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81" r:id="rId3"/>
    <p:sldId id="289" r:id="rId4"/>
    <p:sldId id="290" r:id="rId5"/>
    <p:sldId id="291" r:id="rId7"/>
    <p:sldId id="292" r:id="rId8"/>
    <p:sldId id="293" r:id="rId9"/>
    <p:sldId id="294" r:id="rId10"/>
    <p:sldId id="295" r:id="rId11"/>
    <p:sldId id="296" r:id="rId12"/>
    <p:sldId id="297" r:id="rId13"/>
    <p:sldId id="299" r:id="rId14"/>
    <p:sldId id="300" r:id="rId15"/>
    <p:sldId id="301" r:id="rId16"/>
    <p:sldId id="377" r:id="rId17"/>
    <p:sldId id="344" r:id="rId18"/>
    <p:sldId id="346" r:id="rId19"/>
    <p:sldId id="347" r:id="rId20"/>
    <p:sldId id="343" r:id="rId21"/>
    <p:sldId id="342" r:id="rId22"/>
    <p:sldId id="349" r:id="rId23"/>
    <p:sldId id="350" r:id="rId24"/>
    <p:sldId id="351" r:id="rId25"/>
    <p:sldId id="352" r:id="rId26"/>
    <p:sldId id="353" r:id="rId27"/>
    <p:sldId id="354" r:id="rId28"/>
    <p:sldId id="355" r:id="rId29"/>
    <p:sldId id="356" r:id="rId30"/>
    <p:sldId id="357" r:id="rId31"/>
    <p:sldId id="358" r:id="rId32"/>
    <p:sldId id="359" r:id="rId33"/>
    <p:sldId id="360" r:id="rId34"/>
    <p:sldId id="312" r:id="rId35"/>
    <p:sldId id="310" r:id="rId36"/>
    <p:sldId id="313" r:id="rId37"/>
    <p:sldId id="314" r:id="rId38"/>
    <p:sldId id="411" r:id="rId39"/>
    <p:sldId id="409" r:id="rId40"/>
    <p:sldId id="315" r:id="rId41"/>
    <p:sldId id="316" r:id="rId42"/>
    <p:sldId id="410" r:id="rId43"/>
    <p:sldId id="317" r:id="rId44"/>
    <p:sldId id="311" r:id="rId45"/>
    <p:sldId id="309" r:id="rId46"/>
    <p:sldId id="308" r:id="rId47"/>
    <p:sldId id="307" r:id="rId48"/>
    <p:sldId id="305" r:id="rId49"/>
    <p:sldId id="303" r:id="rId50"/>
    <p:sldId id="302"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1" initials="l"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2" d="100"/>
          <a:sy n="92" d="100"/>
        </p:scale>
        <p:origin x="9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371910-C574-4CB5-B724-7D7DBD4403D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013FE9-2D23-4427-8B61-45FFA35675A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72200" y="1825625"/>
            <a:ext cx="51816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72200" y="4076700"/>
            <a:ext cx="51816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7" name="页脚占位符 6"/>
          <p:cNvSpPr>
            <a:spLocks noGrp="1"/>
          </p:cNvSpPr>
          <p:nvPr>
            <p:ph type="ftr" sz="quarter" idx="11"/>
          </p:nvPr>
        </p:nvSpPr>
        <p:spPr/>
        <p:txBody>
          <a:bodyPr/>
          <a:p>
            <a:pPr lvl="0" fontAlgn="base"/>
            <a:endParaRPr lang="zh-CN" altLang="en-US" strike="noStrike" noProof="1" dirty="0"/>
          </a:p>
        </p:txBody>
      </p:sp>
      <p:sp>
        <p:nvSpPr>
          <p:cNvPr id="8" name="灯片编号占位符 7"/>
          <p:cNvSpPr>
            <a:spLocks noGrp="1"/>
          </p:cNvSpPr>
          <p:nvPr>
            <p:ph type="sldNum" sz="quarter" idx="12"/>
          </p:nvPr>
        </p:nvSpPr>
        <p:spPr/>
        <p:txBody>
          <a:bodyPr/>
          <a:p>
            <a:pPr lvl="0" fontAlgn="base"/>
            <a:fld id="{9A0DB2DC-4C9A-4742-B13C-FB6460FD3503}" type="slidenum">
              <a:rPr lang="zh-CN" altLang="en-US" strike="noStrike" noProof="1" dirty="0">
                <a:latin typeface="Tahoma" panose="020B060403050404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F21FC5F-7A3C-408E-914B-C76E9259B3F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D528E2-252C-462E-9B5D-EE3D6040CA3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21FC5F-7A3C-408E-914B-C76E9259B3F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D528E2-252C-462E-9B5D-EE3D6040CA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0"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image" Target="../media/image24.png"/><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2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3.jpeg"/><Relationship Id="rId2" Type="http://schemas.openxmlformats.org/officeDocument/2006/relationships/image" Target="../media/image31.jpeg"/><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4.jpeg"/><Relationship Id="rId2" Type="http://schemas.openxmlformats.org/officeDocument/2006/relationships/image" Target="../media/image31.jpe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35.jpeg"/><Relationship Id="rId3" Type="http://schemas.openxmlformats.org/officeDocument/2006/relationships/slide" Target="slide1.xml"/><Relationship Id="rId2" Type="http://schemas.openxmlformats.org/officeDocument/2006/relationships/image" Target="../media/image41.jpeg"/><Relationship Id="rId1" Type="http://schemas.openxmlformats.org/officeDocument/2006/relationships/image" Target="../media/image4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jpeg"/><Relationship Id="rId3" Type="http://schemas.openxmlformats.org/officeDocument/2006/relationships/slide" Target="slide1.xml"/><Relationship Id="rId2" Type="http://schemas.openxmlformats.org/officeDocument/2006/relationships/image" Target="../media/image43.jpeg"/><Relationship Id="rId1" Type="http://schemas.openxmlformats.org/officeDocument/2006/relationships/image" Target="../media/image42.jpe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jpeg"/><Relationship Id="rId3" Type="http://schemas.openxmlformats.org/officeDocument/2006/relationships/slide" Target="slide1.xml"/><Relationship Id="rId2" Type="http://schemas.openxmlformats.org/officeDocument/2006/relationships/image" Target="../media/image45.jpeg"/><Relationship Id="rId1" Type="http://schemas.openxmlformats.org/officeDocument/2006/relationships/image" Target="../media/image44.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5.jpeg"/><Relationship Id="rId2" Type="http://schemas.openxmlformats.org/officeDocument/2006/relationships/slide" Target="slide1.xml"/><Relationship Id="rId1" Type="http://schemas.openxmlformats.org/officeDocument/2006/relationships/image" Target="../media/image46.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31.jpeg"/><Relationship Id="rId3" Type="http://schemas.openxmlformats.org/officeDocument/2006/relationships/slide" Target="slide1.xml"/><Relationship Id="rId2" Type="http://schemas.openxmlformats.org/officeDocument/2006/relationships/image" Target="../media/image48.jpeg"/><Relationship Id="rId1" Type="http://schemas.openxmlformats.org/officeDocument/2006/relationships/image" Target="../media/image47.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slide" Target="slide1.xml"/><Relationship Id="rId1" Type="http://schemas.openxmlformats.org/officeDocument/2006/relationships/image" Target="../media/image49.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slide" Target="slide1.xml"/><Relationship Id="rId1" Type="http://schemas.openxmlformats.org/officeDocument/2006/relationships/image" Target="../media/image50.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slide" Target="slide1.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slide" Target="slide1.xml"/><Relationship Id="rId1" Type="http://schemas.openxmlformats.org/officeDocument/2006/relationships/image" Target="../media/image51.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slide" Target="slide1.xml"/><Relationship Id="rId1"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3.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slide" Target="slide1.xml"/><Relationship Id="rId1" Type="http://schemas.openxmlformats.org/officeDocument/2006/relationships/image" Target="../media/image53.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slide" Target="slide1.xml"/><Relationship Id="rId1" Type="http://schemas.openxmlformats.org/officeDocument/2006/relationships/image" Target="../media/image54.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5.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9.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2.png"/><Relationship Id="rId1" Type="http://schemas.openxmlformats.org/officeDocument/2006/relationships/image" Target="../media/image6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6.jpeg"/><Relationship Id="rId1" Type="http://schemas.openxmlformats.org/officeDocument/2006/relationships/image" Target="../media/image65.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7.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9.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0.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2.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3.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5.png"/><Relationship Id="rId1" Type="http://schemas.openxmlformats.org/officeDocument/2006/relationships/image" Target="../media/image7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6.jpeg"/><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image" Target="../media/image21.jpeg"/><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image" Target="../media/image22.jpeg"/><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a:stretch>
            <a:fillRect/>
          </a:stretch>
        </p:blipFill>
        <p:spPr>
          <a:xfrm>
            <a:off x="-1905" y="8890"/>
            <a:ext cx="12195175" cy="6840220"/>
          </a:xfrm>
          <a:prstGeom prst="rect">
            <a:avLst/>
          </a:prstGeom>
        </p:spPr>
      </p:pic>
      <p:pic>
        <p:nvPicPr>
          <p:cNvPr id="2" name="图片 1" descr="二维码2"/>
          <p:cNvPicPr>
            <a:picLocks noChangeAspect="1"/>
          </p:cNvPicPr>
          <p:nvPr/>
        </p:nvPicPr>
        <p:blipFill>
          <a:blip r:embed="rId2"/>
          <a:srcRect/>
          <a:stretch>
            <a:fillRect/>
          </a:stretch>
        </p:blipFill>
        <p:spPr>
          <a:xfrm>
            <a:off x="9607550" y="8890"/>
            <a:ext cx="2586355" cy="2335530"/>
          </a:xfrm>
          <a:prstGeom prst="rect">
            <a:avLst/>
          </a:prstGeom>
        </p:spPr>
      </p:pic>
      <p:pic>
        <p:nvPicPr>
          <p:cNvPr id="3" name="图片 2" descr="图片11"/>
          <p:cNvPicPr>
            <a:picLocks noChangeAspect="1"/>
          </p:cNvPicPr>
          <p:nvPr/>
        </p:nvPicPr>
        <p:blipFill>
          <a:blip r:embed="rId3"/>
          <a:stretch>
            <a:fillRect/>
          </a:stretch>
        </p:blipFill>
        <p:spPr>
          <a:xfrm>
            <a:off x="9607550" y="4436110"/>
            <a:ext cx="2586355" cy="2413000"/>
          </a:xfrm>
          <a:prstGeom prst="rect">
            <a:avLst/>
          </a:prstGeom>
        </p:spPr>
      </p:pic>
      <p:pic>
        <p:nvPicPr>
          <p:cNvPr id="6" name="图片 5" descr="图片1"/>
          <p:cNvPicPr>
            <a:picLocks noChangeAspect="1"/>
          </p:cNvPicPr>
          <p:nvPr/>
        </p:nvPicPr>
        <p:blipFill>
          <a:blip r:embed="rId4"/>
          <a:stretch>
            <a:fillRect/>
          </a:stretch>
        </p:blipFill>
        <p:spPr>
          <a:xfrm>
            <a:off x="-1905" y="8890"/>
            <a:ext cx="4358640" cy="1017905"/>
          </a:xfrm>
          <a:prstGeom prst="rect">
            <a:avLst/>
          </a:prstGeom>
        </p:spPr>
      </p:pic>
      <p:pic>
        <p:nvPicPr>
          <p:cNvPr id="8" name="图片 7" descr="图片2"/>
          <p:cNvPicPr>
            <a:picLocks noChangeAspect="1"/>
          </p:cNvPicPr>
          <p:nvPr/>
        </p:nvPicPr>
        <p:blipFill>
          <a:blip r:embed="rId5"/>
          <a:stretch>
            <a:fillRect/>
          </a:stretch>
        </p:blipFill>
        <p:spPr>
          <a:xfrm>
            <a:off x="1410970" y="2642235"/>
            <a:ext cx="9369425" cy="1572895"/>
          </a:xfrm>
          <a:prstGeom prst="rect">
            <a:avLst/>
          </a:prstGeom>
        </p:spPr>
      </p:pic>
      <p:pic>
        <p:nvPicPr>
          <p:cNvPr id="10" name="图片 9" descr="图片3"/>
          <p:cNvPicPr>
            <a:picLocks noChangeAspect="1"/>
          </p:cNvPicPr>
          <p:nvPr/>
        </p:nvPicPr>
        <p:blipFill>
          <a:blip r:embed="rId6"/>
          <a:stretch>
            <a:fillRect/>
          </a:stretch>
        </p:blipFill>
        <p:spPr>
          <a:xfrm>
            <a:off x="1638300" y="6385560"/>
            <a:ext cx="8331200" cy="463550"/>
          </a:xfrm>
          <a:prstGeom prst="rect">
            <a:avLst/>
          </a:prstGeom>
        </p:spPr>
      </p:pic>
      <p:pic>
        <p:nvPicPr>
          <p:cNvPr id="5" name="宋祖英 - 长大后我就成了你">
            <a:hlinkClick r:id="" action="ppaction://media"/>
          </p:cNvPr>
          <p:cNvPicPr/>
          <p:nvPr>
            <a:audioFile r:link="rId7"/>
            <p:extLst>
              <p:ext uri="{DAA4B4D4-6D71-4841-9C94-3DE7FCFB9230}">
                <p14:media xmlns:p14="http://schemas.microsoft.com/office/powerpoint/2010/main" r:embed="rId8"/>
              </p:ext>
            </p:extLst>
          </p:nvPr>
        </p:nvPicPr>
        <p:blipFill>
          <a:blip r:embed="rId9"/>
          <a:stretch>
            <a:fillRect/>
          </a:stretch>
        </p:blipFill>
        <p:spPr>
          <a:xfrm>
            <a:off x="173355" y="5273675"/>
            <a:ext cx="1575435" cy="1237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236390"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1">
                  <p:stCondLst>
                    <p:cond delay="indefinite"/>
                  </p:stCondLst>
                  <p:endCondLst>
                    <p:cond evt="onNext">
                      <p:tgtEl>
                        <p:sldTgt/>
                      </p:tgtEl>
                    </p:cond>
                    <p:cond evt="onPrev">
                      <p:tgtEl>
                        <p:sldTgt/>
                      </p:tgtEl>
                    </p:cond>
                    <p:cond evt="onStopAudio">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525" y="372110"/>
            <a:ext cx="12158980" cy="76200"/>
            <a:chOff x="0" y="542924"/>
            <a:chExt cx="12190413" cy="53182"/>
          </a:xfrm>
        </p:grpSpPr>
        <p:sp>
          <p:nvSpPr>
            <p:cNvPr id="5"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 name="圆角矩形 1"/>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语文是什么</a:t>
            </a:r>
            <a:endParaRPr lang="zh-CN" altLang="en-US" sz="3600" b="1" dirty="0">
              <a:latin typeface="微软雅黑" panose="020B0503020204020204" pitchFamily="34" charset="-122"/>
              <a:ea typeface="微软雅黑" panose="020B0503020204020204" pitchFamily="34" charset="-122"/>
            </a:endParaRPr>
          </a:p>
        </p:txBody>
      </p:sp>
      <p:sp>
        <p:nvSpPr>
          <p:cNvPr id="9" name="文本框 8"/>
          <p:cNvSpPr txBox="1"/>
          <p:nvPr/>
        </p:nvSpPr>
        <p:spPr>
          <a:xfrm>
            <a:off x="539115" y="1162685"/>
            <a:ext cx="5296535" cy="919741"/>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FF0000"/>
                </a:solidFill>
                <a:latin typeface="Arial" panose="020B0604020202020204" pitchFamily="34" charset="0"/>
                <a:ea typeface="隶书" panose="02010509060101010101" charset="-122"/>
                <a:sym typeface="+mn-ea"/>
              </a:rPr>
              <a:t>听，孔子在天下奔波，宣传自己的思想，  </a:t>
            </a:r>
            <a:r>
              <a:rPr lang="zh-CN" altLang="en-US" sz="2400" dirty="0">
                <a:solidFill>
                  <a:srgbClr val="002060"/>
                </a:solidFill>
                <a:latin typeface="Arial" panose="020B0604020202020204" pitchFamily="34" charset="0"/>
                <a:ea typeface="隶书" panose="02010509060101010101" charset="-122"/>
                <a:sym typeface="+mn-ea"/>
              </a:rPr>
              <a:t>这就是语文。</a:t>
            </a:r>
            <a:endParaRPr lang="zh-CN" altLang="en-US" sz="2400" dirty="0">
              <a:solidFill>
                <a:srgbClr val="002060"/>
              </a:solidFill>
              <a:latin typeface="Arial" panose="020B0604020202020204" pitchFamily="34" charset="0"/>
              <a:ea typeface="隶书" panose="02010509060101010101" charset="-122"/>
              <a:sym typeface="+mn-ea"/>
            </a:endParaRPr>
          </a:p>
        </p:txBody>
      </p:sp>
      <p:sp>
        <p:nvSpPr>
          <p:cNvPr id="13" name="文本框 12"/>
          <p:cNvSpPr txBox="1"/>
          <p:nvPr/>
        </p:nvSpPr>
        <p:spPr>
          <a:xfrm>
            <a:off x="6906260" y="5105400"/>
            <a:ext cx="4954270" cy="919735"/>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FF0000"/>
                </a:solidFill>
                <a:latin typeface="Arial" panose="020B0604020202020204" pitchFamily="34" charset="0"/>
                <a:ea typeface="隶书" panose="02010509060101010101" charset="-122"/>
                <a:sym typeface="+mn-ea"/>
              </a:rPr>
              <a:t>看，屈原在上下求索，探索救国救民之路，</a:t>
            </a:r>
            <a:r>
              <a:rPr lang="zh-CN" altLang="en-US" sz="2400" dirty="0">
                <a:solidFill>
                  <a:srgbClr val="002060"/>
                </a:solidFill>
                <a:latin typeface="Arial" panose="020B0604020202020204" pitchFamily="34" charset="0"/>
                <a:ea typeface="隶书" panose="02010509060101010101" charset="-122"/>
                <a:sym typeface="+mn-ea"/>
              </a:rPr>
              <a:t>这就是语文。</a:t>
            </a:r>
            <a:endParaRPr lang="zh-CN" altLang="en-US" sz="2400" dirty="0">
              <a:solidFill>
                <a:srgbClr val="7030A0"/>
              </a:solidFill>
              <a:latin typeface="隶书" panose="02010509060101010101" charset="-122"/>
              <a:ea typeface="隶书" panose="02010509060101010101" charset="-122"/>
              <a:cs typeface="隶书" panose="02010509060101010101" charset="-122"/>
              <a:sym typeface="+mn-ea"/>
            </a:endParaRPr>
          </a:p>
        </p:txBody>
      </p:sp>
      <p:pic>
        <p:nvPicPr>
          <p:cNvPr id="4" name="图片 3"/>
          <p:cNvPicPr>
            <a:picLocks noChangeAspect="1"/>
          </p:cNvPicPr>
          <p:nvPr/>
        </p:nvPicPr>
        <p:blipFill>
          <a:blip r:embed="rId1"/>
          <a:srcRect/>
          <a:stretch>
            <a:fillRect/>
          </a:stretch>
        </p:blipFill>
        <p:spPr>
          <a:xfrm>
            <a:off x="539115" y="2863215"/>
            <a:ext cx="5335905" cy="3526155"/>
          </a:xfrm>
          <a:prstGeom prst="roundRect">
            <a:avLst/>
          </a:prstGeom>
        </p:spPr>
      </p:pic>
      <p:pic>
        <p:nvPicPr>
          <p:cNvPr id="10" name="图片 9"/>
          <p:cNvPicPr>
            <a:picLocks noChangeAspect="1"/>
          </p:cNvPicPr>
          <p:nvPr/>
        </p:nvPicPr>
        <p:blipFill>
          <a:blip r:embed="rId2"/>
          <a:srcRect/>
          <a:stretch>
            <a:fillRect/>
          </a:stretch>
        </p:blipFill>
        <p:spPr>
          <a:xfrm>
            <a:off x="6906260" y="661670"/>
            <a:ext cx="4954270" cy="378587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edge">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525" y="372110"/>
            <a:ext cx="12158980" cy="76200"/>
            <a:chOff x="0" y="542924"/>
            <a:chExt cx="12190413" cy="53182"/>
          </a:xfrm>
        </p:grpSpPr>
        <p:sp>
          <p:nvSpPr>
            <p:cNvPr id="5"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 name="圆角矩形 1"/>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语文是什么</a:t>
            </a:r>
            <a:endParaRPr lang="zh-CN" altLang="en-US" sz="3600" b="1" dirty="0">
              <a:latin typeface="微软雅黑" panose="020B0503020204020204" pitchFamily="34" charset="-122"/>
              <a:ea typeface="微软雅黑" panose="020B0503020204020204" pitchFamily="34" charset="-122"/>
            </a:endParaRPr>
          </a:p>
        </p:txBody>
      </p:sp>
      <p:sp>
        <p:nvSpPr>
          <p:cNvPr id="9" name="文本框 8"/>
          <p:cNvSpPr txBox="1"/>
          <p:nvPr/>
        </p:nvSpPr>
        <p:spPr>
          <a:xfrm>
            <a:off x="307975" y="911860"/>
            <a:ext cx="3441700" cy="920517"/>
          </a:xfrm>
          <a:prstGeom prst="flowChartAlternateProcess">
            <a:avLst/>
          </a:prstGeom>
          <a:noFill/>
          <a:ln w="28575">
            <a:solidFill>
              <a:srgbClr val="00B050"/>
            </a:solidFill>
            <a:prstDash val="sysDot"/>
          </a:ln>
        </p:spPr>
        <p:txBody>
          <a:bodyPr wrap="square" rtlCol="0" anchor="t">
            <a:spAutoFit/>
          </a:bodyPr>
          <a:p>
            <a:pPr algn="l">
              <a:spcBef>
                <a:spcPct val="20000"/>
              </a:spcBef>
            </a:pPr>
            <a:r>
              <a:rPr lang="zh-CN" altLang="en-US" sz="2400" dirty="0">
                <a:solidFill>
                  <a:srgbClr val="000000"/>
                </a:solidFill>
                <a:latin typeface="Arial" panose="020B0604020202020204" pitchFamily="34" charset="0"/>
                <a:ea typeface="隶书" panose="02010509060101010101" charset="-122"/>
                <a:sym typeface="+mn-ea"/>
              </a:rPr>
              <a:t>语文，她能丰富我们的人生。</a:t>
            </a:r>
            <a:endParaRPr lang="zh-CN" altLang="en-US" sz="2400" dirty="0">
              <a:solidFill>
                <a:srgbClr val="002060"/>
              </a:solidFill>
              <a:latin typeface="Arial" panose="020B0604020202020204" pitchFamily="34" charset="0"/>
              <a:ea typeface="隶书" panose="02010509060101010101" charset="-122"/>
              <a:sym typeface="+mn-ea"/>
            </a:endParaRPr>
          </a:p>
        </p:txBody>
      </p:sp>
      <p:sp>
        <p:nvSpPr>
          <p:cNvPr id="13" name="文本框 12"/>
          <p:cNvSpPr txBox="1"/>
          <p:nvPr/>
        </p:nvSpPr>
        <p:spPr>
          <a:xfrm>
            <a:off x="307975" y="2028190"/>
            <a:ext cx="3441065" cy="919741"/>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002060"/>
                </a:solidFill>
                <a:latin typeface="Arial" panose="020B0604020202020204" pitchFamily="34" charset="0"/>
                <a:ea typeface="隶书" panose="02010509060101010101" charset="-122"/>
                <a:sym typeface="+mn-ea"/>
              </a:rPr>
              <a:t>她可以让我们修身、齐家、治国、平天下。</a:t>
            </a:r>
            <a:endParaRPr lang="zh-CN" altLang="en-US" sz="2400" dirty="0">
              <a:solidFill>
                <a:srgbClr val="7030A0"/>
              </a:solidFill>
              <a:latin typeface="隶书" panose="02010509060101010101" charset="-122"/>
              <a:ea typeface="隶书" panose="02010509060101010101" charset="-122"/>
              <a:cs typeface="隶书" panose="02010509060101010101" charset="-122"/>
              <a:sym typeface="+mn-ea"/>
            </a:endParaRPr>
          </a:p>
        </p:txBody>
      </p:sp>
      <p:pic>
        <p:nvPicPr>
          <p:cNvPr id="7" name="图片 6" descr="abc123 057"/>
          <p:cNvPicPr>
            <a:picLocks noChangeAspect="1"/>
          </p:cNvPicPr>
          <p:nvPr/>
        </p:nvPicPr>
        <p:blipFill>
          <a:blip r:embed="rId1"/>
          <a:stretch>
            <a:fillRect/>
          </a:stretch>
        </p:blipFill>
        <p:spPr>
          <a:xfrm>
            <a:off x="3961130" y="908685"/>
            <a:ext cx="4202430" cy="5746750"/>
          </a:xfrm>
          <a:prstGeom prst="roundRect">
            <a:avLst/>
          </a:prstGeom>
        </p:spPr>
      </p:pic>
      <p:sp>
        <p:nvSpPr>
          <p:cNvPr id="8" name="文本框 7"/>
          <p:cNvSpPr txBox="1"/>
          <p:nvPr/>
        </p:nvSpPr>
        <p:spPr>
          <a:xfrm>
            <a:off x="307975" y="5038725"/>
            <a:ext cx="3441065" cy="1738224"/>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C00000"/>
                </a:solidFill>
                <a:latin typeface="Arial" panose="020B0604020202020204" pitchFamily="34" charset="0"/>
                <a:ea typeface="隶书" panose="02010509060101010101" charset="-122"/>
                <a:sym typeface="+mn-ea"/>
              </a:rPr>
              <a:t>她可以让诸位女生具有明星风范</a:t>
            </a:r>
            <a:r>
              <a:rPr lang="en-US" altLang="zh-CN" sz="2400" dirty="0">
                <a:solidFill>
                  <a:srgbClr val="C00000"/>
                </a:solidFill>
                <a:latin typeface="Arial" panose="020B0604020202020204" pitchFamily="34" charset="0"/>
                <a:ea typeface="隶书" panose="02010509060101010101" charset="-122"/>
                <a:sym typeface="+mn-ea"/>
              </a:rPr>
              <a:t>——</a:t>
            </a:r>
            <a:r>
              <a:rPr lang="zh-CN" altLang="en-US" sz="2400" dirty="0">
                <a:solidFill>
                  <a:srgbClr val="C00000"/>
                </a:solidFill>
                <a:latin typeface="Arial" panose="020B0604020202020204" pitchFamily="34" charset="0"/>
                <a:ea typeface="隶书" panose="02010509060101010101" charset="-122"/>
                <a:sym typeface="+mn-ea"/>
              </a:rPr>
              <a:t>因为你气质高雅，谈吐不俗，字字珠玑。</a:t>
            </a:r>
            <a:endParaRPr lang="zh-CN" altLang="en-US" sz="2400" dirty="0">
              <a:solidFill>
                <a:srgbClr val="7030A0"/>
              </a:solidFill>
              <a:latin typeface="隶书" panose="02010509060101010101" charset="-122"/>
              <a:ea typeface="隶书" panose="02010509060101010101" charset="-122"/>
              <a:cs typeface="隶书" panose="02010509060101010101" charset="-122"/>
              <a:sym typeface="+mn-ea"/>
            </a:endParaRPr>
          </a:p>
        </p:txBody>
      </p:sp>
      <p:sp>
        <p:nvSpPr>
          <p:cNvPr id="11" name="文本框 10"/>
          <p:cNvSpPr txBox="1"/>
          <p:nvPr/>
        </p:nvSpPr>
        <p:spPr>
          <a:xfrm>
            <a:off x="307975" y="3136265"/>
            <a:ext cx="3441700" cy="1738200"/>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FF0000"/>
                </a:solidFill>
                <a:latin typeface="Arial" panose="020B0604020202020204" pitchFamily="34" charset="0"/>
                <a:ea typeface="隶书" panose="02010509060101010101" charset="-122"/>
                <a:sym typeface="+mn-ea"/>
              </a:rPr>
              <a:t>她可以让诸位男生具有领袖风范</a:t>
            </a:r>
            <a:r>
              <a:rPr lang="en-US" altLang="zh-CN" sz="2400" dirty="0">
                <a:solidFill>
                  <a:srgbClr val="FF0000"/>
                </a:solidFill>
                <a:latin typeface="Arial" panose="020B0604020202020204" pitchFamily="34" charset="0"/>
                <a:ea typeface="隶书" panose="02010509060101010101" charset="-122"/>
                <a:sym typeface="+mn-ea"/>
              </a:rPr>
              <a:t>——</a:t>
            </a:r>
            <a:r>
              <a:rPr lang="zh-CN" altLang="en-US" sz="2400" dirty="0">
                <a:solidFill>
                  <a:srgbClr val="FF0000"/>
                </a:solidFill>
                <a:latin typeface="Arial" panose="020B0604020202020204" pitchFamily="34" charset="0"/>
                <a:ea typeface="隶书" panose="02010509060101010101" charset="-122"/>
                <a:sym typeface="+mn-ea"/>
              </a:rPr>
              <a:t>因为你不仅腹有诗书气自华，而且胸怀天下，口吐莲花；</a:t>
            </a:r>
            <a:endParaRPr lang="zh-CN" altLang="en-US" sz="2400" dirty="0">
              <a:solidFill>
                <a:srgbClr val="7030A0"/>
              </a:solidFill>
              <a:latin typeface="隶书" panose="02010509060101010101" charset="-122"/>
              <a:ea typeface="隶书" panose="02010509060101010101" charset="-122"/>
              <a:cs typeface="隶书" panose="02010509060101010101" charset="-122"/>
              <a:sym typeface="+mn-ea"/>
            </a:endParaRPr>
          </a:p>
        </p:txBody>
      </p:sp>
      <p:sp>
        <p:nvSpPr>
          <p:cNvPr id="24579" name="文本框 66563"/>
          <p:cNvSpPr txBox="1"/>
          <p:nvPr/>
        </p:nvSpPr>
        <p:spPr>
          <a:xfrm>
            <a:off x="8289290" y="908685"/>
            <a:ext cx="3724910" cy="2937839"/>
          </a:xfrm>
          <a:prstGeom prst="roundRect">
            <a:avLst/>
          </a:prstGeom>
          <a:noFill/>
          <a:ln w="28575">
            <a:solidFill>
              <a:srgbClr val="FF0000"/>
            </a:solidFill>
            <a:prstDash val="sysDash"/>
          </a:ln>
        </p:spPr>
        <p:txBody>
          <a:bodyPr wrap="square" anchor="t">
            <a:spAutoFit/>
          </a:bodyPr>
          <a:p>
            <a:pPr algn="l" fontAlgn="auto">
              <a:lnSpc>
                <a:spcPct val="150000"/>
              </a:lnSpc>
              <a:spcBef>
                <a:spcPts val="0"/>
              </a:spcBef>
            </a:pPr>
            <a:r>
              <a:rPr lang="zh-CN" altLang="en-US" sz="2800" dirty="0">
                <a:solidFill>
                  <a:srgbClr val="0070C0"/>
                </a:solidFill>
                <a:latin typeface="隶书" panose="02010509060101010101" charset="-122"/>
                <a:ea typeface="隶书" panose="02010509060101010101" charset="-122"/>
              </a:rPr>
              <a:t>总之，语文与生活同在，学好语文是提高生命（生活）质量的基础。</a:t>
            </a:r>
            <a:endParaRPr lang="zh-CN" altLang="en-US" sz="2800" dirty="0">
              <a:solidFill>
                <a:srgbClr val="0070C0"/>
              </a:solidFill>
              <a:latin typeface="隶书" panose="02010509060101010101" charset="-122"/>
              <a:ea typeface="隶书" panose="02010509060101010101" charset="-122"/>
            </a:endParaRPr>
          </a:p>
        </p:txBody>
      </p:sp>
      <p:sp>
        <p:nvSpPr>
          <p:cNvPr id="12" name="文本框 11"/>
          <p:cNvSpPr txBox="1"/>
          <p:nvPr/>
        </p:nvSpPr>
        <p:spPr>
          <a:xfrm>
            <a:off x="8289290" y="4004945"/>
            <a:ext cx="3725545" cy="1303690"/>
          </a:xfrm>
          <a:prstGeom prst="ellipse">
            <a:avLst/>
          </a:prstGeom>
          <a:solidFill>
            <a:schemeClr val="accent6">
              <a:lumMod val="40000"/>
              <a:lumOff val="60000"/>
            </a:schemeClr>
          </a:solidFill>
        </p:spPr>
        <p:txBody>
          <a:bodyPr wrap="square" rtlCol="0" anchor="t">
            <a:spAutoFit/>
          </a:bodyPr>
          <a:p>
            <a:pPr algn="l" fontAlgn="auto">
              <a:lnSpc>
                <a:spcPct val="150000"/>
              </a:lnSpc>
              <a:spcBef>
                <a:spcPts val="0"/>
              </a:spcBef>
              <a:buNone/>
            </a:pPr>
            <a:r>
              <a:rPr lang="zh-CN" altLang="en-US" sz="3600" b="1" dirty="0">
                <a:solidFill>
                  <a:srgbClr val="0070C0"/>
                </a:solidFill>
                <a:latin typeface="隶书" panose="02010509060101010101" charset="-122"/>
                <a:ea typeface="隶书" panose="02010509060101010101" charset="-122"/>
                <a:sym typeface="+mn-ea"/>
              </a:rPr>
              <a:t>学习语文</a:t>
            </a:r>
            <a:r>
              <a:rPr lang="zh-CN" altLang="en-US" sz="3600" b="1" dirty="0">
                <a:solidFill>
                  <a:srgbClr val="0070C0"/>
                </a:solidFill>
                <a:latin typeface="隶书" panose="02010509060101010101" charset="-122"/>
                <a:ea typeface="隶书" panose="02010509060101010101" charset="-122"/>
                <a:sym typeface="+mn-ea"/>
              </a:rPr>
              <a:t>吧！</a:t>
            </a:r>
            <a:endParaRPr lang="zh-CN" altLang="en-US" sz="3600" b="1" dirty="0">
              <a:solidFill>
                <a:srgbClr val="0070C0"/>
              </a:solidFill>
              <a:latin typeface="隶书" panose="02010509060101010101" charset="-122"/>
              <a:ea typeface="隶书" panose="02010509060101010101" charset="-122"/>
              <a:sym typeface="+mn-ea"/>
            </a:endParaRPr>
          </a:p>
        </p:txBody>
      </p:sp>
      <p:sp>
        <p:nvSpPr>
          <p:cNvPr id="14" name="文本框 13"/>
          <p:cNvSpPr txBox="1"/>
          <p:nvPr/>
        </p:nvSpPr>
        <p:spPr>
          <a:xfrm>
            <a:off x="8370570" y="5466715"/>
            <a:ext cx="3797886" cy="1192072"/>
          </a:xfrm>
          <a:prstGeom prst="ellipse">
            <a:avLst/>
          </a:prstGeom>
          <a:solidFill>
            <a:schemeClr val="accent6">
              <a:lumMod val="40000"/>
              <a:lumOff val="60000"/>
            </a:schemeClr>
          </a:solidFill>
        </p:spPr>
        <p:txBody>
          <a:bodyPr wrap="none" rtlCol="0" anchor="t">
            <a:spAutoFit/>
          </a:bodyPr>
          <a:p>
            <a:pPr fontAlgn="auto">
              <a:lnSpc>
                <a:spcPct val="150000"/>
              </a:lnSpc>
              <a:spcBef>
                <a:spcPts val="0"/>
              </a:spcBef>
              <a:buNone/>
            </a:pPr>
            <a:r>
              <a:rPr lang="zh-CN" altLang="en-US" sz="3600" b="1" dirty="0">
                <a:solidFill>
                  <a:srgbClr val="0070C0"/>
                </a:solidFill>
                <a:latin typeface="隶书" panose="02010509060101010101" charset="-122"/>
                <a:ea typeface="隶书" panose="02010509060101010101" charset="-122"/>
                <a:sym typeface="+mn-ea"/>
              </a:rPr>
              <a:t>热爱语文吧！</a:t>
            </a:r>
            <a:endParaRPr lang="zh-CN" altLang="en-US" sz="3600" b="1" dirty="0">
              <a:solidFill>
                <a:srgbClr val="0070C0"/>
              </a:solidFill>
              <a:latin typeface="隶书" panose="02010509060101010101" charset="-122"/>
              <a:ea typeface="隶书" panose="020105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amond(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24579"/>
                                        </p:tgtEl>
                                        <p:attrNameLst>
                                          <p:attrName>style.visibility</p:attrName>
                                        </p:attrNameLst>
                                      </p:cBhvr>
                                      <p:to>
                                        <p:strVal val="visible"/>
                                      </p:to>
                                    </p:set>
                                    <p:animEffect transition="in" filter="wedge">
                                      <p:cBhvr>
                                        <p:cTn id="32" dur="2000"/>
                                        <p:tgtEl>
                                          <p:spTgt spid="24579"/>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80">
                                          <p:stCondLst>
                                            <p:cond delay="0"/>
                                          </p:stCondLst>
                                        </p:cTn>
                                        <p:tgtEl>
                                          <p:spTgt spid="12"/>
                                        </p:tgtEl>
                                      </p:cBhvr>
                                    </p:animEffect>
                                    <p:anim calcmode="lin" valueType="num">
                                      <p:cBhvr>
                                        <p:cTn id="3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3" dur="26">
                                          <p:stCondLst>
                                            <p:cond delay="650"/>
                                          </p:stCondLst>
                                        </p:cTn>
                                        <p:tgtEl>
                                          <p:spTgt spid="12"/>
                                        </p:tgtEl>
                                      </p:cBhvr>
                                      <p:to x="100000" y="60000"/>
                                    </p:animScale>
                                    <p:animScale>
                                      <p:cBhvr>
                                        <p:cTn id="44" dur="166" decel="50000">
                                          <p:stCondLst>
                                            <p:cond delay="676"/>
                                          </p:stCondLst>
                                        </p:cTn>
                                        <p:tgtEl>
                                          <p:spTgt spid="12"/>
                                        </p:tgtEl>
                                      </p:cBhvr>
                                      <p:to x="100000" y="100000"/>
                                    </p:animScale>
                                    <p:animScale>
                                      <p:cBhvr>
                                        <p:cTn id="45" dur="26">
                                          <p:stCondLst>
                                            <p:cond delay="1312"/>
                                          </p:stCondLst>
                                        </p:cTn>
                                        <p:tgtEl>
                                          <p:spTgt spid="12"/>
                                        </p:tgtEl>
                                      </p:cBhvr>
                                      <p:to x="100000" y="80000"/>
                                    </p:animScale>
                                    <p:animScale>
                                      <p:cBhvr>
                                        <p:cTn id="46" dur="166" decel="50000">
                                          <p:stCondLst>
                                            <p:cond delay="1338"/>
                                          </p:stCondLst>
                                        </p:cTn>
                                        <p:tgtEl>
                                          <p:spTgt spid="12"/>
                                        </p:tgtEl>
                                      </p:cBhvr>
                                      <p:to x="100000" y="100000"/>
                                    </p:animScale>
                                    <p:animScale>
                                      <p:cBhvr>
                                        <p:cTn id="47" dur="26">
                                          <p:stCondLst>
                                            <p:cond delay="1642"/>
                                          </p:stCondLst>
                                        </p:cTn>
                                        <p:tgtEl>
                                          <p:spTgt spid="12"/>
                                        </p:tgtEl>
                                      </p:cBhvr>
                                      <p:to x="100000" y="90000"/>
                                    </p:animScale>
                                    <p:animScale>
                                      <p:cBhvr>
                                        <p:cTn id="48" dur="166" decel="50000">
                                          <p:stCondLst>
                                            <p:cond delay="1668"/>
                                          </p:stCondLst>
                                        </p:cTn>
                                        <p:tgtEl>
                                          <p:spTgt spid="12"/>
                                        </p:tgtEl>
                                      </p:cBhvr>
                                      <p:to x="100000" y="100000"/>
                                    </p:animScale>
                                    <p:animScale>
                                      <p:cBhvr>
                                        <p:cTn id="49" dur="26">
                                          <p:stCondLst>
                                            <p:cond delay="1808"/>
                                          </p:stCondLst>
                                        </p:cTn>
                                        <p:tgtEl>
                                          <p:spTgt spid="12"/>
                                        </p:tgtEl>
                                      </p:cBhvr>
                                      <p:to x="100000" y="95000"/>
                                    </p:animScale>
                                    <p:animScale>
                                      <p:cBhvr>
                                        <p:cTn id="50" dur="166" decel="50000">
                                          <p:stCondLst>
                                            <p:cond delay="1834"/>
                                          </p:stCondLst>
                                        </p:cTn>
                                        <p:tgtEl>
                                          <p:spTgt spid="12"/>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80">
                                          <p:stCondLst>
                                            <p:cond delay="0"/>
                                          </p:stCondLst>
                                        </p:cTn>
                                        <p:tgtEl>
                                          <p:spTgt spid="14"/>
                                        </p:tgtEl>
                                      </p:cBhvr>
                                    </p:animEffect>
                                    <p:anim calcmode="lin" valueType="num">
                                      <p:cBhvr>
                                        <p:cTn id="5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1" dur="26">
                                          <p:stCondLst>
                                            <p:cond delay="650"/>
                                          </p:stCondLst>
                                        </p:cTn>
                                        <p:tgtEl>
                                          <p:spTgt spid="14"/>
                                        </p:tgtEl>
                                      </p:cBhvr>
                                      <p:to x="100000" y="60000"/>
                                    </p:animScale>
                                    <p:animScale>
                                      <p:cBhvr>
                                        <p:cTn id="62" dur="166" decel="50000">
                                          <p:stCondLst>
                                            <p:cond delay="676"/>
                                          </p:stCondLst>
                                        </p:cTn>
                                        <p:tgtEl>
                                          <p:spTgt spid="14"/>
                                        </p:tgtEl>
                                      </p:cBhvr>
                                      <p:to x="100000" y="100000"/>
                                    </p:animScale>
                                    <p:animScale>
                                      <p:cBhvr>
                                        <p:cTn id="63" dur="26">
                                          <p:stCondLst>
                                            <p:cond delay="1312"/>
                                          </p:stCondLst>
                                        </p:cTn>
                                        <p:tgtEl>
                                          <p:spTgt spid="14"/>
                                        </p:tgtEl>
                                      </p:cBhvr>
                                      <p:to x="100000" y="80000"/>
                                    </p:animScale>
                                    <p:animScale>
                                      <p:cBhvr>
                                        <p:cTn id="64" dur="166" decel="50000">
                                          <p:stCondLst>
                                            <p:cond delay="1338"/>
                                          </p:stCondLst>
                                        </p:cTn>
                                        <p:tgtEl>
                                          <p:spTgt spid="14"/>
                                        </p:tgtEl>
                                      </p:cBhvr>
                                      <p:to x="100000" y="100000"/>
                                    </p:animScale>
                                    <p:animScale>
                                      <p:cBhvr>
                                        <p:cTn id="65" dur="26">
                                          <p:stCondLst>
                                            <p:cond delay="1642"/>
                                          </p:stCondLst>
                                        </p:cTn>
                                        <p:tgtEl>
                                          <p:spTgt spid="14"/>
                                        </p:tgtEl>
                                      </p:cBhvr>
                                      <p:to x="100000" y="90000"/>
                                    </p:animScale>
                                    <p:animScale>
                                      <p:cBhvr>
                                        <p:cTn id="66" dur="166" decel="50000">
                                          <p:stCondLst>
                                            <p:cond delay="1668"/>
                                          </p:stCondLst>
                                        </p:cTn>
                                        <p:tgtEl>
                                          <p:spTgt spid="14"/>
                                        </p:tgtEl>
                                      </p:cBhvr>
                                      <p:to x="100000" y="100000"/>
                                    </p:animScale>
                                    <p:animScale>
                                      <p:cBhvr>
                                        <p:cTn id="67" dur="26">
                                          <p:stCondLst>
                                            <p:cond delay="1808"/>
                                          </p:stCondLst>
                                        </p:cTn>
                                        <p:tgtEl>
                                          <p:spTgt spid="14"/>
                                        </p:tgtEl>
                                      </p:cBhvr>
                                      <p:to x="100000" y="95000"/>
                                    </p:animScale>
                                    <p:animScale>
                                      <p:cBhvr>
                                        <p:cTn id="68"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1" grpId="0" animBg="1"/>
      <p:bldP spid="8" grpId="0" animBg="1"/>
      <p:bldP spid="24579" grpId="0" animBg="1"/>
      <p:bldP spid="12"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我的文档IMG_3053"/>
          <p:cNvPicPr>
            <a:picLocks noChangeAspect="1"/>
          </p:cNvPicPr>
          <p:nvPr/>
        </p:nvPicPr>
        <p:blipFill>
          <a:blip r:embed="rId1"/>
          <a:srcRect/>
          <a:stretch>
            <a:fillRect/>
          </a:stretch>
        </p:blipFill>
        <p:spPr>
          <a:xfrm>
            <a:off x="-5715" y="12700"/>
            <a:ext cx="12183110" cy="6832600"/>
          </a:xfrm>
          <a:prstGeom prst="rect">
            <a:avLst/>
          </a:prstGeom>
        </p:spPr>
      </p:pic>
      <p:sp>
        <p:nvSpPr>
          <p:cNvPr id="4" name="矩形 3"/>
          <p:cNvSpPr/>
          <p:nvPr/>
        </p:nvSpPr>
        <p:spPr>
          <a:xfrm>
            <a:off x="1592580" y="1341120"/>
            <a:ext cx="9123680" cy="1445260"/>
          </a:xfrm>
          <a:prstGeom prst="rect">
            <a:avLst/>
          </a:prstGeom>
          <a:noFill/>
          <a:ln>
            <a:noFill/>
          </a:ln>
        </p:spPr>
        <p:txBody>
          <a:bodyPr wrap="none" rtlCol="0" anchor="t">
            <a:spAutoFit/>
          </a:bodyPr>
          <a:p>
            <a:pPr algn="ctr"/>
            <a:r>
              <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t>感受语文无穷魅力</a:t>
            </a:r>
            <a:endPar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图片 7169" descr="051109windowsXP16"/>
          <p:cNvPicPr>
            <a:picLocks noChangeAspect="1"/>
          </p:cNvPicPr>
          <p:nvPr/>
        </p:nvPicPr>
        <p:blipFill>
          <a:blip r:embed="rId1"/>
          <a:stretch>
            <a:fillRect/>
          </a:stretch>
        </p:blipFill>
        <p:spPr>
          <a:xfrm>
            <a:off x="-4445" y="0"/>
            <a:ext cx="12201525" cy="6858000"/>
          </a:xfrm>
          <a:prstGeom prst="rect">
            <a:avLst/>
          </a:prstGeom>
          <a:noFill/>
          <a:ln w="9525">
            <a:noFill/>
          </a:ln>
        </p:spPr>
      </p:pic>
      <p:sp>
        <p:nvSpPr>
          <p:cNvPr id="26626" name="矩形 7170"/>
          <p:cNvSpPr/>
          <p:nvPr/>
        </p:nvSpPr>
        <p:spPr>
          <a:xfrm>
            <a:off x="292735" y="4810125"/>
            <a:ext cx="11366500" cy="1938020"/>
          </a:xfrm>
          <a:prstGeom prst="rect">
            <a:avLst/>
          </a:prstGeom>
          <a:noFill/>
          <a:ln w="9525">
            <a:noFill/>
          </a:ln>
          <a:effectLst>
            <a:outerShdw dist="17961" dir="2699999" algn="ctr" rotWithShape="0">
              <a:srgbClr val="FF0000"/>
            </a:outerShdw>
          </a:effectLst>
        </p:spPr>
        <p:txBody>
          <a:bodyPr wrap="square" anchor="ctr">
            <a:spAutoFit/>
          </a:bodyPr>
          <a:p>
            <a:pPr>
              <a:spcBef>
                <a:spcPct val="50000"/>
              </a:spcBef>
            </a:pPr>
            <a:r>
              <a:rPr lang="zh-CN" altLang="en-US" sz="3200" b="1" dirty="0">
                <a:solidFill>
                  <a:srgbClr val="FFFF00"/>
                </a:solidFill>
                <a:latin typeface="Arial" panose="020B0604020202020204" pitchFamily="34" charset="0"/>
                <a:ea typeface="楷体_GB2312" pitchFamily="49" charset="-122"/>
              </a:rPr>
              <a:t>　　</a:t>
            </a:r>
            <a:r>
              <a:rPr lang="zh-CN" altLang="en-US" sz="3600" b="1"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语文学科的魅力在于语音的抑扬顿挫</a:t>
            </a:r>
            <a:r>
              <a:rPr lang="en-US" altLang="zh-CN" sz="3600"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文字的象形意会</a:t>
            </a:r>
            <a:r>
              <a:rPr lang="en-US" altLang="zh-CN" sz="3600"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词语的丰富多彩</a:t>
            </a:r>
            <a:r>
              <a:rPr lang="en-US" altLang="zh-CN" sz="3600" b="1">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话语的妙趣横生。</a:t>
            </a:r>
            <a:endParaRPr lang="zh-CN" altLang="en-US" sz="3200" b="1" dirty="0">
              <a:solidFill>
                <a:srgbClr val="FFFF00"/>
              </a:solidFill>
              <a:latin typeface="Arial" panose="020B0604020202020204" pitchFamily="34" charset="0"/>
              <a:ea typeface="楷体_GB2312" pitchFamily="49" charset="-122"/>
            </a:endParaRPr>
          </a:p>
          <a:p>
            <a:pPr>
              <a:spcBef>
                <a:spcPct val="50000"/>
              </a:spcBef>
            </a:pPr>
            <a:r>
              <a:rPr lang="zh-CN" altLang="en-US" sz="3200" b="1" dirty="0">
                <a:solidFill>
                  <a:srgbClr val="FFFF00"/>
                </a:solidFill>
                <a:latin typeface="Arial" panose="020B0604020202020204" pitchFamily="34" charset="0"/>
                <a:ea typeface="楷体_GB2312" pitchFamily="49" charset="-122"/>
              </a:rPr>
              <a:t>　　　　</a:t>
            </a:r>
            <a:endParaRPr lang="zh-CN" altLang="en-US" sz="3200" b="1" dirty="0">
              <a:solidFill>
                <a:srgbClr val="FFFF00"/>
              </a:solidFill>
              <a:latin typeface="Arial" panose="020B0604020202020204" pitchFamily="34" charset="0"/>
              <a:ea typeface="楷体_GB2312" pitchFamily="49" charset="-122"/>
            </a:endParaRPr>
          </a:p>
        </p:txBody>
      </p:sp>
      <p:sp>
        <p:nvSpPr>
          <p:cNvPr id="26627" name="文本框 7171"/>
          <p:cNvSpPr txBox="1"/>
          <p:nvPr/>
        </p:nvSpPr>
        <p:spPr>
          <a:xfrm>
            <a:off x="6248083" y="6183313"/>
            <a:ext cx="5689600" cy="583565"/>
          </a:xfrm>
          <a:prstGeom prst="rect">
            <a:avLst/>
          </a:prstGeom>
          <a:noFill/>
          <a:ln w="9525">
            <a:noFill/>
          </a:ln>
          <a:effectLst>
            <a:outerShdw dist="17961" dir="2699999" algn="ctr" rotWithShape="0">
              <a:srgbClr val="FFFF00"/>
            </a:outerShdw>
          </a:effectLst>
        </p:spPr>
        <p:txBody>
          <a:bodyPr anchor="t">
            <a:spAutoFit/>
          </a:bodyPr>
          <a:p>
            <a:pPr>
              <a:spcBef>
                <a:spcPct val="50000"/>
              </a:spcBef>
            </a:pPr>
            <a:r>
              <a:rPr lang="zh-CN" altLang="en-US" sz="32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－－朱学坤</a:t>
            </a:r>
            <a:r>
              <a:rPr lang="en-US" altLang="zh-CN" sz="3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语文的魅力 </a:t>
            </a:r>
            <a:r>
              <a:rPr lang="en-US" altLang="zh-CN" sz="3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3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1"/>
          <p:cNvGrpSpPr/>
          <p:nvPr/>
        </p:nvGrpSpPr>
        <p:grpSpPr>
          <a:xfrm>
            <a:off x="9525" y="372110"/>
            <a:ext cx="12158980" cy="76200"/>
            <a:chOff x="0" y="542924"/>
            <a:chExt cx="12190413" cy="53182"/>
          </a:xfrm>
        </p:grpSpPr>
        <p:sp>
          <p:nvSpPr>
            <p:cNvPr id="5"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 name="圆角矩形 3"/>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语文的魅力</a:t>
            </a:r>
            <a:endParaRPr lang="zh-CN" altLang="en-US" sz="3600" b="1" dirty="0">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diamond(in)">
                                      <p:cBhvr>
                                        <p:cTn id="12" dur="2000"/>
                                        <p:tgtEl>
                                          <p:spTgt spid="2662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26627"/>
                                        </p:tgtEl>
                                        <p:attrNameLst>
                                          <p:attrName>style.visibility</p:attrName>
                                        </p:attrNameLst>
                                      </p:cBhvr>
                                      <p:to>
                                        <p:strVal val="visible"/>
                                      </p:to>
                                    </p:set>
                                    <p:animEffect transition="in" filter="diamond(in)">
                                      <p:cBhvr>
                                        <p:cTn id="17" dur="20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6626" grpId="1" animBg="1"/>
      <p:bldP spid="2662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与同学们共勉</a:t>
            </a:r>
            <a:endParaRPr lang="zh-CN" altLang="en-US" sz="3600" b="1" dirty="0">
              <a:latin typeface="微软雅黑" panose="020B0503020204020204" pitchFamily="34" charset="-122"/>
              <a:ea typeface="微软雅黑" panose="020B0503020204020204" pitchFamily="34" charset="-122"/>
            </a:endParaRPr>
          </a:p>
        </p:txBody>
      </p:sp>
      <p:sp>
        <p:nvSpPr>
          <p:cNvPr id="27650" name="Rectangle 7"/>
          <p:cNvSpPr/>
          <p:nvPr/>
        </p:nvSpPr>
        <p:spPr>
          <a:xfrm>
            <a:off x="452755" y="742950"/>
            <a:ext cx="834390" cy="6000750"/>
          </a:xfrm>
          <a:prstGeom prst="rect">
            <a:avLst/>
          </a:prstGeom>
          <a:noFill/>
          <a:ln w="9525">
            <a:noFill/>
          </a:ln>
        </p:spPr>
        <p:txBody>
          <a:bodyPr wrap="square" anchor="ctr">
            <a:spAutoFit/>
          </a:bodyPr>
          <a:p>
            <a:pPr eaLnBrk="0" hangingPunct="0"/>
            <a:r>
              <a:rPr lang="zh-CN" altLang="en-US" sz="4800" b="1" dirty="0">
                <a:solidFill>
                  <a:srgbClr val="FF0000"/>
                </a:solidFill>
                <a:latin typeface="华文行楷" pitchFamily="2" charset="-122"/>
                <a:ea typeface="华文行楷" pitchFamily="2" charset="-122"/>
              </a:rPr>
              <a:t>数</a:t>
            </a:r>
            <a:endParaRPr lang="zh-CN" altLang="en-US" sz="4800" b="1" dirty="0">
              <a:solidFill>
                <a:srgbClr val="FF0000"/>
              </a:solidFill>
              <a:latin typeface="华文行楷" pitchFamily="2" charset="-122"/>
              <a:ea typeface="华文行楷" pitchFamily="2" charset="-122"/>
            </a:endParaRPr>
          </a:p>
          <a:p>
            <a:pPr eaLnBrk="0" hangingPunct="0"/>
            <a:r>
              <a:rPr lang="zh-CN" altLang="en-US" sz="4800" b="1" dirty="0">
                <a:solidFill>
                  <a:srgbClr val="FF0000"/>
                </a:solidFill>
                <a:latin typeface="华文行楷" pitchFamily="2" charset="-122"/>
                <a:ea typeface="华文行楷" pitchFamily="2" charset="-122"/>
              </a:rPr>
              <a:t>学</a:t>
            </a:r>
            <a:endParaRPr lang="zh-CN" altLang="en-US" sz="4800" b="1" dirty="0">
              <a:solidFill>
                <a:srgbClr val="FF0000"/>
              </a:solidFill>
              <a:latin typeface="华文行楷" pitchFamily="2" charset="-122"/>
              <a:ea typeface="华文行楷" pitchFamily="2" charset="-122"/>
            </a:endParaRPr>
          </a:p>
          <a:p>
            <a:pPr eaLnBrk="0" hangingPunct="0"/>
            <a:r>
              <a:rPr lang="zh-CN" altLang="en-US" sz="4800" b="1" dirty="0">
                <a:solidFill>
                  <a:srgbClr val="FF0000"/>
                </a:solidFill>
                <a:latin typeface="华文行楷" pitchFamily="2" charset="-122"/>
                <a:ea typeface="华文行楷" pitchFamily="2" charset="-122"/>
              </a:rPr>
              <a:t>题</a:t>
            </a:r>
            <a:endParaRPr lang="zh-CN" altLang="en-US" sz="4800" b="1" dirty="0">
              <a:solidFill>
                <a:srgbClr val="FF0000"/>
              </a:solidFill>
              <a:latin typeface="华文行楷" pitchFamily="2" charset="-122"/>
              <a:ea typeface="华文行楷" pitchFamily="2" charset="-122"/>
            </a:endParaRPr>
          </a:p>
          <a:p>
            <a:pPr eaLnBrk="0" hangingPunct="0"/>
            <a:r>
              <a:rPr lang="zh-CN" altLang="en-US" sz="4800" b="1" dirty="0">
                <a:solidFill>
                  <a:srgbClr val="FF0000"/>
                </a:solidFill>
                <a:latin typeface="华文行楷" pitchFamily="2" charset="-122"/>
                <a:ea typeface="华文行楷" pitchFamily="2" charset="-122"/>
              </a:rPr>
              <a:t>背</a:t>
            </a:r>
            <a:endParaRPr lang="zh-CN" altLang="en-US" sz="4800" b="1" dirty="0">
              <a:solidFill>
                <a:srgbClr val="FF0000"/>
              </a:solidFill>
              <a:latin typeface="华文行楷" pitchFamily="2" charset="-122"/>
              <a:ea typeface="华文行楷" pitchFamily="2" charset="-122"/>
            </a:endParaRPr>
          </a:p>
          <a:p>
            <a:pPr eaLnBrk="0" hangingPunct="0"/>
            <a:r>
              <a:rPr lang="zh-CN" altLang="en-US" sz="4800" b="1" dirty="0">
                <a:solidFill>
                  <a:srgbClr val="FF0000"/>
                </a:solidFill>
                <a:latin typeface="华文行楷" pitchFamily="2" charset="-122"/>
                <a:ea typeface="华文行楷" pitchFamily="2" charset="-122"/>
              </a:rPr>
              <a:t>后</a:t>
            </a:r>
            <a:endParaRPr lang="zh-CN" altLang="en-US" sz="4800" b="1" dirty="0">
              <a:solidFill>
                <a:srgbClr val="FF0000"/>
              </a:solidFill>
              <a:latin typeface="华文行楷" pitchFamily="2" charset="-122"/>
              <a:ea typeface="华文行楷" pitchFamily="2" charset="-122"/>
            </a:endParaRPr>
          </a:p>
          <a:p>
            <a:pPr eaLnBrk="0" hangingPunct="0"/>
            <a:r>
              <a:rPr lang="zh-CN" altLang="en-US" sz="4800" b="1" dirty="0">
                <a:solidFill>
                  <a:srgbClr val="FF0000"/>
                </a:solidFill>
                <a:latin typeface="华文行楷" pitchFamily="2" charset="-122"/>
                <a:ea typeface="华文行楷" pitchFamily="2" charset="-122"/>
              </a:rPr>
              <a:t>的</a:t>
            </a:r>
            <a:endParaRPr lang="zh-CN" altLang="en-US" sz="4800" b="1" dirty="0">
              <a:solidFill>
                <a:srgbClr val="FF0000"/>
              </a:solidFill>
              <a:latin typeface="华文行楷" pitchFamily="2" charset="-122"/>
              <a:ea typeface="华文行楷" pitchFamily="2" charset="-122"/>
            </a:endParaRPr>
          </a:p>
          <a:p>
            <a:pPr eaLnBrk="0" hangingPunct="0"/>
            <a:r>
              <a:rPr lang="zh-CN" altLang="en-US" sz="4800" b="1" dirty="0">
                <a:solidFill>
                  <a:srgbClr val="FF0000"/>
                </a:solidFill>
                <a:latin typeface="华文行楷" pitchFamily="2" charset="-122"/>
                <a:ea typeface="华文行楷" pitchFamily="2" charset="-122"/>
              </a:rPr>
              <a:t>知</a:t>
            </a:r>
            <a:endParaRPr lang="zh-CN" altLang="en-US" sz="4800" b="1" dirty="0">
              <a:solidFill>
                <a:srgbClr val="FF0000"/>
              </a:solidFill>
              <a:latin typeface="华文行楷" pitchFamily="2" charset="-122"/>
              <a:ea typeface="华文行楷" pitchFamily="2" charset="-122"/>
            </a:endParaRPr>
          </a:p>
          <a:p>
            <a:pPr eaLnBrk="0" hangingPunct="0"/>
            <a:r>
              <a:rPr lang="zh-CN" altLang="en-US" sz="4800" b="1" dirty="0">
                <a:solidFill>
                  <a:srgbClr val="FF0000"/>
                </a:solidFill>
                <a:latin typeface="华文行楷" pitchFamily="2" charset="-122"/>
                <a:ea typeface="华文行楷" pitchFamily="2" charset="-122"/>
              </a:rPr>
              <a:t>识</a:t>
            </a:r>
            <a:r>
              <a:rPr lang="zh-CN" altLang="en-US" sz="4000" b="1" dirty="0">
                <a:latin typeface="Times New Roman" panose="02020603050405020304" pitchFamily="18" charset="0"/>
                <a:ea typeface="宋体" panose="02010600030101010101" pitchFamily="2" charset="-122"/>
              </a:rPr>
              <a:t> </a:t>
            </a:r>
            <a:endParaRPr lang="zh-CN" altLang="en-US" sz="4000" b="1" dirty="0">
              <a:solidFill>
                <a:schemeClr val="accent1"/>
              </a:solidFill>
              <a:latin typeface="Times New Roman" panose="02020603050405020304" pitchFamily="18" charset="0"/>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1452245" y="1013460"/>
            <a:ext cx="3712210" cy="3419475"/>
          </a:xfrm>
          <a:prstGeom prst="parallelogram">
            <a:avLst/>
          </a:prstGeom>
        </p:spPr>
      </p:pic>
      <p:pic>
        <p:nvPicPr>
          <p:cNvPr id="9" name="图片 8"/>
          <p:cNvPicPr>
            <a:picLocks noChangeAspect="1"/>
          </p:cNvPicPr>
          <p:nvPr/>
        </p:nvPicPr>
        <p:blipFill>
          <a:blip r:embed="rId2"/>
          <a:srcRect/>
          <a:stretch>
            <a:fillRect/>
          </a:stretch>
        </p:blipFill>
        <p:spPr>
          <a:xfrm>
            <a:off x="4461510" y="1013460"/>
            <a:ext cx="4127500" cy="3385185"/>
          </a:xfrm>
          <a:prstGeom prst="parallelogram">
            <a:avLst/>
          </a:prstGeom>
        </p:spPr>
      </p:pic>
      <p:pic>
        <p:nvPicPr>
          <p:cNvPr id="10" name="图片 9"/>
          <p:cNvPicPr>
            <a:picLocks noChangeAspect="1"/>
          </p:cNvPicPr>
          <p:nvPr/>
        </p:nvPicPr>
        <p:blipFill>
          <a:blip r:embed="rId3"/>
          <a:srcRect/>
          <a:stretch>
            <a:fillRect/>
          </a:stretch>
        </p:blipFill>
        <p:spPr>
          <a:xfrm>
            <a:off x="7874635" y="1013460"/>
            <a:ext cx="4208145" cy="3323590"/>
          </a:xfrm>
          <a:prstGeom prst="parallelogram">
            <a:avLst/>
          </a:prstGeom>
        </p:spPr>
      </p:pic>
      <p:sp>
        <p:nvSpPr>
          <p:cNvPr id="11" name="矩形 84997"/>
          <p:cNvSpPr/>
          <p:nvPr/>
        </p:nvSpPr>
        <p:spPr>
          <a:xfrm>
            <a:off x="1596390" y="4522738"/>
            <a:ext cx="2728595" cy="2002255"/>
          </a:xfrm>
          <a:prstGeom prst="flowChartAlternateProcess">
            <a:avLst/>
          </a:prstGeom>
          <a:noFill/>
          <a:ln w="28575">
            <a:solidFill>
              <a:srgbClr val="FF0000"/>
            </a:solidFill>
          </a:ln>
        </p:spPr>
        <p:txBody>
          <a:bodyPr wrap="square" anchor="ctr">
            <a:spAutoFit/>
          </a:bodyPr>
          <a:p>
            <a:pPr eaLnBrk="0" fontAlgn="auto" hangingPunct="0">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1955</a:t>
            </a:r>
            <a:r>
              <a:rPr lang="zh-CN" altLang="en-US" sz="2400" b="1" dirty="0">
                <a:solidFill>
                  <a:srgbClr val="FF0000"/>
                </a:solidFill>
                <a:latin typeface="黑体" panose="02010609060101010101" charset="-122"/>
                <a:ea typeface="黑体" panose="02010609060101010101" charset="-122"/>
                <a:cs typeface="黑体" panose="02010609060101010101" charset="-122"/>
              </a:rPr>
              <a:t>年高考数学题：</a:t>
            </a:r>
            <a:r>
              <a:rPr lang="zh-CN" altLang="en-US" sz="2400" b="1" dirty="0">
                <a:solidFill>
                  <a:schemeClr val="tx1"/>
                </a:solidFill>
                <a:latin typeface="黑体" panose="02010609060101010101" charset="-122"/>
                <a:ea typeface="黑体" panose="02010609060101010101" charset="-122"/>
                <a:cs typeface="黑体" panose="02010609060101010101" charset="-122"/>
              </a:rPr>
              <a:t>南京白菜多少钱一斤？</a:t>
            </a:r>
            <a:endParaRPr lang="zh-CN" altLang="en-US" sz="2400" b="1" dirty="0">
              <a:solidFill>
                <a:schemeClr val="tx1"/>
              </a:solidFill>
              <a:latin typeface="黑体" panose="02010609060101010101" charset="-122"/>
              <a:ea typeface="黑体" panose="02010609060101010101" charset="-122"/>
              <a:cs typeface="黑体" panose="02010609060101010101" charset="-122"/>
            </a:endParaRPr>
          </a:p>
        </p:txBody>
      </p:sp>
      <p:sp>
        <p:nvSpPr>
          <p:cNvPr id="12" name="矩形 84997"/>
          <p:cNvSpPr/>
          <p:nvPr/>
        </p:nvSpPr>
        <p:spPr>
          <a:xfrm>
            <a:off x="4461510" y="4522678"/>
            <a:ext cx="3519170" cy="2048093"/>
          </a:xfrm>
          <a:prstGeom prst="roundRect">
            <a:avLst/>
          </a:prstGeom>
          <a:noFill/>
          <a:ln w="28575">
            <a:solidFill>
              <a:srgbClr val="7030A0"/>
            </a:solidFill>
          </a:ln>
        </p:spPr>
        <p:txBody>
          <a:bodyPr wrap="square" anchor="ctr">
            <a:spAutoFit/>
          </a:bodyPr>
          <a:p>
            <a:pPr eaLnBrk="0" fontAlgn="auto" hangingPunct="0">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sym typeface="+mn-ea"/>
              </a:rPr>
              <a:t>1956</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mn-ea"/>
              </a:rPr>
              <a:t>年高考数学题：</a:t>
            </a:r>
            <a:r>
              <a:rPr lang="zh-CN" altLang="en-US" sz="2400" b="1" dirty="0">
                <a:latin typeface="黑体" panose="02010609060101010101" charset="-122"/>
                <a:ea typeface="黑体" panose="02010609060101010101" charset="-122"/>
                <a:cs typeface="黑体" panose="02010609060101010101" charset="-122"/>
                <a:sym typeface="+mn-ea"/>
              </a:rPr>
              <a:t>三角几何十角，三角三角，几何几何？</a:t>
            </a:r>
            <a:endParaRPr lang="zh-CN" altLang="en-US" sz="2400" b="1"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3" name="矩形 84997"/>
          <p:cNvSpPr/>
          <p:nvPr/>
        </p:nvSpPr>
        <p:spPr>
          <a:xfrm>
            <a:off x="8159750" y="4469664"/>
            <a:ext cx="3637915" cy="2108403"/>
          </a:xfrm>
          <a:prstGeom prst="flowChartAlternateProcess">
            <a:avLst/>
          </a:prstGeom>
          <a:noFill/>
          <a:ln w="28575">
            <a:solidFill>
              <a:schemeClr val="tx1"/>
            </a:solidFill>
            <a:prstDash val="sysDash"/>
          </a:ln>
        </p:spPr>
        <p:txBody>
          <a:bodyPr wrap="square" anchor="ctr">
            <a:spAutoFit/>
          </a:bodyPr>
          <a:p>
            <a:pPr eaLnBrk="0" fontAlgn="auto" hangingPunct="0">
              <a:lnSpc>
                <a:spcPct val="150000"/>
              </a:lnSpc>
            </a:pPr>
            <a:r>
              <a:rPr lang="zh-CN" altLang="en-US" sz="2400" b="1" dirty="0">
                <a:solidFill>
                  <a:srgbClr val="FF0000"/>
                </a:solidFill>
                <a:latin typeface="黑体" panose="02010609060101010101" charset="-122"/>
                <a:ea typeface="黑体" panose="02010609060101010101" charset="-122"/>
                <a:cs typeface="微软雅黑" panose="020B0503020204020204" pitchFamily="34" charset="-122"/>
                <a:sym typeface="+mn-ea"/>
              </a:rPr>
              <a:t>九章算术：</a:t>
            </a:r>
            <a:endParaRPr lang="zh-CN" altLang="en-US" sz="2400" b="1" dirty="0">
              <a:solidFill>
                <a:srgbClr val="FF0AFF"/>
              </a:solidFill>
              <a:latin typeface="黑体" panose="02010609060101010101" charset="-122"/>
              <a:ea typeface="黑体" panose="02010609060101010101" charset="-122"/>
              <a:cs typeface="微软雅黑" panose="020B0503020204020204" pitchFamily="34" charset="-122"/>
            </a:endParaRPr>
          </a:p>
          <a:p>
            <a:pPr eaLnBrk="0" fontAlgn="auto" hangingPunct="0">
              <a:lnSpc>
                <a:spcPct val="150000"/>
              </a:lnSpc>
            </a:pPr>
            <a:r>
              <a:rPr lang="zh-CN" altLang="en-US" sz="2400" b="1" dirty="0">
                <a:latin typeface="黑体" panose="02010609060101010101" charset="-122"/>
                <a:ea typeface="黑体" panose="02010609060101010101" charset="-122"/>
                <a:cs typeface="微软雅黑" panose="020B0503020204020204" pitchFamily="34" charset="-122"/>
                <a:sym typeface="+mn-ea"/>
              </a:rPr>
              <a:t>竹高一丈，末折着地，</a:t>
            </a:r>
            <a:endParaRPr lang="zh-CN" altLang="en-US" sz="2400" b="1" dirty="0">
              <a:latin typeface="黑体" panose="02010609060101010101" charset="-122"/>
              <a:ea typeface="黑体" panose="02010609060101010101" charset="-122"/>
              <a:cs typeface="微软雅黑" panose="020B0503020204020204" pitchFamily="34" charset="-122"/>
              <a:sym typeface="+mn-ea"/>
            </a:endParaRPr>
          </a:p>
          <a:p>
            <a:pPr eaLnBrk="0" fontAlgn="auto" hangingPunct="0">
              <a:lnSpc>
                <a:spcPct val="150000"/>
              </a:lnSpc>
            </a:pPr>
            <a:r>
              <a:rPr lang="zh-CN" altLang="en-US" sz="2400" b="1" dirty="0">
                <a:latin typeface="黑体" panose="02010609060101010101" charset="-122"/>
                <a:ea typeface="黑体" panose="02010609060101010101" charset="-122"/>
                <a:cs typeface="微软雅黑" panose="020B0503020204020204" pitchFamily="34" charset="-122"/>
                <a:sym typeface="+mn-ea"/>
              </a:rPr>
              <a:t>去本三尺，竹高几何？</a:t>
            </a:r>
            <a:endParaRPr lang="zh-CN" altLang="en-US" sz="2400" b="1" dirty="0">
              <a:solidFill>
                <a:schemeClr val="tx1"/>
              </a:solidFill>
              <a:latin typeface="黑体" panose="02010609060101010101" charset="-122"/>
              <a:ea typeface="黑体" panose="02010609060101010101"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wedge">
                                      <p:cBhvr>
                                        <p:cTn id="7" dur="20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0" fill="hold"/>
                                        <p:tgtEl>
                                          <p:spTgt spid="11"/>
                                        </p:tgtEl>
                                        <p:attrNameLst>
                                          <p:attrName>ppt_x</p:attrName>
                                        </p:attrNameLst>
                                      </p:cBhvr>
                                      <p:tavLst>
                                        <p:tav tm="0">
                                          <p:val>
                                            <p:strVal val="#ppt_x"/>
                                          </p:val>
                                        </p:tav>
                                        <p:tav tm="100000">
                                          <p:val>
                                            <p:strVal val="#ppt_x"/>
                                          </p:val>
                                        </p:tav>
                                      </p:tavLst>
                                    </p:anim>
                                    <p:anim calcmode="lin" valueType="num">
                                      <p:cBhvr additive="base">
                                        <p:cTn id="1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edge">
                                      <p:cBhvr>
                                        <p:cTn id="23" dur="2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7"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0" fill="hold"/>
                                        <p:tgtEl>
                                          <p:spTgt spid="12"/>
                                        </p:tgtEl>
                                        <p:attrNameLst>
                                          <p:attrName>ppt_x</p:attrName>
                                        </p:attrNameLst>
                                      </p:cBhvr>
                                      <p:tavLst>
                                        <p:tav tm="0">
                                          <p:val>
                                            <p:strVal val="#ppt_x"/>
                                          </p:val>
                                        </p:tav>
                                        <p:tav tm="100000">
                                          <p:val>
                                            <p:strVal val="#ppt_x"/>
                                          </p:val>
                                        </p:tav>
                                      </p:tavLst>
                                    </p:anim>
                                    <p:anim calcmode="lin" valueType="num">
                                      <p:cBhvr additive="base">
                                        <p:cTn id="29" dur="5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edge">
                                      <p:cBhvr>
                                        <p:cTn id="34" dur="2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7"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0" fill="hold"/>
                                        <p:tgtEl>
                                          <p:spTgt spid="13"/>
                                        </p:tgtEl>
                                        <p:attrNameLst>
                                          <p:attrName>ppt_x</p:attrName>
                                        </p:attrNameLst>
                                      </p:cBhvr>
                                      <p:tavLst>
                                        <p:tav tm="0">
                                          <p:val>
                                            <p:strVal val="#ppt_x"/>
                                          </p:val>
                                        </p:tav>
                                        <p:tav tm="100000">
                                          <p:val>
                                            <p:strVal val="#ppt_x"/>
                                          </p:val>
                                        </p:tav>
                                      </p:tavLst>
                                    </p:anim>
                                    <p:anim calcmode="lin" valueType="num">
                                      <p:cBhvr additive="base">
                                        <p:cTn id="40" dur="5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11" grpId="0" bldLvl="0" animBg="1"/>
      <p:bldP spid="12" grpId="0" bldLvl="0" animBg="1"/>
      <p:bldP spid="1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28676" name="组合 8196"/>
          <p:cNvGrpSpPr/>
          <p:nvPr/>
        </p:nvGrpSpPr>
        <p:grpSpPr>
          <a:xfrm>
            <a:off x="534670" y="595630"/>
            <a:ext cx="1275080" cy="2782570"/>
            <a:chOff x="0" y="-47"/>
            <a:chExt cx="408" cy="1453"/>
          </a:xfrm>
        </p:grpSpPr>
        <p:pic>
          <p:nvPicPr>
            <p:cNvPr id="28677" name="图片 8197" descr="A-2-056">
              <a:hlinkClick r:id="rId1" action="ppaction://hlinksldjump"/>
            </p:cNvPr>
            <p:cNvPicPr>
              <a:picLocks noChangeAspect="1"/>
            </p:cNvPicPr>
            <p:nvPr/>
          </p:nvPicPr>
          <p:blipFill>
            <a:blip r:embed="rId2">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28678"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音</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
        <p:nvSpPr>
          <p:cNvPr id="8196" name="文本框 8195"/>
          <p:cNvSpPr txBox="1"/>
          <p:nvPr/>
        </p:nvSpPr>
        <p:spPr>
          <a:xfrm>
            <a:off x="2052320" y="872490"/>
            <a:ext cx="4398645" cy="3038898"/>
          </a:xfrm>
          <a:prstGeom prst="flowChartAlternateProcess">
            <a:avLst/>
          </a:prstGeom>
          <a:noFill/>
          <a:ln w="28575" cap="flat" cmpd="sng">
            <a:solidFill>
              <a:srgbClr val="FF0000"/>
            </a:solidFill>
            <a:prstDash val="solid"/>
            <a:miter/>
            <a:headEnd type="none" w="med" len="med"/>
            <a:tailEnd type="none" w="med" len="med"/>
          </a:ln>
        </p:spPr>
        <p:txBody>
          <a:bodyPr wrap="square" anchor="t">
            <a:spAutoFit/>
          </a:bodyPr>
          <a:p>
            <a:pPr fontAlgn="auto">
              <a:lnSpc>
                <a:spcPct val="150000"/>
              </a:lnSpc>
            </a:pPr>
            <a:r>
              <a:rPr sz="2800" b="1">
                <a:solidFill>
                  <a:srgbClr val="002060"/>
                </a:solidFill>
                <a:latin typeface="黑体" panose="02010609060101010101" charset="-122"/>
                <a:ea typeface="黑体" panose="02010609060101010101" charset="-122"/>
                <a:cs typeface="黑体" panose="02010609060101010101" charset="-122"/>
              </a:rPr>
              <a:t>外甥写给舅舅</a:t>
            </a:r>
            <a:r>
              <a:rPr lang="zh-CN" sz="2800" b="1">
                <a:solidFill>
                  <a:srgbClr val="002060"/>
                </a:solidFill>
                <a:latin typeface="黑体" panose="02010609060101010101" charset="-122"/>
                <a:ea typeface="黑体" panose="02010609060101010101" charset="-122"/>
                <a:cs typeface="黑体" panose="02010609060101010101" charset="-122"/>
              </a:rPr>
              <a:t>的</a:t>
            </a:r>
            <a:r>
              <a:rPr sz="2800" b="1">
                <a:solidFill>
                  <a:srgbClr val="002060"/>
                </a:solidFill>
                <a:latin typeface="黑体" panose="02010609060101010101" charset="-122"/>
                <a:ea typeface="黑体" panose="02010609060101010101" charset="-122"/>
                <a:cs typeface="黑体" panose="02010609060101010101" charset="-122"/>
              </a:rPr>
              <a:t>劝酒信：</a:t>
            </a:r>
            <a:r>
              <a:rPr sz="2800" b="1">
                <a:solidFill>
                  <a:srgbClr val="FF0000"/>
                </a:solidFill>
                <a:latin typeface="黑体" panose="02010609060101010101" charset="-122"/>
                <a:ea typeface="黑体" panose="02010609060101010101" charset="-122"/>
                <a:cs typeface="黑体" panose="02010609060101010101" charset="-122"/>
              </a:rPr>
              <a:t>“99：8179，7954。76229，8406，9405。7918934。1.91817。”</a:t>
            </a:r>
            <a:r>
              <a:rPr lang="zh-CN" altLang="en-US" sz="3200" b="1" dirty="0">
                <a:solidFill>
                  <a:srgbClr val="002060"/>
                </a:solidFill>
                <a:latin typeface="黑体" panose="02010609060101010101" charset="-122"/>
                <a:ea typeface="黑体" panose="02010609060101010101" charset="-122"/>
                <a:cs typeface="黑体" panose="02010609060101010101" charset="-122"/>
              </a:rPr>
              <a:t> </a:t>
            </a:r>
            <a:endParaRPr lang="zh-CN" altLang="en-US" sz="3200" b="1" dirty="0">
              <a:solidFill>
                <a:srgbClr val="002060"/>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052320" y="4335780"/>
            <a:ext cx="4398645" cy="1866772"/>
          </a:xfrm>
          <a:prstGeom prst="roundRect">
            <a:avLst/>
          </a:prstGeom>
          <a:noFill/>
          <a:ln w="28575" cap="flat" cmpd="sng">
            <a:solidFill>
              <a:srgbClr val="FF0000"/>
            </a:solidFill>
            <a:prstDash val="solid"/>
            <a:miter/>
            <a:headEnd type="none" w="med" len="med"/>
            <a:tailEnd type="none" w="med" len="med"/>
          </a:ln>
        </p:spPr>
        <p:txBody>
          <a:bodyPr wrap="square" anchor="t">
            <a:spAutoFit/>
          </a:bodyPr>
          <a:p>
            <a:r>
              <a:rPr sz="2400">
                <a:latin typeface="隶书" panose="02010509060101010101" charset="-122"/>
                <a:ea typeface="隶书" panose="02010509060101010101" charset="-122"/>
                <a:cs typeface="微软雅黑" panose="020B0503020204020204" pitchFamily="34" charset="-122"/>
              </a:rPr>
              <a:t>舅舅：不要吃酒，吃酒误事。吃了二两酒，不是动怒，就是动武。吃酒要被酒杀死，一点酒也不要吃。</a:t>
            </a:r>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timg (3)"/>
          <p:cNvPicPr>
            <a:picLocks noChangeAspect="1"/>
          </p:cNvPicPr>
          <p:nvPr/>
        </p:nvPicPr>
        <p:blipFill>
          <a:blip r:embed="rId3"/>
          <a:stretch>
            <a:fillRect/>
          </a:stretch>
        </p:blipFill>
        <p:spPr>
          <a:xfrm>
            <a:off x="7879715" y="1604010"/>
            <a:ext cx="3448685" cy="4598670"/>
          </a:xfrm>
          <a:prstGeom prst="roundRect">
            <a:avLst/>
          </a:prstGeom>
        </p:spPr>
      </p:pic>
      <p:sp>
        <p:nvSpPr>
          <p:cNvPr id="80900" name="Rectangle 4"/>
          <p:cNvSpPr>
            <a:spLocks noChangeArrowheads="1"/>
          </p:cNvSpPr>
          <p:nvPr/>
        </p:nvSpPr>
        <p:spPr bwMode="auto">
          <a:xfrm>
            <a:off x="7879715" y="760730"/>
            <a:ext cx="3448685" cy="851482"/>
          </a:xfrm>
          <a:prstGeom prst="roundRect">
            <a:avLst/>
          </a:prstGeom>
          <a:solidFill>
            <a:schemeClr val="accent6">
              <a:lumMod val="40000"/>
              <a:lumOff val="60000"/>
            </a:schemeClr>
          </a:solidFill>
          <a:ln w="9525">
            <a:solidFill>
              <a:srgbClr val="FF0000"/>
            </a:solidFill>
            <a:miter lim="800000"/>
          </a:ln>
          <a:effectLst/>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a:ln>
                  <a:noFill/>
                </a:ln>
                <a:solidFill>
                  <a:schemeClr val="tx1"/>
                </a:solidFill>
                <a:effectLst>
                  <a:outerShdw blurRad="38100" dist="38100" dir="2700000" algn="tl">
                    <a:srgbClr val="FFFFFF"/>
                  </a:outerShdw>
                </a:effectLst>
                <a:uLnTx/>
                <a:uFillTx/>
                <a:latin typeface="黑体" panose="02010609060101010101" charset="-122"/>
                <a:ea typeface="黑体" panose="02010609060101010101" charset="-122"/>
                <a:cs typeface="+mn-cs"/>
              </a:rPr>
              <a:t> </a:t>
            </a:r>
            <a:r>
              <a:rPr kumimoji="0" lang="zh-CN" altLang="en-US" sz="4400" b="1" i="0" u="none" strike="noStrike" kern="1200" cap="none" spc="0" normalizeH="0" baseline="0" noProof="0">
                <a:ln>
                  <a:noFill/>
                </a:ln>
                <a:solidFill>
                  <a:schemeClr val="tx1"/>
                </a:solidFill>
                <a:effectLst>
                  <a:outerShdw blurRad="38100" dist="38100" dir="2700000" algn="tl">
                    <a:srgbClr val="FFFFFF"/>
                  </a:outerShdw>
                </a:effectLst>
                <a:uLnTx/>
                <a:uFillTx/>
                <a:latin typeface="黑体" panose="02010609060101010101" charset="-122"/>
                <a:ea typeface="黑体" panose="02010609060101010101" charset="-122"/>
                <a:cs typeface="+mn-cs"/>
              </a:rPr>
              <a:t>我叫乐乐乐</a:t>
            </a:r>
            <a:r>
              <a:rPr kumimoji="0" lang="zh-CN" altLang="en-US" sz="3600" b="1" i="0" u="none" strike="noStrike" kern="1200" cap="none" spc="0" normalizeH="0" baseline="0" noProof="0">
                <a:ln>
                  <a:noFill/>
                </a:ln>
                <a:solidFill>
                  <a:schemeClr val="tx1"/>
                </a:solidFill>
                <a:effectLst>
                  <a:outerShdw blurRad="38100" dist="38100" dir="2700000" algn="tl">
                    <a:srgbClr val="FFFFFF"/>
                  </a:outerShdw>
                </a:effectLst>
                <a:uLnTx/>
                <a:uFillTx/>
                <a:latin typeface="黑体" panose="02010609060101010101" charset="-122"/>
                <a:ea typeface="黑体" panose="02010609060101010101" charset="-122"/>
                <a:cs typeface="+mn-cs"/>
              </a:rPr>
              <a:t> </a:t>
            </a:r>
            <a:endParaRPr kumimoji="0" lang="zh-CN" altLang="en-US" sz="3600" b="1" i="0" u="none" strike="noStrike" kern="1200" cap="none" spc="0" normalizeH="0" baseline="0" noProof="0">
              <a:ln>
                <a:noFill/>
              </a:ln>
              <a:solidFill>
                <a:schemeClr val="tx1"/>
              </a:solidFill>
              <a:effectLst>
                <a:outerShdw blurRad="38100" dist="38100" dir="2700000" algn="tl">
                  <a:srgbClr val="FFFFFF"/>
                </a:outerShdw>
              </a:effectLst>
              <a:uLnTx/>
              <a:uFillTx/>
              <a:latin typeface="黑体" panose="02010609060101010101" charset="-122"/>
              <a:ea typeface="黑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diamond(in)">
                                      <p:cBhvr>
                                        <p:cTn id="7" dur="20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 calcmode="lin" valueType="num">
                                      <p:cBhvr additive="base">
                                        <p:cTn id="12" dur="500" fill="hold"/>
                                        <p:tgtEl>
                                          <p:spTgt spid="8196"/>
                                        </p:tgtEl>
                                        <p:attrNameLst>
                                          <p:attrName>ppt_x</p:attrName>
                                        </p:attrNameLst>
                                      </p:cBhvr>
                                      <p:tavLst>
                                        <p:tav tm="0">
                                          <p:val>
                                            <p:strVal val="#ppt_x"/>
                                          </p:val>
                                        </p:tav>
                                        <p:tav tm="100000">
                                          <p:val>
                                            <p:strVal val="#ppt_x"/>
                                          </p:val>
                                        </p:tav>
                                      </p:tavLst>
                                    </p:anim>
                                    <p:anim calcmode="lin" valueType="num">
                                      <p:cBhvr additive="base">
                                        <p:cTn id="13"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heckerboard(across)">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1" nodeType="clickEffect">
                                  <p:stCondLst>
                                    <p:cond delay="0"/>
                                  </p:stCondLst>
                                  <p:childTnLst>
                                    <p:set>
                                      <p:cBhvr>
                                        <p:cTn id="28" dur="1" fill="hold">
                                          <p:stCondLst>
                                            <p:cond delay="0"/>
                                          </p:stCondLst>
                                        </p:cTn>
                                        <p:tgtEl>
                                          <p:spTgt spid="80900"/>
                                        </p:tgtEl>
                                        <p:attrNameLst>
                                          <p:attrName>style.visibility</p:attrName>
                                        </p:attrNameLst>
                                      </p:cBhvr>
                                      <p:to>
                                        <p:strVal val="visible"/>
                                      </p:to>
                                    </p:set>
                                    <p:animEffect transition="in" filter="checkerboard(across)">
                                      <p:cBhvr>
                                        <p:cTn id="29" dur="500"/>
                                        <p:tgtEl>
                                          <p:spTgt spid="80900"/>
                                        </p:tgtEl>
                                      </p:cBhvr>
                                    </p:animEffect>
                                  </p:childTnLst>
                                </p:cTn>
                              </p:par>
                              <p:par>
                                <p:cTn id="30" presetID="5" presetClass="entr" presetSubtype="10" fill="hold" grpId="1" nodeType="withEffect">
                                  <p:stCondLst>
                                    <p:cond delay="0"/>
                                  </p:stCondLst>
                                  <p:childTnLst>
                                    <p:set>
                                      <p:cBhvr>
                                        <p:cTn id="31" dur="1" fill="hold">
                                          <p:stCondLst>
                                            <p:cond delay="0"/>
                                          </p:stCondLst>
                                        </p:cTn>
                                        <p:tgtEl>
                                          <p:spTgt spid="80900">
                                            <p:txEl>
                                              <p:pRg st="0" end="0"/>
                                            </p:txEl>
                                          </p:spTgt>
                                        </p:tgtEl>
                                        <p:attrNameLst>
                                          <p:attrName>style.visibility</p:attrName>
                                        </p:attrNameLst>
                                      </p:cBhvr>
                                      <p:to>
                                        <p:strVal val="visible"/>
                                      </p:to>
                                    </p:set>
                                    <p:animEffect transition="in" filter="checkerboard(across)">
                                      <p:cBhvr>
                                        <p:cTn id="32" dur="500"/>
                                        <p:tgtEl>
                                          <p:spTgt spid="809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nimBg="1"/>
      <p:bldP spid="3" grpId="0" bldLvl="0" animBg="1"/>
      <p:bldP spid="80900" grpId="1" bldLvl="0" animBg="1"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28676" name="组合 8196"/>
          <p:cNvGrpSpPr/>
          <p:nvPr/>
        </p:nvGrpSpPr>
        <p:grpSpPr>
          <a:xfrm>
            <a:off x="534670" y="595630"/>
            <a:ext cx="1275080" cy="2782570"/>
            <a:chOff x="0" y="-47"/>
            <a:chExt cx="408" cy="1453"/>
          </a:xfrm>
        </p:grpSpPr>
        <p:pic>
          <p:nvPicPr>
            <p:cNvPr id="28677" name="图片 8197" descr="A-2-056">
              <a:hlinkClick r:id="rId1" action="ppaction://hlinksldjump"/>
            </p:cNvPr>
            <p:cNvPicPr>
              <a:picLocks noChangeAspect="1"/>
            </p:cNvPicPr>
            <p:nvPr/>
          </p:nvPicPr>
          <p:blipFill>
            <a:blip r:embed="rId2">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28678"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音</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
        <p:nvSpPr>
          <p:cNvPr id="8195" name="文本框 8194"/>
          <p:cNvSpPr txBox="1"/>
          <p:nvPr/>
        </p:nvSpPr>
        <p:spPr>
          <a:xfrm>
            <a:off x="2531745" y="781685"/>
            <a:ext cx="9272270" cy="1773555"/>
          </a:xfrm>
          <a:prstGeom prst="rect">
            <a:avLst/>
          </a:prstGeom>
          <a:noFill/>
          <a:ln w="28575">
            <a:solidFill>
              <a:schemeClr val="tx1"/>
            </a:solidFill>
            <a:prstDash val="sysDash"/>
          </a:ln>
        </p:spPr>
        <p:txBody>
          <a:bodyPr wrap="square">
            <a:spAutoFit/>
          </a:bodyPr>
          <a:p>
            <a:pPr marR="0" defTabSz="914400" fontAlgn="auto">
              <a:lnSpc>
                <a:spcPts val="3280"/>
              </a:lnSpc>
              <a:buNone/>
            </a:pPr>
            <a:r>
              <a:rPr kumimoji="0" lang="zh-CN" altLang="en-US" sz="2400" kern="1200" cap="none" spc="0" normalizeH="0" baseline="0" noProof="1" dirty="0">
                <a:solidFill>
                  <a:srgbClr val="FF0000"/>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    季姬寂，集鸡，鸡即棘鸡。棘鸡饥叽，季姬及箕稷济鸡。鸡既济，跻姬笈，季姬忌，急咭鸡，鸡急，继圾几，季姬急，即籍箕击鸡，箕疾击几伎，伎即齑，鸡叽集几基，季姬急极屐击鸡，鸡既殛，季姬激，即记</a:t>
            </a:r>
            <a:r>
              <a:rPr kumimoji="0" lang="en-US" altLang="zh-CN" sz="2400" kern="1200" cap="none" spc="0" normalizeH="0" baseline="0" noProof="1">
                <a:solidFill>
                  <a:srgbClr val="FF0000"/>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a:t>
            </a:r>
            <a:r>
              <a:rPr kumimoji="0" lang="zh-CN" altLang="en-US" sz="2400" kern="1200" cap="none" spc="0" normalizeH="0" baseline="0" noProof="1" dirty="0">
                <a:solidFill>
                  <a:srgbClr val="FF0000"/>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季姬击鸡记</a:t>
            </a:r>
            <a:r>
              <a:rPr kumimoji="0" lang="en-US" altLang="zh-CN" sz="2400" kern="1200" cap="none" spc="0" normalizeH="0" baseline="0" noProof="1">
                <a:solidFill>
                  <a:srgbClr val="FF0000"/>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a:t>
            </a:r>
            <a:r>
              <a:rPr kumimoji="0" lang="zh-CN" altLang="en-US" sz="2400" kern="1200" cap="none" spc="0" normalizeH="0" baseline="0" noProof="1" dirty="0">
                <a:solidFill>
                  <a:srgbClr val="FF0000"/>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rPr>
              <a:t>。</a:t>
            </a:r>
            <a:endParaRPr kumimoji="0" lang="zh-CN" altLang="en-US" sz="2400" kern="1200" cap="none" spc="0" normalizeH="0" baseline="0" noProof="1" dirty="0">
              <a:solidFill>
                <a:srgbClr val="FF0000"/>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endParaRPr>
          </a:p>
        </p:txBody>
      </p:sp>
      <p:sp>
        <p:nvSpPr>
          <p:cNvPr id="10" name="文本框 9"/>
          <p:cNvSpPr txBox="1"/>
          <p:nvPr/>
        </p:nvSpPr>
        <p:spPr>
          <a:xfrm>
            <a:off x="2531745" y="2675890"/>
            <a:ext cx="9272905" cy="3969385"/>
          </a:xfrm>
          <a:prstGeom prst="rect">
            <a:avLst/>
          </a:prstGeom>
          <a:noFill/>
          <a:ln w="28575" cap="flat" cmpd="sng">
            <a:solidFill>
              <a:srgbClr val="FF0000"/>
            </a:solidFill>
            <a:prstDash val="solid"/>
            <a:miter/>
            <a:headEnd type="none" w="med" len="med"/>
            <a:tailEnd type="none" w="med" len="med"/>
          </a:ln>
        </p:spPr>
        <p:txBody>
          <a:bodyPr wrap="square" anchor="t">
            <a:spAutoFit/>
          </a:bodyPr>
          <a:p>
            <a:r>
              <a:rPr lang="zh-CN" altLang="en-US" b="1" dirty="0">
                <a:latin typeface="Arial" panose="020B0604020202020204" pitchFamily="34" charset="0"/>
                <a:ea typeface="宋体" panose="02010600030101010101" pitchFamily="2" charset="-122"/>
              </a:rPr>
              <a:t>      </a:t>
            </a:r>
            <a:r>
              <a:rPr lang="zh-CN" altLang="en-US" sz="2800" b="1" dirty="0">
                <a:solidFill>
                  <a:srgbClr val="002060"/>
                </a:solidFill>
                <a:latin typeface="仿宋" panose="02010609060101010101" charset="-122"/>
                <a:ea typeface="仿宋" panose="02010609060101010101" charset="-122"/>
                <a:cs typeface="仿宋" panose="02010609060101010101" charset="-122"/>
              </a:rPr>
              <a:t>季姬感到寂寞，罗集了一些鸡来养，是那种出自荆棘丛中的野鸡。野鸡饿了叫叽叽，季姬就拿竹箕中的小米喂它们。鸡吃饱了，跳到季姬的书箱上，季姬怕脏，忙叱赶鸡，鸡吓急了，就接着跳到几桌上，季姬更着急了，就借竹箕为赶鸡的工具，投击野鸡，竹箕得投速很快，却打中了几桌上的陶伎俑，那陶伎俑掉到地下，竟粉碎了。季姬眼一瞧，鸡躲在几桌下乱叫，季姬一怒之下，脱下木屐鞋来打鸡，把鸡打死了。想着养鸡的经过，季姬激动起来，就写了这篇</a:t>
            </a:r>
            <a:r>
              <a:rPr lang="en-US" altLang="zh-CN" sz="2800" b="1">
                <a:solidFill>
                  <a:srgbClr val="002060"/>
                </a:solidFill>
                <a:latin typeface="仿宋" panose="02010609060101010101" charset="-122"/>
                <a:ea typeface="仿宋" panose="02010609060101010101" charset="-122"/>
                <a:cs typeface="仿宋" panose="02010609060101010101" charset="-122"/>
              </a:rPr>
              <a:t>《</a:t>
            </a:r>
            <a:r>
              <a:rPr lang="zh-CN" altLang="en-US" sz="2800" b="1" dirty="0">
                <a:solidFill>
                  <a:srgbClr val="002060"/>
                </a:solidFill>
                <a:latin typeface="仿宋" panose="02010609060101010101" charset="-122"/>
                <a:ea typeface="仿宋" panose="02010609060101010101" charset="-122"/>
                <a:cs typeface="仿宋" panose="02010609060101010101" charset="-122"/>
              </a:rPr>
              <a:t>季姬击鸡记</a:t>
            </a:r>
            <a:r>
              <a:rPr lang="en-US" altLang="zh-CN" sz="2800" b="1">
                <a:solidFill>
                  <a:srgbClr val="002060"/>
                </a:solidFill>
                <a:latin typeface="仿宋" panose="02010609060101010101" charset="-122"/>
                <a:ea typeface="仿宋" panose="02010609060101010101" charset="-122"/>
                <a:cs typeface="仿宋" panose="02010609060101010101" charset="-122"/>
              </a:rPr>
              <a:t>》</a:t>
            </a:r>
            <a:r>
              <a:rPr lang="zh-CN" altLang="en-US" sz="2800" b="1" dirty="0">
                <a:solidFill>
                  <a:srgbClr val="002060"/>
                </a:solidFill>
                <a:latin typeface="仿宋" panose="02010609060101010101" charset="-122"/>
                <a:ea typeface="仿宋" panose="02010609060101010101" charset="-122"/>
                <a:cs typeface="仿宋" panose="02010609060101010101" charset="-122"/>
              </a:rPr>
              <a:t>。</a:t>
            </a:r>
            <a:r>
              <a:rPr lang="zh-CN" altLang="en-US" sz="2400" b="1" dirty="0">
                <a:solidFill>
                  <a:srgbClr val="002060"/>
                </a:solidFill>
                <a:latin typeface="仿宋" panose="02010609060101010101" charset="-122"/>
                <a:ea typeface="仿宋" panose="02010609060101010101" charset="-122"/>
                <a:cs typeface="仿宋" panose="02010609060101010101" charset="-122"/>
              </a:rPr>
              <a:t> </a:t>
            </a:r>
            <a:endParaRPr lang="zh-CN" altLang="en-US" sz="2400" b="1" dirty="0">
              <a:solidFill>
                <a:srgbClr val="002060"/>
              </a:solidFill>
              <a:latin typeface="仿宋" panose="02010609060101010101" charset="-122"/>
              <a:ea typeface="仿宋" panose="02010609060101010101" charset="-122"/>
              <a:cs typeface="仿宋" panose="02010609060101010101" charset="-122"/>
            </a:endParaRPr>
          </a:p>
        </p:txBody>
      </p:sp>
      <p:pic>
        <p:nvPicPr>
          <p:cNvPr id="28673" name="图片 8193" descr="GG88"/>
          <p:cNvPicPr>
            <a:picLocks noChangeAspect="1"/>
          </p:cNvPicPr>
          <p:nvPr/>
        </p:nvPicPr>
        <p:blipFill>
          <a:blip r:embed="rId3"/>
          <a:stretch>
            <a:fillRect/>
          </a:stretch>
        </p:blipFill>
        <p:spPr>
          <a:xfrm>
            <a:off x="85090" y="3378200"/>
            <a:ext cx="2205990" cy="326771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8195"/>
                                        </p:tgtEl>
                                        <p:attrNameLst>
                                          <p:attrName>style.visibility</p:attrName>
                                        </p:attrNameLst>
                                      </p:cBhvr>
                                      <p:to>
                                        <p:strVal val="visible"/>
                                      </p:to>
                                    </p:set>
                                    <p:animEffect transition="in" filter="fade">
                                      <p:cBhvr>
                                        <p:cTn id="7" dur="2000"/>
                                        <p:tgtEl>
                                          <p:spTgt spid="8195"/>
                                        </p:tgtEl>
                                      </p:cBhvr>
                                    </p:animEffect>
                                    <p:anim calcmode="lin" valueType="num">
                                      <p:cBhvr>
                                        <p:cTn id="8" dur="2000" fill="hold"/>
                                        <p:tgtEl>
                                          <p:spTgt spid="8195"/>
                                        </p:tgtEl>
                                        <p:attrNameLst>
                                          <p:attrName>ppt_w</p:attrName>
                                        </p:attrNameLst>
                                      </p:cBhvr>
                                      <p:tavLst>
                                        <p:tav tm="0" fmla="#ppt_w*sin(2.5*pi*$)">
                                          <p:val>
                                            <p:fltVal val="0.000000"/>
                                          </p:val>
                                        </p:tav>
                                        <p:tav tm="100000">
                                          <p:val>
                                            <p:fltVal val="1.000000"/>
                                          </p:val>
                                        </p:tav>
                                      </p:tavLst>
                                    </p:anim>
                                    <p:anim calcmode="lin" valueType="num">
                                      <p:cBhvr>
                                        <p:cTn id="9" dur="2000" fill="hold"/>
                                        <p:tgtEl>
                                          <p:spTgt spid="819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ldLvl="0" animBg="1"/>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28676" name="组合 8196"/>
          <p:cNvGrpSpPr/>
          <p:nvPr/>
        </p:nvGrpSpPr>
        <p:grpSpPr>
          <a:xfrm>
            <a:off x="534670" y="595630"/>
            <a:ext cx="1275080" cy="2782570"/>
            <a:chOff x="0" y="-47"/>
            <a:chExt cx="408" cy="1453"/>
          </a:xfrm>
        </p:grpSpPr>
        <p:pic>
          <p:nvPicPr>
            <p:cNvPr id="28677" name="图片 8197" descr="A-2-056">
              <a:hlinkClick r:id="rId1" action="ppaction://hlinksldjump"/>
            </p:cNvPr>
            <p:cNvPicPr>
              <a:picLocks noChangeAspect="1"/>
            </p:cNvPicPr>
            <p:nvPr/>
          </p:nvPicPr>
          <p:blipFill>
            <a:blip r:embed="rId2">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28678"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音</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
        <p:nvSpPr>
          <p:cNvPr id="8195" name="文本框 8194"/>
          <p:cNvSpPr txBox="1"/>
          <p:nvPr/>
        </p:nvSpPr>
        <p:spPr>
          <a:xfrm>
            <a:off x="2048510" y="820420"/>
            <a:ext cx="5350510" cy="2748280"/>
          </a:xfrm>
          <a:prstGeom prst="rect">
            <a:avLst/>
          </a:prstGeom>
          <a:noFill/>
          <a:ln w="28575">
            <a:solidFill>
              <a:schemeClr val="tx1"/>
            </a:solidFill>
            <a:prstDash val="sysDash"/>
          </a:ln>
        </p:spPr>
        <p:txBody>
          <a:bodyPr wrap="square">
            <a:spAutoFit/>
          </a:bodyPr>
          <a:p>
            <a:pPr marL="0" indent="0">
              <a:lnSpc>
                <a:spcPct val="90000"/>
              </a:lnSpc>
              <a:buNone/>
            </a:pPr>
            <a:r>
              <a:rPr lang="en-US" altLang="zh-CN" sz="2400" b="1" dirty="0">
                <a:solidFill>
                  <a:srgbClr val="C00000"/>
                </a:solidFill>
                <a:latin typeface="仿宋" panose="02010609060101010101" charset="-122"/>
                <a:ea typeface="仿宋" panose="02010609060101010101" charset="-122"/>
                <a:cs typeface="仿宋" panose="02010609060101010101" charset="-122"/>
                <a:sym typeface="+mn-ea"/>
              </a:rPr>
              <a:t> </a:t>
            </a:r>
            <a:r>
              <a:rPr lang="zh-CN" altLang="en-US" sz="2400" dirty="0">
                <a:solidFill>
                  <a:srgbClr val="C00000"/>
                </a:solidFill>
                <a:latin typeface="仿宋" panose="02010609060101010101" charset="-122"/>
                <a:ea typeface="仿宋" panose="02010609060101010101" charset="-122"/>
                <a:cs typeface="仿宋" panose="02010609060101010101" charset="-122"/>
                <a:sym typeface="+mn-ea"/>
              </a:rPr>
              <a:t>石室诗士施氏，嗜狮，誓食十狮。适施氏时时适市视狮。十时，适十狮适市。是时，适施氏适市。氏视是十狮，恃矢势，使是十狮逝世。氏拾是十狮尸，适石室。石室湿，氏使侍拭石室。石室拭，氏始试食是十狮尸。食时，始识是十狮尸，实十石狮尸。试释是事。</a:t>
            </a:r>
            <a:endParaRPr kumimoji="0" lang="zh-CN" altLang="en-US" sz="2400" kern="1200" cap="none" spc="0" normalizeH="0" baseline="0" noProof="1" dirty="0">
              <a:solidFill>
                <a:srgbClr val="FF0000"/>
              </a:solidFill>
              <a:effectLst>
                <a:outerShdw blurRad="38100" dist="38100" dir="2700000">
                  <a:srgbClr val="C0C0C0"/>
                </a:outerShdw>
              </a:effectLst>
              <a:latin typeface="仿宋" panose="02010609060101010101" charset="-122"/>
              <a:ea typeface="仿宋" panose="02010609060101010101" charset="-122"/>
              <a:cs typeface="仿宋" panose="02010609060101010101" charset="-122"/>
              <a:sym typeface="+mn-ea"/>
            </a:endParaRPr>
          </a:p>
        </p:txBody>
      </p:sp>
      <p:sp>
        <p:nvSpPr>
          <p:cNvPr id="10" name="文本框 9"/>
          <p:cNvSpPr txBox="1"/>
          <p:nvPr/>
        </p:nvSpPr>
        <p:spPr>
          <a:xfrm>
            <a:off x="431165" y="3794125"/>
            <a:ext cx="11330305" cy="2676525"/>
          </a:xfrm>
          <a:prstGeom prst="rect">
            <a:avLst/>
          </a:prstGeom>
          <a:noFill/>
          <a:ln w="28575" cap="flat" cmpd="sng">
            <a:solidFill>
              <a:srgbClr val="FF0000"/>
            </a:solidFill>
            <a:prstDash val="solid"/>
            <a:miter/>
            <a:headEnd type="none" w="med" len="med"/>
            <a:tailEnd type="none" w="med" len="med"/>
          </a:ln>
        </p:spPr>
        <p:txBody>
          <a:bodyPr wrap="square" anchor="t">
            <a:spAutoFit/>
          </a:bodyPr>
          <a:p>
            <a:r>
              <a:rPr lang="zh-CN" altLang="en-US" sz="2400" b="1" dirty="0">
                <a:latin typeface="Arial" panose="020B0604020202020204" pitchFamily="34" charset="0"/>
                <a:ea typeface="宋体" panose="02010600030101010101" pitchFamily="2" charset="-122"/>
                <a:sym typeface="+mn-ea"/>
              </a:rPr>
              <a:t>      </a:t>
            </a:r>
            <a:r>
              <a:rPr lang="zh-CN" altLang="en-US" sz="2400" dirty="0">
                <a:solidFill>
                  <a:srgbClr val="7030A0"/>
                </a:solidFill>
                <a:latin typeface="仿宋" panose="02010609060101010101" charset="-122"/>
                <a:ea typeface="仿宋" panose="02010609060101010101" charset="-122"/>
                <a:cs typeface="仿宋" panose="02010609060101010101" charset="-122"/>
                <a:sym typeface="+mn-ea"/>
              </a:rPr>
              <a:t>有一位姓施的诗人，他的名号叫石室诗士。他特别嗜好狮子，发誓要吃十头狮子。姓施的常常到市集里看狮子。十点钟，刚好十头狮子来到市集。这时，刚好姓施的（也）来到市集。姓（施）的看这十头狮子，仗着箭的力量，使这十头狮子死了。姓（施）的收拾这十头狮子，到石头做的屋子。石头做的屋子很潮湿，姓（施）的命令侍者擦拭石头做的屋子。石头做的屋子擦（好了），姓（施）的开始尝试吃这十头狮子。吃的时候，才知道这十头狮子，实际上是十座石头做的狮子的尸体。</a:t>
            </a:r>
            <a:r>
              <a:rPr lang="en-US" altLang="zh-CN" sz="2400">
                <a:solidFill>
                  <a:srgbClr val="7030A0"/>
                </a:solidFill>
                <a:latin typeface="仿宋" panose="02010609060101010101" charset="-122"/>
                <a:ea typeface="仿宋" panose="02010609060101010101" charset="-122"/>
                <a:cs typeface="仿宋" panose="02010609060101010101" charset="-122"/>
                <a:sym typeface="+mn-ea"/>
              </a:rPr>
              <a:t>(</a:t>
            </a:r>
            <a:r>
              <a:rPr lang="zh-CN" altLang="en-US" sz="2400" dirty="0">
                <a:solidFill>
                  <a:srgbClr val="7030A0"/>
                </a:solidFill>
                <a:latin typeface="仿宋" panose="02010609060101010101" charset="-122"/>
                <a:ea typeface="仿宋" panose="02010609060101010101" charset="-122"/>
                <a:cs typeface="仿宋" panose="02010609060101010101" charset="-122"/>
                <a:sym typeface="+mn-ea"/>
              </a:rPr>
              <a:t>请</a:t>
            </a:r>
            <a:r>
              <a:rPr lang="en-US" altLang="zh-CN" sz="2400">
                <a:solidFill>
                  <a:srgbClr val="7030A0"/>
                </a:solidFill>
                <a:latin typeface="仿宋" panose="02010609060101010101" charset="-122"/>
                <a:ea typeface="仿宋" panose="02010609060101010101" charset="-122"/>
                <a:cs typeface="仿宋" panose="02010609060101010101" charset="-122"/>
                <a:sym typeface="+mn-ea"/>
              </a:rPr>
              <a:t>)</a:t>
            </a:r>
            <a:r>
              <a:rPr lang="zh-CN" altLang="en-US" sz="2400" dirty="0">
                <a:solidFill>
                  <a:srgbClr val="7030A0"/>
                </a:solidFill>
                <a:latin typeface="仿宋" panose="02010609060101010101" charset="-122"/>
                <a:ea typeface="仿宋" panose="02010609060101010101" charset="-122"/>
                <a:cs typeface="仿宋" panose="02010609060101010101" charset="-122"/>
                <a:sym typeface="+mn-ea"/>
              </a:rPr>
              <a:t>试着解释这件事。</a:t>
            </a:r>
            <a:r>
              <a:rPr lang="zh-CN" altLang="en-US" sz="2400" b="1" dirty="0">
                <a:solidFill>
                  <a:srgbClr val="002060"/>
                </a:solidFill>
                <a:latin typeface="仿宋" panose="02010609060101010101" charset="-122"/>
                <a:ea typeface="仿宋" panose="02010609060101010101" charset="-122"/>
                <a:cs typeface="仿宋" panose="02010609060101010101" charset="-122"/>
              </a:rPr>
              <a:t> </a:t>
            </a:r>
            <a:endParaRPr lang="zh-CN" altLang="en-US" sz="2400" b="1" dirty="0">
              <a:solidFill>
                <a:srgbClr val="002060"/>
              </a:solidFill>
              <a:latin typeface="仿宋" panose="02010609060101010101" charset="-122"/>
              <a:ea typeface="仿宋" panose="02010609060101010101" charset="-122"/>
              <a:cs typeface="仿宋" panose="02010609060101010101" charset="-122"/>
            </a:endParaRPr>
          </a:p>
        </p:txBody>
      </p:sp>
      <p:pic>
        <p:nvPicPr>
          <p:cNvPr id="3" name="图片 2" descr="timg (2)"/>
          <p:cNvPicPr>
            <a:picLocks noChangeAspect="1"/>
          </p:cNvPicPr>
          <p:nvPr/>
        </p:nvPicPr>
        <p:blipFill>
          <a:blip r:embed="rId3"/>
          <a:stretch>
            <a:fillRect/>
          </a:stretch>
        </p:blipFill>
        <p:spPr>
          <a:xfrm>
            <a:off x="7480935" y="595630"/>
            <a:ext cx="4222750" cy="3051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8195"/>
                                        </p:tgtEl>
                                        <p:attrNameLst>
                                          <p:attrName>style.visibility</p:attrName>
                                        </p:attrNameLst>
                                      </p:cBhvr>
                                      <p:to>
                                        <p:strVal val="visible"/>
                                      </p:to>
                                    </p:set>
                                    <p:animEffect transition="in" filter="fade">
                                      <p:cBhvr>
                                        <p:cTn id="7" dur="2000"/>
                                        <p:tgtEl>
                                          <p:spTgt spid="8195"/>
                                        </p:tgtEl>
                                      </p:cBhvr>
                                    </p:animEffect>
                                    <p:anim calcmode="lin" valueType="num">
                                      <p:cBhvr>
                                        <p:cTn id="8" dur="2000" fill="hold"/>
                                        <p:tgtEl>
                                          <p:spTgt spid="8195"/>
                                        </p:tgtEl>
                                        <p:attrNameLst>
                                          <p:attrName>ppt_w</p:attrName>
                                        </p:attrNameLst>
                                      </p:cBhvr>
                                      <p:tavLst>
                                        <p:tav tm="0" fmla="#ppt_w*sin(2.5*pi*$)">
                                          <p:val>
                                            <p:fltVal val="0.000000"/>
                                          </p:val>
                                        </p:tav>
                                        <p:tav tm="100000">
                                          <p:val>
                                            <p:fltVal val="1.000000"/>
                                          </p:val>
                                        </p:tav>
                                      </p:tavLst>
                                    </p:anim>
                                    <p:anim calcmode="lin" valueType="num">
                                      <p:cBhvr>
                                        <p:cTn id="9" dur="2000" fill="hold"/>
                                        <p:tgtEl>
                                          <p:spTgt spid="819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ldLvl="0" animBg="1"/>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28676" name="组合 8196"/>
          <p:cNvGrpSpPr/>
          <p:nvPr/>
        </p:nvGrpSpPr>
        <p:grpSpPr>
          <a:xfrm>
            <a:off x="762000" y="1095889"/>
            <a:ext cx="1275080" cy="4935341"/>
            <a:chOff x="0" y="0"/>
            <a:chExt cx="408" cy="1406"/>
          </a:xfrm>
        </p:grpSpPr>
        <p:pic>
          <p:nvPicPr>
            <p:cNvPr id="28677" name="图片 8197" descr="A-2-056">
              <a:hlinkClick r:id="rId1" action="ppaction://hlinksldjump"/>
            </p:cNvPr>
            <p:cNvPicPr>
              <a:picLocks noChangeAspect="1"/>
            </p:cNvPicPr>
            <p:nvPr/>
          </p:nvPicPr>
          <p:blipFill>
            <a:blip r:embed="rId2">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28678" name="文本框 8198"/>
            <p:cNvSpPr txBox="1"/>
            <p:nvPr/>
          </p:nvSpPr>
          <p:spPr>
            <a:xfrm>
              <a:off x="44" y="231"/>
              <a:ext cx="252" cy="894"/>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字</a:t>
              </a:r>
              <a:endParaRPr lang="zh-CN" altLang="en-US" sz="5400" b="1" dirty="0">
                <a:solidFill>
                  <a:srgbClr val="7030A0"/>
                </a:solidFill>
                <a:latin typeface="微软雅黑" panose="020B0503020204020204" pitchFamily="34" charset="-122"/>
                <a:ea typeface="微软雅黑" panose="020B0503020204020204" pitchFamily="34" charset="-122"/>
              </a:endParaRPr>
            </a:p>
            <a:p>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pic>
        <p:nvPicPr>
          <p:cNvPr id="2" name="Picture 6" descr="vod01_02-2"/>
          <p:cNvPicPr>
            <a:picLocks noChangeAspect="1"/>
          </p:cNvPicPr>
          <p:nvPr/>
        </p:nvPicPr>
        <p:blipFill>
          <a:blip r:embed="rId3"/>
          <a:srcRect/>
          <a:stretch>
            <a:fillRect/>
          </a:stretch>
        </p:blipFill>
        <p:spPr>
          <a:xfrm>
            <a:off x="2178050" y="661670"/>
            <a:ext cx="3472180" cy="2628265"/>
          </a:xfrm>
          <a:prstGeom prst="ellipse">
            <a:avLst/>
          </a:prstGeom>
          <a:noFill/>
          <a:ln w="9525">
            <a:noFill/>
          </a:ln>
        </p:spPr>
      </p:pic>
      <p:pic>
        <p:nvPicPr>
          <p:cNvPr id="3" name="Picture 8" descr="vod01_02-3"/>
          <p:cNvPicPr>
            <a:picLocks noChangeAspect="1"/>
          </p:cNvPicPr>
          <p:nvPr/>
        </p:nvPicPr>
        <p:blipFill>
          <a:blip r:embed="rId4"/>
          <a:stretch>
            <a:fillRect/>
          </a:stretch>
        </p:blipFill>
        <p:spPr>
          <a:xfrm>
            <a:off x="7267575" y="563880"/>
            <a:ext cx="4100195" cy="2627630"/>
          </a:xfrm>
          <a:prstGeom prst="ellipse">
            <a:avLst/>
          </a:prstGeom>
          <a:noFill/>
          <a:ln w="9525">
            <a:noFill/>
          </a:ln>
        </p:spPr>
      </p:pic>
      <p:pic>
        <p:nvPicPr>
          <p:cNvPr id="9" name="Picture 12" descr="vod01_02-5"/>
          <p:cNvPicPr>
            <a:picLocks noChangeAspect="1"/>
          </p:cNvPicPr>
          <p:nvPr/>
        </p:nvPicPr>
        <p:blipFill>
          <a:blip r:embed="rId5"/>
          <a:stretch>
            <a:fillRect/>
          </a:stretch>
        </p:blipFill>
        <p:spPr>
          <a:xfrm>
            <a:off x="2332990" y="3940175"/>
            <a:ext cx="3472180" cy="2750185"/>
          </a:xfrm>
          <a:prstGeom prst="hexagon">
            <a:avLst/>
          </a:prstGeom>
          <a:noFill/>
          <a:ln w="9525">
            <a:noFill/>
          </a:ln>
        </p:spPr>
      </p:pic>
      <p:pic>
        <p:nvPicPr>
          <p:cNvPr id="10" name="Picture 10" descr="vod01_02-4"/>
          <p:cNvPicPr>
            <a:picLocks noChangeAspect="1"/>
          </p:cNvPicPr>
          <p:nvPr/>
        </p:nvPicPr>
        <p:blipFill>
          <a:blip r:embed="rId6"/>
          <a:stretch>
            <a:fillRect/>
          </a:stretch>
        </p:blipFill>
        <p:spPr>
          <a:xfrm>
            <a:off x="7355205" y="4157345"/>
            <a:ext cx="4099560" cy="2533015"/>
          </a:xfrm>
          <a:prstGeom prst="hexagon">
            <a:avLst/>
          </a:prstGeom>
          <a:noFill/>
          <a:ln w="9525">
            <a:noFill/>
          </a:ln>
        </p:spPr>
      </p:pic>
      <p:sp>
        <p:nvSpPr>
          <p:cNvPr id="11" name="横卷形 10"/>
          <p:cNvSpPr/>
          <p:nvPr/>
        </p:nvSpPr>
        <p:spPr bwMode="auto">
          <a:xfrm>
            <a:off x="5085321" y="2894878"/>
            <a:ext cx="2990470" cy="1337481"/>
          </a:xfrm>
          <a:prstGeom prst="horizontalScroll">
            <a:avLst>
              <a:gd name="adj" fmla="val 11325"/>
            </a:avLst>
          </a:prstGeom>
          <a:solidFill>
            <a:schemeClr val="bg1">
              <a:lumMod val="50000"/>
            </a:schemeClr>
          </a:solidFill>
          <a:ln>
            <a:noFill/>
          </a:ln>
        </p:spPr>
        <p:txBody>
          <a:bodyPr lIns="68580" tIns="34290" rIns="68580" bIns="34290" rtlCol="0" anchor="ctr"/>
          <a:p>
            <a:pPr algn="ctr" eaLnBrk="1" hangingPunct="1">
              <a:buFont typeface="Arial" panose="020B0604020202020204" pitchFamily="34" charset="0"/>
              <a:buNone/>
            </a:pPr>
            <a:r>
              <a:rPr lang="zh-CN" altLang="en-US" sz="4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象形文字</a:t>
            </a:r>
            <a:endParaRPr lang="zh-CN" altLang="en-US" sz="4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wheel(1)">
                                      <p:cBhvr>
                                        <p:cTn id="7" dur="20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edge">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heel(4)">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pic>
        <p:nvPicPr>
          <p:cNvPr id="62468" name="Picture 9" descr="19-7"/>
          <p:cNvPicPr>
            <a:picLocks noGrp="1" noChangeAspect="1"/>
          </p:cNvPicPr>
          <p:nvPr>
            <p:ph idx="1"/>
          </p:nvPr>
        </p:nvPicPr>
        <p:blipFill>
          <a:blip r:embed="rId1"/>
          <a:stretch>
            <a:fillRect/>
          </a:stretch>
        </p:blipFill>
        <p:spPr>
          <a:xfrm>
            <a:off x="1876425" y="900430"/>
            <a:ext cx="4702175" cy="5382895"/>
          </a:xfrm>
          <a:prstGeom prst="roundRect">
            <a:avLst/>
          </a:prstGeom>
        </p:spPr>
      </p:pic>
      <p:pic>
        <p:nvPicPr>
          <p:cNvPr id="62474" name="图片 62473" descr="20070827_3ade4aac48c9c45a87faCWjwMBC2lY4r"/>
          <p:cNvPicPr>
            <a:picLocks noChangeAspect="1"/>
          </p:cNvPicPr>
          <p:nvPr/>
        </p:nvPicPr>
        <p:blipFill>
          <a:blip r:embed="rId2"/>
          <a:stretch>
            <a:fillRect/>
          </a:stretch>
        </p:blipFill>
        <p:spPr>
          <a:xfrm>
            <a:off x="7131050" y="900430"/>
            <a:ext cx="4754245" cy="5383530"/>
          </a:xfrm>
          <a:prstGeom prst="roundRect">
            <a:avLst/>
          </a:prstGeom>
          <a:noFill/>
          <a:ln w="9525">
            <a:noFill/>
          </a:ln>
        </p:spPr>
      </p:pic>
      <p:grpSp>
        <p:nvGrpSpPr>
          <p:cNvPr id="28676" name="组合 8196"/>
          <p:cNvGrpSpPr/>
          <p:nvPr/>
        </p:nvGrpSpPr>
        <p:grpSpPr>
          <a:xfrm>
            <a:off x="762000" y="1095889"/>
            <a:ext cx="1275080" cy="4935341"/>
            <a:chOff x="0" y="0"/>
            <a:chExt cx="408" cy="1406"/>
          </a:xfrm>
        </p:grpSpPr>
        <p:pic>
          <p:nvPicPr>
            <p:cNvPr id="28677" name="图片 8197" descr="A-2-056">
              <a:hlinkClick r:id="rId3" action="ppaction://hlinksldjump"/>
            </p:cNvPr>
            <p:cNvPicPr>
              <a:picLocks noChangeAspect="1"/>
            </p:cNvPicPr>
            <p:nvPr/>
          </p:nvPicPr>
          <p:blipFill>
            <a:blip r:embed="rId4">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28678" name="文本框 8198"/>
            <p:cNvSpPr txBox="1"/>
            <p:nvPr/>
          </p:nvSpPr>
          <p:spPr>
            <a:xfrm>
              <a:off x="44" y="231"/>
              <a:ext cx="252" cy="894"/>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字</a:t>
              </a:r>
              <a:endParaRPr lang="zh-CN" altLang="en-US" sz="5400" b="1" dirty="0">
                <a:solidFill>
                  <a:srgbClr val="7030A0"/>
                </a:solidFill>
                <a:latin typeface="微软雅黑" panose="020B0503020204020204" pitchFamily="34" charset="-122"/>
                <a:ea typeface="微软雅黑" panose="020B0503020204020204" pitchFamily="34" charset="-122"/>
              </a:endParaRPr>
            </a:p>
            <a:p>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
        <p:nvSpPr>
          <p:cNvPr id="31745" name="标题 62465"/>
          <p:cNvSpPr>
            <a:spLocks noGrp="1"/>
          </p:cNvSpPr>
          <p:nvPr>
            <p:ph type="title"/>
          </p:nvPr>
        </p:nvSpPr>
        <p:spPr>
          <a:xfrm>
            <a:off x="5913755" y="997585"/>
            <a:ext cx="664845" cy="1858010"/>
          </a:xfrm>
        </p:spPr>
        <p:txBody>
          <a:bodyPr anchor="ctr">
            <a:normAutofit fontScale="90000"/>
          </a:bodyPr>
          <a:p>
            <a:r>
              <a:rPr lang="zh-CN" altLang="en-US" b="1" dirty="0">
                <a:solidFill>
                  <a:srgbClr val="FF0000"/>
                </a:solidFill>
                <a:latin typeface="微软雅黑" panose="020B0503020204020204" pitchFamily="34" charset="-122"/>
                <a:ea typeface="微软雅黑" panose="020B0503020204020204" pitchFamily="34" charset="-122"/>
              </a:rPr>
              <a:t>甲骨文</a:t>
            </a:r>
            <a:endParaRPr lang="zh-CN" altLang="en-US"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2468"/>
                                        </p:tgtEl>
                                        <p:attrNameLst>
                                          <p:attrName>style.visibility</p:attrName>
                                        </p:attrNameLst>
                                      </p:cBhvr>
                                      <p:to>
                                        <p:strVal val="visible"/>
                                      </p:to>
                                    </p:set>
                                    <p:anim calcmode="lin" valueType="num">
                                      <p:cBhvr additive="base">
                                        <p:cTn id="7" dur="500" fill="hold"/>
                                        <p:tgtEl>
                                          <p:spTgt spid="62468"/>
                                        </p:tgtEl>
                                        <p:attrNameLst>
                                          <p:attrName>ppt_x</p:attrName>
                                        </p:attrNameLst>
                                      </p:cBhvr>
                                      <p:tavLst>
                                        <p:tav tm="0">
                                          <p:val>
                                            <p:strVal val="#ppt_x"/>
                                          </p:val>
                                        </p:tav>
                                        <p:tav tm="100000">
                                          <p:val>
                                            <p:strVal val="#ppt_x"/>
                                          </p:val>
                                        </p:tav>
                                      </p:tavLst>
                                    </p:anim>
                                    <p:anim calcmode="lin" valueType="num">
                                      <p:cBhvr additive="base">
                                        <p:cTn id="8" dur="500" fill="hold"/>
                                        <p:tgtEl>
                                          <p:spTgt spid="624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62474"/>
                                        </p:tgtEl>
                                        <p:attrNameLst>
                                          <p:attrName>style.visibility</p:attrName>
                                        </p:attrNameLst>
                                      </p:cBhvr>
                                      <p:to>
                                        <p:strVal val="visible"/>
                                      </p:to>
                                    </p:set>
                                    <p:animEffect transition="in" filter="diamond(in)">
                                      <p:cBhvr>
                                        <p:cTn id="13" dur="2000"/>
                                        <p:tgtEl>
                                          <p:spTgt spid="6247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31745"/>
                                        </p:tgtEl>
                                        <p:attrNameLst>
                                          <p:attrName>style.visibility</p:attrName>
                                        </p:attrNameLst>
                                      </p:cBhvr>
                                      <p:to>
                                        <p:strVal val="visible"/>
                                      </p:to>
                                    </p:set>
                                    <p:animEffect transition="in" filter="diamond(in)">
                                      <p:cBhvr>
                                        <p:cTn id="18" dur="2000"/>
                                        <p:tgtEl>
                                          <p:spTgt spid="317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abc123 060"/>
          <p:cNvPicPr>
            <a:picLocks noChangeAspect="1"/>
          </p:cNvPicPr>
          <p:nvPr/>
        </p:nvPicPr>
        <p:blipFill>
          <a:blip r:embed="rId1"/>
          <a:stretch>
            <a:fillRect/>
          </a:stretch>
        </p:blipFill>
        <p:spPr>
          <a:xfrm>
            <a:off x="-13335" y="3175"/>
            <a:ext cx="12198985" cy="6852285"/>
          </a:xfrm>
          <a:prstGeom prst="rect">
            <a:avLst/>
          </a:prstGeom>
        </p:spPr>
      </p:pic>
      <p:sp>
        <p:nvSpPr>
          <p:cNvPr id="4" name="矩形 3"/>
          <p:cNvSpPr/>
          <p:nvPr/>
        </p:nvSpPr>
        <p:spPr>
          <a:xfrm>
            <a:off x="1534160" y="1766570"/>
            <a:ext cx="9123680" cy="1445260"/>
          </a:xfrm>
          <a:prstGeom prst="rect">
            <a:avLst/>
          </a:prstGeom>
          <a:noFill/>
          <a:ln>
            <a:noFill/>
          </a:ln>
        </p:spPr>
        <p:txBody>
          <a:bodyPr wrap="none" rtlCol="0" anchor="t">
            <a:spAutoFit/>
          </a:bodyPr>
          <a:p>
            <a:pPr algn="ctr"/>
            <a:r>
              <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t>千里有缘幸福相会</a:t>
            </a:r>
            <a:endPar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771" name="Group 4"/>
          <p:cNvGrpSpPr/>
          <p:nvPr/>
        </p:nvGrpSpPr>
        <p:grpSpPr>
          <a:xfrm>
            <a:off x="2132330" y="1309382"/>
            <a:ext cx="9585325" cy="5105490"/>
            <a:chOff x="192" y="918"/>
            <a:chExt cx="5568" cy="2889"/>
          </a:xfrm>
        </p:grpSpPr>
        <p:grpSp>
          <p:nvGrpSpPr>
            <p:cNvPr id="32772" name="Group 5"/>
            <p:cNvGrpSpPr/>
            <p:nvPr/>
          </p:nvGrpSpPr>
          <p:grpSpPr>
            <a:xfrm>
              <a:off x="192" y="1440"/>
              <a:ext cx="5568" cy="2367"/>
              <a:chOff x="192" y="1104"/>
              <a:chExt cx="5568" cy="2367"/>
            </a:xfrm>
          </p:grpSpPr>
          <p:pic>
            <p:nvPicPr>
              <p:cNvPr id="32773" name="Picture 6" descr="毛公鼎"/>
              <p:cNvPicPr>
                <a:picLocks noChangeAspect="1"/>
              </p:cNvPicPr>
              <p:nvPr/>
            </p:nvPicPr>
            <p:blipFill>
              <a:blip r:embed="rId1"/>
              <a:srcRect/>
              <a:stretch>
                <a:fillRect/>
              </a:stretch>
            </p:blipFill>
            <p:spPr>
              <a:xfrm>
                <a:off x="2300" y="1117"/>
                <a:ext cx="3460" cy="2354"/>
              </a:xfrm>
              <a:prstGeom prst="roundRect">
                <a:avLst/>
              </a:prstGeom>
              <a:noFill/>
              <a:ln w="9525">
                <a:noFill/>
              </a:ln>
            </p:spPr>
          </p:pic>
          <p:pic>
            <p:nvPicPr>
              <p:cNvPr id="32774" name="Picture 7" descr="毛公鼎"/>
              <p:cNvPicPr>
                <a:picLocks noChangeAspect="1"/>
              </p:cNvPicPr>
              <p:nvPr/>
            </p:nvPicPr>
            <p:blipFill>
              <a:blip r:embed="rId2"/>
              <a:stretch>
                <a:fillRect/>
              </a:stretch>
            </p:blipFill>
            <p:spPr>
              <a:xfrm>
                <a:off x="192" y="1104"/>
                <a:ext cx="2043" cy="2352"/>
              </a:xfrm>
              <a:prstGeom prst="roundRect">
                <a:avLst/>
              </a:prstGeom>
              <a:noFill/>
              <a:ln w="9525">
                <a:noFill/>
              </a:ln>
            </p:spPr>
          </p:pic>
        </p:grpSp>
        <p:sp>
          <p:nvSpPr>
            <p:cNvPr id="32775" name="Text Box 8"/>
            <p:cNvSpPr txBox="1"/>
            <p:nvPr/>
          </p:nvSpPr>
          <p:spPr>
            <a:xfrm>
              <a:off x="2026" y="918"/>
              <a:ext cx="2208" cy="365"/>
            </a:xfrm>
            <a:prstGeom prst="rect">
              <a:avLst/>
            </a:prstGeom>
            <a:noFill/>
            <a:ln w="9525">
              <a:noFill/>
            </a:ln>
          </p:spPr>
          <p:txBody>
            <a:bodyPr wrap="square" anchor="t">
              <a:spAutoFit/>
            </a:bodyPr>
            <a:p>
              <a:pPr algn="ctr">
                <a:spcBef>
                  <a:spcPct val="50000"/>
                </a:spcBef>
              </a:pPr>
              <a:r>
                <a:rPr lang="zh-CN" altLang="en-US" sz="3600" b="1" dirty="0">
                  <a:latin typeface="仿宋" panose="02010609060101010101" charset="-122"/>
                  <a:ea typeface="仿宋" panose="02010609060101010101" charset="-122"/>
                </a:rPr>
                <a:t>毛公鼎上的文字</a:t>
              </a:r>
              <a:endParaRPr lang="zh-CN" altLang="en-US" sz="3600" b="1" dirty="0">
                <a:latin typeface="仿宋" panose="02010609060101010101" charset="-122"/>
                <a:ea typeface="仿宋" panose="02010609060101010101" charset="-122"/>
              </a:endParaRPr>
            </a:p>
          </p:txBody>
        </p:sp>
      </p:grpSp>
      <p:sp>
        <p:nvSpPr>
          <p:cNvPr id="64514" name="Text Box 2"/>
          <p:cNvSpPr txBox="1"/>
          <p:nvPr/>
        </p:nvSpPr>
        <p:spPr>
          <a:xfrm>
            <a:off x="10902950" y="2254885"/>
            <a:ext cx="875665" cy="1938020"/>
          </a:xfrm>
          <a:prstGeom prst="rect">
            <a:avLst/>
          </a:prstGeom>
          <a:noFill/>
          <a:ln w="9525">
            <a:noFill/>
          </a:ln>
        </p:spPr>
        <p:txBody>
          <a:bodyPr wrap="square" anchor="t">
            <a:spAutoFit/>
          </a:bodyPr>
          <a:p>
            <a:r>
              <a:rPr lang="zh-CN" altLang="en-US" sz="6000" b="1" dirty="0">
                <a:solidFill>
                  <a:srgbClr val="FF0000"/>
                </a:solidFill>
                <a:latin typeface="微软雅黑" panose="020B0503020204020204" pitchFamily="34" charset="-122"/>
                <a:ea typeface="微软雅黑" panose="020B0503020204020204" pitchFamily="34" charset="-122"/>
              </a:rPr>
              <a:t>金  </a:t>
            </a:r>
            <a:endParaRPr lang="zh-CN" altLang="en-US" sz="6000" b="1" dirty="0">
              <a:solidFill>
                <a:srgbClr val="FF0000"/>
              </a:solidFill>
              <a:latin typeface="微软雅黑" panose="020B0503020204020204" pitchFamily="34" charset="-122"/>
              <a:ea typeface="微软雅黑" panose="020B0503020204020204" pitchFamily="34" charset="-122"/>
            </a:endParaRPr>
          </a:p>
          <a:p>
            <a:r>
              <a:rPr lang="zh-CN" altLang="en-US" sz="6000" b="1" dirty="0">
                <a:solidFill>
                  <a:srgbClr val="FF0000"/>
                </a:solidFill>
                <a:latin typeface="微软雅黑" panose="020B0503020204020204" pitchFamily="34" charset="-122"/>
                <a:ea typeface="微软雅黑" panose="020B0503020204020204" pitchFamily="34" charset="-122"/>
              </a:rPr>
              <a:t>文</a:t>
            </a:r>
            <a:endParaRPr lang="zh-CN" altLang="en-US" sz="6000" b="1" dirty="0">
              <a:solidFill>
                <a:srgbClr val="FF0000"/>
              </a:solidFill>
              <a:latin typeface="微软雅黑" panose="020B0503020204020204" pitchFamily="34" charset="-122"/>
              <a:ea typeface="微软雅黑" panose="020B0503020204020204" pitchFamily="34" charset="-122"/>
            </a:endParaRPr>
          </a:p>
        </p:txBody>
      </p:sp>
      <p:sp>
        <p:nvSpPr>
          <p:cNvPr id="64515" name="Text Box 3"/>
          <p:cNvSpPr txBox="1"/>
          <p:nvPr/>
        </p:nvSpPr>
        <p:spPr>
          <a:xfrm>
            <a:off x="2664460" y="725805"/>
            <a:ext cx="8818880" cy="583565"/>
          </a:xfrm>
          <a:prstGeom prst="rect">
            <a:avLst/>
          </a:prstGeom>
          <a:noFill/>
          <a:ln w="9525">
            <a:noFill/>
          </a:ln>
        </p:spPr>
        <p:txBody>
          <a:bodyPr wrap="none" anchor="t">
            <a:spAutoFit/>
          </a:bodyPr>
          <a:p>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铸刻在商周青铜器上的文字。又叫“</a:t>
            </a:r>
            <a:r>
              <a:rPr lang="zh-CN" altLang="en-US" sz="3200" b="1" dirty="0">
                <a:solidFill>
                  <a:srgbClr val="006600"/>
                </a:solidFill>
                <a:latin typeface="微软雅黑" panose="020B0503020204020204" pitchFamily="34" charset="-122"/>
                <a:ea typeface="微软雅黑" panose="020B0503020204020204" pitchFamily="34" charset="-122"/>
                <a:cs typeface="微软雅黑" panose="020B0503020204020204" pitchFamily="34" charset="-122"/>
              </a:rPr>
              <a:t>钟鼎文</a:t>
            </a: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dirty="0">
                <a:solidFill>
                  <a:schemeClr val="hlink"/>
                </a:solidFill>
                <a:latin typeface="Times New Roman" panose="02020603050405020304" pitchFamily="18" charset="0"/>
                <a:ea typeface="宋体" panose="02010600030101010101" pitchFamily="2" charset="-122"/>
              </a:rPr>
              <a:t> </a:t>
            </a:r>
            <a:endParaRPr lang="zh-CN" altLang="en-US" sz="3200" dirty="0">
              <a:solidFill>
                <a:schemeClr val="hlink"/>
              </a:solidFill>
              <a:latin typeface="Times New Roman" panose="02020603050405020304" pitchFamily="18" charset="0"/>
              <a:ea typeface="宋体" panose="02010600030101010101" pitchFamily="2" charset="-122"/>
            </a:endParaRPr>
          </a:p>
        </p:txBody>
      </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 name="组合 8196"/>
          <p:cNvGrpSpPr/>
          <p:nvPr/>
        </p:nvGrpSpPr>
        <p:grpSpPr>
          <a:xfrm>
            <a:off x="762000" y="1095889"/>
            <a:ext cx="1275080" cy="4935341"/>
            <a:chOff x="0" y="0"/>
            <a:chExt cx="408" cy="1406"/>
          </a:xfrm>
        </p:grpSpPr>
        <p:pic>
          <p:nvPicPr>
            <p:cNvPr id="3" name="图片 8197" descr="A-2-056">
              <a:hlinkClick r:id="rId3" action="ppaction://hlinksldjump"/>
            </p:cNvPr>
            <p:cNvPicPr>
              <a:picLocks noChangeAspect="1"/>
            </p:cNvPicPr>
            <p:nvPr/>
          </p:nvPicPr>
          <p:blipFill>
            <a:blip r:embed="rId4">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4" name="文本框 8198"/>
            <p:cNvSpPr txBox="1"/>
            <p:nvPr/>
          </p:nvSpPr>
          <p:spPr>
            <a:xfrm>
              <a:off x="44" y="231"/>
              <a:ext cx="252" cy="894"/>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字</a:t>
              </a:r>
              <a:endParaRPr lang="zh-CN" altLang="en-US" sz="5400" b="1" dirty="0">
                <a:solidFill>
                  <a:srgbClr val="7030A0"/>
                </a:solidFill>
                <a:latin typeface="微软雅黑" panose="020B0503020204020204" pitchFamily="34" charset="-122"/>
                <a:ea typeface="微软雅黑" panose="020B0503020204020204" pitchFamily="34" charset="-122"/>
              </a:endParaRPr>
            </a:p>
            <a:p>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0-#ppt_w/2"/>
                                          </p:val>
                                        </p:tav>
                                        <p:tav tm="100000">
                                          <p:val>
                                            <p:strVal val="#ppt_x"/>
                                          </p:val>
                                        </p:tav>
                                      </p:tavLst>
                                    </p:anim>
                                    <p:anim calcmode="lin" valueType="num">
                                      <p:cBhvr additive="base">
                                        <p:cTn id="8" dur="500" fill="hold"/>
                                        <p:tgtEl>
                                          <p:spTgt spid="645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515"/>
                                        </p:tgtEl>
                                        <p:attrNameLst>
                                          <p:attrName>style.visibility</p:attrName>
                                        </p:attrNameLst>
                                      </p:cBhvr>
                                      <p:to>
                                        <p:strVal val="visible"/>
                                      </p:to>
                                    </p:set>
                                    <p:anim calcmode="lin" valueType="num">
                                      <p:cBhvr additive="base">
                                        <p:cTn id="13" dur="500" fill="hold"/>
                                        <p:tgtEl>
                                          <p:spTgt spid="64515"/>
                                        </p:tgtEl>
                                        <p:attrNameLst>
                                          <p:attrName>ppt_x</p:attrName>
                                        </p:attrNameLst>
                                      </p:cBhvr>
                                      <p:tavLst>
                                        <p:tav tm="0">
                                          <p:val>
                                            <p:strVal val="0-#ppt_w/2"/>
                                          </p:val>
                                        </p:tav>
                                        <p:tav tm="100000">
                                          <p:val>
                                            <p:strVal val="#ppt_x"/>
                                          </p:val>
                                        </p:tav>
                                      </p:tavLst>
                                    </p:anim>
                                    <p:anim calcmode="lin" valueType="num">
                                      <p:cBhvr additive="base">
                                        <p:cTn id="14" dur="500" fill="hold"/>
                                        <p:tgtEl>
                                          <p:spTgt spid="645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32771"/>
                                        </p:tgtEl>
                                        <p:attrNameLst>
                                          <p:attrName>style.visibility</p:attrName>
                                        </p:attrNameLst>
                                      </p:cBhvr>
                                      <p:to>
                                        <p:strVal val="visible"/>
                                      </p:to>
                                    </p:set>
                                    <p:animEffect transition="in" filter="diamond(in)">
                                      <p:cBhvr>
                                        <p:cTn id="19" dur="20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Text Box 2"/>
          <p:cNvSpPr txBox="1"/>
          <p:nvPr/>
        </p:nvSpPr>
        <p:spPr>
          <a:xfrm>
            <a:off x="1774825" y="620713"/>
            <a:ext cx="2592388" cy="645160"/>
          </a:xfrm>
          <a:prstGeom prst="rect">
            <a:avLst/>
          </a:prstGeom>
          <a:noFill/>
          <a:ln w="9525">
            <a:noFill/>
          </a:ln>
        </p:spPr>
        <p:txBody>
          <a:bodyPr anchor="t">
            <a:spAutoFit/>
          </a:bodyPr>
          <a:p>
            <a:pPr algn="r">
              <a:spcBef>
                <a:spcPct val="50000"/>
              </a:spcBef>
            </a:pPr>
            <a:endParaRPr lang="zh-CN" altLang="en-US" sz="3600" b="1" dirty="0">
              <a:solidFill>
                <a:srgbClr val="1C1C1C"/>
              </a:solidFill>
              <a:latin typeface="Times New Roman" panose="02020603050405020304" pitchFamily="18" charset="0"/>
              <a:ea typeface="黑体" panose="02010609060101010101" charset="-122"/>
            </a:endParaRPr>
          </a:p>
        </p:txBody>
      </p:sp>
      <p:sp>
        <p:nvSpPr>
          <p:cNvPr id="33795" name="Text Box 4"/>
          <p:cNvSpPr txBox="1"/>
          <p:nvPr/>
        </p:nvSpPr>
        <p:spPr>
          <a:xfrm>
            <a:off x="2075180" y="2081530"/>
            <a:ext cx="613410" cy="3787140"/>
          </a:xfrm>
          <a:prstGeom prst="rect">
            <a:avLst/>
          </a:prstGeom>
          <a:noFill/>
          <a:ln w="12700">
            <a:noFill/>
          </a:ln>
        </p:spPr>
        <p:txBody>
          <a:bodyPr vert="eaVert" wrap="square" anchor="t">
            <a:spAutoFit/>
          </a:bodyPr>
          <a:p>
            <a:pPr algn="just" eaLnBrk="0" hangingPunct="0"/>
            <a:r>
              <a:rPr lang="zh-CN" altLang="en-US" sz="28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唐 颜真卿   多宝 塔碑</a:t>
            </a:r>
            <a:r>
              <a:rPr lang="zh-TW"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endParaRPr lang="zh-TW" altLang="en-US" sz="2400"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637" name="Text Box 5"/>
          <p:cNvSpPr txBox="1"/>
          <p:nvPr/>
        </p:nvSpPr>
        <p:spPr>
          <a:xfrm>
            <a:off x="2565400" y="4169410"/>
            <a:ext cx="736600" cy="1295400"/>
          </a:xfrm>
          <a:prstGeom prst="rect">
            <a:avLst/>
          </a:prstGeom>
          <a:noFill/>
          <a:ln w="12700">
            <a:noFill/>
          </a:ln>
        </p:spPr>
        <p:txBody>
          <a:bodyPr vert="eaVert" anchor="t">
            <a:spAutoFit/>
          </a:bodyPr>
          <a:p>
            <a:pPr algn="just" eaLnBrk="0" hangingPunct="0"/>
            <a:r>
              <a:rPr lang="zh-CN" altLang="en-US" sz="3600" b="1" dirty="0">
                <a:solidFill>
                  <a:srgbClr val="FF6600"/>
                </a:solidFill>
                <a:latin typeface="微软雅黑" panose="020B0503020204020204" pitchFamily="34" charset="-122"/>
                <a:ea typeface="微软雅黑" panose="020B0503020204020204" pitchFamily="34" charset="-122"/>
              </a:rPr>
              <a:t>楷书</a:t>
            </a:r>
            <a:endParaRPr lang="zh-TW" altLang="en-US" sz="3600" b="1" dirty="0">
              <a:solidFill>
                <a:srgbClr val="FF6600"/>
              </a:solidFill>
              <a:latin typeface="微软雅黑" panose="020B0503020204020204" pitchFamily="34" charset="-122"/>
              <a:ea typeface="微软雅黑" panose="020B0503020204020204" pitchFamily="34" charset="-122"/>
            </a:endParaRPr>
          </a:p>
        </p:txBody>
      </p:sp>
      <p:sp>
        <p:nvSpPr>
          <p:cNvPr id="33797" name="Text Box 6"/>
          <p:cNvSpPr txBox="1"/>
          <p:nvPr/>
        </p:nvSpPr>
        <p:spPr>
          <a:xfrm>
            <a:off x="2688590" y="2854325"/>
            <a:ext cx="613410" cy="1418590"/>
          </a:xfrm>
          <a:prstGeom prst="rect">
            <a:avLst/>
          </a:prstGeom>
          <a:noFill/>
          <a:ln w="12700">
            <a:noFill/>
          </a:ln>
        </p:spPr>
        <p:txBody>
          <a:bodyPr vert="eaVert" wrap="square" anchor="t">
            <a:spAutoFit/>
          </a:bodyPr>
          <a:p>
            <a:pPr algn="just" eaLnBrk="0" hangingPunct="0"/>
            <a:r>
              <a:rPr lang="zh-CN" altLang="en-US" sz="2800" b="1" dirty="0">
                <a:solidFill>
                  <a:schemeClr val="tx2"/>
                </a:solidFill>
                <a:latin typeface="微软雅黑" panose="020B0503020204020204" pitchFamily="34" charset="-122"/>
                <a:ea typeface="微软雅黑" panose="020B0503020204020204" pitchFamily="34" charset="-122"/>
              </a:rPr>
              <a:t>字体：</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pic>
        <p:nvPicPr>
          <p:cNvPr id="33798" name="Picture 7" descr="唐顏真卿"/>
          <p:cNvPicPr>
            <a:picLocks noChangeAspect="1"/>
          </p:cNvPicPr>
          <p:nvPr/>
        </p:nvPicPr>
        <p:blipFill>
          <a:blip r:embed="rId1"/>
          <a:srcRect r="-124"/>
          <a:stretch>
            <a:fillRect/>
          </a:stretch>
        </p:blipFill>
        <p:spPr>
          <a:xfrm>
            <a:off x="3401060" y="1096645"/>
            <a:ext cx="2834005" cy="5335270"/>
          </a:xfrm>
          <a:prstGeom prst="roundRect">
            <a:avLst/>
          </a:prstGeom>
          <a:noFill/>
          <a:ln w="9525">
            <a:noFill/>
          </a:ln>
        </p:spPr>
      </p:pic>
      <p:pic>
        <p:nvPicPr>
          <p:cNvPr id="34819" name="Picture 4" descr="唐馮承素"/>
          <p:cNvPicPr>
            <a:picLocks noChangeAspect="1"/>
          </p:cNvPicPr>
          <p:nvPr/>
        </p:nvPicPr>
        <p:blipFill>
          <a:blip r:embed="rId2"/>
          <a:stretch>
            <a:fillRect/>
          </a:stretch>
        </p:blipFill>
        <p:spPr>
          <a:xfrm>
            <a:off x="6749415" y="1108075"/>
            <a:ext cx="5184140" cy="4018915"/>
          </a:xfrm>
          <a:prstGeom prst="roundRect">
            <a:avLst/>
          </a:prstGeom>
          <a:noFill/>
          <a:ln w="9525">
            <a:noFill/>
          </a:ln>
        </p:spPr>
      </p:pic>
      <p:sp>
        <p:nvSpPr>
          <p:cNvPr id="2" name="文本框 1"/>
          <p:cNvSpPr txBox="1"/>
          <p:nvPr/>
        </p:nvSpPr>
        <p:spPr>
          <a:xfrm>
            <a:off x="8056245" y="5196205"/>
            <a:ext cx="3289300" cy="460375"/>
          </a:xfrm>
          <a:prstGeom prst="rect">
            <a:avLst/>
          </a:prstGeom>
          <a:noFill/>
        </p:spPr>
        <p:txBody>
          <a:bodyPr wrap="none" rtlCol="0">
            <a:spAutoFit/>
          </a:bodyPr>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东晋王羲之    兰亭集序</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182610" y="5725160"/>
            <a:ext cx="1554480" cy="645160"/>
          </a:xfrm>
          <a:prstGeom prst="rect">
            <a:avLst/>
          </a:prstGeom>
          <a:noFill/>
        </p:spPr>
        <p:txBody>
          <a:bodyPr wrap="none" rtlCol="0">
            <a:spAutoFit/>
          </a:bodyPr>
          <a:p>
            <a:r>
              <a:rPr lang="zh-CN" altLang="en-US" sz="3600" b="1">
                <a:latin typeface="微软雅黑" panose="020B0503020204020204" pitchFamily="34" charset="-122"/>
                <a:ea typeface="微软雅黑" panose="020B0503020204020204" pitchFamily="34" charset="-122"/>
              </a:rPr>
              <a:t>字体：</a:t>
            </a:r>
            <a:endParaRPr lang="zh-CN" altLang="en-US" sz="3600" b="1">
              <a:latin typeface="微软雅黑" panose="020B0503020204020204" pitchFamily="34" charset="-122"/>
              <a:ea typeface="微软雅黑" panose="020B0503020204020204" pitchFamily="34" charset="-122"/>
            </a:endParaRPr>
          </a:p>
        </p:txBody>
      </p:sp>
      <p:sp>
        <p:nvSpPr>
          <p:cNvPr id="4" name="文本框 3"/>
          <p:cNvSpPr txBox="1"/>
          <p:nvPr/>
        </p:nvSpPr>
        <p:spPr>
          <a:xfrm>
            <a:off x="10045065" y="5663565"/>
            <a:ext cx="1300480" cy="768350"/>
          </a:xfrm>
          <a:prstGeom prst="rect">
            <a:avLst/>
          </a:prstGeom>
          <a:noFill/>
        </p:spPr>
        <p:txBody>
          <a:bodyPr wrap="none" rtlCol="0">
            <a:spAutoFit/>
          </a:bodyPr>
          <a:p>
            <a:r>
              <a:rPr lang="zh-CN" altLang="en-US" sz="4400" b="1">
                <a:solidFill>
                  <a:srgbClr val="FF0000"/>
                </a:solidFill>
                <a:latin typeface="微软雅黑" panose="020B0503020204020204" pitchFamily="34" charset="-122"/>
                <a:ea typeface="微软雅黑" panose="020B0503020204020204" pitchFamily="34" charset="-122"/>
              </a:rPr>
              <a:t>行书</a:t>
            </a:r>
            <a:endParaRPr lang="zh-CN" altLang="en-US" sz="4400" b="1">
              <a:solidFill>
                <a:srgbClr val="FF0000"/>
              </a:solidFill>
              <a:latin typeface="微软雅黑" panose="020B0503020204020204" pitchFamily="34" charset="-122"/>
              <a:ea typeface="微软雅黑" panose="020B0503020204020204" pitchFamily="34" charset="-122"/>
            </a:endParaRPr>
          </a:p>
        </p:txBody>
      </p:sp>
      <p:grpSp>
        <p:nvGrpSpPr>
          <p:cNvPr id="5" name="组合 8196"/>
          <p:cNvGrpSpPr/>
          <p:nvPr/>
        </p:nvGrpSpPr>
        <p:grpSpPr>
          <a:xfrm>
            <a:off x="762000" y="1095889"/>
            <a:ext cx="1275080" cy="4935341"/>
            <a:chOff x="0" y="0"/>
            <a:chExt cx="408" cy="1406"/>
          </a:xfrm>
        </p:grpSpPr>
        <p:pic>
          <p:nvPicPr>
            <p:cNvPr id="6" name="图片 8197" descr="A-2-056">
              <a:hlinkClick r:id="rId3" action="ppaction://hlinksldjump"/>
            </p:cNvPr>
            <p:cNvPicPr>
              <a:picLocks noChangeAspect="1"/>
            </p:cNvPicPr>
            <p:nvPr/>
          </p:nvPicPr>
          <p:blipFill>
            <a:blip r:embed="rId4">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7" name="文本框 8198"/>
            <p:cNvSpPr txBox="1"/>
            <p:nvPr/>
          </p:nvSpPr>
          <p:spPr>
            <a:xfrm>
              <a:off x="44" y="231"/>
              <a:ext cx="252" cy="894"/>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字</a:t>
              </a:r>
              <a:endParaRPr lang="zh-CN" altLang="en-US" sz="5400" b="1" dirty="0">
                <a:solidFill>
                  <a:srgbClr val="7030A0"/>
                </a:solidFill>
                <a:latin typeface="微软雅黑" panose="020B0503020204020204" pitchFamily="34" charset="-122"/>
                <a:ea typeface="微软雅黑" panose="020B0503020204020204" pitchFamily="34" charset="-122"/>
              </a:endParaRPr>
            </a:p>
            <a:p>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9525" y="372110"/>
            <a:ext cx="12158980" cy="76200"/>
            <a:chOff x="0" y="542924"/>
            <a:chExt cx="12190413" cy="53182"/>
          </a:xfrm>
        </p:grpSpPr>
        <p:sp>
          <p:nvSpPr>
            <p:cNvPr id="9"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1" name="圆角矩形 10"/>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3798"/>
                                        </p:tgtEl>
                                        <p:attrNameLst>
                                          <p:attrName>style.visibility</p:attrName>
                                        </p:attrNameLst>
                                      </p:cBhvr>
                                      <p:to>
                                        <p:strVal val="visible"/>
                                      </p:to>
                                    </p:set>
                                    <p:animEffect transition="in" filter="wedge">
                                      <p:cBhvr>
                                        <p:cTn id="7" dur="2000"/>
                                        <p:tgtEl>
                                          <p:spTgt spid="3379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diamond(in)">
                                      <p:cBhvr>
                                        <p:cTn id="12" dur="2000"/>
                                        <p:tgtEl>
                                          <p:spTgt spid="3379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3797"/>
                                        </p:tgtEl>
                                        <p:attrNameLst>
                                          <p:attrName>style.visibility</p:attrName>
                                        </p:attrNameLst>
                                      </p:cBhvr>
                                      <p:to>
                                        <p:strVal val="visible"/>
                                      </p:to>
                                    </p:set>
                                    <p:animEffect transition="in" filter="checkerboard(across)">
                                      <p:cBhvr>
                                        <p:cTn id="17" dur="500"/>
                                        <p:tgtEl>
                                          <p:spTgt spid="3379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9637"/>
                                        </p:tgtEl>
                                        <p:attrNameLst>
                                          <p:attrName>style.visibility</p:attrName>
                                        </p:attrNameLst>
                                      </p:cBhvr>
                                      <p:to>
                                        <p:strVal val="visible"/>
                                      </p:to>
                                    </p:set>
                                    <p:animEffect transition="in" filter="checkerboard(across)">
                                      <p:cBhvr>
                                        <p:cTn id="22" dur="500"/>
                                        <p:tgtEl>
                                          <p:spTgt spid="69637"/>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4819"/>
                                        </p:tgtEl>
                                        <p:attrNameLst>
                                          <p:attrName>style.visibility</p:attrName>
                                        </p:attrNameLst>
                                      </p:cBhvr>
                                      <p:to>
                                        <p:strVal val="visible"/>
                                      </p:to>
                                    </p:set>
                                    <p:animEffect transition="in" filter="wedge">
                                      <p:cBhvr>
                                        <p:cTn id="27" dur="2000"/>
                                        <p:tgtEl>
                                          <p:spTgt spid="34819"/>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amond(in)">
                                      <p:cBhvr>
                                        <p:cTn id="32" dur="20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checkerboard(across)">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checkerboard(across)">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33797" grpId="0"/>
      <p:bldP spid="69637" grpId="0"/>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1" name="图片 10246" descr="曾国藩2"/>
          <p:cNvPicPr>
            <a:picLocks noChangeAspect="1"/>
          </p:cNvPicPr>
          <p:nvPr/>
        </p:nvPicPr>
        <p:blipFill>
          <a:blip r:embed="rId1"/>
          <a:stretch>
            <a:fillRect/>
          </a:stretch>
        </p:blipFill>
        <p:spPr>
          <a:xfrm>
            <a:off x="2282190" y="629285"/>
            <a:ext cx="3823335" cy="6001385"/>
          </a:xfrm>
          <a:prstGeom prst="roundRect">
            <a:avLst/>
          </a:prstGeom>
          <a:noFill/>
          <a:ln w="9525">
            <a:noFill/>
          </a:ln>
        </p:spPr>
      </p:pic>
      <p:sp>
        <p:nvSpPr>
          <p:cNvPr id="37889" name="矩形 10244"/>
          <p:cNvSpPr/>
          <p:nvPr/>
        </p:nvSpPr>
        <p:spPr>
          <a:xfrm rot="5400000">
            <a:off x="1360805" y="4174490"/>
            <a:ext cx="3268980" cy="1151255"/>
          </a:xfrm>
          <a:prstGeom prst="rect">
            <a:avLst/>
          </a:prstGeom>
        </p:spPr>
        <p:txBody>
          <a:bodyPr vert="eaVert" wrap="none" fromWordArt="1">
            <a:prstTxWarp prst="textPlain">
              <a:avLst>
                <a:gd name="adj" fmla="val 50000"/>
              </a:avLst>
            </a:prstTxWarp>
            <a:normAutofit/>
          </a:bodyPr>
          <a:p>
            <a:pPr algn="ctr"/>
            <a:r>
              <a:rPr lang="zh-CN" altLang="en-US" sz="3600" b="1">
                <a:ln w="12700" cap="flat" cmpd="sng">
                  <a:solidFill>
                    <a:schemeClr val="tx1"/>
                  </a:solidFill>
                  <a:prstDash val="solid"/>
                  <a:round/>
                  <a:headEnd type="none" w="med" len="med"/>
                  <a:tailEnd type="none" w="med" len="med"/>
                </a:ln>
                <a:solidFill>
                  <a:srgbClr val="000000"/>
                </a:solidFill>
                <a:effectLst>
                  <a:outerShdw dist="53882" dir="2699999" algn="ctr" rotWithShape="0">
                    <a:srgbClr val="CBCBCB"/>
                  </a:outerShdw>
                </a:effectLst>
                <a:latin typeface="黑体" panose="02010609060101010101" charset="-122"/>
                <a:ea typeface="黑体" panose="02010609060101010101" charset="-122"/>
              </a:rPr>
              <a:t>屡战屡败的曾国藩</a:t>
            </a:r>
            <a:endParaRPr lang="zh-CN" altLang="en-US" sz="3600" b="1">
              <a:ln w="12700" cap="flat" cmpd="sng">
                <a:solidFill>
                  <a:schemeClr val="tx1"/>
                </a:solidFill>
                <a:prstDash val="solid"/>
                <a:round/>
                <a:headEnd type="none" w="med" len="med"/>
                <a:tailEnd type="none" w="med" len="med"/>
              </a:ln>
              <a:solidFill>
                <a:srgbClr val="000000"/>
              </a:solidFill>
              <a:effectLst>
                <a:outerShdw dist="53882" dir="2699999" algn="ctr" rotWithShape="0">
                  <a:srgbClr val="CBCBCB"/>
                </a:outerShdw>
              </a:effectLst>
              <a:latin typeface="黑体" panose="02010609060101010101" charset="-122"/>
              <a:ea typeface="黑体" panose="02010609060101010101" charset="-122"/>
            </a:endParaRPr>
          </a:p>
        </p:txBody>
      </p:sp>
      <p:sp>
        <p:nvSpPr>
          <p:cNvPr id="8196" name="文本框 8195"/>
          <p:cNvSpPr txBox="1"/>
          <p:nvPr/>
        </p:nvSpPr>
        <p:spPr>
          <a:xfrm>
            <a:off x="6350635" y="629920"/>
            <a:ext cx="5712460" cy="6000750"/>
          </a:xfrm>
          <a:prstGeom prst="rect">
            <a:avLst/>
          </a:prstGeom>
          <a:noFill/>
          <a:ln w="28575" cap="flat" cmpd="sng">
            <a:solidFill>
              <a:srgbClr val="FF0000"/>
            </a:solidFill>
            <a:prstDash val="solid"/>
            <a:miter/>
            <a:headEnd type="none" w="med" len="med"/>
            <a:tailEnd type="none" w="med" len="med"/>
          </a:ln>
        </p:spPr>
        <p:txBody>
          <a:bodyPr wrap="square" anchor="t">
            <a:spAutoFit/>
          </a:bodyPr>
          <a:p>
            <a:r>
              <a:rPr lang="zh-CN" altLang="en-US" b="1" dirty="0">
                <a:latin typeface="Arial" panose="020B0604020202020204" pitchFamily="34" charset="0"/>
                <a:ea typeface="宋体" panose="02010600030101010101" pitchFamily="2" charset="-122"/>
              </a:rPr>
              <a:t>      </a:t>
            </a:r>
            <a:r>
              <a:rPr sz="2400">
                <a:solidFill>
                  <a:srgbClr val="7030A0"/>
                </a:solidFill>
                <a:latin typeface="仿宋" panose="02010609060101010101" charset="-122"/>
                <a:ea typeface="仿宋" panose="02010609060101010101" charset="-122"/>
                <a:cs typeface="仿宋" panose="02010609060101010101" charset="-122"/>
                <a:sym typeface="+mn-ea"/>
              </a:rPr>
              <a:t>曾国藩带领他的湘军同太平军打仗，总是打一仗，败一仗，伤亡很大，特别是鄱阳湖一战，自己的老命也险些送掉。可他给皇帝的奏章却多方掩饰，避重就轻。起初，清廷被他蒙蔽过一段时期，但后来皇帝知道了真相，就下了圣旨，要他把历次的战况据实奏报。曾国藩没法，只好老老实实地把历次战役的惨败情况据实写上，并在奏章最后写“臣</a:t>
            </a:r>
            <a:r>
              <a:rPr sz="2400" b="1">
                <a:solidFill>
                  <a:srgbClr val="FF0000"/>
                </a:solidFill>
                <a:latin typeface="仿宋" panose="02010609060101010101" charset="-122"/>
                <a:ea typeface="仿宋" panose="02010609060101010101" charset="-122"/>
                <a:cs typeface="仿宋" panose="02010609060101010101" charset="-122"/>
                <a:sym typeface="+mn-ea"/>
              </a:rPr>
              <a:t>屡战屡败</a:t>
            </a:r>
            <a:r>
              <a:rPr sz="2400">
                <a:solidFill>
                  <a:srgbClr val="7030A0"/>
                </a:solidFill>
                <a:latin typeface="仿宋" panose="02010609060101010101" charset="-122"/>
                <a:ea typeface="仿宋" panose="02010609060101010101" charset="-122"/>
                <a:cs typeface="仿宋" panose="02010609060101010101" charset="-122"/>
                <a:sym typeface="+mn-ea"/>
              </a:rPr>
              <a:t>，请求处分”。写好后，他请一位幕友看看，那幕友看了后说：“不能这样写。这样写皇上是要加罪的。” 幕友沉吟了一会，提笔把“屡战屡败” 改了一下。曾国藩一看，不禁暗暗叫绝。这一改果然奏效。皇帝觉得曾国藩虽然战败，但忠心可嘉，非但没有拿他问罪，反而赞扬了他。</a:t>
            </a:r>
            <a:endParaRPr sz="2400">
              <a:solidFill>
                <a:srgbClr val="7030A0"/>
              </a:solidFill>
              <a:latin typeface="仿宋" panose="02010609060101010101" charset="-122"/>
              <a:ea typeface="仿宋" panose="02010609060101010101" charset="-122"/>
              <a:cs typeface="仿宋" panose="02010609060101010101" charset="-122"/>
              <a:sym typeface="+mn-ea"/>
            </a:endParaRPr>
          </a:p>
        </p:txBody>
      </p:sp>
      <p:grpSp>
        <p:nvGrpSpPr>
          <p:cNvPr id="2" name="组合 8196"/>
          <p:cNvGrpSpPr/>
          <p:nvPr/>
        </p:nvGrpSpPr>
        <p:grpSpPr>
          <a:xfrm>
            <a:off x="762000" y="1095889"/>
            <a:ext cx="1275080" cy="4935341"/>
            <a:chOff x="0" y="0"/>
            <a:chExt cx="408" cy="1406"/>
          </a:xfrm>
        </p:grpSpPr>
        <p:pic>
          <p:nvPicPr>
            <p:cNvPr id="3" name="图片 8197" descr="A-2-056">
              <a:hlinkClick r:id="rId2" action="ppaction://hlinksldjump"/>
            </p:cNvPr>
            <p:cNvPicPr>
              <a:picLocks noChangeAspect="1"/>
            </p:cNvPicPr>
            <p:nvPr/>
          </p:nvPicPr>
          <p:blipFill>
            <a:blip r:embed="rId3">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4" name="文本框 8198"/>
            <p:cNvSpPr txBox="1"/>
            <p:nvPr/>
          </p:nvSpPr>
          <p:spPr>
            <a:xfrm>
              <a:off x="44" y="231"/>
              <a:ext cx="252" cy="894"/>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字</a:t>
              </a:r>
              <a:endParaRPr lang="zh-CN" altLang="en-US" sz="5400" b="1" dirty="0">
                <a:solidFill>
                  <a:srgbClr val="7030A0"/>
                </a:solidFill>
                <a:latin typeface="微软雅黑" panose="020B0503020204020204" pitchFamily="34" charset="-122"/>
                <a:ea typeface="微软雅黑" panose="020B0503020204020204" pitchFamily="34" charset="-122"/>
              </a:endParaRPr>
            </a:p>
            <a:p>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wedge">
                                      <p:cBhvr>
                                        <p:cTn id="7" dur="2000"/>
                                        <p:tgtEl>
                                          <p:spTgt spid="3789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7889">
                                            <p:txEl>
                                              <p:pRg st="0" end="0"/>
                                            </p:txEl>
                                          </p:spTgt>
                                        </p:tgtEl>
                                        <p:attrNameLst>
                                          <p:attrName>style.visibility</p:attrName>
                                        </p:attrNameLst>
                                      </p:cBhvr>
                                      <p:to>
                                        <p:strVal val="visible"/>
                                      </p:to>
                                    </p:set>
                                    <p:animEffect transition="in" filter="diamond(in)">
                                      <p:cBhvr>
                                        <p:cTn id="12" dur="2000"/>
                                        <p:tgtEl>
                                          <p:spTgt spid="3788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196"/>
                                        </p:tgtEl>
                                        <p:attrNameLst>
                                          <p:attrName>style.visibility</p:attrName>
                                        </p:attrNameLst>
                                      </p:cBhvr>
                                      <p:to>
                                        <p:strVal val="visible"/>
                                      </p:to>
                                    </p:set>
                                    <p:anim calcmode="lin" valueType="num">
                                      <p:cBhvr additive="base">
                                        <p:cTn id="17" dur="500" fill="hold"/>
                                        <p:tgtEl>
                                          <p:spTgt spid="8196"/>
                                        </p:tgtEl>
                                        <p:attrNameLst>
                                          <p:attrName>ppt_x</p:attrName>
                                        </p:attrNameLst>
                                      </p:cBhvr>
                                      <p:tavLst>
                                        <p:tav tm="0">
                                          <p:val>
                                            <p:strVal val="#ppt_x"/>
                                          </p:val>
                                        </p:tav>
                                        <p:tav tm="100000">
                                          <p:val>
                                            <p:strVal val="#ppt_x"/>
                                          </p:val>
                                        </p:tav>
                                      </p:tavLst>
                                    </p:anim>
                                    <p:anim calcmode="lin" valueType="num">
                                      <p:cBhvr additive="base">
                                        <p:cTn id="1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38913" name="图片 11265" descr="2"/>
          <p:cNvPicPr>
            <a:picLocks noChangeAspect="1"/>
          </p:cNvPicPr>
          <p:nvPr/>
        </p:nvPicPr>
        <p:blipFill>
          <a:blip r:embed="rId1"/>
          <a:stretch>
            <a:fillRect/>
          </a:stretch>
        </p:blipFill>
        <p:spPr>
          <a:xfrm>
            <a:off x="8994140" y="798195"/>
            <a:ext cx="2068195" cy="5774055"/>
          </a:xfrm>
          <a:prstGeom prst="rect">
            <a:avLst/>
          </a:prstGeom>
          <a:noFill/>
          <a:ln w="9525">
            <a:noFill/>
          </a:ln>
        </p:spPr>
      </p:pic>
      <p:pic>
        <p:nvPicPr>
          <p:cNvPr id="38916" name="图片 11268" descr="1"/>
          <p:cNvPicPr>
            <a:picLocks noChangeAspect="1"/>
          </p:cNvPicPr>
          <p:nvPr/>
        </p:nvPicPr>
        <p:blipFill>
          <a:blip r:embed="rId2"/>
          <a:stretch>
            <a:fillRect/>
          </a:stretch>
        </p:blipFill>
        <p:spPr>
          <a:xfrm>
            <a:off x="5420995" y="742950"/>
            <a:ext cx="4634230" cy="5829300"/>
          </a:xfrm>
          <a:prstGeom prst="rect">
            <a:avLst/>
          </a:prstGeom>
          <a:noFill/>
          <a:ln w="9525">
            <a:noFill/>
          </a:ln>
        </p:spPr>
      </p:pic>
      <p:pic>
        <p:nvPicPr>
          <p:cNvPr id="38917" name="图片 11269" descr="2"/>
          <p:cNvPicPr>
            <a:picLocks noChangeAspect="1"/>
          </p:cNvPicPr>
          <p:nvPr/>
        </p:nvPicPr>
        <p:blipFill>
          <a:blip r:embed="rId1"/>
          <a:stretch>
            <a:fillRect/>
          </a:stretch>
        </p:blipFill>
        <p:spPr>
          <a:xfrm>
            <a:off x="3524250" y="743585"/>
            <a:ext cx="2068830" cy="5828665"/>
          </a:xfrm>
          <a:prstGeom prst="rect">
            <a:avLst/>
          </a:prstGeom>
          <a:noFill/>
          <a:ln w="9525">
            <a:noFill/>
          </a:ln>
        </p:spPr>
      </p:pic>
      <p:pic>
        <p:nvPicPr>
          <p:cNvPr id="38918" name="图片 11270" descr="2"/>
          <p:cNvPicPr>
            <a:picLocks noChangeAspect="1"/>
          </p:cNvPicPr>
          <p:nvPr/>
        </p:nvPicPr>
        <p:blipFill>
          <a:blip r:embed="rId1"/>
          <a:stretch>
            <a:fillRect/>
          </a:stretch>
        </p:blipFill>
        <p:spPr>
          <a:xfrm>
            <a:off x="2351405" y="742950"/>
            <a:ext cx="2068195" cy="5427980"/>
          </a:xfrm>
          <a:prstGeom prst="rect">
            <a:avLst/>
          </a:prstGeom>
          <a:noFill/>
          <a:ln w="9525">
            <a:noFill/>
          </a:ln>
        </p:spPr>
      </p:pic>
      <p:pic>
        <p:nvPicPr>
          <p:cNvPr id="38919" name="图片 11271" descr="2"/>
          <p:cNvPicPr>
            <a:picLocks noChangeAspect="1"/>
          </p:cNvPicPr>
          <p:nvPr/>
        </p:nvPicPr>
        <p:blipFill>
          <a:blip r:embed="rId1"/>
          <a:stretch>
            <a:fillRect/>
          </a:stretch>
        </p:blipFill>
        <p:spPr>
          <a:xfrm>
            <a:off x="1673860" y="743585"/>
            <a:ext cx="2068195" cy="5829300"/>
          </a:xfrm>
          <a:prstGeom prst="rect">
            <a:avLst/>
          </a:prstGeom>
          <a:noFill/>
          <a:ln w="9525">
            <a:noFill/>
          </a:ln>
        </p:spPr>
      </p:pic>
      <p:sp>
        <p:nvSpPr>
          <p:cNvPr id="11273" name="文本框 11272"/>
          <p:cNvSpPr txBox="1"/>
          <p:nvPr/>
        </p:nvSpPr>
        <p:spPr>
          <a:xfrm>
            <a:off x="3523933" y="1268413"/>
            <a:ext cx="675005" cy="3342640"/>
          </a:xfrm>
          <a:prstGeom prst="rect">
            <a:avLst/>
          </a:prstGeom>
          <a:noFill/>
          <a:ln w="9525">
            <a:noFill/>
          </a:ln>
        </p:spPr>
        <p:txBody>
          <a:bodyPr vert="eaVert" wrap="none" anchor="t">
            <a:spAutoFit/>
          </a:bodyPr>
          <a:p>
            <a:r>
              <a:rPr lang="zh-CN" altLang="en-US" sz="3200" b="1" dirty="0">
                <a:latin typeface="Arial" panose="020B0604020202020204" pitchFamily="34" charset="0"/>
                <a:ea typeface="隶书" panose="02010509060101010101" charset="-122"/>
              </a:rPr>
              <a:t>愁断肝肠无人来。</a:t>
            </a:r>
            <a:endParaRPr lang="zh-CN" altLang="en-US" sz="3200" b="1" dirty="0">
              <a:latin typeface="Arial" panose="020B0604020202020204" pitchFamily="34" charset="0"/>
              <a:ea typeface="隶书" panose="02010509060101010101" charset="-122"/>
            </a:endParaRPr>
          </a:p>
        </p:txBody>
      </p:sp>
      <p:sp>
        <p:nvSpPr>
          <p:cNvPr id="11274" name="文本框 11273"/>
          <p:cNvSpPr txBox="1"/>
          <p:nvPr/>
        </p:nvSpPr>
        <p:spPr>
          <a:xfrm>
            <a:off x="5420995" y="1268413"/>
            <a:ext cx="675005" cy="3342640"/>
          </a:xfrm>
          <a:prstGeom prst="rect">
            <a:avLst/>
          </a:prstGeom>
          <a:noFill/>
          <a:ln w="9525">
            <a:noFill/>
          </a:ln>
        </p:spPr>
        <p:txBody>
          <a:bodyPr vert="eaVert" wrap="none" anchor="t">
            <a:spAutoFit/>
          </a:bodyPr>
          <a:p>
            <a:r>
              <a:rPr lang="zh-CN" altLang="en-US" sz="3200" b="1" dirty="0">
                <a:latin typeface="Arial" panose="020B0604020202020204" pitchFamily="34" charset="0"/>
                <a:ea typeface="隶书" panose="02010509060101010101" charset="-122"/>
              </a:rPr>
              <a:t>天长夜短门半开，</a:t>
            </a:r>
            <a:endParaRPr lang="zh-CN" altLang="en-US" sz="3200" b="1" dirty="0">
              <a:latin typeface="Arial" panose="020B0604020202020204" pitchFamily="34" charset="0"/>
              <a:ea typeface="隶书" panose="02010509060101010101" charset="-122"/>
            </a:endParaRPr>
          </a:p>
        </p:txBody>
      </p:sp>
      <p:sp>
        <p:nvSpPr>
          <p:cNvPr id="11275" name="文本框 11274"/>
          <p:cNvSpPr txBox="1"/>
          <p:nvPr/>
        </p:nvSpPr>
        <p:spPr>
          <a:xfrm>
            <a:off x="4790758" y="1268413"/>
            <a:ext cx="675005" cy="3342640"/>
          </a:xfrm>
          <a:prstGeom prst="rect">
            <a:avLst/>
          </a:prstGeom>
          <a:noFill/>
          <a:ln w="9525">
            <a:noFill/>
          </a:ln>
        </p:spPr>
        <p:txBody>
          <a:bodyPr vert="eaVert" wrap="none" anchor="t">
            <a:spAutoFit/>
          </a:bodyPr>
          <a:p>
            <a:r>
              <a:rPr lang="zh-CN" altLang="en-US" sz="3200" b="1" dirty="0">
                <a:latin typeface="Arial" panose="020B0604020202020204" pitchFamily="34" charset="0"/>
                <a:ea typeface="隶书" panose="02010509060101010101" charset="-122"/>
              </a:rPr>
              <a:t>小姐等到月斜歪。</a:t>
            </a:r>
            <a:endParaRPr lang="zh-CN" altLang="en-US" sz="3200" b="1" dirty="0">
              <a:latin typeface="Arial" panose="020B0604020202020204" pitchFamily="34" charset="0"/>
              <a:ea typeface="隶书" panose="02010509060101010101" charset="-122"/>
            </a:endParaRPr>
          </a:p>
        </p:txBody>
      </p:sp>
      <p:sp>
        <p:nvSpPr>
          <p:cNvPr id="11276" name="文本框 11275"/>
          <p:cNvSpPr txBox="1"/>
          <p:nvPr/>
        </p:nvSpPr>
        <p:spPr>
          <a:xfrm>
            <a:off x="4184333" y="1268413"/>
            <a:ext cx="675005" cy="3342640"/>
          </a:xfrm>
          <a:prstGeom prst="rect">
            <a:avLst/>
          </a:prstGeom>
          <a:noFill/>
          <a:ln w="9525">
            <a:noFill/>
          </a:ln>
        </p:spPr>
        <p:txBody>
          <a:bodyPr vert="eaVert" wrap="none" anchor="t">
            <a:spAutoFit/>
          </a:bodyPr>
          <a:p>
            <a:r>
              <a:rPr lang="zh-CN" altLang="en-US" sz="3200" b="1" dirty="0">
                <a:latin typeface="Arial" panose="020B0604020202020204" pitchFamily="34" charset="0"/>
                <a:ea typeface="隶书" panose="02010509060101010101" charset="-122"/>
              </a:rPr>
              <a:t>山高路远没口信，</a:t>
            </a:r>
            <a:endParaRPr lang="zh-CN" altLang="en-US" sz="3200" b="1" dirty="0">
              <a:latin typeface="Arial" panose="020B0604020202020204" pitchFamily="34" charset="0"/>
              <a:ea typeface="隶书" panose="02010509060101010101" charset="-122"/>
            </a:endParaRPr>
          </a:p>
        </p:txBody>
      </p:sp>
      <p:grpSp>
        <p:nvGrpSpPr>
          <p:cNvPr id="28676" name="组合 8196"/>
          <p:cNvGrpSpPr/>
          <p:nvPr/>
        </p:nvGrpSpPr>
        <p:grpSpPr>
          <a:xfrm>
            <a:off x="199390" y="541020"/>
            <a:ext cx="1275080" cy="2782570"/>
            <a:chOff x="0" y="-47"/>
            <a:chExt cx="408" cy="1453"/>
          </a:xfrm>
        </p:grpSpPr>
        <p:pic>
          <p:nvPicPr>
            <p:cNvPr id="28677" name="图片 8197" descr="A-2-056">
              <a:hlinkClick r:id="rId3" action="ppaction://hlinksldjump"/>
            </p:cNvPr>
            <p:cNvPicPr>
              <a:picLocks noChangeAspect="1"/>
            </p:cNvPicPr>
            <p:nvPr/>
          </p:nvPicPr>
          <p:blipFill>
            <a:blip r:embed="rId4">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28678"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字</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
        <p:nvSpPr>
          <p:cNvPr id="12290" name="标题 12289"/>
          <p:cNvSpPr>
            <a:spLocks noGrp="1"/>
          </p:cNvSpPr>
          <p:nvPr>
            <p:ph type="title"/>
          </p:nvPr>
        </p:nvSpPr>
        <p:spPr>
          <a:xfrm>
            <a:off x="429895" y="3891915"/>
            <a:ext cx="814070" cy="2279015"/>
          </a:xfrm>
        </p:spPr>
        <p:txBody>
          <a:bodyPr anchor="ctr">
            <a:normAutofit fontScale="90000"/>
          </a:bodyPr>
          <a:p>
            <a:r>
              <a:rPr lang="zh-CN" altLang="en-US" b="1" dirty="0">
                <a:latin typeface="微软雅黑" panose="020B0503020204020204" pitchFamily="34" charset="-122"/>
                <a:ea typeface="微软雅黑" panose="020B0503020204020204" pitchFamily="34" charset="-122"/>
              </a:rPr>
              <a:t>趣</a:t>
            </a:r>
            <a:br>
              <a:rPr lang="zh-CN" altLang="en-US" b="1" dirty="0">
                <a:latin typeface="微软雅黑" panose="020B0503020204020204" pitchFamily="34" charset="-122"/>
                <a:ea typeface="微软雅黑" panose="020B0503020204020204" pitchFamily="34" charset="-122"/>
              </a:rPr>
            </a:br>
            <a:r>
              <a:rPr lang="zh-CN" altLang="en-US" b="1" dirty="0">
                <a:latin typeface="微软雅黑" panose="020B0503020204020204" pitchFamily="34" charset="-122"/>
                <a:ea typeface="微软雅黑" panose="020B0503020204020204" pitchFamily="34" charset="-122"/>
              </a:rPr>
              <a:t>味</a:t>
            </a:r>
            <a:br>
              <a:rPr lang="zh-CN" altLang="en-US" b="1" dirty="0">
                <a:latin typeface="微软雅黑" panose="020B0503020204020204" pitchFamily="34" charset="-122"/>
                <a:ea typeface="微软雅黑" panose="020B0503020204020204" pitchFamily="34" charset="-122"/>
              </a:rPr>
            </a:br>
            <a:r>
              <a:rPr lang="zh-CN" altLang="en-US" b="1" dirty="0">
                <a:latin typeface="微软雅黑" panose="020B0503020204020204" pitchFamily="34" charset="-122"/>
                <a:ea typeface="微软雅黑" panose="020B0503020204020204" pitchFamily="34" charset="-122"/>
              </a:rPr>
              <a:t>诗</a:t>
            </a:r>
            <a:br>
              <a:rPr lang="zh-CN" altLang="en-US" b="1" dirty="0">
                <a:latin typeface="微软雅黑" panose="020B0503020204020204" pitchFamily="34" charset="-122"/>
                <a:ea typeface="微软雅黑" panose="020B0503020204020204" pitchFamily="34" charset="-122"/>
              </a:rPr>
            </a:br>
            <a:r>
              <a:rPr lang="zh-CN" altLang="en-US" b="1" dirty="0">
                <a:latin typeface="微软雅黑" panose="020B0503020204020204" pitchFamily="34" charset="-122"/>
                <a:ea typeface="微软雅黑" panose="020B0503020204020204" pitchFamily="34" charset="-122"/>
              </a:rPr>
              <a:t>歌</a:t>
            </a:r>
            <a:endParaRPr lang="zh-CN" altLang="en-US"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274"/>
                                        </p:tgtEl>
                                        <p:attrNameLst>
                                          <p:attrName>style.visibility</p:attrName>
                                        </p:attrNameLst>
                                      </p:cBhvr>
                                      <p:to>
                                        <p:strVal val="visible"/>
                                      </p:to>
                                    </p:set>
                                    <p:animEffect transition="in" filter="blinds(horizontal)">
                                      <p:cBhvr>
                                        <p:cTn id="13" dur="500"/>
                                        <p:tgtEl>
                                          <p:spTgt spid="1127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275"/>
                                        </p:tgtEl>
                                        <p:attrNameLst>
                                          <p:attrName>style.visibility</p:attrName>
                                        </p:attrNameLst>
                                      </p:cBhvr>
                                      <p:to>
                                        <p:strVal val="visible"/>
                                      </p:to>
                                    </p:set>
                                    <p:animEffect transition="in" filter="blinds(horizontal)">
                                      <p:cBhvr>
                                        <p:cTn id="18" dur="500"/>
                                        <p:tgtEl>
                                          <p:spTgt spid="1127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1276"/>
                                        </p:tgtEl>
                                        <p:attrNameLst>
                                          <p:attrName>style.visibility</p:attrName>
                                        </p:attrNameLst>
                                      </p:cBhvr>
                                      <p:to>
                                        <p:strVal val="visible"/>
                                      </p:to>
                                    </p:set>
                                    <p:animEffect transition="in" filter="blinds(horizontal)">
                                      <p:cBhvr>
                                        <p:cTn id="23" dur="500"/>
                                        <p:tgtEl>
                                          <p:spTgt spid="1127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273"/>
                                        </p:tgtEl>
                                        <p:attrNameLst>
                                          <p:attrName>style.visibility</p:attrName>
                                        </p:attrNameLst>
                                      </p:cBhvr>
                                      <p:to>
                                        <p:strVal val="visible"/>
                                      </p:to>
                                    </p:set>
                                    <p:animEffect transition="in" filter="blinds(horizontal)">
                                      <p:cBhvr>
                                        <p:cTn id="28" dur="5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11274" grpId="0"/>
      <p:bldP spid="11275" grpId="0"/>
      <p:bldP spid="11276" grpId="0"/>
      <p:bldP spid="1229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39938" name="图片 12292" descr="http_imgloadCA88DE86"/>
          <p:cNvPicPr>
            <a:picLocks noChangeAspect="1"/>
          </p:cNvPicPr>
          <p:nvPr/>
        </p:nvPicPr>
        <p:blipFill>
          <a:blip r:embed="rId1"/>
          <a:stretch>
            <a:fillRect/>
          </a:stretch>
        </p:blipFill>
        <p:spPr>
          <a:xfrm>
            <a:off x="1524000" y="655320"/>
            <a:ext cx="10589260" cy="5582920"/>
          </a:xfrm>
          <a:prstGeom prst="rect">
            <a:avLst/>
          </a:prstGeom>
          <a:noFill/>
          <a:ln w="9525">
            <a:noFill/>
          </a:ln>
        </p:spPr>
      </p:pic>
      <p:sp>
        <p:nvSpPr>
          <p:cNvPr id="12290" name="标题 12289"/>
          <p:cNvSpPr>
            <a:spLocks noGrp="1"/>
          </p:cNvSpPr>
          <p:nvPr>
            <p:ph type="title"/>
          </p:nvPr>
        </p:nvSpPr>
        <p:spPr>
          <a:xfrm>
            <a:off x="1847850" y="758190"/>
            <a:ext cx="8229600" cy="1143000"/>
          </a:xfrm>
        </p:spPr>
        <p:txBody>
          <a:bodyPr anchor="ctr"/>
          <a:p>
            <a:r>
              <a:rPr lang="zh-CN" altLang="en-US" b="1" dirty="0">
                <a:latin typeface="微软雅黑" panose="020B0503020204020204" pitchFamily="34" charset="-122"/>
                <a:ea typeface="微软雅黑" panose="020B0503020204020204" pitchFamily="34" charset="-122"/>
              </a:rPr>
              <a:t>秦观的回环诗</a:t>
            </a:r>
            <a:endParaRPr lang="zh-CN" altLang="en-US" b="1" dirty="0">
              <a:latin typeface="微软雅黑" panose="020B0503020204020204" pitchFamily="34" charset="-122"/>
              <a:ea typeface="微软雅黑" panose="020B0503020204020204" pitchFamily="34" charset="-122"/>
            </a:endParaRPr>
          </a:p>
        </p:txBody>
      </p:sp>
      <p:sp>
        <p:nvSpPr>
          <p:cNvPr id="12291" name="矩形 12290"/>
          <p:cNvSpPr/>
          <p:nvPr/>
        </p:nvSpPr>
        <p:spPr>
          <a:xfrm>
            <a:off x="4533900" y="1961992"/>
            <a:ext cx="5543550" cy="3538220"/>
          </a:xfrm>
          <a:prstGeom prst="rect">
            <a:avLst/>
          </a:prstGeom>
          <a:noFill/>
          <a:ln w="9525">
            <a:noFill/>
          </a:ln>
          <a:effectLst>
            <a:outerShdw dist="53882" dir="2699999" algn="ctr" rotWithShape="0">
              <a:srgbClr val="CBCBCB"/>
            </a:outerShdw>
          </a:effectLst>
        </p:spPr>
        <p:txBody>
          <a:bodyPr anchor="ctr">
            <a:spAutoFit/>
          </a:bodyPr>
          <a:p>
            <a:pPr indent="317500" algn="ctr"/>
            <a:r>
              <a:rPr lang="zh-CN" altLang="en-US" sz="3200" b="1" dirty="0">
                <a:latin typeface="Arial" panose="020B0604020202020204" pitchFamily="34" charset="0"/>
                <a:ea typeface="宋体" panose="02010600030101010101" pitchFamily="2" charset="-122"/>
              </a:rPr>
              <a:t>     </a:t>
            </a:r>
            <a:r>
              <a:rPr lang="zh-CN" altLang="en-US" sz="3200" b="1" dirty="0">
                <a:latin typeface="隶书" panose="02010509060101010101" charset="-122"/>
                <a:ea typeface="隶书" panose="02010509060101010101" charset="-122"/>
                <a:cs typeface="隶书" panose="02010509060101010101" charset="-122"/>
              </a:rPr>
              <a:t>暮  赏 </a:t>
            </a:r>
            <a:endParaRPr lang="zh-CN" altLang="en-US" sz="3200" b="1" dirty="0">
              <a:latin typeface="隶书" panose="02010509060101010101" charset="-122"/>
              <a:ea typeface="隶书" panose="02010509060101010101" charset="-122"/>
              <a:cs typeface="隶书" panose="02010509060101010101" charset="-122"/>
            </a:endParaRPr>
          </a:p>
          <a:p>
            <a:pPr indent="317500" algn="ctr"/>
            <a:r>
              <a:rPr lang="zh-CN" altLang="en-US" sz="3200" b="1" dirty="0">
                <a:latin typeface="隶书" panose="02010509060101010101" charset="-122"/>
                <a:ea typeface="隶书" panose="02010509060101010101" charset="-122"/>
                <a:cs typeface="隶书" panose="02010509060101010101" charset="-122"/>
              </a:rPr>
              <a:t>   已　　    花 </a:t>
            </a:r>
            <a:endParaRPr lang="zh-CN" altLang="en-US" sz="3200" b="1" dirty="0">
              <a:latin typeface="隶书" panose="02010509060101010101" charset="-122"/>
              <a:ea typeface="隶书" panose="02010509060101010101" charset="-122"/>
              <a:cs typeface="隶书" panose="02010509060101010101" charset="-122"/>
            </a:endParaRPr>
          </a:p>
          <a:p>
            <a:pPr indent="317500" algn="ctr"/>
            <a:r>
              <a:rPr lang="zh-CN" altLang="en-US" sz="3200" b="1" dirty="0">
                <a:latin typeface="隶书" panose="02010509060101010101" charset="-122"/>
                <a:ea typeface="隶书" panose="02010509060101010101" charset="-122"/>
                <a:cs typeface="隶书" panose="02010509060101010101" charset="-122"/>
              </a:rPr>
              <a:t>　时　  　　　　归 </a:t>
            </a:r>
            <a:endParaRPr lang="zh-CN" altLang="en-US" sz="3200" b="1" dirty="0">
              <a:latin typeface="隶书" panose="02010509060101010101" charset="-122"/>
              <a:ea typeface="隶书" panose="02010509060101010101" charset="-122"/>
              <a:cs typeface="隶书" panose="02010509060101010101" charset="-122"/>
            </a:endParaRPr>
          </a:p>
          <a:p>
            <a:pPr indent="317500" algn="ctr"/>
            <a:r>
              <a:rPr lang="zh-CN" altLang="en-US" sz="3200" b="1" dirty="0">
                <a:latin typeface="隶书" panose="02010509060101010101" charset="-122"/>
                <a:ea typeface="隶书" panose="02010509060101010101" charset="-122"/>
                <a:cs typeface="隶书" panose="02010509060101010101" charset="-122"/>
              </a:rPr>
              <a:t>  醒　　   　　　去 </a:t>
            </a:r>
            <a:endParaRPr lang="zh-CN" altLang="en-US" sz="3200" b="1" dirty="0">
              <a:latin typeface="隶书" panose="02010509060101010101" charset="-122"/>
              <a:ea typeface="隶书" panose="02010509060101010101" charset="-122"/>
              <a:cs typeface="隶书" panose="02010509060101010101" charset="-122"/>
            </a:endParaRPr>
          </a:p>
          <a:p>
            <a:pPr indent="317500" algn="ctr"/>
            <a:r>
              <a:rPr lang="zh-CN" altLang="en-US" sz="3200" b="1" dirty="0">
                <a:latin typeface="隶书" panose="02010509060101010101" charset="-122"/>
                <a:ea typeface="隶书" panose="02010509060101010101" charset="-122"/>
                <a:cs typeface="隶书" panose="02010509060101010101" charset="-122"/>
              </a:rPr>
              <a:t>　微　　　　　　马 </a:t>
            </a:r>
            <a:endParaRPr lang="zh-CN" altLang="en-US" sz="3200" b="1" dirty="0">
              <a:latin typeface="隶书" panose="02010509060101010101" charset="-122"/>
              <a:ea typeface="隶书" panose="02010509060101010101" charset="-122"/>
              <a:cs typeface="隶书" panose="02010509060101010101" charset="-122"/>
            </a:endParaRPr>
          </a:p>
          <a:p>
            <a:pPr indent="317500" algn="ctr"/>
            <a:r>
              <a:rPr lang="zh-CN" altLang="en-US" sz="3200" b="1" dirty="0">
                <a:latin typeface="隶书" panose="02010509060101010101" charset="-122"/>
                <a:ea typeface="隶书" panose="02010509060101010101" charset="-122"/>
                <a:cs typeface="隶书" panose="02010509060101010101" charset="-122"/>
              </a:rPr>
              <a:t>   力　  　　如 </a:t>
            </a:r>
            <a:endParaRPr lang="zh-CN" altLang="en-US" sz="3200" b="1" dirty="0">
              <a:latin typeface="隶书" panose="02010509060101010101" charset="-122"/>
              <a:ea typeface="隶书" panose="02010509060101010101" charset="-122"/>
              <a:cs typeface="隶书" panose="02010509060101010101" charset="-122"/>
            </a:endParaRPr>
          </a:p>
          <a:p>
            <a:pPr indent="317500" algn="ctr"/>
            <a:r>
              <a:rPr lang="zh-CN" altLang="en-US" sz="3200" b="1" dirty="0">
                <a:latin typeface="隶书" panose="02010509060101010101" charset="-122"/>
                <a:ea typeface="隶书" panose="02010509060101010101" charset="-122"/>
                <a:cs typeface="隶书" panose="02010509060101010101" charset="-122"/>
              </a:rPr>
              <a:t>   酒   飞 </a:t>
            </a:r>
            <a:endParaRPr lang="zh-CN" altLang="en-US" sz="3200" b="1" dirty="0">
              <a:latin typeface="隶书" panose="02010509060101010101" charset="-122"/>
              <a:ea typeface="隶书" panose="02010509060101010101" charset="-122"/>
              <a:cs typeface="隶书" panose="02010509060101010101" charset="-122"/>
            </a:endParaRPr>
          </a:p>
        </p:txBody>
      </p:sp>
      <p:sp>
        <p:nvSpPr>
          <p:cNvPr id="39941" name="文本框 12293"/>
          <p:cNvSpPr txBox="1"/>
          <p:nvPr/>
        </p:nvSpPr>
        <p:spPr>
          <a:xfrm>
            <a:off x="3332798" y="1125538"/>
            <a:ext cx="459740" cy="4248150"/>
          </a:xfrm>
          <a:prstGeom prst="rect">
            <a:avLst/>
          </a:prstGeom>
          <a:noFill/>
          <a:ln w="12700">
            <a:noFill/>
          </a:ln>
          <a:effectLst>
            <a:outerShdw dist="53882" dir="2699999" algn="ctr" rotWithShape="0">
              <a:srgbClr val="CBCBCB"/>
            </a:outerShdw>
          </a:effectLst>
        </p:spPr>
        <p:txBody>
          <a:bodyPr vert="eaVert" anchor="t">
            <a:spAutoFit/>
          </a:bodyPr>
          <a:p>
            <a:pPr algn="ctr">
              <a:spcBef>
                <a:spcPct val="50000"/>
              </a:spcBef>
            </a:pPr>
            <a:endParaRPr lang="zh-CN" altLang="en-US" dirty="0">
              <a:latin typeface="Arial" panose="020B0604020202020204" pitchFamily="34" charset="0"/>
              <a:ea typeface="宋体" panose="02010600030101010101" pitchFamily="2" charset="-122"/>
            </a:endParaRPr>
          </a:p>
        </p:txBody>
      </p:sp>
      <p:sp>
        <p:nvSpPr>
          <p:cNvPr id="12295" name="文本框 12294"/>
          <p:cNvSpPr txBox="1"/>
          <p:nvPr/>
        </p:nvSpPr>
        <p:spPr>
          <a:xfrm>
            <a:off x="1690370" y="1476375"/>
            <a:ext cx="3229610" cy="4824413"/>
          </a:xfrm>
          <a:prstGeom prst="rect">
            <a:avLst/>
          </a:prstGeom>
          <a:noFill/>
          <a:ln w="12700">
            <a:noFill/>
          </a:ln>
          <a:effectLst>
            <a:outerShdw dist="53882" dir="2699999" algn="ctr" rotWithShape="0">
              <a:srgbClr val="CBCBCB"/>
            </a:outerShdw>
          </a:effectLst>
        </p:spPr>
        <p:txBody>
          <a:bodyPr vert="eaVert" anchor="t">
            <a:spAutoFit/>
          </a:bodyPr>
          <a:p>
            <a:pPr algn="ctr">
              <a:spcBef>
                <a:spcPct val="50000"/>
              </a:spcBef>
            </a:pPr>
            <a:r>
              <a:rPr lang="zh-CN" altLang="en-US" sz="3600" b="1" dirty="0">
                <a:solidFill>
                  <a:srgbClr val="C44F00"/>
                </a:solidFill>
                <a:latin typeface="微软雅黑" panose="020B0503020204020204" pitchFamily="34" charset="-122"/>
                <a:ea typeface="微软雅黑" panose="020B0503020204020204" pitchFamily="34" charset="-122"/>
              </a:rPr>
              <a:t>赏花归去马如飞，</a:t>
            </a:r>
            <a:endParaRPr lang="zh-CN" altLang="en-US" sz="3600" b="1" dirty="0">
              <a:solidFill>
                <a:srgbClr val="C44F00"/>
              </a:solidFill>
              <a:latin typeface="微软雅黑" panose="020B0503020204020204" pitchFamily="34" charset="-122"/>
              <a:ea typeface="微软雅黑" panose="020B0503020204020204" pitchFamily="34" charset="-122"/>
            </a:endParaRPr>
          </a:p>
          <a:p>
            <a:pPr algn="ctr">
              <a:spcBef>
                <a:spcPct val="50000"/>
              </a:spcBef>
            </a:pPr>
            <a:r>
              <a:rPr lang="zh-CN" altLang="en-US" sz="3600" b="1" dirty="0">
                <a:solidFill>
                  <a:srgbClr val="C44F00"/>
                </a:solidFill>
                <a:latin typeface="微软雅黑" panose="020B0503020204020204" pitchFamily="34" charset="-122"/>
                <a:ea typeface="微软雅黑" panose="020B0503020204020204" pitchFamily="34" charset="-122"/>
              </a:rPr>
              <a:t>去马如飞酒力微。</a:t>
            </a:r>
            <a:endParaRPr lang="zh-CN" altLang="en-US" sz="3600" b="1" dirty="0">
              <a:solidFill>
                <a:srgbClr val="C44F00"/>
              </a:solidFill>
              <a:latin typeface="微软雅黑" panose="020B0503020204020204" pitchFamily="34" charset="-122"/>
              <a:ea typeface="微软雅黑" panose="020B0503020204020204" pitchFamily="34" charset="-122"/>
            </a:endParaRPr>
          </a:p>
          <a:p>
            <a:pPr algn="ctr">
              <a:spcBef>
                <a:spcPct val="50000"/>
              </a:spcBef>
            </a:pPr>
            <a:r>
              <a:rPr lang="zh-CN" altLang="en-US" sz="3600" b="1" dirty="0">
                <a:solidFill>
                  <a:srgbClr val="C44F00"/>
                </a:solidFill>
                <a:latin typeface="微软雅黑" panose="020B0503020204020204" pitchFamily="34" charset="-122"/>
                <a:ea typeface="微软雅黑" panose="020B0503020204020204" pitchFamily="34" charset="-122"/>
              </a:rPr>
              <a:t>酒力微醒时已暮，</a:t>
            </a:r>
            <a:endParaRPr lang="zh-CN" altLang="en-US" sz="3600" b="1" dirty="0">
              <a:solidFill>
                <a:srgbClr val="C44F00"/>
              </a:solidFill>
              <a:latin typeface="微软雅黑" panose="020B0503020204020204" pitchFamily="34" charset="-122"/>
              <a:ea typeface="微软雅黑" panose="020B0503020204020204" pitchFamily="34" charset="-122"/>
            </a:endParaRPr>
          </a:p>
          <a:p>
            <a:pPr algn="ctr">
              <a:spcBef>
                <a:spcPct val="50000"/>
              </a:spcBef>
            </a:pPr>
            <a:r>
              <a:rPr lang="zh-CN" altLang="en-US" sz="3600" b="1" dirty="0">
                <a:solidFill>
                  <a:srgbClr val="C44F00"/>
                </a:solidFill>
                <a:latin typeface="微软雅黑" panose="020B0503020204020204" pitchFamily="34" charset="-122"/>
                <a:ea typeface="微软雅黑" panose="020B0503020204020204" pitchFamily="34" charset="-122"/>
              </a:rPr>
              <a:t>醒时已暮赏花归。</a:t>
            </a:r>
            <a:endParaRPr lang="zh-CN" altLang="en-US" sz="3600" b="1" dirty="0">
              <a:solidFill>
                <a:srgbClr val="C44F00"/>
              </a:solidFill>
              <a:latin typeface="微软雅黑" panose="020B0503020204020204" pitchFamily="34" charset="-122"/>
              <a:ea typeface="微软雅黑" panose="020B0503020204020204" pitchFamily="34" charset="-122"/>
            </a:endParaRPr>
          </a:p>
        </p:txBody>
      </p:sp>
      <p:sp>
        <p:nvSpPr>
          <p:cNvPr id="2" name="标题 12289"/>
          <p:cNvSpPr>
            <a:spLocks noGrp="1"/>
          </p:cNvSpPr>
          <p:nvPr/>
        </p:nvSpPr>
        <p:spPr>
          <a:xfrm>
            <a:off x="416560" y="3524885"/>
            <a:ext cx="814070" cy="2279015"/>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zh-CN" altLang="en-US" b="1" dirty="0">
                <a:latin typeface="微软雅黑" panose="020B0503020204020204" pitchFamily="34" charset="-122"/>
                <a:ea typeface="微软雅黑" panose="020B0503020204020204" pitchFamily="34" charset="-122"/>
              </a:rPr>
              <a:t>趣</a:t>
            </a:r>
            <a:br>
              <a:rPr lang="zh-CN" altLang="en-US" b="1" dirty="0">
                <a:latin typeface="微软雅黑" panose="020B0503020204020204" pitchFamily="34" charset="-122"/>
                <a:ea typeface="微软雅黑" panose="020B0503020204020204" pitchFamily="34" charset="-122"/>
              </a:rPr>
            </a:br>
            <a:r>
              <a:rPr lang="zh-CN" altLang="en-US" b="1" dirty="0">
                <a:latin typeface="微软雅黑" panose="020B0503020204020204" pitchFamily="34" charset="-122"/>
                <a:ea typeface="微软雅黑" panose="020B0503020204020204" pitchFamily="34" charset="-122"/>
              </a:rPr>
              <a:t>味</a:t>
            </a:r>
            <a:br>
              <a:rPr lang="zh-CN" altLang="en-US" b="1" dirty="0">
                <a:latin typeface="微软雅黑" panose="020B0503020204020204" pitchFamily="34" charset="-122"/>
                <a:ea typeface="微软雅黑" panose="020B0503020204020204" pitchFamily="34" charset="-122"/>
              </a:rPr>
            </a:br>
            <a:r>
              <a:rPr lang="zh-CN" altLang="en-US" b="1" dirty="0">
                <a:latin typeface="微软雅黑" panose="020B0503020204020204" pitchFamily="34" charset="-122"/>
                <a:ea typeface="微软雅黑" panose="020B0503020204020204" pitchFamily="34" charset="-122"/>
              </a:rPr>
              <a:t>诗</a:t>
            </a:r>
            <a:br>
              <a:rPr lang="zh-CN" altLang="en-US" b="1" dirty="0">
                <a:latin typeface="微软雅黑" panose="020B0503020204020204" pitchFamily="34" charset="-122"/>
                <a:ea typeface="微软雅黑" panose="020B0503020204020204" pitchFamily="34" charset="-122"/>
              </a:rPr>
            </a:br>
            <a:r>
              <a:rPr lang="zh-CN" altLang="en-US" b="1" dirty="0">
                <a:latin typeface="微软雅黑" panose="020B0503020204020204" pitchFamily="34" charset="-122"/>
                <a:ea typeface="微软雅黑" panose="020B0503020204020204" pitchFamily="34" charset="-122"/>
              </a:rPr>
              <a:t>歌</a:t>
            </a:r>
            <a:endParaRPr lang="zh-CN" altLang="en-US" b="1" dirty="0">
              <a:latin typeface="微软雅黑" panose="020B0503020204020204" pitchFamily="34" charset="-122"/>
              <a:ea typeface="微软雅黑" panose="020B0503020204020204" pitchFamily="34" charset="-122"/>
            </a:endParaRPr>
          </a:p>
        </p:txBody>
      </p:sp>
      <p:grpSp>
        <p:nvGrpSpPr>
          <p:cNvPr id="3" name="组合 8196"/>
          <p:cNvGrpSpPr/>
          <p:nvPr/>
        </p:nvGrpSpPr>
        <p:grpSpPr>
          <a:xfrm>
            <a:off x="199390" y="541020"/>
            <a:ext cx="1275080" cy="2782570"/>
            <a:chOff x="0" y="-47"/>
            <a:chExt cx="408" cy="1453"/>
          </a:xfrm>
        </p:grpSpPr>
        <p:pic>
          <p:nvPicPr>
            <p:cNvPr id="4" name="图片 8197" descr="A-2-056">
              <a:hlinkClick r:id="rId2" action="ppaction://hlinksldjump"/>
            </p:cNvPr>
            <p:cNvPicPr>
              <a:picLocks noChangeAspect="1"/>
            </p:cNvPicPr>
            <p:nvPr/>
          </p:nvPicPr>
          <p:blipFill>
            <a:blip r:embed="rId3">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5"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字</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9525" y="372110"/>
            <a:ext cx="12158980" cy="76200"/>
            <a:chOff x="0" y="542924"/>
            <a:chExt cx="12190413" cy="53182"/>
          </a:xfrm>
        </p:grpSpPr>
        <p:sp>
          <p:nvSpPr>
            <p:cNvPr id="7"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0"/>
                                        </p:tgtEl>
                                        <p:attrNameLst>
                                          <p:attrName>style.visibility</p:attrName>
                                        </p:attrNameLst>
                                      </p:cBhvr>
                                      <p:to>
                                        <p:strVal val="visible"/>
                                      </p:to>
                                    </p:set>
                                    <p:anim calcmode="lin" valueType="num">
                                      <p:cBhvr additive="base">
                                        <p:cTn id="13" dur="500" fill="hold"/>
                                        <p:tgtEl>
                                          <p:spTgt spid="12290"/>
                                        </p:tgtEl>
                                        <p:attrNameLst>
                                          <p:attrName>ppt_x</p:attrName>
                                        </p:attrNameLst>
                                      </p:cBhvr>
                                      <p:tavLst>
                                        <p:tav tm="0">
                                          <p:val>
                                            <p:strVal val="#ppt_x"/>
                                          </p:val>
                                        </p:tav>
                                        <p:tav tm="100000">
                                          <p:val>
                                            <p:strVal val="#ppt_x"/>
                                          </p:val>
                                        </p:tav>
                                      </p:tavLst>
                                    </p:anim>
                                    <p:anim calcmode="lin" valueType="num">
                                      <p:cBhvr additive="base">
                                        <p:cTn id="14"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2291"/>
                                        </p:tgtEl>
                                        <p:attrNameLst>
                                          <p:attrName>style.visibility</p:attrName>
                                        </p:attrNameLst>
                                      </p:cBhvr>
                                      <p:to>
                                        <p:strVal val="visible"/>
                                      </p:to>
                                    </p:set>
                                    <p:animEffect transition="in" filter="diamond(in)">
                                      <p:cBhvr>
                                        <p:cTn id="19" dur="2000"/>
                                        <p:tgtEl>
                                          <p:spTgt spid="12291"/>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2295"/>
                                        </p:tgtEl>
                                        <p:attrNameLst>
                                          <p:attrName>style.visibility</p:attrName>
                                        </p:attrNameLst>
                                      </p:cBhvr>
                                      <p:to>
                                        <p:strVal val="visible"/>
                                      </p:to>
                                    </p:set>
                                    <p:animEffect transition="in" filter="dissolve">
                                      <p:cBhvr>
                                        <p:cTn id="24"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ldLvl="0" animBg="1"/>
      <p:bldP spid="12295" grpId="0" bldLvl="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0961" name="图片 71683" descr="20051225165600"/>
          <p:cNvPicPr>
            <a:picLocks noChangeAspect="1"/>
          </p:cNvPicPr>
          <p:nvPr/>
        </p:nvPicPr>
        <p:blipFill>
          <a:blip r:embed="rId1">
            <a:clrChange>
              <a:clrFrom>
                <a:srgbClr val="FFFFFF"/>
              </a:clrFrom>
              <a:clrTo>
                <a:srgbClr val="FFFFFF">
                  <a:alpha val="0"/>
                </a:srgbClr>
              </a:clrTo>
            </a:clrChange>
          </a:blip>
          <a:stretch>
            <a:fillRect/>
          </a:stretch>
        </p:blipFill>
        <p:spPr>
          <a:xfrm>
            <a:off x="612775" y="2345690"/>
            <a:ext cx="5104130" cy="4298950"/>
          </a:xfrm>
          <a:prstGeom prst="rect">
            <a:avLst/>
          </a:prstGeom>
          <a:noFill/>
          <a:ln w="9525">
            <a:noFill/>
          </a:ln>
        </p:spPr>
      </p:pic>
      <p:grpSp>
        <p:nvGrpSpPr>
          <p:cNvPr id="71688" name="组合 71687"/>
          <p:cNvGrpSpPr/>
          <p:nvPr/>
        </p:nvGrpSpPr>
        <p:grpSpPr>
          <a:xfrm>
            <a:off x="5787390" y="1286456"/>
            <a:ext cx="5641340" cy="5358184"/>
            <a:chOff x="1973" y="820"/>
            <a:chExt cx="2813" cy="2332"/>
          </a:xfrm>
          <a:solidFill>
            <a:schemeClr val="accent2">
              <a:lumMod val="20000"/>
              <a:lumOff val="80000"/>
            </a:schemeClr>
          </a:solidFill>
        </p:grpSpPr>
        <p:sp>
          <p:nvSpPr>
            <p:cNvPr id="40966" name="竖卷形 71688"/>
            <p:cNvSpPr/>
            <p:nvPr/>
          </p:nvSpPr>
          <p:spPr>
            <a:xfrm>
              <a:off x="1973" y="820"/>
              <a:ext cx="2813" cy="2332"/>
            </a:xfrm>
            <a:prstGeom prst="verticalScroll">
              <a:avLst>
                <a:gd name="adj" fmla="val 12500"/>
              </a:avLst>
            </a:prstGeom>
            <a:grpFill/>
            <a:ln w="9525" cap="flat" cmpd="sng">
              <a:solidFill>
                <a:schemeClr val="tx1"/>
              </a:solidFill>
              <a:prstDash val="solid"/>
              <a:round/>
              <a:headEnd type="none" w="med" len="med"/>
              <a:tailEnd type="none" w="med" len="med"/>
            </a:ln>
          </p:spPr>
          <p:txBody>
            <a:bodyPr anchor="t"/>
            <a:p>
              <a:pPr algn="ctr"/>
              <a:endParaRPr lang="zh-CN" altLang="en-US">
                <a:latin typeface="Arial" panose="020B0604020202020204" pitchFamily="34" charset="0"/>
                <a:ea typeface="宋体" panose="02010600030101010101" pitchFamily="2" charset="-122"/>
              </a:endParaRPr>
            </a:p>
          </p:txBody>
        </p:sp>
        <p:sp>
          <p:nvSpPr>
            <p:cNvPr id="40967" name="文本框 71689"/>
            <p:cNvSpPr txBox="1"/>
            <p:nvPr/>
          </p:nvSpPr>
          <p:spPr>
            <a:xfrm>
              <a:off x="2603" y="902"/>
              <a:ext cx="1760" cy="2049"/>
            </a:xfrm>
            <a:prstGeom prst="rect">
              <a:avLst/>
            </a:prstGeom>
            <a:grpFill/>
            <a:ln w="9525">
              <a:noFill/>
            </a:ln>
          </p:spPr>
          <p:txBody>
            <a:bodyPr wrap="square" anchor="t">
              <a:spAutoFit/>
            </a:bodyPr>
            <a:p>
              <a:pPr fontAlgn="auto">
                <a:lnSpc>
                  <a:spcPct val="150000"/>
                </a:lnSpc>
              </a:pPr>
              <a:r>
                <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可以清心也</a:t>
              </a:r>
              <a:endPar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以清心也可</a:t>
              </a:r>
              <a:br>
                <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清心也可以</a:t>
              </a:r>
              <a:br>
                <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心也可以清</a:t>
              </a:r>
              <a:br>
                <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也可以清心</a:t>
              </a:r>
              <a:endParaRPr lang="zh-CN" altLang="en-US" sz="40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6322" name="标题 56321"/>
          <p:cNvSpPr>
            <a:spLocks noGrp="1"/>
          </p:cNvSpPr>
          <p:nvPr>
            <p:ph type="title"/>
          </p:nvPr>
        </p:nvSpPr>
        <p:spPr>
          <a:xfrm>
            <a:off x="1631950" y="1202690"/>
            <a:ext cx="3524250" cy="1143000"/>
          </a:xfrm>
        </p:spPr>
        <p:txBody>
          <a:bodyPr anchor="ctr"/>
          <a:p>
            <a:r>
              <a:rPr lang="zh-CN" altLang="en-US" dirty="0"/>
              <a:t> </a:t>
            </a:r>
            <a:r>
              <a:rPr lang="zh-CN" altLang="en-US" sz="6000" b="1" dirty="0">
                <a:solidFill>
                  <a:srgbClr val="FF0000"/>
                </a:solidFill>
                <a:latin typeface="微软雅黑" panose="020B0503020204020204" pitchFamily="34" charset="-122"/>
                <a:ea typeface="微软雅黑" panose="020B0503020204020204" pitchFamily="34" charset="-122"/>
              </a:rPr>
              <a:t>茶壶文字</a:t>
            </a:r>
            <a:r>
              <a:rPr lang="zh-CN" altLang="en-US" dirty="0"/>
              <a:t> </a:t>
            </a:r>
            <a:endParaRPr lang="zh-CN" altLang="en-US" dirty="0"/>
          </a:p>
        </p:txBody>
      </p:sp>
      <p:grpSp>
        <p:nvGrpSpPr>
          <p:cNvPr id="2" name="组合 8196"/>
          <p:cNvGrpSpPr/>
          <p:nvPr/>
        </p:nvGrpSpPr>
        <p:grpSpPr>
          <a:xfrm>
            <a:off x="208915" y="705485"/>
            <a:ext cx="1275080" cy="2782570"/>
            <a:chOff x="0" y="-47"/>
            <a:chExt cx="408" cy="1453"/>
          </a:xfrm>
        </p:grpSpPr>
        <p:pic>
          <p:nvPicPr>
            <p:cNvPr id="3" name="图片 8197" descr="A-2-056">
              <a:hlinkClick r:id="rId2" action="ppaction://hlinksldjump"/>
            </p:cNvPr>
            <p:cNvPicPr>
              <a:picLocks noChangeAspect="1"/>
            </p:cNvPicPr>
            <p:nvPr/>
          </p:nvPicPr>
          <p:blipFill>
            <a:blip r:embed="rId3">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4"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句</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0961"/>
                                        </p:tgtEl>
                                        <p:attrNameLst>
                                          <p:attrName>style.visibility</p:attrName>
                                        </p:attrNameLst>
                                      </p:cBhvr>
                                      <p:to>
                                        <p:strVal val="visible"/>
                                      </p:to>
                                    </p:set>
                                    <p:animEffect transition="in" filter="wedge">
                                      <p:cBhvr>
                                        <p:cTn id="12" dur="2000"/>
                                        <p:tgtEl>
                                          <p:spTgt spid="4096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6322"/>
                                        </p:tgtEl>
                                        <p:attrNameLst>
                                          <p:attrName>style.visibility</p:attrName>
                                        </p:attrNameLst>
                                      </p:cBhvr>
                                      <p:to>
                                        <p:strVal val="visible"/>
                                      </p:to>
                                    </p:set>
                                    <p:anim calcmode="lin" valueType="num">
                                      <p:cBhvr additive="base">
                                        <p:cTn id="17" dur="500" fill="hold"/>
                                        <p:tgtEl>
                                          <p:spTgt spid="56322"/>
                                        </p:tgtEl>
                                        <p:attrNameLst>
                                          <p:attrName>ppt_x</p:attrName>
                                        </p:attrNameLst>
                                      </p:cBhvr>
                                      <p:tavLst>
                                        <p:tav tm="0">
                                          <p:val>
                                            <p:strVal val="#ppt_x"/>
                                          </p:val>
                                        </p:tav>
                                        <p:tav tm="100000">
                                          <p:val>
                                            <p:strVal val="#ppt_x"/>
                                          </p:val>
                                        </p:tav>
                                      </p:tavLst>
                                    </p:anim>
                                    <p:anim calcmode="lin" valueType="num">
                                      <p:cBhvr additive="base">
                                        <p:cTn id="1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nodeType="clickEffect">
                                  <p:stCondLst>
                                    <p:cond delay="0"/>
                                  </p:stCondLst>
                                  <p:childTnLst>
                                    <p:set>
                                      <p:cBhvr>
                                        <p:cTn id="22" dur="1" fill="hold">
                                          <p:stCondLst>
                                            <p:cond delay="0"/>
                                          </p:stCondLst>
                                        </p:cTn>
                                        <p:tgtEl>
                                          <p:spTgt spid="71688"/>
                                        </p:tgtEl>
                                        <p:attrNameLst>
                                          <p:attrName>style.visibility</p:attrName>
                                        </p:attrNameLst>
                                      </p:cBhvr>
                                      <p:to>
                                        <p:strVal val="visible"/>
                                      </p:to>
                                    </p:set>
                                    <p:animEffect transition="in" filter="fade">
                                      <p:cBhvr>
                                        <p:cTn id="23" dur="1000"/>
                                        <p:tgtEl>
                                          <p:spTgt spid="71688"/>
                                        </p:tgtEl>
                                      </p:cBhvr>
                                    </p:animEffect>
                                    <p:anim calcmode="lin" valueType="num">
                                      <p:cBhvr>
                                        <p:cTn id="24" dur="1000" fill="hold"/>
                                        <p:tgtEl>
                                          <p:spTgt spid="71688"/>
                                        </p:tgtEl>
                                        <p:attrNameLst>
                                          <p:attrName>ppt_x</p:attrName>
                                        </p:attrNameLst>
                                      </p:cBhvr>
                                      <p:tavLst>
                                        <p:tav tm="0">
                                          <p:val>
                                            <p:strVal val="#ppt_x"/>
                                          </p:val>
                                        </p:tav>
                                        <p:tav tm="100000">
                                          <p:val>
                                            <p:strVal val="#ppt_x"/>
                                          </p:val>
                                        </p:tav>
                                      </p:tavLst>
                                    </p:anim>
                                    <p:anim calcmode="lin" valueType="num">
                                      <p:cBhvr>
                                        <p:cTn id="25" dur="1000" fill="hold"/>
                                        <p:tgtEl>
                                          <p:spTgt spid="716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56322" name="标题 56321"/>
          <p:cNvSpPr>
            <a:spLocks noGrp="1"/>
          </p:cNvSpPr>
          <p:nvPr>
            <p:ph type="title"/>
          </p:nvPr>
        </p:nvSpPr>
        <p:spPr>
          <a:xfrm>
            <a:off x="4872355" y="567690"/>
            <a:ext cx="3524250" cy="1143000"/>
          </a:xfrm>
        </p:spPr>
        <p:txBody>
          <a:bodyPr anchor="ctr">
            <a:normAutofit fontScale="90000"/>
          </a:bodyPr>
          <a:p>
            <a:r>
              <a:rPr lang="zh-CN" altLang="en-US" dirty="0"/>
              <a:t> </a:t>
            </a:r>
            <a:r>
              <a:rPr lang="zh-CN" altLang="en-US" sz="6600" b="1" dirty="0">
                <a:solidFill>
                  <a:srgbClr val="FF0000"/>
                </a:solidFill>
                <a:latin typeface="微软雅黑" panose="020B0503020204020204" pitchFamily="34" charset="-122"/>
                <a:ea typeface="微软雅黑" panose="020B0503020204020204" pitchFamily="34" charset="-122"/>
              </a:rPr>
              <a:t>宝  塔  诗</a:t>
            </a:r>
            <a:r>
              <a:rPr lang="zh-CN" altLang="en-US" dirty="0"/>
              <a:t> </a:t>
            </a:r>
            <a:endParaRPr lang="zh-CN" altLang="en-US" dirty="0"/>
          </a:p>
        </p:txBody>
      </p:sp>
      <p:sp>
        <p:nvSpPr>
          <p:cNvPr id="56323" name="内容占位符 56322"/>
          <p:cNvSpPr>
            <a:spLocks noGrp="1"/>
          </p:cNvSpPr>
          <p:nvPr>
            <p:ph idx="1"/>
          </p:nvPr>
        </p:nvSpPr>
        <p:spPr>
          <a:xfrm>
            <a:off x="1956435" y="1710690"/>
            <a:ext cx="4391025" cy="4870450"/>
          </a:xfrm>
          <a:prstGeom prst="flowChartAlternateProcess">
            <a:avLst/>
          </a:prstGeom>
          <a:solidFill>
            <a:schemeClr val="accent4">
              <a:lumMod val="20000"/>
              <a:lumOff val="80000"/>
            </a:schemeClr>
          </a:solidFill>
        </p:spPr>
        <p:txBody>
          <a:bodyPr anchor="t">
            <a:noAutofit/>
          </a:bodyPr>
          <a:p>
            <a:pPr>
              <a:lnSpc>
                <a:spcPct val="90000"/>
              </a:lnSpc>
            </a:pPr>
            <a:endParaRPr lang="zh-CN" altLang="en-US" b="1" dirty="0"/>
          </a:p>
          <a:p>
            <a:pPr algn="ctr">
              <a:lnSpc>
                <a:spcPct val="90000"/>
              </a:lnSpc>
              <a:buNone/>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开 </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buNone/>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山满 </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buNone/>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桃山杏 </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buNone/>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山好景好 </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buNone/>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来山客看山 </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buNone/>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里山僧山客山 </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90000"/>
              </a:lnSpc>
              <a:buNone/>
            </a:pPr>
            <a:r>
              <a:rPr lang="zh-CN" altLang="en-US" sz="3200" b="1" dirty="0">
                <a:latin typeface="微软雅黑" panose="020B0503020204020204" pitchFamily="34" charset="-122"/>
                <a:ea typeface="微软雅黑" panose="020B0503020204020204" pitchFamily="34" charset="-122"/>
                <a:cs typeface="微软雅黑" panose="020B0503020204020204" pitchFamily="34" charset="-122"/>
              </a:rPr>
              <a:t>山中山路转山崖 </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324" name="文本框 56323"/>
          <p:cNvSpPr txBox="1"/>
          <p:nvPr/>
        </p:nvSpPr>
        <p:spPr>
          <a:xfrm>
            <a:off x="6826885" y="1616393"/>
            <a:ext cx="4608513" cy="4964703"/>
          </a:xfrm>
          <a:prstGeom prst="roundRect">
            <a:avLst/>
          </a:prstGeom>
          <a:solidFill>
            <a:schemeClr val="accent4">
              <a:lumMod val="20000"/>
              <a:lumOff val="80000"/>
            </a:schemeClr>
          </a:solidFill>
          <a:ln w="12700">
            <a:noFill/>
          </a:ln>
          <a:effectLst>
            <a:outerShdw dist="53882" dir="2699999" algn="ctr" rotWithShape="0">
              <a:srgbClr val="CBCBCB"/>
            </a:outerShdw>
          </a:effectLst>
        </p:spPr>
        <p:txBody>
          <a:bodyPr anchor="t">
            <a:spAutoFit/>
          </a:bodyPr>
          <a:p>
            <a:pPr algn="ctr" fontAlgn="auto">
              <a:lnSpc>
                <a:spcPct val="2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rPr>
              <a:t>山中山路转山崖 </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2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rPr>
              <a:t>山客山僧山里来 </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2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rPr>
              <a:t>山客看山好景好 </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200000"/>
              </a:lnSpc>
            </a:pPr>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rPr>
              <a:t>山桃山杏满山开 </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 name="组合 8196"/>
          <p:cNvGrpSpPr/>
          <p:nvPr/>
        </p:nvGrpSpPr>
        <p:grpSpPr>
          <a:xfrm>
            <a:off x="208915" y="705485"/>
            <a:ext cx="1275080" cy="2782570"/>
            <a:chOff x="0" y="-47"/>
            <a:chExt cx="408" cy="1453"/>
          </a:xfrm>
        </p:grpSpPr>
        <p:pic>
          <p:nvPicPr>
            <p:cNvPr id="3" name="图片 8197" descr="A-2-056">
              <a:hlinkClick r:id="rId1" action="ppaction://hlinksldjump"/>
            </p:cNvPr>
            <p:cNvPicPr>
              <a:picLocks noChangeAspect="1"/>
            </p:cNvPicPr>
            <p:nvPr/>
          </p:nvPicPr>
          <p:blipFill>
            <a:blip r:embed="rId2">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4"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句</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56323">
                                            <p:txEl>
                                              <p:charRg st="4294967295" end="4294967295"/>
                                            </p:txEl>
                                          </p:spTgt>
                                        </p:tgtEl>
                                        <p:attrNameLst>
                                          <p:attrName>style.visibility</p:attrName>
                                        </p:attrNameLst>
                                      </p:cBhvr>
                                      <p:to>
                                        <p:strVal val="visible"/>
                                      </p:to>
                                    </p:set>
                                    <p:animEffect transition="in" filter="wheel(4)">
                                      <p:cBhvr>
                                        <p:cTn id="13" dur="2000"/>
                                        <p:tgtEl>
                                          <p:spTgt spid="56323">
                                            <p:txEl>
                                              <p:charRg st="4294967295" end="429496729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56323">
                                            <p:txEl>
                                              <p:charRg st="1" end="4"/>
                                            </p:txEl>
                                          </p:spTgt>
                                        </p:tgtEl>
                                        <p:attrNameLst>
                                          <p:attrName>style.visibility</p:attrName>
                                        </p:attrNameLst>
                                      </p:cBhvr>
                                      <p:to>
                                        <p:strVal val="visible"/>
                                      </p:to>
                                    </p:set>
                                    <p:animEffect transition="in" filter="wheel(4)">
                                      <p:cBhvr>
                                        <p:cTn id="18" dur="2000"/>
                                        <p:tgtEl>
                                          <p:spTgt spid="56323">
                                            <p:txEl>
                                              <p:charRg st="1"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grpId="0" nodeType="clickEffect">
                                  <p:stCondLst>
                                    <p:cond delay="0"/>
                                  </p:stCondLst>
                                  <p:childTnLst>
                                    <p:set>
                                      <p:cBhvr>
                                        <p:cTn id="22" dur="1" fill="hold">
                                          <p:stCondLst>
                                            <p:cond delay="0"/>
                                          </p:stCondLst>
                                        </p:cTn>
                                        <p:tgtEl>
                                          <p:spTgt spid="56323">
                                            <p:txEl>
                                              <p:charRg st="4" end="8"/>
                                            </p:txEl>
                                          </p:spTgt>
                                        </p:tgtEl>
                                        <p:attrNameLst>
                                          <p:attrName>style.visibility</p:attrName>
                                        </p:attrNameLst>
                                      </p:cBhvr>
                                      <p:to>
                                        <p:strVal val="visible"/>
                                      </p:to>
                                    </p:set>
                                    <p:animEffect transition="in" filter="wheel(4)">
                                      <p:cBhvr>
                                        <p:cTn id="23" dur="2000"/>
                                        <p:tgtEl>
                                          <p:spTgt spid="56323">
                                            <p:txEl>
                                              <p:charRg st="4" end="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56323">
                                            <p:txEl>
                                              <p:charRg st="8" end="13"/>
                                            </p:txEl>
                                          </p:spTgt>
                                        </p:tgtEl>
                                        <p:attrNameLst>
                                          <p:attrName>style.visibility</p:attrName>
                                        </p:attrNameLst>
                                      </p:cBhvr>
                                      <p:to>
                                        <p:strVal val="visible"/>
                                      </p:to>
                                    </p:set>
                                    <p:animEffect transition="in" filter="wheel(4)">
                                      <p:cBhvr>
                                        <p:cTn id="28" dur="2000"/>
                                        <p:tgtEl>
                                          <p:spTgt spid="56323">
                                            <p:txEl>
                                              <p:charRg st="8" end="1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56323">
                                            <p:txEl>
                                              <p:charRg st="13" end="19"/>
                                            </p:txEl>
                                          </p:spTgt>
                                        </p:tgtEl>
                                        <p:attrNameLst>
                                          <p:attrName>style.visibility</p:attrName>
                                        </p:attrNameLst>
                                      </p:cBhvr>
                                      <p:to>
                                        <p:strVal val="visible"/>
                                      </p:to>
                                    </p:set>
                                    <p:animEffect transition="in" filter="wheel(4)">
                                      <p:cBhvr>
                                        <p:cTn id="33" dur="2000"/>
                                        <p:tgtEl>
                                          <p:spTgt spid="56323">
                                            <p:txEl>
                                              <p:charRg st="13" end="1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4" fill="hold" grpId="0" nodeType="clickEffect">
                                  <p:stCondLst>
                                    <p:cond delay="0"/>
                                  </p:stCondLst>
                                  <p:childTnLst>
                                    <p:set>
                                      <p:cBhvr>
                                        <p:cTn id="37" dur="1" fill="hold">
                                          <p:stCondLst>
                                            <p:cond delay="0"/>
                                          </p:stCondLst>
                                        </p:cTn>
                                        <p:tgtEl>
                                          <p:spTgt spid="56323">
                                            <p:txEl>
                                              <p:charRg st="19" end="26"/>
                                            </p:txEl>
                                          </p:spTgt>
                                        </p:tgtEl>
                                        <p:attrNameLst>
                                          <p:attrName>style.visibility</p:attrName>
                                        </p:attrNameLst>
                                      </p:cBhvr>
                                      <p:to>
                                        <p:strVal val="visible"/>
                                      </p:to>
                                    </p:set>
                                    <p:animEffect transition="in" filter="wheel(4)">
                                      <p:cBhvr>
                                        <p:cTn id="38" dur="2000"/>
                                        <p:tgtEl>
                                          <p:spTgt spid="56323">
                                            <p:txEl>
                                              <p:charRg st="19" end="2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4" fill="hold" grpId="0" nodeType="clickEffect">
                                  <p:stCondLst>
                                    <p:cond delay="0"/>
                                  </p:stCondLst>
                                  <p:childTnLst>
                                    <p:set>
                                      <p:cBhvr>
                                        <p:cTn id="42" dur="1" fill="hold">
                                          <p:stCondLst>
                                            <p:cond delay="0"/>
                                          </p:stCondLst>
                                        </p:cTn>
                                        <p:tgtEl>
                                          <p:spTgt spid="56323">
                                            <p:txEl>
                                              <p:charRg st="26" end="34"/>
                                            </p:txEl>
                                          </p:spTgt>
                                        </p:tgtEl>
                                        <p:attrNameLst>
                                          <p:attrName>style.visibility</p:attrName>
                                        </p:attrNameLst>
                                      </p:cBhvr>
                                      <p:to>
                                        <p:strVal val="visible"/>
                                      </p:to>
                                    </p:set>
                                    <p:animEffect transition="in" filter="wheel(4)">
                                      <p:cBhvr>
                                        <p:cTn id="43" dur="2000"/>
                                        <p:tgtEl>
                                          <p:spTgt spid="56323">
                                            <p:txEl>
                                              <p:charRg st="26" end="3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4" fill="hold" grpId="0" nodeType="clickEffect">
                                  <p:stCondLst>
                                    <p:cond delay="0"/>
                                  </p:stCondLst>
                                  <p:childTnLst>
                                    <p:set>
                                      <p:cBhvr>
                                        <p:cTn id="47" dur="1" fill="hold">
                                          <p:stCondLst>
                                            <p:cond delay="0"/>
                                          </p:stCondLst>
                                        </p:cTn>
                                        <p:tgtEl>
                                          <p:spTgt spid="56323">
                                            <p:txEl>
                                              <p:charRg st="34" end="43"/>
                                            </p:txEl>
                                          </p:spTgt>
                                        </p:tgtEl>
                                        <p:attrNameLst>
                                          <p:attrName>style.visibility</p:attrName>
                                        </p:attrNameLst>
                                      </p:cBhvr>
                                      <p:to>
                                        <p:strVal val="visible"/>
                                      </p:to>
                                    </p:set>
                                    <p:animEffect transition="in" filter="wheel(4)">
                                      <p:cBhvr>
                                        <p:cTn id="48" dur="2000"/>
                                        <p:tgtEl>
                                          <p:spTgt spid="56323">
                                            <p:txEl>
                                              <p:charRg st="34" end="4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56324"/>
                                        </p:tgtEl>
                                        <p:attrNameLst>
                                          <p:attrName>style.visibility</p:attrName>
                                        </p:attrNameLst>
                                      </p:cBhvr>
                                      <p:to>
                                        <p:strVal val="visible"/>
                                      </p:to>
                                    </p:set>
                                    <p:animEffect transition="in" filter="dissolve">
                                      <p:cBhvr>
                                        <p:cTn id="53" dur="500"/>
                                        <p:tgtEl>
                                          <p:spTgt spid="56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3" grpId="0" uiExpand="1" build="p"/>
      <p:bldP spid="5632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2" name="图片 1" descr="timg"/>
          <p:cNvPicPr>
            <a:picLocks noChangeAspect="1"/>
          </p:cNvPicPr>
          <p:nvPr/>
        </p:nvPicPr>
        <p:blipFill>
          <a:blip r:embed="rId1"/>
          <a:stretch>
            <a:fillRect/>
          </a:stretch>
        </p:blipFill>
        <p:spPr>
          <a:xfrm>
            <a:off x="198120" y="3429000"/>
            <a:ext cx="3889375" cy="3265170"/>
          </a:xfrm>
          <a:prstGeom prst="roundRect">
            <a:avLst/>
          </a:prstGeom>
        </p:spPr>
      </p:pic>
      <p:sp>
        <p:nvSpPr>
          <p:cNvPr id="87046" name="Rectangle 3"/>
          <p:cNvSpPr/>
          <p:nvPr/>
        </p:nvSpPr>
        <p:spPr>
          <a:xfrm>
            <a:off x="4392930" y="1120775"/>
            <a:ext cx="7303770" cy="5573395"/>
          </a:xfrm>
          <a:prstGeom prst="roundRect">
            <a:avLst/>
          </a:prstGeom>
          <a:noFill/>
          <a:ln w="28575">
            <a:solidFill>
              <a:schemeClr val="tx1"/>
            </a:solidFill>
            <a:prstDash val="sysDash"/>
          </a:ln>
        </p:spPr>
        <p:txBody>
          <a:bodyPr anchor="t"/>
          <a:p>
            <a:pPr marL="342900" indent="-342900" fontAlgn="auto">
              <a:lnSpc>
                <a:spcPct val="150000"/>
              </a:lnSpc>
              <a:spcBef>
                <a:spcPts val="0"/>
              </a:spcBef>
            </a:pPr>
            <a:r>
              <a:rPr lang="zh-CN" altLang="en-US" sz="3200" dirty="0">
                <a:latin typeface="Arial" panose="020B0604020202020204" pitchFamily="34" charset="0"/>
                <a:ea typeface="宋体" panose="02010600030101010101" pitchFamily="2" charset="-122"/>
              </a:rPr>
              <a:t>　　</a:t>
            </a:r>
            <a:r>
              <a:rPr lang="zh-CN" altLang="en-US" sz="2800" dirty="0">
                <a:solidFill>
                  <a:srgbClr val="FF0066"/>
                </a:solidFill>
                <a:latin typeface="仿宋" panose="02010609060101010101" charset="-122"/>
                <a:ea typeface="仿宋" panose="02010609060101010101" charset="-122"/>
                <a:cs typeface="仿宋" panose="02010609060101010101" charset="-122"/>
              </a:rPr>
              <a:t>古时候，有个秀才要招收学生，他对穷人子弟实行免费教育，对富家子弟却索要报酬。他出了一个告示，在说明索取报酬的地方这样写道</a:t>
            </a:r>
            <a:r>
              <a:rPr lang="zh-CN" altLang="en-US" sz="2800" b="1" dirty="0">
                <a:solidFill>
                  <a:srgbClr val="FF33CC"/>
                </a:solidFill>
                <a:latin typeface="仿宋" panose="02010609060101010101" charset="-122"/>
                <a:ea typeface="仿宋" panose="02010609060101010101" charset="-122"/>
                <a:cs typeface="仿宋" panose="02010609060101010101" charset="-122"/>
              </a:rPr>
              <a:t>：“无米面也可无鸡鸭也可无鱼肉也可无银钱也可唯青菜萝卜不可少分文不取。”</a:t>
            </a:r>
            <a:r>
              <a:rPr lang="zh-CN" altLang="en-US" sz="2800" dirty="0">
                <a:latin typeface="仿宋" panose="02010609060101010101" charset="-122"/>
                <a:ea typeface="仿宋" panose="02010609060101010101" charset="-122"/>
                <a:cs typeface="仿宋" panose="02010609060101010101" charset="-122"/>
              </a:rPr>
              <a:t>穷 人子弟来，他就这样读；富家子弟来，他就那样读。你知道他各是怎样读的吗</a:t>
            </a:r>
            <a:r>
              <a:rPr lang="en-US" altLang="zh-CN" sz="2800">
                <a:latin typeface="仿宋" panose="02010609060101010101" charset="-122"/>
                <a:ea typeface="仿宋" panose="02010609060101010101" charset="-122"/>
                <a:cs typeface="仿宋" panose="02010609060101010101" charset="-122"/>
              </a:rPr>
              <a:t>?</a:t>
            </a:r>
            <a:endParaRPr lang="en-US" altLang="zh-CN" sz="2800">
              <a:latin typeface="仿宋" panose="02010609060101010101" charset="-122"/>
              <a:ea typeface="仿宋" panose="02010609060101010101" charset="-122"/>
              <a:cs typeface="仿宋" panose="02010609060101010101" charset="-122"/>
            </a:endParaRPr>
          </a:p>
        </p:txBody>
      </p:sp>
      <p:sp>
        <p:nvSpPr>
          <p:cNvPr id="56322" name="标题 56321"/>
          <p:cNvSpPr>
            <a:spLocks noGrp="1"/>
          </p:cNvSpPr>
          <p:nvPr>
            <p:ph type="title"/>
          </p:nvPr>
        </p:nvSpPr>
        <p:spPr>
          <a:xfrm>
            <a:off x="1382395" y="1493520"/>
            <a:ext cx="3187065" cy="1143000"/>
          </a:xfrm>
        </p:spPr>
        <p:txBody>
          <a:bodyPr anchor="ctr"/>
          <a:p>
            <a:r>
              <a:rPr lang="zh-CN" altLang="en-US" dirty="0"/>
              <a:t> </a:t>
            </a:r>
            <a:r>
              <a:rPr lang="zh-CN" altLang="en-US" sz="5400" b="1" dirty="0">
                <a:solidFill>
                  <a:srgbClr val="FF0000"/>
                </a:solidFill>
                <a:latin typeface="微软雅黑" panose="020B0503020204020204" pitchFamily="34" charset="-122"/>
                <a:ea typeface="微软雅黑" panose="020B0503020204020204" pitchFamily="34" charset="-122"/>
              </a:rPr>
              <a:t>秀才招徒</a:t>
            </a:r>
            <a:endParaRPr lang="zh-CN" altLang="en-US" sz="5400" b="1" dirty="0">
              <a:solidFill>
                <a:srgbClr val="FF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 name="组合 8196"/>
          <p:cNvGrpSpPr/>
          <p:nvPr/>
        </p:nvGrpSpPr>
        <p:grpSpPr>
          <a:xfrm>
            <a:off x="208915" y="705485"/>
            <a:ext cx="1275080" cy="2782570"/>
            <a:chOff x="0" y="-47"/>
            <a:chExt cx="408" cy="1453"/>
          </a:xfrm>
        </p:grpSpPr>
        <p:pic>
          <p:nvPicPr>
            <p:cNvPr id="4" name="图片 8197" descr="A-2-056">
              <a:hlinkClick r:id="rId2" action="ppaction://hlinksldjump"/>
            </p:cNvPr>
            <p:cNvPicPr>
              <a:picLocks noChangeAspect="1"/>
            </p:cNvPicPr>
            <p:nvPr/>
          </p:nvPicPr>
          <p:blipFill>
            <a:blip r:embed="rId3">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9"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句</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6322"/>
                                        </p:tgtEl>
                                        <p:attrNameLst>
                                          <p:attrName>style.visibility</p:attrName>
                                        </p:attrNameLst>
                                      </p:cBhvr>
                                      <p:to>
                                        <p:strVal val="visible"/>
                                      </p:to>
                                    </p:set>
                                    <p:anim calcmode="lin" valueType="num">
                                      <p:cBhvr additive="base">
                                        <p:cTn id="12" dur="500" fill="hold"/>
                                        <p:tgtEl>
                                          <p:spTgt spid="56322"/>
                                        </p:tgtEl>
                                        <p:attrNameLst>
                                          <p:attrName>ppt_x</p:attrName>
                                        </p:attrNameLst>
                                      </p:cBhvr>
                                      <p:tavLst>
                                        <p:tav tm="0">
                                          <p:val>
                                            <p:strVal val="#ppt_x"/>
                                          </p:val>
                                        </p:tav>
                                        <p:tav tm="100000">
                                          <p:val>
                                            <p:strVal val="#ppt_x"/>
                                          </p:val>
                                        </p:tav>
                                      </p:tavLst>
                                    </p:anim>
                                    <p:anim calcmode="lin" valueType="num">
                                      <p:cBhvr additive="base">
                                        <p:cTn id="13"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87046"/>
                                        </p:tgtEl>
                                        <p:attrNameLst>
                                          <p:attrName>style.visibility</p:attrName>
                                        </p:attrNameLst>
                                      </p:cBhvr>
                                      <p:to>
                                        <p:strVal val="visible"/>
                                      </p:to>
                                    </p:set>
                                    <p:animEffect transition="in" filter="wedge">
                                      <p:cBhvr>
                                        <p:cTn id="18" dur="20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8704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56322" name="标题 56321"/>
          <p:cNvSpPr>
            <a:spLocks noGrp="1"/>
          </p:cNvSpPr>
          <p:nvPr>
            <p:ph type="title"/>
          </p:nvPr>
        </p:nvSpPr>
        <p:spPr>
          <a:xfrm>
            <a:off x="1681480" y="1155065"/>
            <a:ext cx="5388610" cy="1143000"/>
          </a:xfrm>
        </p:spPr>
        <p:txBody>
          <a:bodyPr anchor="ctr">
            <a:normAutofit/>
          </a:bodyPr>
          <a:p>
            <a:r>
              <a:rPr lang="zh-CN" altLang="en-US" dirty="0"/>
              <a:t> </a:t>
            </a:r>
            <a:r>
              <a:rPr lang="zh-CN" altLang="en-US" sz="3600" b="1" dirty="0">
                <a:solidFill>
                  <a:srgbClr val="FF0000"/>
                </a:solidFill>
                <a:latin typeface="微软雅黑" panose="020B0503020204020204" pitchFamily="34" charset="-122"/>
                <a:ea typeface="微软雅黑" panose="020B0503020204020204" pitchFamily="34" charset="-122"/>
              </a:rPr>
              <a:t>马来西亚含情脉脉的警告</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87046" name="Rectangle 3"/>
          <p:cNvSpPr/>
          <p:nvPr/>
        </p:nvSpPr>
        <p:spPr>
          <a:xfrm>
            <a:off x="1681480" y="2298065"/>
            <a:ext cx="5318125" cy="4011930"/>
          </a:xfrm>
          <a:prstGeom prst="roundRect">
            <a:avLst/>
          </a:prstGeom>
          <a:noFill/>
          <a:ln w="28575">
            <a:solidFill>
              <a:schemeClr val="tx1"/>
            </a:solidFill>
            <a:prstDash val="sysDash"/>
          </a:ln>
        </p:spPr>
        <p:txBody>
          <a:bodyPr anchor="t"/>
          <a:p>
            <a:pPr marL="342900" indent="-342900" fontAlgn="auto">
              <a:lnSpc>
                <a:spcPts val="3420"/>
              </a:lnSpc>
              <a:spcBef>
                <a:spcPts val="0"/>
              </a:spcBef>
            </a:pPr>
            <a:r>
              <a:rPr lang="zh-CN" altLang="en-US" sz="3200" dirty="0">
                <a:latin typeface="Arial" panose="020B0604020202020204" pitchFamily="34" charset="0"/>
                <a:ea typeface="宋体" panose="02010600030101010101" pitchFamily="2" charset="-122"/>
              </a:rPr>
              <a:t>　</a:t>
            </a:r>
            <a:r>
              <a:rPr sz="1600"/>
              <a:t> </a:t>
            </a:r>
            <a:r>
              <a:rPr sz="2400">
                <a:latin typeface="仿宋" panose="02010609060101010101" charset="-122"/>
                <a:ea typeface="仿宋" panose="02010609060101010101" charset="-122"/>
              </a:rPr>
              <a:t>阁下驾驶汽车，时速如果不超过三十公里，可以尽情欣赏本市的美丽景色！</a:t>
            </a:r>
            <a:r>
              <a:rPr sz="2400">
                <a:solidFill>
                  <a:srgbClr val="FF0000"/>
                </a:solidFill>
                <a:latin typeface="仿宋" panose="02010609060101010101" charset="-122"/>
                <a:ea typeface="仿宋" panose="02010609060101010101" charset="-122"/>
              </a:rPr>
              <a:t>如果超过六十公里，就可能被邀请到法院做客；</a:t>
            </a:r>
            <a:r>
              <a:rPr sz="2400">
                <a:solidFill>
                  <a:srgbClr val="7030A0"/>
                </a:solidFill>
                <a:latin typeface="仿宋" panose="02010609060101010101" charset="-122"/>
                <a:ea typeface="仿宋" panose="02010609060101010101" charset="-122"/>
              </a:rPr>
              <a:t>如果超过八十公里，真诚欢迎您光顾本市设备最齐备的急救医院；</a:t>
            </a:r>
            <a:r>
              <a:rPr sz="2400">
                <a:solidFill>
                  <a:srgbClr val="002060"/>
                </a:solidFill>
                <a:latin typeface="仿宋" panose="02010609060101010101" charset="-122"/>
                <a:ea typeface="仿宋" panose="02010609060101010101" charset="-122"/>
              </a:rPr>
              <a:t>如果超过了一百公里，我们只好真诚祝您安息吧！</a:t>
            </a:r>
            <a:endParaRPr sz="2400">
              <a:solidFill>
                <a:srgbClr val="002060"/>
              </a:solidFill>
              <a:latin typeface="仿宋" panose="02010609060101010101" charset="-122"/>
              <a:ea typeface="仿宋" panose="02010609060101010101" charset="-122"/>
            </a:endParaRPr>
          </a:p>
        </p:txBody>
      </p:sp>
      <p:pic>
        <p:nvPicPr>
          <p:cNvPr id="2" name="图片 1" descr="timg (1)"/>
          <p:cNvPicPr>
            <a:picLocks noChangeAspect="1"/>
          </p:cNvPicPr>
          <p:nvPr/>
        </p:nvPicPr>
        <p:blipFill>
          <a:blip r:embed="rId1"/>
          <a:stretch>
            <a:fillRect/>
          </a:stretch>
        </p:blipFill>
        <p:spPr>
          <a:xfrm>
            <a:off x="7267575" y="1250950"/>
            <a:ext cx="4874260" cy="5058410"/>
          </a:xfrm>
          <a:prstGeom prst="roundRect">
            <a:avLst/>
          </a:prstGeom>
        </p:spPr>
      </p:pic>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 name="组合 8196"/>
          <p:cNvGrpSpPr/>
          <p:nvPr/>
        </p:nvGrpSpPr>
        <p:grpSpPr>
          <a:xfrm>
            <a:off x="208915" y="705485"/>
            <a:ext cx="1275080" cy="2782570"/>
            <a:chOff x="0" y="-47"/>
            <a:chExt cx="408" cy="1453"/>
          </a:xfrm>
        </p:grpSpPr>
        <p:pic>
          <p:nvPicPr>
            <p:cNvPr id="4" name="图片 8197" descr="A-2-056">
              <a:hlinkClick r:id="rId2" action="ppaction://hlinksldjump"/>
            </p:cNvPr>
            <p:cNvPicPr>
              <a:picLocks noChangeAspect="1"/>
            </p:cNvPicPr>
            <p:nvPr/>
          </p:nvPicPr>
          <p:blipFill>
            <a:blip r:embed="rId3">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9"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句</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87046"/>
                                        </p:tgtEl>
                                        <p:attrNameLst>
                                          <p:attrName>style.visibility</p:attrName>
                                        </p:attrNameLst>
                                      </p:cBhvr>
                                      <p:to>
                                        <p:strVal val="visible"/>
                                      </p:to>
                                    </p:set>
                                    <p:animEffect transition="in" filter="diamond(in)">
                                      <p:cBhvr>
                                        <p:cTn id="18" dur="20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870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5059" name="文本占位符 77826"/>
          <p:cNvSpPr>
            <a:spLocks noGrp="1"/>
          </p:cNvSpPr>
          <p:nvPr>
            <p:ph idx="1"/>
          </p:nvPr>
        </p:nvSpPr>
        <p:spPr>
          <a:xfrm>
            <a:off x="1566545" y="795655"/>
            <a:ext cx="10357485" cy="5798185"/>
          </a:xfrm>
          <a:prstGeom prst="roundRect">
            <a:avLst/>
          </a:prstGeom>
          <a:solidFill>
            <a:schemeClr val="accent6">
              <a:lumMod val="20000"/>
              <a:lumOff val="80000"/>
            </a:schemeClr>
          </a:solidFill>
          <a:ln w="28575">
            <a:solidFill>
              <a:srgbClr val="FF0000"/>
            </a:solidFill>
            <a:prstDash val="sysDash"/>
          </a:ln>
        </p:spPr>
        <p:txBody>
          <a:bodyPr anchor="t">
            <a:noAutofit/>
          </a:bodyPr>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抗震救灾办电话录音：</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女方：</a:t>
            </a:r>
            <a:r>
              <a:rPr lang="zh-CN" altLang="en-US" sz="2400" dirty="0">
                <a:solidFill>
                  <a:srgbClr val="0070C0"/>
                </a:solidFill>
                <a:uFillTx/>
                <a:latin typeface="仿宋" panose="02010609060101010101" charset="-122"/>
                <a:ea typeface="仿宋" panose="02010609060101010101" charset="-122"/>
              </a:rPr>
              <a:t>“你好，我是地震受灾统计办公室的，请问你家伤亡是几个人？”</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男答：</a:t>
            </a:r>
            <a:r>
              <a:rPr lang="zh-CN" altLang="en-US" sz="2400" dirty="0">
                <a:solidFill>
                  <a:srgbClr val="7030A0"/>
                </a:solidFill>
                <a:uFillTx/>
                <a:latin typeface="仿宋" panose="02010609060101010101" charset="-122"/>
                <a:ea typeface="仿宋" panose="02010609060101010101" charset="-122"/>
              </a:rPr>
              <a:t>“我家是一个人。”</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女方：</a:t>
            </a:r>
            <a:r>
              <a:rPr lang="zh-CN" altLang="en-US" sz="2400" dirty="0">
                <a:solidFill>
                  <a:srgbClr val="0070C0"/>
                </a:solidFill>
                <a:uFillTx/>
                <a:latin typeface="仿宋" panose="02010609060101010101" charset="-122"/>
                <a:ea typeface="仿宋" panose="02010609060101010101" charset="-122"/>
              </a:rPr>
              <a:t>“</a:t>
            </a:r>
            <a:r>
              <a:rPr lang="en-US" altLang="zh-CN" sz="2400">
                <a:solidFill>
                  <a:srgbClr val="0070C0"/>
                </a:solidFill>
                <a:uFillTx/>
                <a:latin typeface="仿宋" panose="02010609060101010101" charset="-122"/>
                <a:ea typeface="仿宋" panose="02010609060101010101" charset="-122"/>
              </a:rPr>
              <a:t>11</a:t>
            </a:r>
            <a:r>
              <a:rPr lang="zh-CN" altLang="en-US" sz="2400" dirty="0">
                <a:solidFill>
                  <a:srgbClr val="0070C0"/>
                </a:solidFill>
                <a:uFillTx/>
                <a:latin typeface="仿宋" panose="02010609060101010101" charset="-122"/>
                <a:ea typeface="仿宋" panose="02010609060101010101" charset="-122"/>
              </a:rPr>
              <a:t>个人？”</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男说：</a:t>
            </a:r>
            <a:r>
              <a:rPr lang="zh-CN" altLang="en-US" sz="2400" dirty="0">
                <a:solidFill>
                  <a:srgbClr val="7030A0"/>
                </a:solidFill>
                <a:uFillTx/>
                <a:latin typeface="仿宋" panose="02010609060101010101" charset="-122"/>
                <a:ea typeface="仿宋" panose="02010609060101010101" charset="-122"/>
              </a:rPr>
              <a:t>“不是</a:t>
            </a:r>
            <a:r>
              <a:rPr lang="en-US" altLang="zh-CN" sz="2400">
                <a:solidFill>
                  <a:srgbClr val="7030A0"/>
                </a:solidFill>
                <a:uFillTx/>
                <a:latin typeface="仿宋" panose="02010609060101010101" charset="-122"/>
                <a:ea typeface="仿宋" panose="02010609060101010101" charset="-122"/>
              </a:rPr>
              <a:t>11</a:t>
            </a:r>
            <a:r>
              <a:rPr lang="zh-CN" altLang="en-US" sz="2400" dirty="0">
                <a:solidFill>
                  <a:srgbClr val="7030A0"/>
                </a:solidFill>
                <a:uFillTx/>
                <a:latin typeface="仿宋" panose="02010609060101010101" charset="-122"/>
                <a:ea typeface="仿宋" panose="02010609060101010101" charset="-122"/>
              </a:rPr>
              <a:t>个人，而是一个人。”</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女方：</a:t>
            </a:r>
            <a:r>
              <a:rPr lang="zh-CN" altLang="en-US" sz="2400" dirty="0">
                <a:solidFill>
                  <a:srgbClr val="0070C0"/>
                </a:solidFill>
                <a:uFillTx/>
                <a:latin typeface="仿宋" panose="02010609060101010101" charset="-122"/>
                <a:ea typeface="仿宋" panose="02010609060101010101" charset="-122"/>
              </a:rPr>
              <a:t>“</a:t>
            </a:r>
            <a:r>
              <a:rPr lang="en-US" altLang="zh-CN" sz="2400">
                <a:solidFill>
                  <a:srgbClr val="0070C0"/>
                </a:solidFill>
                <a:uFillTx/>
                <a:latin typeface="仿宋" panose="02010609060101010101" charset="-122"/>
                <a:ea typeface="仿宋" panose="02010609060101010101" charset="-122"/>
              </a:rPr>
              <a:t>21</a:t>
            </a:r>
            <a:r>
              <a:rPr lang="zh-CN" altLang="en-US" sz="2400" dirty="0">
                <a:solidFill>
                  <a:srgbClr val="0070C0"/>
                </a:solidFill>
                <a:uFillTx/>
                <a:latin typeface="仿宋" panose="02010609060101010101" charset="-122"/>
                <a:ea typeface="仿宋" panose="02010609060101010101" charset="-122"/>
              </a:rPr>
              <a:t>个人？怎么又变成</a:t>
            </a:r>
            <a:r>
              <a:rPr lang="en-US" altLang="zh-CN" sz="2400">
                <a:solidFill>
                  <a:srgbClr val="0070C0"/>
                </a:solidFill>
                <a:uFillTx/>
                <a:latin typeface="仿宋" panose="02010609060101010101" charset="-122"/>
                <a:ea typeface="仿宋" panose="02010609060101010101" charset="-122"/>
              </a:rPr>
              <a:t>21</a:t>
            </a:r>
            <a:r>
              <a:rPr lang="zh-CN" altLang="en-US" sz="2400" dirty="0">
                <a:solidFill>
                  <a:srgbClr val="0070C0"/>
                </a:solidFill>
                <a:uFillTx/>
                <a:latin typeface="仿宋" panose="02010609060101010101" charset="-122"/>
                <a:ea typeface="仿宋" panose="02010609060101010101" charset="-122"/>
              </a:rPr>
              <a:t>个人了？”</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男耐着性子说：</a:t>
            </a:r>
            <a:r>
              <a:rPr lang="zh-CN" altLang="en-US" sz="2400" dirty="0">
                <a:solidFill>
                  <a:srgbClr val="7030A0"/>
                </a:solidFill>
                <a:uFillTx/>
                <a:latin typeface="仿宋" panose="02010609060101010101" charset="-122"/>
                <a:ea typeface="仿宋" panose="02010609060101010101" charset="-122"/>
              </a:rPr>
              <a:t>“你听错了，其实一个人。”</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女方：</a:t>
            </a:r>
            <a:r>
              <a:rPr lang="zh-CN" altLang="en-US" sz="2400" dirty="0">
                <a:solidFill>
                  <a:srgbClr val="0070C0"/>
                </a:solidFill>
                <a:uFillTx/>
                <a:latin typeface="仿宋" panose="02010609060101010101" charset="-122"/>
                <a:ea typeface="仿宋" panose="02010609060101010101" charset="-122"/>
              </a:rPr>
              <a:t>“</a:t>
            </a:r>
            <a:r>
              <a:rPr lang="en-US" altLang="zh-CN" sz="2400">
                <a:solidFill>
                  <a:srgbClr val="0070C0"/>
                </a:solidFill>
                <a:uFillTx/>
                <a:latin typeface="仿宋" panose="02010609060101010101" charset="-122"/>
                <a:ea typeface="仿宋" panose="02010609060101010101" charset="-122"/>
              </a:rPr>
              <a:t>71</a:t>
            </a:r>
            <a:r>
              <a:rPr lang="zh-CN" altLang="en-US" sz="2400" dirty="0">
                <a:solidFill>
                  <a:srgbClr val="0070C0"/>
                </a:solidFill>
                <a:uFillTx/>
                <a:latin typeface="仿宋" panose="02010609060101010101" charset="-122"/>
                <a:ea typeface="仿宋" panose="02010609060101010101" charset="-122"/>
              </a:rPr>
              <a:t>个人？怎么会那么多啊？”</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男终于爆发了，吼道：</a:t>
            </a:r>
            <a:r>
              <a:rPr lang="zh-CN" altLang="en-US" sz="2400" dirty="0">
                <a:solidFill>
                  <a:srgbClr val="7030A0"/>
                </a:solidFill>
                <a:uFillTx/>
                <a:latin typeface="仿宋" panose="02010609060101010101" charset="-122"/>
                <a:ea typeface="仿宋" panose="02010609060101010101" charset="-122"/>
              </a:rPr>
              <a:t>“就是一个人！”</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女方：</a:t>
            </a:r>
            <a:r>
              <a:rPr lang="zh-CN" altLang="en-US" sz="2400" dirty="0">
                <a:solidFill>
                  <a:srgbClr val="0070C0"/>
                </a:solidFill>
                <a:uFillTx/>
                <a:latin typeface="仿宋" panose="02010609060101010101" charset="-122"/>
                <a:ea typeface="仿宋" panose="02010609060101010101" charset="-122"/>
              </a:rPr>
              <a:t>“</a:t>
            </a:r>
            <a:r>
              <a:rPr lang="en-US" altLang="zh-CN" sz="2400">
                <a:solidFill>
                  <a:srgbClr val="0070C0"/>
                </a:solidFill>
                <a:uFillTx/>
                <a:latin typeface="仿宋" panose="02010609060101010101" charset="-122"/>
                <a:ea typeface="仿宋" panose="02010609060101010101" charset="-122"/>
              </a:rPr>
              <a:t>91</a:t>
            </a:r>
            <a:r>
              <a:rPr lang="zh-CN" altLang="en-US" sz="2400" dirty="0">
                <a:solidFill>
                  <a:srgbClr val="0070C0"/>
                </a:solidFill>
                <a:uFillTx/>
                <a:latin typeface="仿宋" panose="02010609060101010101" charset="-122"/>
                <a:ea typeface="仿宋" panose="02010609060101010101" charset="-122"/>
              </a:rPr>
              <a:t>个人？天哪</a:t>
            </a:r>
            <a:r>
              <a:rPr lang="en-US" altLang="zh-CN" sz="2400">
                <a:solidFill>
                  <a:srgbClr val="0070C0"/>
                </a:solidFill>
                <a:uFillTx/>
                <a:latin typeface="仿宋" panose="02010609060101010101" charset="-122"/>
                <a:ea typeface="仿宋" panose="02010609060101010101" charset="-122"/>
              </a:rPr>
              <a:t>……”</a:t>
            </a:r>
            <a:endParaRPr lang="en-US" altLang="zh-CN" sz="240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男顿时崩溃</a:t>
            </a:r>
            <a:r>
              <a:rPr lang="en-US" altLang="zh-CN" sz="2400">
                <a:solidFill>
                  <a:srgbClr val="FF0000"/>
                </a:solidFill>
                <a:uFillTx/>
                <a:latin typeface="仿宋" panose="02010609060101010101" charset="-122"/>
                <a:ea typeface="仿宋" panose="02010609060101010101" charset="-122"/>
              </a:rPr>
              <a:t>……</a:t>
            </a:r>
            <a:r>
              <a:rPr lang="zh-CN" altLang="en-US" sz="2400" dirty="0">
                <a:solidFill>
                  <a:srgbClr val="FF0000"/>
                </a:solidFill>
                <a:uFillTx/>
                <a:latin typeface="仿宋" panose="02010609060101010101" charset="-122"/>
                <a:ea typeface="仿宋" panose="02010609060101010101" charset="-122"/>
              </a:rPr>
              <a:t>终于仍不住骂人了，大声吼道：</a:t>
            </a:r>
            <a:r>
              <a:rPr lang="zh-CN" altLang="en-US" sz="2400" dirty="0">
                <a:solidFill>
                  <a:srgbClr val="7030A0"/>
                </a:solidFill>
                <a:uFillTx/>
                <a:latin typeface="仿宋" panose="02010609060101010101" charset="-122"/>
                <a:ea typeface="仿宋" panose="02010609060101010101" charset="-122"/>
              </a:rPr>
              <a:t>“二百五，是一个人啊。”</a:t>
            </a:r>
            <a:endParaRPr lang="zh-CN" altLang="en-US" sz="2400" dirty="0">
              <a:solidFill>
                <a:srgbClr val="FF0000"/>
              </a:solidFill>
              <a:uFillTx/>
              <a:latin typeface="仿宋" panose="02010609060101010101" charset="-122"/>
              <a:ea typeface="仿宋" panose="02010609060101010101" charset="-122"/>
            </a:endParaRPr>
          </a:p>
          <a:p>
            <a:pPr marL="0" indent="0" fontAlgn="auto">
              <a:lnSpc>
                <a:spcPts val="2440"/>
              </a:lnSpc>
              <a:buNone/>
            </a:pPr>
            <a:r>
              <a:rPr lang="zh-CN" altLang="en-US" sz="2400" dirty="0">
                <a:solidFill>
                  <a:srgbClr val="FF0000"/>
                </a:solidFill>
                <a:uFillTx/>
                <a:latin typeface="仿宋" panose="02010609060101010101" charset="-122"/>
                <a:ea typeface="仿宋" panose="02010609060101010101" charset="-122"/>
              </a:rPr>
              <a:t>女方：</a:t>
            </a:r>
            <a:r>
              <a:rPr lang="zh-CN" altLang="en-US" sz="2400" dirty="0">
                <a:solidFill>
                  <a:srgbClr val="0070C0"/>
                </a:solidFill>
                <a:uFillTx/>
                <a:latin typeface="仿宋" panose="02010609060101010101" charset="-122"/>
                <a:ea typeface="仿宋" panose="02010609060101010101" charset="-122"/>
              </a:rPr>
              <a:t>“</a:t>
            </a:r>
            <a:r>
              <a:rPr lang="en-US" altLang="zh-CN" sz="2400">
                <a:solidFill>
                  <a:srgbClr val="0070C0"/>
                </a:solidFill>
                <a:uFillTx/>
                <a:latin typeface="仿宋" panose="02010609060101010101" charset="-122"/>
                <a:ea typeface="仿宋" panose="02010609060101010101" charset="-122"/>
              </a:rPr>
              <a:t>251</a:t>
            </a:r>
            <a:r>
              <a:rPr lang="zh-CN" altLang="en-US" sz="2400" dirty="0">
                <a:solidFill>
                  <a:srgbClr val="0070C0"/>
                </a:solidFill>
                <a:uFillTx/>
                <a:latin typeface="仿宋" panose="02010609060101010101" charset="-122"/>
                <a:ea typeface="仿宋" panose="02010609060101010101" charset="-122"/>
              </a:rPr>
              <a:t>个人？我的天啊，真的可悲呃！”</a:t>
            </a:r>
            <a:endParaRPr lang="zh-CN" altLang="en-US" sz="2400" dirty="0">
              <a:solidFill>
                <a:srgbClr val="0070C0"/>
              </a:solidFill>
              <a:uFillTx/>
              <a:latin typeface="仿宋" panose="02010609060101010101" charset="-122"/>
              <a:ea typeface="仿宋" panose="02010609060101010101" charset="-122"/>
            </a:endParaRPr>
          </a:p>
        </p:txBody>
      </p:sp>
      <p:sp>
        <p:nvSpPr>
          <p:cNvPr id="45058" name="标题 77825"/>
          <p:cNvSpPr>
            <a:spLocks noGrp="1"/>
          </p:cNvSpPr>
          <p:nvPr>
            <p:ph type="title"/>
          </p:nvPr>
        </p:nvSpPr>
        <p:spPr>
          <a:xfrm>
            <a:off x="9044305" y="2419985"/>
            <a:ext cx="902970" cy="2549525"/>
          </a:xfrm>
        </p:spPr>
        <p:txBody>
          <a:bodyPr anchor="ctr">
            <a:noAutofit/>
          </a:bodyPr>
          <a:p>
            <a:r>
              <a:rPr lang="zh-CN" altLang="en-US" sz="4400" b="1" dirty="0">
                <a:latin typeface="微软雅黑" panose="020B0503020204020204" pitchFamily="34" charset="-122"/>
                <a:ea typeface="微软雅黑" panose="020B0503020204020204" pitchFamily="34" charset="-122"/>
              </a:rPr>
              <a:t>四川方言</a:t>
            </a:r>
            <a:endParaRPr lang="zh-CN" altLang="en-US" sz="4400" b="1" dirty="0">
              <a:latin typeface="微软雅黑" panose="020B0503020204020204" pitchFamily="34" charset="-122"/>
              <a:ea typeface="微软雅黑" panose="020B0503020204020204" pitchFamily="34" charset="-122"/>
            </a:endParaRPr>
          </a:p>
        </p:txBody>
      </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 name="组合 8196"/>
          <p:cNvGrpSpPr/>
          <p:nvPr/>
        </p:nvGrpSpPr>
        <p:grpSpPr>
          <a:xfrm>
            <a:off x="208915" y="705485"/>
            <a:ext cx="1275080" cy="2782570"/>
            <a:chOff x="0" y="-47"/>
            <a:chExt cx="408" cy="1453"/>
          </a:xfrm>
        </p:grpSpPr>
        <p:pic>
          <p:nvPicPr>
            <p:cNvPr id="3" name="图片 8197" descr="A-2-056">
              <a:hlinkClick r:id="rId1" action="ppaction://hlinksldjump"/>
            </p:cNvPr>
            <p:cNvPicPr>
              <a:picLocks noChangeAspect="1"/>
            </p:cNvPicPr>
            <p:nvPr/>
          </p:nvPicPr>
          <p:blipFill>
            <a:blip r:embed="rId2">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4"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句</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diamond(in)">
                                      <p:cBhvr>
                                        <p:cTn id="7" dur="20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5059">
                                            <p:txEl>
                                              <p:pRg st="4294967295" end="4294967295"/>
                                            </p:txEl>
                                          </p:spTgt>
                                        </p:tgtEl>
                                        <p:attrNameLst>
                                          <p:attrName>style.visibility</p:attrName>
                                        </p:attrNameLst>
                                      </p:cBhvr>
                                      <p:to>
                                        <p:strVal val="visible"/>
                                      </p:to>
                                    </p:set>
                                    <p:animEffect transition="in" filter="diamond(in)">
                                      <p:cBhvr>
                                        <p:cTn id="12" dur="2000"/>
                                        <p:tgtEl>
                                          <p:spTgt spid="45059">
                                            <p:txEl>
                                              <p:p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5059">
                                            <p:txEl>
                                              <p:pRg st="4294967295" end="4294967295"/>
                                            </p:txEl>
                                          </p:spTgt>
                                        </p:tgtEl>
                                        <p:attrNameLst>
                                          <p:attrName>style.visibility</p:attrName>
                                        </p:attrNameLst>
                                      </p:cBhvr>
                                      <p:to>
                                        <p:strVal val="visible"/>
                                      </p:to>
                                    </p:set>
                                    <p:animEffect transition="in" filter="diamond(in)">
                                      <p:cBhvr>
                                        <p:cTn id="17" dur="2000"/>
                                        <p:tgtEl>
                                          <p:spTgt spid="45059">
                                            <p:txEl>
                                              <p:p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5059">
                                            <p:txEl>
                                              <p:pRg st="0" end="0"/>
                                            </p:txEl>
                                          </p:spTgt>
                                        </p:tgtEl>
                                        <p:attrNameLst>
                                          <p:attrName>style.visibility</p:attrName>
                                        </p:attrNameLst>
                                      </p:cBhvr>
                                      <p:to>
                                        <p:strVal val="visible"/>
                                      </p:to>
                                    </p:set>
                                    <p:animEffect transition="in" filter="diamond(in)">
                                      <p:cBhvr>
                                        <p:cTn id="22" dur="2000"/>
                                        <p:tgtEl>
                                          <p:spTgt spid="4505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45059">
                                            <p:txEl>
                                              <p:pRg st="1" end="1"/>
                                            </p:txEl>
                                          </p:spTgt>
                                        </p:tgtEl>
                                        <p:attrNameLst>
                                          <p:attrName>style.visibility</p:attrName>
                                        </p:attrNameLst>
                                      </p:cBhvr>
                                      <p:to>
                                        <p:strVal val="visible"/>
                                      </p:to>
                                    </p:set>
                                    <p:animEffect transition="in" filter="diamond(in)">
                                      <p:cBhvr>
                                        <p:cTn id="27" dur="2000"/>
                                        <p:tgtEl>
                                          <p:spTgt spid="45059">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45059">
                                            <p:txEl>
                                              <p:pRg st="2" end="2"/>
                                            </p:txEl>
                                          </p:spTgt>
                                        </p:tgtEl>
                                        <p:attrNameLst>
                                          <p:attrName>style.visibility</p:attrName>
                                        </p:attrNameLst>
                                      </p:cBhvr>
                                      <p:to>
                                        <p:strVal val="visible"/>
                                      </p:to>
                                    </p:set>
                                    <p:animEffect transition="in" filter="diamond(in)">
                                      <p:cBhvr>
                                        <p:cTn id="32" dur="2000"/>
                                        <p:tgtEl>
                                          <p:spTgt spid="45059">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45059">
                                            <p:txEl>
                                              <p:pRg st="3" end="3"/>
                                            </p:txEl>
                                          </p:spTgt>
                                        </p:tgtEl>
                                        <p:attrNameLst>
                                          <p:attrName>style.visibility</p:attrName>
                                        </p:attrNameLst>
                                      </p:cBhvr>
                                      <p:to>
                                        <p:strVal val="visible"/>
                                      </p:to>
                                    </p:set>
                                    <p:animEffect transition="in" filter="diamond(in)">
                                      <p:cBhvr>
                                        <p:cTn id="37" dur="2000"/>
                                        <p:tgtEl>
                                          <p:spTgt spid="45059">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45059">
                                            <p:txEl>
                                              <p:pRg st="4" end="4"/>
                                            </p:txEl>
                                          </p:spTgt>
                                        </p:tgtEl>
                                        <p:attrNameLst>
                                          <p:attrName>style.visibility</p:attrName>
                                        </p:attrNameLst>
                                      </p:cBhvr>
                                      <p:to>
                                        <p:strVal val="visible"/>
                                      </p:to>
                                    </p:set>
                                    <p:animEffect transition="in" filter="diamond(in)">
                                      <p:cBhvr>
                                        <p:cTn id="42" dur="2000"/>
                                        <p:tgtEl>
                                          <p:spTgt spid="45059">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45059">
                                            <p:txEl>
                                              <p:pRg st="5" end="5"/>
                                            </p:txEl>
                                          </p:spTgt>
                                        </p:tgtEl>
                                        <p:attrNameLst>
                                          <p:attrName>style.visibility</p:attrName>
                                        </p:attrNameLst>
                                      </p:cBhvr>
                                      <p:to>
                                        <p:strVal val="visible"/>
                                      </p:to>
                                    </p:set>
                                    <p:animEffect transition="in" filter="diamond(in)">
                                      <p:cBhvr>
                                        <p:cTn id="47" dur="2000"/>
                                        <p:tgtEl>
                                          <p:spTgt spid="45059">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45059">
                                            <p:txEl>
                                              <p:pRg st="6" end="6"/>
                                            </p:txEl>
                                          </p:spTgt>
                                        </p:tgtEl>
                                        <p:attrNameLst>
                                          <p:attrName>style.visibility</p:attrName>
                                        </p:attrNameLst>
                                      </p:cBhvr>
                                      <p:to>
                                        <p:strVal val="visible"/>
                                      </p:to>
                                    </p:set>
                                    <p:animEffect transition="in" filter="diamond(in)">
                                      <p:cBhvr>
                                        <p:cTn id="52" dur="2000"/>
                                        <p:tgtEl>
                                          <p:spTgt spid="45059">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45059">
                                            <p:txEl>
                                              <p:pRg st="7" end="7"/>
                                            </p:txEl>
                                          </p:spTgt>
                                        </p:tgtEl>
                                        <p:attrNameLst>
                                          <p:attrName>style.visibility</p:attrName>
                                        </p:attrNameLst>
                                      </p:cBhvr>
                                      <p:to>
                                        <p:strVal val="visible"/>
                                      </p:to>
                                    </p:set>
                                    <p:animEffect transition="in" filter="diamond(in)">
                                      <p:cBhvr>
                                        <p:cTn id="57" dur="2000"/>
                                        <p:tgtEl>
                                          <p:spTgt spid="45059">
                                            <p:txEl>
                                              <p:pRg st="7" end="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45059">
                                            <p:txEl>
                                              <p:pRg st="8" end="8"/>
                                            </p:txEl>
                                          </p:spTgt>
                                        </p:tgtEl>
                                        <p:attrNameLst>
                                          <p:attrName>style.visibility</p:attrName>
                                        </p:attrNameLst>
                                      </p:cBhvr>
                                      <p:to>
                                        <p:strVal val="visible"/>
                                      </p:to>
                                    </p:set>
                                    <p:animEffect transition="in" filter="diamond(in)">
                                      <p:cBhvr>
                                        <p:cTn id="62" dur="2000"/>
                                        <p:tgtEl>
                                          <p:spTgt spid="45059">
                                            <p:txEl>
                                              <p:pRg st="8" end="8"/>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45059">
                                            <p:txEl>
                                              <p:pRg st="9" end="9"/>
                                            </p:txEl>
                                          </p:spTgt>
                                        </p:tgtEl>
                                        <p:attrNameLst>
                                          <p:attrName>style.visibility</p:attrName>
                                        </p:attrNameLst>
                                      </p:cBhvr>
                                      <p:to>
                                        <p:strVal val="visible"/>
                                      </p:to>
                                    </p:set>
                                    <p:animEffect transition="in" filter="diamond(in)">
                                      <p:cBhvr>
                                        <p:cTn id="67" dur="2000"/>
                                        <p:tgtEl>
                                          <p:spTgt spid="45059">
                                            <p:txEl>
                                              <p:pRg st="9" end="9"/>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45059">
                                            <p:txEl>
                                              <p:pRg st="10" end="10"/>
                                            </p:txEl>
                                          </p:spTgt>
                                        </p:tgtEl>
                                        <p:attrNameLst>
                                          <p:attrName>style.visibility</p:attrName>
                                        </p:attrNameLst>
                                      </p:cBhvr>
                                      <p:to>
                                        <p:strVal val="visible"/>
                                      </p:to>
                                    </p:set>
                                    <p:animEffect transition="in" filter="diamond(in)">
                                      <p:cBhvr>
                                        <p:cTn id="72" dur="2000"/>
                                        <p:tgtEl>
                                          <p:spTgt spid="45059">
                                            <p:txEl>
                                              <p:pRg st="10" end="1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grpId="0" nodeType="clickEffect">
                                  <p:stCondLst>
                                    <p:cond delay="0"/>
                                  </p:stCondLst>
                                  <p:childTnLst>
                                    <p:set>
                                      <p:cBhvr>
                                        <p:cTn id="76" dur="1" fill="hold">
                                          <p:stCondLst>
                                            <p:cond delay="0"/>
                                          </p:stCondLst>
                                        </p:cTn>
                                        <p:tgtEl>
                                          <p:spTgt spid="45059">
                                            <p:txEl>
                                              <p:pRg st="11" end="11"/>
                                            </p:txEl>
                                          </p:spTgt>
                                        </p:tgtEl>
                                        <p:attrNameLst>
                                          <p:attrName>style.visibility</p:attrName>
                                        </p:attrNameLst>
                                      </p:cBhvr>
                                      <p:to>
                                        <p:strVal val="visible"/>
                                      </p:to>
                                    </p:set>
                                    <p:animEffect transition="in" filter="diamond(in)">
                                      <p:cBhvr>
                                        <p:cTn id="77" dur="2000"/>
                                        <p:tgtEl>
                                          <p:spTgt spid="4505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305390"/>
            <a:ext cx="12192000" cy="53170"/>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4" name="组合 3"/>
          <p:cNvGrpSpPr/>
          <p:nvPr/>
        </p:nvGrpSpPr>
        <p:grpSpPr>
          <a:xfrm>
            <a:off x="678815" y="5024120"/>
            <a:ext cx="11155680" cy="642742"/>
            <a:chOff x="1197597" y="3397793"/>
            <a:chExt cx="4613230" cy="359486"/>
          </a:xfrm>
        </p:grpSpPr>
        <p:grpSp>
          <p:nvGrpSpPr>
            <p:cNvPr id="7" name="组合 19"/>
            <p:cNvGrpSpPr/>
            <p:nvPr/>
          </p:nvGrpSpPr>
          <p:grpSpPr>
            <a:xfrm>
              <a:off x="4579071" y="3409937"/>
              <a:ext cx="1231756" cy="347342"/>
              <a:chOff x="6331669" y="3486137"/>
              <a:chExt cx="1231756" cy="347342"/>
            </a:xfrm>
          </p:grpSpPr>
          <p:sp>
            <p:nvSpPr>
              <p:cNvPr id="21" name="圆角矩形 20"/>
              <p:cNvSpPr/>
              <p:nvPr/>
            </p:nvSpPr>
            <p:spPr>
              <a:xfrm>
                <a:off x="6331669" y="3510136"/>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2" name="矩形 9"/>
              <p:cNvSpPr>
                <a:spLocks noChangeArrowheads="1"/>
              </p:cNvSpPr>
              <p:nvPr/>
            </p:nvSpPr>
            <p:spPr bwMode="auto">
              <a:xfrm>
                <a:off x="6647075" y="3486137"/>
                <a:ext cx="720562" cy="34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3600" b="1" dirty="0">
                    <a:solidFill>
                      <a:schemeClr val="bg1"/>
                    </a:solidFill>
                    <a:latin typeface="楷体" panose="02010609060101010101" pitchFamily="49" charset="-122"/>
                    <a:ea typeface="楷体" panose="02010609060101010101" pitchFamily="49" charset="-122"/>
                  </a:rPr>
                  <a:t>扛过枪</a:t>
                </a:r>
                <a:endParaRPr lang="zh-CN" altLang="en-US" sz="3600" b="1" dirty="0">
                  <a:solidFill>
                    <a:schemeClr val="bg1"/>
                  </a:solidFill>
                  <a:latin typeface="楷体" panose="02010609060101010101" pitchFamily="49" charset="-122"/>
                  <a:ea typeface="楷体" panose="02010609060101010101" pitchFamily="49" charset="-122"/>
                </a:endParaRPr>
              </a:p>
            </p:txBody>
          </p:sp>
        </p:grpSp>
        <p:grpSp>
          <p:nvGrpSpPr>
            <p:cNvPr id="13" name="组合 24"/>
            <p:cNvGrpSpPr/>
            <p:nvPr/>
          </p:nvGrpSpPr>
          <p:grpSpPr>
            <a:xfrm>
              <a:off x="2904506" y="3397793"/>
              <a:ext cx="1234789" cy="347342"/>
              <a:chOff x="6485906" y="3473993"/>
              <a:chExt cx="1234789" cy="347342"/>
            </a:xfrm>
          </p:grpSpPr>
          <p:sp>
            <p:nvSpPr>
              <p:cNvPr id="26" name="圆角矩形 25"/>
              <p:cNvSpPr/>
              <p:nvPr/>
            </p:nvSpPr>
            <p:spPr>
              <a:xfrm>
                <a:off x="6485906" y="3516642"/>
                <a:ext cx="1231756" cy="253906"/>
              </a:xfrm>
              <a:prstGeom prst="roundRect">
                <a:avLst>
                  <a:gd name="adj" fmla="val 41676"/>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7" name="矩形 9"/>
              <p:cNvSpPr>
                <a:spLocks noChangeArrowheads="1"/>
              </p:cNvSpPr>
              <p:nvPr/>
            </p:nvSpPr>
            <p:spPr bwMode="auto">
              <a:xfrm>
                <a:off x="6565139" y="3473993"/>
                <a:ext cx="1155556" cy="34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3600" b="1" dirty="0">
                    <a:solidFill>
                      <a:schemeClr val="bg1"/>
                    </a:solidFill>
                    <a:latin typeface="楷体" panose="02010609060101010101" pitchFamily="49" charset="-122"/>
                    <a:ea typeface="楷体" panose="02010609060101010101" pitchFamily="49" charset="-122"/>
                  </a:rPr>
                  <a:t>下过乡</a:t>
                </a:r>
                <a:endParaRPr lang="zh-CN" altLang="en-US" sz="3600" b="1" dirty="0">
                  <a:solidFill>
                    <a:schemeClr val="bg1"/>
                  </a:solidFill>
                  <a:latin typeface="楷体" panose="02010609060101010101" pitchFamily="49" charset="-122"/>
                  <a:ea typeface="楷体" panose="02010609060101010101" pitchFamily="49" charset="-122"/>
                </a:endParaRPr>
              </a:p>
            </p:txBody>
          </p:sp>
        </p:grpSp>
        <p:sp>
          <p:nvSpPr>
            <p:cNvPr id="31" name="圆角矩形 30"/>
            <p:cNvSpPr/>
            <p:nvPr/>
          </p:nvSpPr>
          <p:spPr>
            <a:xfrm>
              <a:off x="1197597" y="3428275"/>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latin typeface="楷体" panose="02010609060101010101" pitchFamily="49" charset="-122"/>
                  <a:ea typeface="楷体" panose="02010609060101010101" pitchFamily="49" charset="-122"/>
                </a:rPr>
                <a:t>同过窗</a:t>
              </a:r>
              <a:endParaRPr lang="zh-CN" altLang="en-US" sz="3600" b="1" dirty="0">
                <a:latin typeface="楷体" panose="02010609060101010101" pitchFamily="49" charset="-122"/>
                <a:ea typeface="楷体" panose="02010609060101010101" pitchFamily="49" charset="-122"/>
              </a:endParaRPr>
            </a:p>
          </p:txBody>
        </p:sp>
      </p:grpSp>
      <p:sp>
        <p:nvSpPr>
          <p:cNvPr id="36" name="圆角矩形 35"/>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千里有缘幸福相会</a:t>
            </a:r>
            <a:endParaRPr lang="zh-CN" altLang="en-US" sz="2800" b="1" dirty="0">
              <a:latin typeface="微软雅黑" panose="020B0503020204020204" pitchFamily="34" charset="-122"/>
              <a:ea typeface="微软雅黑" panose="020B0503020204020204" pitchFamily="34" charset="-122"/>
            </a:endParaRPr>
          </a:p>
        </p:txBody>
      </p:sp>
      <p:pic>
        <p:nvPicPr>
          <p:cNvPr id="3" name="图片 2" descr="timg"/>
          <p:cNvPicPr>
            <a:picLocks noChangeAspect="1"/>
          </p:cNvPicPr>
          <p:nvPr/>
        </p:nvPicPr>
        <p:blipFill>
          <a:blip r:embed="rId1"/>
          <a:stretch>
            <a:fillRect/>
          </a:stretch>
        </p:blipFill>
        <p:spPr>
          <a:xfrm>
            <a:off x="678180" y="1154430"/>
            <a:ext cx="3409315" cy="3234690"/>
          </a:xfrm>
          <a:prstGeom prst="rect">
            <a:avLst/>
          </a:prstGeom>
        </p:spPr>
      </p:pic>
      <p:pic>
        <p:nvPicPr>
          <p:cNvPr id="8" name="图片 7" descr="timg (2)"/>
          <p:cNvPicPr>
            <a:picLocks noChangeAspect="1"/>
          </p:cNvPicPr>
          <p:nvPr/>
        </p:nvPicPr>
        <p:blipFill>
          <a:blip r:embed="rId2"/>
          <a:stretch>
            <a:fillRect/>
          </a:stretch>
        </p:blipFill>
        <p:spPr>
          <a:xfrm>
            <a:off x="4727575" y="1154430"/>
            <a:ext cx="3391535" cy="3234055"/>
          </a:xfrm>
          <a:prstGeom prst="rect">
            <a:avLst/>
          </a:prstGeom>
        </p:spPr>
      </p:pic>
      <p:pic>
        <p:nvPicPr>
          <p:cNvPr id="9" name="图片 8" descr="timg (1)"/>
          <p:cNvPicPr>
            <a:picLocks noChangeAspect="1"/>
          </p:cNvPicPr>
          <p:nvPr/>
        </p:nvPicPr>
        <p:blipFill>
          <a:blip r:embed="rId3"/>
          <a:stretch>
            <a:fillRect/>
          </a:stretch>
        </p:blipFill>
        <p:spPr>
          <a:xfrm>
            <a:off x="8552180" y="1154430"/>
            <a:ext cx="3282315" cy="3234690"/>
          </a:xfrm>
          <a:prstGeom prst="rect">
            <a:avLst/>
          </a:prstGeom>
        </p:spPr>
      </p:pic>
      <p:sp>
        <p:nvSpPr>
          <p:cNvPr id="10" name="椭圆 9"/>
          <p:cNvSpPr/>
          <p:nvPr/>
        </p:nvSpPr>
        <p:spPr>
          <a:xfrm>
            <a:off x="5427979" y="3495675"/>
            <a:ext cx="1935480" cy="1550022"/>
          </a:xfrm>
          <a:prstGeom prst="ellipse">
            <a:avLst/>
          </a:prstGeom>
          <a:solidFill>
            <a:schemeClr val="accent6">
              <a:lumMod val="60000"/>
              <a:lumOff val="40000"/>
            </a:schemeClr>
          </a:solidFill>
          <a:ln>
            <a:noFill/>
          </a:ln>
        </p:spPr>
        <p:txBody>
          <a:bodyPr wrap="square" rtlCol="0" anchor="t">
            <a:spAutoFit/>
            <a:scene3d>
              <a:camera prst="orthographicFront"/>
              <a:lightRig rig="threePt" dir="t">
                <a:rot lat="0" lon="0" rev="0"/>
              </a:lightRig>
            </a:scene3d>
            <a:sp3d extrusionH="120650" prstMaterial="matte"/>
          </a:bodyPr>
          <a:p>
            <a:pPr algn="ctr" fontAlgn="base"/>
            <a:r>
              <a:rPr lang="zh-CN" altLang="en-US" sz="72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latin typeface="微软雅黑" panose="020B0503020204020204" pitchFamily="34" charset="-122"/>
                <a:ea typeface="微软雅黑" panose="020B0503020204020204" pitchFamily="34" charset="-122"/>
                <a:cs typeface="方正兰亭特黑扁简体" panose="02010600000000000000" charset="-122"/>
              </a:rPr>
              <a:t>缘</a:t>
            </a:r>
            <a:endParaRPr lang="zh-CN" altLang="en-US" sz="72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latin typeface="微软雅黑" panose="020B0503020204020204" pitchFamily="34" charset="-122"/>
              <a:ea typeface="微软雅黑" panose="020B0503020204020204" pitchFamily="34" charset="-122"/>
              <a:cs typeface="方正兰亭特黑扁简体" panose="020106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edge">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6081" name="标题 79873"/>
          <p:cNvSpPr>
            <a:spLocks noGrp="1"/>
          </p:cNvSpPr>
          <p:nvPr>
            <p:ph type="title"/>
          </p:nvPr>
        </p:nvSpPr>
        <p:spPr>
          <a:xfrm>
            <a:off x="5141595" y="600710"/>
            <a:ext cx="5847080" cy="922020"/>
          </a:xfrm>
        </p:spPr>
        <p:txBody>
          <a:bodyPr anchor="ctr"/>
          <a:p>
            <a:r>
              <a:rPr lang="zh-CN" altLang="en-US" b="1" dirty="0">
                <a:solidFill>
                  <a:srgbClr val="6600FF"/>
                </a:solidFill>
                <a:latin typeface="微软雅黑" panose="020B0503020204020204" pitchFamily="34" charset="-122"/>
                <a:ea typeface="微软雅黑" panose="020B0503020204020204" pitchFamily="34" charset="-122"/>
              </a:rPr>
              <a:t>标点不当，造成歧义</a:t>
            </a:r>
            <a:endParaRPr lang="zh-CN" altLang="en-US" b="1" dirty="0">
              <a:solidFill>
                <a:srgbClr val="6600FF"/>
              </a:solidFill>
              <a:latin typeface="微软雅黑" panose="020B0503020204020204" pitchFamily="34" charset="-122"/>
              <a:ea typeface="微软雅黑" panose="020B0503020204020204" pitchFamily="34" charset="-122"/>
            </a:endParaRPr>
          </a:p>
        </p:txBody>
      </p:sp>
      <p:sp>
        <p:nvSpPr>
          <p:cNvPr id="46082" name="文本占位符 79874"/>
          <p:cNvSpPr>
            <a:spLocks noGrp="1"/>
          </p:cNvSpPr>
          <p:nvPr>
            <p:ph idx="1"/>
          </p:nvPr>
        </p:nvSpPr>
        <p:spPr>
          <a:xfrm>
            <a:off x="5530215" y="1735455"/>
            <a:ext cx="5249545" cy="4526280"/>
          </a:xfrm>
          <a:prstGeom prst="flowChartAlternateProcess">
            <a:avLst/>
          </a:prstGeom>
          <a:ln w="28575">
            <a:solidFill>
              <a:schemeClr val="tx1"/>
            </a:solidFill>
            <a:prstDash val="sysDot"/>
          </a:ln>
        </p:spPr>
        <p:txBody>
          <a:bodyPr anchor="t">
            <a:normAutofit fontScale="90000" lnSpcReduction="20000"/>
          </a:bodyPr>
          <a:p>
            <a:pPr marL="0" indent="0">
              <a:buNone/>
            </a:pPr>
            <a:r>
              <a:rPr lang="zh-CN" altLang="en-US" sz="3600" b="1" dirty="0">
                <a:solidFill>
                  <a:srgbClr val="FF0000"/>
                </a:solidFill>
                <a:latin typeface="微软雅黑" panose="020B0503020204020204" pitchFamily="34" charset="-122"/>
                <a:ea typeface="微软雅黑" panose="020B0503020204020204" pitchFamily="34" charset="-122"/>
              </a:rPr>
              <a:t>明日逢春好不晦气   </a:t>
            </a:r>
            <a:endParaRPr lang="zh-CN" altLang="en-US" sz="3600" b="1" dirty="0">
              <a:solidFill>
                <a:srgbClr val="FF0000"/>
              </a:solidFill>
              <a:latin typeface="微软雅黑" panose="020B0503020204020204" pitchFamily="34" charset="-122"/>
              <a:ea typeface="微软雅黑" panose="020B0503020204020204" pitchFamily="34" charset="-122"/>
            </a:endParaRPr>
          </a:p>
          <a:p>
            <a:pPr marL="0" indent="0">
              <a:buNone/>
            </a:pPr>
            <a:r>
              <a:rPr lang="zh-CN" altLang="en-US" sz="3600" b="1" dirty="0">
                <a:solidFill>
                  <a:srgbClr val="FF0000"/>
                </a:solidFill>
                <a:latin typeface="微软雅黑" panose="020B0503020204020204" pitchFamily="34" charset="-122"/>
                <a:ea typeface="微软雅黑" panose="020B0503020204020204" pitchFamily="34" charset="-122"/>
              </a:rPr>
              <a:t>终年倒运少有余财</a:t>
            </a:r>
            <a:endParaRPr lang="zh-CN" altLang="en-US" sz="3600" b="1" dirty="0">
              <a:solidFill>
                <a:srgbClr val="FF0000"/>
              </a:solidFill>
              <a:latin typeface="微软雅黑" panose="020B0503020204020204" pitchFamily="34" charset="-122"/>
              <a:ea typeface="微软雅黑" panose="020B0503020204020204" pitchFamily="34" charset="-122"/>
            </a:endParaRPr>
          </a:p>
          <a:p>
            <a:pPr marL="0" indent="0">
              <a:buNone/>
            </a:pPr>
            <a:endParaRPr lang="zh-CN" altLang="en-US" sz="3600" b="1" dirty="0">
              <a:solidFill>
                <a:srgbClr val="FF0000"/>
              </a:solidFill>
              <a:latin typeface="微软雅黑" panose="020B0503020204020204" pitchFamily="34" charset="-122"/>
              <a:ea typeface="微软雅黑" panose="020B0503020204020204" pitchFamily="34" charset="-122"/>
            </a:endParaRPr>
          </a:p>
          <a:p>
            <a:pPr marL="0" indent="0">
              <a:buNone/>
            </a:pPr>
            <a:r>
              <a:rPr lang="zh-CN" altLang="en-US" sz="3600" b="1" dirty="0">
                <a:solidFill>
                  <a:srgbClr val="0000FF"/>
                </a:solidFill>
                <a:latin typeface="微软雅黑" panose="020B0503020204020204" pitchFamily="34" charset="-122"/>
                <a:ea typeface="微软雅黑" panose="020B0503020204020204" pitchFamily="34" charset="-122"/>
              </a:rPr>
              <a:t>养猪大如山老鼠个个死   </a:t>
            </a:r>
            <a:endParaRPr lang="zh-CN" altLang="en-US" sz="3600" b="1" dirty="0">
              <a:solidFill>
                <a:srgbClr val="0000FF"/>
              </a:solidFill>
              <a:latin typeface="微软雅黑" panose="020B0503020204020204" pitchFamily="34" charset="-122"/>
              <a:ea typeface="微软雅黑" panose="020B0503020204020204" pitchFamily="34" charset="-122"/>
            </a:endParaRPr>
          </a:p>
          <a:p>
            <a:pPr marL="0" indent="0">
              <a:buNone/>
            </a:pPr>
            <a:r>
              <a:rPr lang="zh-CN" altLang="en-US" sz="3600" b="1" dirty="0">
                <a:solidFill>
                  <a:srgbClr val="0000FF"/>
                </a:solidFill>
                <a:latin typeface="微软雅黑" panose="020B0503020204020204" pitchFamily="34" charset="-122"/>
                <a:ea typeface="微软雅黑" panose="020B0503020204020204" pitchFamily="34" charset="-122"/>
              </a:rPr>
              <a:t>酿酒甜似蜜作醋坛坛酸</a:t>
            </a:r>
            <a:endParaRPr lang="zh-CN" altLang="en-US" sz="3600" b="1" dirty="0">
              <a:solidFill>
                <a:srgbClr val="0000FF"/>
              </a:solidFill>
              <a:latin typeface="微软雅黑" panose="020B0503020204020204" pitchFamily="34" charset="-122"/>
              <a:ea typeface="微软雅黑" panose="020B0503020204020204" pitchFamily="34" charset="-122"/>
            </a:endParaRPr>
          </a:p>
          <a:p>
            <a:pPr marL="0" indent="0">
              <a:buNone/>
            </a:pPr>
            <a:endParaRPr lang="zh-CN" altLang="en-US" sz="3600" b="1" dirty="0">
              <a:solidFill>
                <a:srgbClr val="FF0000"/>
              </a:solidFill>
              <a:latin typeface="微软雅黑" panose="020B0503020204020204" pitchFamily="34" charset="-122"/>
              <a:ea typeface="微软雅黑" panose="020B0503020204020204" pitchFamily="34" charset="-122"/>
            </a:endParaRPr>
          </a:p>
          <a:p>
            <a:pPr marL="0" indent="0">
              <a:buNone/>
            </a:pPr>
            <a:r>
              <a:rPr lang="zh-CN" altLang="en-US" sz="3600" b="1" dirty="0">
                <a:solidFill>
                  <a:srgbClr val="FF0000"/>
                </a:solidFill>
                <a:latin typeface="微软雅黑" panose="020B0503020204020204" pitchFamily="34" charset="-122"/>
                <a:ea typeface="微软雅黑" panose="020B0503020204020204" pitchFamily="34" charset="-122"/>
              </a:rPr>
              <a:t>此地安能居住   </a:t>
            </a:r>
            <a:endParaRPr lang="zh-CN" altLang="en-US" sz="3600" b="1" dirty="0">
              <a:solidFill>
                <a:srgbClr val="FF0000"/>
              </a:solidFill>
              <a:latin typeface="微软雅黑" panose="020B0503020204020204" pitchFamily="34" charset="-122"/>
              <a:ea typeface="微软雅黑" panose="020B0503020204020204" pitchFamily="34" charset="-122"/>
            </a:endParaRPr>
          </a:p>
          <a:p>
            <a:pPr marL="0" indent="0">
              <a:buNone/>
            </a:pPr>
            <a:r>
              <a:rPr lang="zh-CN" altLang="en-US" sz="3600" b="1" dirty="0">
                <a:solidFill>
                  <a:srgbClr val="FF0000"/>
                </a:solidFill>
                <a:latin typeface="微软雅黑" panose="020B0503020204020204" pitchFamily="34" charset="-122"/>
                <a:ea typeface="微软雅黑" panose="020B0503020204020204" pitchFamily="34" charset="-122"/>
              </a:rPr>
              <a:t>其人好不悲伤</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pic>
        <p:nvPicPr>
          <p:cNvPr id="2" name="图片 1" descr="timg (2)"/>
          <p:cNvPicPr>
            <a:picLocks noChangeAspect="1"/>
          </p:cNvPicPr>
          <p:nvPr/>
        </p:nvPicPr>
        <p:blipFill>
          <a:blip r:embed="rId1"/>
          <a:stretch>
            <a:fillRect/>
          </a:stretch>
        </p:blipFill>
        <p:spPr>
          <a:xfrm>
            <a:off x="565785" y="2782570"/>
            <a:ext cx="4152900" cy="3305175"/>
          </a:xfrm>
          <a:prstGeom prst="rect">
            <a:avLst/>
          </a:prstGeom>
        </p:spPr>
      </p:pic>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 name="组合 8196"/>
          <p:cNvGrpSpPr/>
          <p:nvPr/>
        </p:nvGrpSpPr>
        <p:grpSpPr>
          <a:xfrm>
            <a:off x="208915" y="705485"/>
            <a:ext cx="1275080" cy="2782570"/>
            <a:chOff x="0" y="-47"/>
            <a:chExt cx="408" cy="1453"/>
          </a:xfrm>
        </p:grpSpPr>
        <p:pic>
          <p:nvPicPr>
            <p:cNvPr id="4" name="图片 8197" descr="A-2-056">
              <a:hlinkClick r:id="rId2" action="ppaction://hlinksldjump"/>
            </p:cNvPr>
            <p:cNvPicPr>
              <a:picLocks noChangeAspect="1"/>
            </p:cNvPicPr>
            <p:nvPr/>
          </p:nvPicPr>
          <p:blipFill>
            <a:blip r:embed="rId3">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9"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句</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6081"/>
                                        </p:tgtEl>
                                        <p:attrNameLst>
                                          <p:attrName>style.visibility</p:attrName>
                                        </p:attrNameLst>
                                      </p:cBhvr>
                                      <p:to>
                                        <p:strVal val="visible"/>
                                      </p:to>
                                    </p:set>
                                    <p:animEffect transition="in" filter="wedge">
                                      <p:cBhvr>
                                        <p:cTn id="7" dur="2000"/>
                                        <p:tgtEl>
                                          <p:spTgt spid="4608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6082">
                                            <p:txEl>
                                              <p:pRg st="4294967295" end="4294967295"/>
                                            </p:txEl>
                                          </p:spTgt>
                                        </p:tgtEl>
                                        <p:attrNameLst>
                                          <p:attrName>style.visibility</p:attrName>
                                        </p:attrNameLst>
                                      </p:cBhvr>
                                      <p:to>
                                        <p:strVal val="visible"/>
                                      </p:to>
                                    </p:set>
                                    <p:animEffect transition="in" filter="diamond(in)">
                                      <p:cBhvr>
                                        <p:cTn id="12" dur="2000"/>
                                        <p:tgtEl>
                                          <p:spTgt spid="46082">
                                            <p:txEl>
                                              <p:p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6082">
                                            <p:txEl>
                                              <p:pRg st="0" end="0"/>
                                            </p:txEl>
                                          </p:spTgt>
                                        </p:tgtEl>
                                        <p:attrNameLst>
                                          <p:attrName>style.visibility</p:attrName>
                                        </p:attrNameLst>
                                      </p:cBhvr>
                                      <p:to>
                                        <p:strVal val="visible"/>
                                      </p:to>
                                    </p:set>
                                    <p:animEffect transition="in" filter="diamond(in)">
                                      <p:cBhvr>
                                        <p:cTn id="17" dur="2000"/>
                                        <p:tgtEl>
                                          <p:spTgt spid="4608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6082">
                                            <p:txEl>
                                              <p:pRg st="1" end="1"/>
                                            </p:txEl>
                                          </p:spTgt>
                                        </p:tgtEl>
                                        <p:attrNameLst>
                                          <p:attrName>style.visibility</p:attrName>
                                        </p:attrNameLst>
                                      </p:cBhvr>
                                      <p:to>
                                        <p:strVal val="visible"/>
                                      </p:to>
                                    </p:set>
                                    <p:animEffect transition="in" filter="diamond(in)">
                                      <p:cBhvr>
                                        <p:cTn id="22" dur="2000"/>
                                        <p:tgtEl>
                                          <p:spTgt spid="4608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46082">
                                            <p:txEl>
                                              <p:pRg st="3" end="3"/>
                                            </p:txEl>
                                          </p:spTgt>
                                        </p:tgtEl>
                                        <p:attrNameLst>
                                          <p:attrName>style.visibility</p:attrName>
                                        </p:attrNameLst>
                                      </p:cBhvr>
                                      <p:to>
                                        <p:strVal val="visible"/>
                                      </p:to>
                                    </p:set>
                                    <p:animEffect transition="in" filter="diamond(in)">
                                      <p:cBhvr>
                                        <p:cTn id="27" dur="2000"/>
                                        <p:tgtEl>
                                          <p:spTgt spid="4608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46082">
                                            <p:txEl>
                                              <p:pRg st="4" end="4"/>
                                            </p:txEl>
                                          </p:spTgt>
                                        </p:tgtEl>
                                        <p:attrNameLst>
                                          <p:attrName>style.visibility</p:attrName>
                                        </p:attrNameLst>
                                      </p:cBhvr>
                                      <p:to>
                                        <p:strVal val="visible"/>
                                      </p:to>
                                    </p:set>
                                    <p:animEffect transition="in" filter="diamond(in)">
                                      <p:cBhvr>
                                        <p:cTn id="32" dur="2000"/>
                                        <p:tgtEl>
                                          <p:spTgt spid="4608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46082">
                                            <p:txEl>
                                              <p:pRg st="6" end="6"/>
                                            </p:txEl>
                                          </p:spTgt>
                                        </p:tgtEl>
                                        <p:attrNameLst>
                                          <p:attrName>style.visibility</p:attrName>
                                        </p:attrNameLst>
                                      </p:cBhvr>
                                      <p:to>
                                        <p:strVal val="visible"/>
                                      </p:to>
                                    </p:set>
                                    <p:animEffect transition="in" filter="diamond(in)">
                                      <p:cBhvr>
                                        <p:cTn id="37" dur="2000"/>
                                        <p:tgtEl>
                                          <p:spTgt spid="4608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46082">
                                            <p:txEl>
                                              <p:pRg st="7" end="7"/>
                                            </p:txEl>
                                          </p:spTgt>
                                        </p:tgtEl>
                                        <p:attrNameLst>
                                          <p:attrName>style.visibility</p:attrName>
                                        </p:attrNameLst>
                                      </p:cBhvr>
                                      <p:to>
                                        <p:strVal val="visible"/>
                                      </p:to>
                                    </p:set>
                                    <p:animEffect transition="in" filter="diamond(in)">
                                      <p:cBhvr>
                                        <p:cTn id="42" dur="2000"/>
                                        <p:tgtEl>
                                          <p:spTgt spid="4608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P spid="46082"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55298" name="标题 55297"/>
          <p:cNvSpPr>
            <a:spLocks noGrp="1"/>
          </p:cNvSpPr>
          <p:nvPr>
            <p:ph type="title"/>
          </p:nvPr>
        </p:nvSpPr>
        <p:spPr>
          <a:xfrm>
            <a:off x="4510405" y="932815"/>
            <a:ext cx="6016625" cy="581025"/>
          </a:xfrm>
        </p:spPr>
        <p:txBody>
          <a:bodyPr anchor="ctr">
            <a:noAutofit/>
          </a:bodyPr>
          <a:p>
            <a:r>
              <a:rPr lang="zh-CN" altLang="en-US" sz="4400" b="1" dirty="0">
                <a:latin typeface="微软雅黑" panose="020B0503020204020204" pitchFamily="34" charset="-122"/>
                <a:ea typeface="微软雅黑" panose="020B0503020204020204" pitchFamily="34" charset="-122"/>
              </a:rPr>
              <a:t>下雨天留客天留人不留</a:t>
            </a:r>
            <a:endParaRPr lang="zh-CN" altLang="en-US" sz="4400" b="1" dirty="0">
              <a:latin typeface="微软雅黑" panose="020B0503020204020204" pitchFamily="34" charset="-122"/>
              <a:ea typeface="微软雅黑" panose="020B0503020204020204" pitchFamily="34" charset="-122"/>
            </a:endParaRPr>
          </a:p>
        </p:txBody>
      </p:sp>
      <p:sp>
        <p:nvSpPr>
          <p:cNvPr id="55299" name="内容占位符 55298"/>
          <p:cNvSpPr>
            <a:spLocks noGrp="1"/>
          </p:cNvSpPr>
          <p:nvPr>
            <p:ph idx="1"/>
          </p:nvPr>
        </p:nvSpPr>
        <p:spPr>
          <a:xfrm>
            <a:off x="3387090" y="1737360"/>
            <a:ext cx="7917815" cy="4533900"/>
          </a:xfrm>
          <a:prstGeom prst="roundRect">
            <a:avLst/>
          </a:prstGeom>
          <a:ln w="28575">
            <a:solidFill>
              <a:srgbClr val="FF0000"/>
            </a:solidFill>
          </a:ln>
        </p:spPr>
        <p:txBody>
          <a:bodyPr anchor="t">
            <a:normAutofit fontScale="90000" lnSpcReduction="10000"/>
          </a:bodyPr>
          <a:p>
            <a:pPr marL="0" indent="0">
              <a:lnSpc>
                <a:spcPct val="90000"/>
              </a:lnSpc>
              <a:buNone/>
            </a:pPr>
            <a:r>
              <a:rPr lang="zh-CN" altLang="en-US" sz="2400" dirty="0">
                <a:latin typeface="黑体" panose="02010609060101010101" charset="-122"/>
                <a:ea typeface="黑体" panose="02010609060101010101" charset="-122"/>
                <a:cs typeface="黑体" panose="02010609060101010101" charset="-122"/>
              </a:rPr>
              <a:t>下雨天，留客，天留，人不留。（陈述句）</a:t>
            </a:r>
            <a:endParaRPr lang="zh-CN" altLang="en-US" sz="2400" dirty="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400" dirty="0">
                <a:latin typeface="黑体" panose="02010609060101010101" charset="-122"/>
                <a:ea typeface="黑体" panose="02010609060101010101" charset="-122"/>
                <a:cs typeface="黑体" panose="02010609060101010101" charset="-122"/>
              </a:rPr>
              <a:t>下雨天，留客天，留人不留？（疑问句）</a:t>
            </a:r>
            <a:endParaRPr lang="zh-CN" altLang="en-US" sz="2400" dirty="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400" dirty="0">
                <a:latin typeface="黑体" panose="02010609060101010101" charset="-122"/>
                <a:ea typeface="黑体" panose="02010609060101010101" charset="-122"/>
                <a:cs typeface="黑体" panose="02010609060101010101" charset="-122"/>
              </a:rPr>
              <a:t>下雨天，留客天。“留人？”</a:t>
            </a:r>
            <a:r>
              <a:rPr lang="en-US" altLang="zh-CN" sz="240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不留！”</a:t>
            </a:r>
            <a:r>
              <a:rPr lang="en-US" altLang="zh-CN" sz="240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问答句</a:t>
            </a:r>
            <a:r>
              <a:rPr lang="en-US" altLang="zh-CN" sz="2400">
                <a:latin typeface="黑体" panose="02010609060101010101" charset="-122"/>
                <a:ea typeface="黑体" panose="02010609060101010101" charset="-122"/>
                <a:cs typeface="黑体" panose="02010609060101010101" charset="-122"/>
              </a:rPr>
              <a:t>)</a:t>
            </a:r>
            <a:endParaRPr lang="en-US" altLang="zh-CN" sz="240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400" dirty="0">
                <a:latin typeface="黑体" panose="02010609060101010101" charset="-122"/>
                <a:ea typeface="黑体" panose="02010609060101010101" charset="-122"/>
                <a:cs typeface="黑体" panose="02010609060101010101" charset="-122"/>
              </a:rPr>
              <a:t>下雨天留客天，留人不？</a:t>
            </a:r>
            <a:r>
              <a:rPr lang="en-US" altLang="zh-CN" sz="240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留</a:t>
            </a:r>
            <a:r>
              <a:rPr lang="en-US" altLang="zh-CN" sz="240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（另一种问答句）</a:t>
            </a:r>
            <a:endParaRPr lang="zh-CN" altLang="en-US" sz="2400" dirty="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400" dirty="0">
                <a:solidFill>
                  <a:srgbClr val="FF0000"/>
                </a:solidFill>
                <a:latin typeface="黑体" panose="02010609060101010101" charset="-122"/>
                <a:ea typeface="黑体" panose="02010609060101010101" charset="-122"/>
                <a:cs typeface="黑体" panose="02010609060101010101" charset="-122"/>
              </a:rPr>
              <a:t>这句话断句并加标点后可做独幕剧。</a:t>
            </a:r>
            <a:endParaRPr lang="zh-CN" altLang="en-US" sz="2400" dirty="0">
              <a:solidFill>
                <a:srgbClr val="FF0000"/>
              </a:solidFill>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400" dirty="0">
                <a:latin typeface="黑体" panose="02010609060101010101" charset="-122"/>
                <a:ea typeface="黑体" panose="02010609060101010101" charset="-122"/>
                <a:cs typeface="黑体" panose="02010609060101010101" charset="-122"/>
              </a:rPr>
              <a:t>仆人问：“下雨天留客天，留人不留？”</a:t>
            </a:r>
            <a:endParaRPr lang="zh-CN" altLang="en-US" sz="2400" dirty="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400" dirty="0">
                <a:latin typeface="黑体" panose="02010609060101010101" charset="-122"/>
                <a:ea typeface="黑体" panose="02010609060101010101" charset="-122"/>
                <a:cs typeface="黑体" panose="02010609060101010101" charset="-122"/>
              </a:rPr>
              <a:t>主人：“下雨天留客天，留人？（自忖后）</a:t>
            </a:r>
            <a:r>
              <a:rPr lang="en-US" altLang="zh-CN" sz="2400">
                <a:latin typeface="黑体" panose="02010609060101010101" charset="-122"/>
                <a:ea typeface="黑体" panose="02010609060101010101" charset="-122"/>
                <a:cs typeface="黑体" panose="02010609060101010101" charset="-122"/>
              </a:rPr>
              <a:t>——</a:t>
            </a:r>
            <a:r>
              <a:rPr lang="zh-CN" altLang="en-US" sz="2400" dirty="0">
                <a:latin typeface="黑体" panose="02010609060101010101" charset="-122"/>
                <a:ea typeface="黑体" panose="02010609060101010101" charset="-122"/>
                <a:cs typeface="黑体" panose="02010609060101010101" charset="-122"/>
              </a:rPr>
              <a:t>不留！”</a:t>
            </a:r>
            <a:endParaRPr lang="zh-CN" altLang="en-US" sz="2400" dirty="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400" dirty="0">
                <a:latin typeface="黑体" panose="02010609060101010101" charset="-122"/>
                <a:ea typeface="黑体" panose="02010609060101010101" charset="-122"/>
                <a:cs typeface="黑体" panose="02010609060101010101" charset="-122"/>
              </a:rPr>
              <a:t>客人反叽道：“下雨天留客，天留人不留。”（并做出</a:t>
            </a:r>
            <a:endParaRPr lang="zh-CN" altLang="en-US" sz="2400" dirty="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400" dirty="0">
                <a:latin typeface="黑体" panose="02010609060101010101" charset="-122"/>
                <a:ea typeface="黑体" panose="02010609060101010101" charset="-122"/>
                <a:cs typeface="黑体" panose="02010609060101010101" charset="-122"/>
              </a:rPr>
              <a:t>欲走状）</a:t>
            </a:r>
            <a:endParaRPr lang="zh-CN" altLang="en-US" sz="2400" dirty="0">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400" dirty="0">
                <a:latin typeface="黑体" panose="02010609060101010101" charset="-122"/>
                <a:ea typeface="黑体" panose="02010609060101010101" charset="-122"/>
                <a:cs typeface="黑体" panose="02010609060101010101" charset="-122"/>
              </a:rPr>
              <a:t>无奈，主人只好把客人留下。</a:t>
            </a:r>
            <a:endParaRPr lang="zh-CN" altLang="en-US" sz="2400" dirty="0">
              <a:latin typeface="黑体" panose="02010609060101010101" charset="-122"/>
              <a:ea typeface="黑体" panose="02010609060101010101" charset="-122"/>
              <a:cs typeface="黑体" panose="02010609060101010101" charset="-122"/>
            </a:endParaRPr>
          </a:p>
        </p:txBody>
      </p:sp>
      <p:pic>
        <p:nvPicPr>
          <p:cNvPr id="2" name="图片 1" descr="timg (25)"/>
          <p:cNvPicPr>
            <a:picLocks noChangeAspect="1"/>
          </p:cNvPicPr>
          <p:nvPr/>
        </p:nvPicPr>
        <p:blipFill>
          <a:blip r:embed="rId1"/>
          <a:stretch>
            <a:fillRect/>
          </a:stretch>
        </p:blipFill>
        <p:spPr>
          <a:xfrm>
            <a:off x="525780" y="2801620"/>
            <a:ext cx="2768600" cy="3681730"/>
          </a:xfrm>
          <a:prstGeom prst="diamond">
            <a:avLst/>
          </a:prstGeom>
        </p:spPr>
      </p:pic>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语文的魅力</a:t>
            </a:r>
            <a:endParaRPr lang="zh-CN" altLang="en-US" sz="36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 name="组合 8196"/>
          <p:cNvGrpSpPr/>
          <p:nvPr/>
        </p:nvGrpSpPr>
        <p:grpSpPr>
          <a:xfrm>
            <a:off x="208915" y="705485"/>
            <a:ext cx="1275080" cy="2782570"/>
            <a:chOff x="0" y="-47"/>
            <a:chExt cx="408" cy="1453"/>
          </a:xfrm>
        </p:grpSpPr>
        <p:pic>
          <p:nvPicPr>
            <p:cNvPr id="4" name="图片 8197" descr="A-2-056">
              <a:hlinkClick r:id="rId2" action="ppaction://hlinksldjump"/>
            </p:cNvPr>
            <p:cNvPicPr>
              <a:picLocks noChangeAspect="1"/>
            </p:cNvPicPr>
            <p:nvPr/>
          </p:nvPicPr>
          <p:blipFill>
            <a:blip r:embed="rId3">
              <a:clrChange>
                <a:clrFrom>
                  <a:srgbClr val="AAAAAA"/>
                </a:clrFrom>
                <a:clrTo>
                  <a:srgbClr val="AAAAAA">
                    <a:alpha val="0"/>
                  </a:srgbClr>
                </a:clrTo>
              </a:clrChange>
            </a:blip>
            <a:stretch>
              <a:fillRect/>
            </a:stretch>
          </p:blipFill>
          <p:spPr>
            <a:xfrm>
              <a:off x="0" y="0"/>
              <a:ext cx="408" cy="1406"/>
            </a:xfrm>
            <a:prstGeom prst="rect">
              <a:avLst/>
            </a:prstGeom>
            <a:noFill/>
            <a:ln w="9525">
              <a:noFill/>
            </a:ln>
          </p:spPr>
        </p:pic>
        <p:sp>
          <p:nvSpPr>
            <p:cNvPr id="9" name="文本框 8198"/>
            <p:cNvSpPr txBox="1"/>
            <p:nvPr/>
          </p:nvSpPr>
          <p:spPr>
            <a:xfrm>
              <a:off x="78" y="-47"/>
              <a:ext cx="252" cy="1205"/>
            </a:xfrm>
            <a:prstGeom prst="rect">
              <a:avLst/>
            </a:prstGeom>
            <a:noFill/>
            <a:ln w="9525">
              <a:noFill/>
            </a:ln>
          </p:spPr>
          <p:txBody>
            <a:bodyPr wrap="square" anchor="t">
              <a:spAutoFit/>
            </a:bodyPr>
            <a:p>
              <a:r>
                <a:rPr lang="zh-CN" altLang="en-US" sz="3600" b="1" dirty="0">
                  <a:solidFill>
                    <a:srgbClr val="0066CC"/>
                  </a:solidFill>
                  <a:latin typeface="Arial" panose="020B0604020202020204" pitchFamily="34" charset="0"/>
                  <a:ea typeface="楷体_GB2312" pitchFamily="49" charset="-122"/>
                </a:rPr>
                <a:t>   </a:t>
              </a:r>
              <a:r>
                <a:rPr lang="zh-CN" altLang="en-US" sz="5400" b="1" dirty="0">
                  <a:solidFill>
                    <a:srgbClr val="7030A0"/>
                  </a:solidFill>
                  <a:latin typeface="微软雅黑" panose="020B0503020204020204" pitchFamily="34" charset="-122"/>
                  <a:ea typeface="微软雅黑" panose="020B0503020204020204" pitchFamily="34" charset="-122"/>
                </a:rPr>
                <a:t>句</a:t>
              </a:r>
              <a:endParaRPr lang="zh-CN" altLang="en-US" sz="5400" b="1" dirty="0">
                <a:solidFill>
                  <a:srgbClr val="7030A0"/>
                </a:solidFill>
                <a:latin typeface="微软雅黑" panose="020B0503020204020204" pitchFamily="34" charset="-122"/>
                <a:ea typeface="微软雅黑" panose="020B0503020204020204" pitchFamily="34" charset="-122"/>
              </a:endParaRPr>
            </a:p>
            <a:p>
              <a:r>
                <a:rPr lang="zh-CN" altLang="en-US" sz="5400" b="1" dirty="0">
                  <a:solidFill>
                    <a:srgbClr val="7030A0"/>
                  </a:solidFill>
                  <a:latin typeface="微软雅黑" panose="020B0503020204020204" pitchFamily="34" charset="-122"/>
                  <a:ea typeface="微软雅黑" panose="020B0503020204020204" pitchFamily="34" charset="-122"/>
                </a:rPr>
                <a:t>趣</a:t>
              </a:r>
              <a:endParaRPr lang="zh-CN" altLang="en-US" sz="5400" b="1" dirty="0">
                <a:solidFill>
                  <a:srgbClr val="7030A0"/>
                </a:solidFill>
                <a:latin typeface="微软雅黑" panose="020B0503020204020204" pitchFamily="34" charset="-122"/>
                <a:ea typeface="微软雅黑" panose="020B0503020204020204" pitchFamily="3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ppt_x"/>
                                          </p:val>
                                        </p:tav>
                                        <p:tav tm="100000">
                                          <p:val>
                                            <p:strVal val="#ppt_x"/>
                                          </p:val>
                                        </p:tav>
                                      </p:tavLst>
                                    </p:anim>
                                    <p:anim calcmode="lin" valueType="num">
                                      <p:cBhvr additive="base">
                                        <p:cTn id="8" dur="500" fill="hold"/>
                                        <p:tgtEl>
                                          <p:spTgt spid="552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55299">
                                            <p:bg/>
                                          </p:spTgt>
                                        </p:tgtEl>
                                        <p:attrNameLst>
                                          <p:attrName>style.visibility</p:attrName>
                                        </p:attrNameLst>
                                      </p:cBhvr>
                                      <p:to>
                                        <p:strVal val="visible"/>
                                      </p:to>
                                    </p:set>
                                    <p:animEffect transition="in" filter="diamond(in)">
                                      <p:cBhvr>
                                        <p:cTn id="13" dur="2000"/>
                                        <p:tgtEl>
                                          <p:spTgt spid="55299">
                                            <p:bg/>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55299">
                                            <p:txEl>
                                              <p:pRg st="0" end="0"/>
                                            </p:txEl>
                                          </p:spTgt>
                                        </p:tgtEl>
                                        <p:attrNameLst>
                                          <p:attrName>style.visibility</p:attrName>
                                        </p:attrNameLst>
                                      </p:cBhvr>
                                      <p:to>
                                        <p:strVal val="visible"/>
                                      </p:to>
                                    </p:set>
                                    <p:animEffect transition="in" filter="diamond(in)">
                                      <p:cBhvr>
                                        <p:cTn id="18" dur="2000"/>
                                        <p:tgtEl>
                                          <p:spTgt spid="5529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5299">
                                            <p:txEl>
                                              <p:pRg st="1" end="1"/>
                                            </p:txEl>
                                          </p:spTgt>
                                        </p:tgtEl>
                                        <p:attrNameLst>
                                          <p:attrName>style.visibility</p:attrName>
                                        </p:attrNameLst>
                                      </p:cBhvr>
                                      <p:to>
                                        <p:strVal val="visible"/>
                                      </p:to>
                                    </p:set>
                                    <p:animEffect transition="in" filter="diamond(in)">
                                      <p:cBhvr>
                                        <p:cTn id="23" dur="2000"/>
                                        <p:tgtEl>
                                          <p:spTgt spid="5529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5299">
                                            <p:txEl>
                                              <p:pRg st="2" end="2"/>
                                            </p:txEl>
                                          </p:spTgt>
                                        </p:tgtEl>
                                        <p:attrNameLst>
                                          <p:attrName>style.visibility</p:attrName>
                                        </p:attrNameLst>
                                      </p:cBhvr>
                                      <p:to>
                                        <p:strVal val="visible"/>
                                      </p:to>
                                    </p:set>
                                    <p:animEffect transition="in" filter="diamond(in)">
                                      <p:cBhvr>
                                        <p:cTn id="28" dur="2000"/>
                                        <p:tgtEl>
                                          <p:spTgt spid="55299">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55299">
                                            <p:txEl>
                                              <p:pRg st="3" end="3"/>
                                            </p:txEl>
                                          </p:spTgt>
                                        </p:tgtEl>
                                        <p:attrNameLst>
                                          <p:attrName>style.visibility</p:attrName>
                                        </p:attrNameLst>
                                      </p:cBhvr>
                                      <p:to>
                                        <p:strVal val="visible"/>
                                      </p:to>
                                    </p:set>
                                    <p:animEffect transition="in" filter="diamond(in)">
                                      <p:cBhvr>
                                        <p:cTn id="33" dur="2000"/>
                                        <p:tgtEl>
                                          <p:spTgt spid="55299">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55299">
                                            <p:txEl>
                                              <p:pRg st="4" end="4"/>
                                            </p:txEl>
                                          </p:spTgt>
                                        </p:tgtEl>
                                        <p:attrNameLst>
                                          <p:attrName>style.visibility</p:attrName>
                                        </p:attrNameLst>
                                      </p:cBhvr>
                                      <p:to>
                                        <p:strVal val="visible"/>
                                      </p:to>
                                    </p:set>
                                    <p:animEffect transition="in" filter="diamond(in)">
                                      <p:cBhvr>
                                        <p:cTn id="38" dur="2000"/>
                                        <p:tgtEl>
                                          <p:spTgt spid="55299">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55299">
                                            <p:txEl>
                                              <p:pRg st="5" end="5"/>
                                            </p:txEl>
                                          </p:spTgt>
                                        </p:tgtEl>
                                        <p:attrNameLst>
                                          <p:attrName>style.visibility</p:attrName>
                                        </p:attrNameLst>
                                      </p:cBhvr>
                                      <p:to>
                                        <p:strVal val="visible"/>
                                      </p:to>
                                    </p:set>
                                    <p:animEffect transition="in" filter="diamond(in)">
                                      <p:cBhvr>
                                        <p:cTn id="43" dur="2000"/>
                                        <p:tgtEl>
                                          <p:spTgt spid="55299">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grpId="0" nodeType="clickEffect">
                                  <p:stCondLst>
                                    <p:cond delay="0"/>
                                  </p:stCondLst>
                                  <p:childTnLst>
                                    <p:set>
                                      <p:cBhvr>
                                        <p:cTn id="47" dur="1" fill="hold">
                                          <p:stCondLst>
                                            <p:cond delay="0"/>
                                          </p:stCondLst>
                                        </p:cTn>
                                        <p:tgtEl>
                                          <p:spTgt spid="55299">
                                            <p:txEl>
                                              <p:pRg st="6" end="6"/>
                                            </p:txEl>
                                          </p:spTgt>
                                        </p:tgtEl>
                                        <p:attrNameLst>
                                          <p:attrName>style.visibility</p:attrName>
                                        </p:attrNameLst>
                                      </p:cBhvr>
                                      <p:to>
                                        <p:strVal val="visible"/>
                                      </p:to>
                                    </p:set>
                                    <p:animEffect transition="in" filter="diamond(in)">
                                      <p:cBhvr>
                                        <p:cTn id="48" dur="2000"/>
                                        <p:tgtEl>
                                          <p:spTgt spid="55299">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grpId="0" nodeType="clickEffect">
                                  <p:stCondLst>
                                    <p:cond delay="0"/>
                                  </p:stCondLst>
                                  <p:childTnLst>
                                    <p:set>
                                      <p:cBhvr>
                                        <p:cTn id="52" dur="1" fill="hold">
                                          <p:stCondLst>
                                            <p:cond delay="0"/>
                                          </p:stCondLst>
                                        </p:cTn>
                                        <p:tgtEl>
                                          <p:spTgt spid="55299">
                                            <p:txEl>
                                              <p:pRg st="7" end="7"/>
                                            </p:txEl>
                                          </p:spTgt>
                                        </p:tgtEl>
                                        <p:attrNameLst>
                                          <p:attrName>style.visibility</p:attrName>
                                        </p:attrNameLst>
                                      </p:cBhvr>
                                      <p:to>
                                        <p:strVal val="visible"/>
                                      </p:to>
                                    </p:set>
                                    <p:animEffect transition="in" filter="diamond(in)">
                                      <p:cBhvr>
                                        <p:cTn id="53" dur="2000"/>
                                        <p:tgtEl>
                                          <p:spTgt spid="55299">
                                            <p:txEl>
                                              <p:pRg st="7" end="7"/>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55299">
                                            <p:txEl>
                                              <p:pRg st="8" end="8"/>
                                            </p:txEl>
                                          </p:spTgt>
                                        </p:tgtEl>
                                        <p:attrNameLst>
                                          <p:attrName>style.visibility</p:attrName>
                                        </p:attrNameLst>
                                      </p:cBhvr>
                                      <p:to>
                                        <p:strVal val="visible"/>
                                      </p:to>
                                    </p:set>
                                    <p:animEffect transition="in" filter="diamond(in)">
                                      <p:cBhvr>
                                        <p:cTn id="58" dur="2000"/>
                                        <p:tgtEl>
                                          <p:spTgt spid="55299">
                                            <p:txEl>
                                              <p:pRg st="8" end="8"/>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ntr" presetSubtype="16" fill="hold" grpId="0" nodeType="clickEffect">
                                  <p:stCondLst>
                                    <p:cond delay="0"/>
                                  </p:stCondLst>
                                  <p:childTnLst>
                                    <p:set>
                                      <p:cBhvr>
                                        <p:cTn id="62" dur="1" fill="hold">
                                          <p:stCondLst>
                                            <p:cond delay="0"/>
                                          </p:stCondLst>
                                        </p:cTn>
                                        <p:tgtEl>
                                          <p:spTgt spid="55299">
                                            <p:txEl>
                                              <p:pRg st="9" end="9"/>
                                            </p:txEl>
                                          </p:spTgt>
                                        </p:tgtEl>
                                        <p:attrNameLst>
                                          <p:attrName>style.visibility</p:attrName>
                                        </p:attrNameLst>
                                      </p:cBhvr>
                                      <p:to>
                                        <p:strVal val="visible"/>
                                      </p:to>
                                    </p:set>
                                    <p:animEffect transition="in" filter="diamond(in)">
                                      <p:cBhvr>
                                        <p:cTn id="63" dur="2000"/>
                                        <p:tgtEl>
                                          <p:spTgt spid="552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299"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bc123 063"/>
          <p:cNvPicPr>
            <a:picLocks noChangeAspect="1"/>
          </p:cNvPicPr>
          <p:nvPr/>
        </p:nvPicPr>
        <p:blipFill>
          <a:blip r:embed="rId1"/>
          <a:stretch>
            <a:fillRect/>
          </a:stretch>
        </p:blipFill>
        <p:spPr>
          <a:xfrm>
            <a:off x="15240" y="-26670"/>
            <a:ext cx="12151995" cy="6911975"/>
          </a:xfrm>
          <a:prstGeom prst="rect">
            <a:avLst/>
          </a:prstGeom>
        </p:spPr>
      </p:pic>
      <p:sp>
        <p:nvSpPr>
          <p:cNvPr id="4" name="矩形 3"/>
          <p:cNvSpPr/>
          <p:nvPr/>
        </p:nvSpPr>
        <p:spPr>
          <a:xfrm>
            <a:off x="1592580" y="1341120"/>
            <a:ext cx="9123680" cy="1445260"/>
          </a:xfrm>
          <a:prstGeom prst="rect">
            <a:avLst/>
          </a:prstGeom>
          <a:noFill/>
          <a:ln>
            <a:noFill/>
          </a:ln>
        </p:spPr>
        <p:txBody>
          <a:bodyPr wrap="none" rtlCol="0" anchor="t">
            <a:spAutoFit/>
          </a:bodyPr>
          <a:p>
            <a:pPr algn="ctr"/>
            <a:r>
              <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t>掌握语文学习方法</a:t>
            </a:r>
            <a:endPar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与同学们共勉</a:t>
            </a:r>
            <a:endParaRPr lang="zh-CN" altLang="en-US" sz="3600" b="1" dirty="0">
              <a:latin typeface="微软雅黑" panose="020B0503020204020204" pitchFamily="34" charset="-122"/>
              <a:ea typeface="微软雅黑" panose="020B0503020204020204" pitchFamily="34" charset="-122"/>
            </a:endParaRPr>
          </a:p>
        </p:txBody>
      </p:sp>
      <p:sp>
        <p:nvSpPr>
          <p:cNvPr id="23555" name="内容占位符 23554" descr="Rectangle: Click to edit Master text styles&#13;&#10;Second level&#13;&#10;Third level&#13;&#10;Fourth level&#13;&#10;Fifth level"/>
          <p:cNvSpPr>
            <a:spLocks noGrp="1" noRot="1"/>
          </p:cNvSpPr>
          <p:nvPr>
            <p:ph idx="1"/>
          </p:nvPr>
        </p:nvSpPr>
        <p:spPr>
          <a:xfrm>
            <a:off x="956310" y="1057910"/>
            <a:ext cx="10279380" cy="2793365"/>
          </a:xfrm>
          <a:prstGeom prst="roundRect">
            <a:avLst/>
          </a:prstGeom>
          <a:ln w="28575">
            <a:solidFill>
              <a:schemeClr val="tx1"/>
            </a:solidFill>
            <a:prstDash val="sysDot"/>
          </a:ln>
        </p:spPr>
        <p:txBody>
          <a:bodyPr anchor="t">
            <a:normAutofit/>
          </a:bodyPr>
          <a:p>
            <a:pPr fontAlgn="auto">
              <a:lnSpc>
                <a:spcPct val="200000"/>
              </a:lnSpc>
              <a:buNone/>
            </a:pPr>
            <a:r>
              <a:rPr lang="en-US" altLang="zh-CN" sz="4000" b="1" dirty="0"/>
              <a:t>       </a:t>
            </a:r>
            <a:r>
              <a:rPr lang="zh-CN" altLang="en-US" sz="3200" b="1" dirty="0">
                <a:latin typeface="黑体" panose="02010609060101010101" charset="-122"/>
                <a:ea typeface="黑体" panose="02010609060101010101" charset="-122"/>
                <a:cs typeface="黑体" panose="02010609060101010101" charset="-122"/>
              </a:rPr>
              <a:t>高中语文学习方法，加以归纳，可从</a:t>
            </a:r>
            <a:r>
              <a:rPr lang="zh-CN" altLang="en-US" sz="3200" b="1" u="sng" dirty="0">
                <a:solidFill>
                  <a:srgbClr val="F15F70"/>
                </a:solidFill>
                <a:latin typeface="黑体" panose="02010609060101010101" charset="-122"/>
                <a:ea typeface="黑体" panose="02010609060101010101" charset="-122"/>
                <a:cs typeface="黑体" panose="02010609060101010101" charset="-122"/>
              </a:rPr>
              <a:t>“听” “读” “说” “写”“思”“行”</a:t>
            </a:r>
            <a:r>
              <a:rPr lang="zh-CN" altLang="en-US" sz="3200" b="1" dirty="0">
                <a:latin typeface="黑体" panose="02010609060101010101" charset="-122"/>
                <a:ea typeface="黑体" panose="02010609060101010101" charset="-122"/>
                <a:cs typeface="黑体" panose="02010609060101010101" charset="-122"/>
              </a:rPr>
              <a:t>六个方面入手。</a:t>
            </a:r>
            <a:endParaRPr lang="zh-CN" altLang="en-US" sz="3200" b="1" dirty="0">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956310" y="3959225"/>
            <a:ext cx="3317875" cy="2533650"/>
          </a:xfrm>
          <a:prstGeom prst="rect">
            <a:avLst/>
          </a:prstGeom>
        </p:spPr>
      </p:pic>
      <p:pic>
        <p:nvPicPr>
          <p:cNvPr id="3" name="图片 2"/>
          <p:cNvPicPr>
            <a:picLocks noChangeAspect="1"/>
          </p:cNvPicPr>
          <p:nvPr/>
        </p:nvPicPr>
        <p:blipFill>
          <a:blip r:embed="rId2"/>
          <a:stretch>
            <a:fillRect/>
          </a:stretch>
        </p:blipFill>
        <p:spPr>
          <a:xfrm>
            <a:off x="8011795" y="3959225"/>
            <a:ext cx="3223895" cy="2533650"/>
          </a:xfrm>
          <a:prstGeom prst="rect">
            <a:avLst/>
          </a:prstGeom>
        </p:spPr>
      </p:pic>
      <p:pic>
        <p:nvPicPr>
          <p:cNvPr id="4" name="图片 3"/>
          <p:cNvPicPr>
            <a:picLocks noChangeAspect="1"/>
          </p:cNvPicPr>
          <p:nvPr/>
        </p:nvPicPr>
        <p:blipFill>
          <a:blip r:embed="rId3"/>
          <a:srcRect/>
          <a:stretch>
            <a:fillRect/>
          </a:stretch>
        </p:blipFill>
        <p:spPr>
          <a:xfrm>
            <a:off x="4542155" y="3958590"/>
            <a:ext cx="3201670" cy="25342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3555">
                                            <p:txEl>
                                              <p:charRg st="4294967295" end="4294967295"/>
                                            </p:txEl>
                                          </p:spTgt>
                                        </p:tgtEl>
                                        <p:attrNameLst>
                                          <p:attrName>style.visibility</p:attrName>
                                        </p:attrNameLst>
                                      </p:cBhvr>
                                      <p:to>
                                        <p:strVal val="visible"/>
                                      </p:to>
                                    </p:set>
                                    <p:animEffect transition="in" filter="checkerboard(down)">
                                      <p:cBhvr>
                                        <p:cTn id="7" dur="2000"/>
                                        <p:tgtEl>
                                          <p:spTgt spid="23555">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23555">
                                            <p:txEl>
                                              <p:charRg st="0" end="54"/>
                                            </p:txEl>
                                          </p:spTgt>
                                        </p:tgtEl>
                                        <p:attrNameLst>
                                          <p:attrName>style.visibility</p:attrName>
                                        </p:attrNameLst>
                                      </p:cBhvr>
                                      <p:to>
                                        <p:strVal val="visible"/>
                                      </p:to>
                                    </p:set>
                                    <p:animEffect transition="in" filter="checkerboard(down)">
                                      <p:cBhvr>
                                        <p:cTn id="12" dur="2000"/>
                                        <p:tgtEl>
                                          <p:spTgt spid="23555">
                                            <p:txEl>
                                              <p:charRg st="0" end="5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in)">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2525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掌握方法学好语文</a:t>
            </a:r>
            <a:endParaRPr lang="zh-CN" altLang="en-US" sz="3600" b="1" dirty="0">
              <a:latin typeface="微软雅黑" panose="020B0503020204020204" pitchFamily="34" charset="-122"/>
              <a:ea typeface="微软雅黑" panose="020B0503020204020204" pitchFamily="34" charset="-122"/>
            </a:endParaRPr>
          </a:p>
        </p:txBody>
      </p:sp>
      <p:sp>
        <p:nvSpPr>
          <p:cNvPr id="33794" name="标题 33793"/>
          <p:cNvSpPr>
            <a:spLocks noGrp="1" noRot="1"/>
          </p:cNvSpPr>
          <p:nvPr>
            <p:ph type="title"/>
          </p:nvPr>
        </p:nvSpPr>
        <p:spPr>
          <a:xfrm>
            <a:off x="374015" y="567055"/>
            <a:ext cx="10515600" cy="1325563"/>
          </a:xfrm>
        </p:spPr>
        <p:txBody>
          <a:bodyPr anchor="ctr"/>
          <a:p>
            <a:r>
              <a:rPr lang="zh-CN" altLang="en-US" sz="3600" b="1" dirty="0">
                <a:latin typeface="微软雅黑" panose="020B0503020204020204" pitchFamily="34" charset="-122"/>
                <a:ea typeface="微软雅黑" panose="020B0503020204020204" pitchFamily="34" charset="-122"/>
                <a:cs typeface="微软雅黑" panose="020B0503020204020204" pitchFamily="34" charset="-122"/>
                <a:sym typeface="+mn-ea"/>
              </a:rPr>
              <a:t>听君一席话，胜读十年书</a:t>
            </a:r>
            <a:endParaRPr lang="zh-CN" altLang="en-US" sz="3600" b="1" dirty="0">
              <a:latin typeface="微软雅黑" panose="020B0503020204020204" pitchFamily="34" charset="-122"/>
              <a:ea typeface="微软雅黑" panose="020B0503020204020204" pitchFamily="34" charset="-122"/>
            </a:endParaRPr>
          </a:p>
        </p:txBody>
      </p:sp>
      <p:sp>
        <p:nvSpPr>
          <p:cNvPr id="33795" name="文本占位符 33794" descr="Rectangle: Click to edit Master text styles&#13;&#10;Second level&#13;&#10;Third level&#13;&#10;Fourth level&#13;&#10;Fifth level"/>
          <p:cNvSpPr>
            <a:spLocks noGrp="1" noRot="1"/>
          </p:cNvSpPr>
          <p:nvPr>
            <p:ph type="body" sz="half" idx="1"/>
          </p:nvPr>
        </p:nvSpPr>
        <p:spPr>
          <a:xfrm>
            <a:off x="508635" y="1687830"/>
            <a:ext cx="6959600" cy="4721860"/>
          </a:xfrm>
          <a:prstGeom prst="roundRect">
            <a:avLst/>
          </a:prstGeom>
          <a:ln w="28575">
            <a:solidFill>
              <a:schemeClr val="tx1"/>
            </a:solidFill>
            <a:prstDash val="sysDash"/>
          </a:ln>
        </p:spPr>
        <p:txBody>
          <a:bodyPr anchor="t">
            <a:noAutofit/>
          </a:bodyPr>
          <a:p>
            <a:pPr fontAlgn="auto">
              <a:lnSpc>
                <a:spcPct val="100000"/>
              </a:lnSpc>
              <a:buNone/>
            </a:pPr>
            <a:r>
              <a:rPr lang="en-US" altLang="zh-CN" sz="2000" b="1" dirty="0">
                <a:latin typeface="仿宋" panose="02010609060101010101" charset="-122"/>
                <a:ea typeface="仿宋" panose="02010609060101010101" charset="-122"/>
                <a:cs typeface="仿宋" panose="02010609060101010101" charset="-122"/>
                <a:sym typeface="+mn-ea"/>
              </a:rPr>
              <a:t>  1</a:t>
            </a:r>
            <a:r>
              <a:rPr lang="zh-CN" altLang="en-US" sz="2400" b="1" dirty="0">
                <a:latin typeface="仿宋" panose="02010609060101010101" charset="-122"/>
                <a:ea typeface="仿宋" panose="02010609060101010101" charset="-122"/>
                <a:cs typeface="仿宋" panose="02010609060101010101" charset="-122"/>
                <a:sym typeface="+mn-ea"/>
              </a:rPr>
              <a:t>、认真听课</a:t>
            </a:r>
            <a:endParaRPr lang="zh-CN" altLang="en-US" sz="2400" b="1" dirty="0">
              <a:latin typeface="仿宋" panose="02010609060101010101" charset="-122"/>
              <a:ea typeface="仿宋" panose="02010609060101010101" charset="-122"/>
              <a:cs typeface="仿宋" panose="02010609060101010101" charset="-122"/>
            </a:endParaRPr>
          </a:p>
          <a:p>
            <a:pPr fontAlgn="auto">
              <a:lnSpc>
                <a:spcPct val="100000"/>
              </a:lnSpc>
              <a:buNone/>
            </a:pPr>
            <a:r>
              <a:rPr lang="zh-CN" altLang="en-US" sz="2400" b="1" dirty="0">
                <a:latin typeface="仿宋" panose="02010609060101010101" charset="-122"/>
                <a:ea typeface="仿宋" panose="02010609060101010101" charset="-122"/>
                <a:cs typeface="仿宋" panose="02010609060101010101" charset="-122"/>
                <a:sym typeface="+mn-ea"/>
              </a:rPr>
              <a:t>   </a:t>
            </a:r>
            <a:r>
              <a:rPr lang="zh-CN" altLang="en-US" sz="2400" b="1" dirty="0">
                <a:solidFill>
                  <a:srgbClr val="C00000"/>
                </a:solidFill>
                <a:latin typeface="仿宋" panose="02010609060101010101" charset="-122"/>
                <a:ea typeface="仿宋" panose="02010609060101010101" charset="-122"/>
                <a:cs typeface="仿宋" panose="02010609060101010101" charset="-122"/>
                <a:sym typeface="+mn-ea"/>
              </a:rPr>
              <a:t> （</a:t>
            </a:r>
            <a:r>
              <a:rPr lang="en-US" altLang="zh-CN" sz="2400" b="1" dirty="0">
                <a:solidFill>
                  <a:srgbClr val="C00000"/>
                </a:solidFill>
                <a:latin typeface="仿宋" panose="02010609060101010101" charset="-122"/>
                <a:ea typeface="仿宋" panose="02010609060101010101" charset="-122"/>
                <a:cs typeface="仿宋" panose="02010609060101010101" charset="-122"/>
                <a:sym typeface="+mn-ea"/>
              </a:rPr>
              <a:t>1</a:t>
            </a:r>
            <a:r>
              <a:rPr lang="zh-CN" altLang="en-US" sz="2400" b="1" dirty="0">
                <a:solidFill>
                  <a:srgbClr val="C00000"/>
                </a:solidFill>
                <a:latin typeface="仿宋" panose="02010609060101010101" charset="-122"/>
                <a:ea typeface="仿宋" panose="02010609060101010101" charset="-122"/>
                <a:cs typeface="仿宋" panose="02010609060101010101" charset="-122"/>
                <a:sym typeface="+mn-ea"/>
              </a:rPr>
              <a:t>）要动笔。听课时，随时在课本上记下重点、难点、疑点，这对以后的复习是个极好的提示。</a:t>
            </a:r>
            <a:endParaRPr lang="zh-CN" altLang="en-US" sz="2400" b="1" dirty="0">
              <a:latin typeface="仿宋" panose="02010609060101010101" charset="-122"/>
              <a:ea typeface="仿宋" panose="02010609060101010101" charset="-122"/>
              <a:cs typeface="仿宋" panose="02010609060101010101" charset="-122"/>
            </a:endParaRPr>
          </a:p>
          <a:p>
            <a:pPr fontAlgn="auto">
              <a:lnSpc>
                <a:spcPct val="100000"/>
              </a:lnSpc>
              <a:buNone/>
            </a:pPr>
            <a:r>
              <a:rPr lang="zh-CN" altLang="en-US" sz="2400" b="1" dirty="0">
                <a:latin typeface="仿宋" panose="02010609060101010101" charset="-122"/>
                <a:ea typeface="仿宋" panose="02010609060101010101" charset="-122"/>
                <a:cs typeface="仿宋" panose="02010609060101010101" charset="-122"/>
                <a:sym typeface="+mn-ea"/>
              </a:rPr>
              <a:t>    （</a:t>
            </a:r>
            <a:r>
              <a:rPr lang="en-US" altLang="zh-CN" sz="2400" b="1" dirty="0">
                <a:latin typeface="仿宋" panose="02010609060101010101" charset="-122"/>
                <a:ea typeface="仿宋" panose="02010609060101010101" charset="-122"/>
                <a:cs typeface="仿宋" panose="02010609060101010101" charset="-122"/>
                <a:sym typeface="+mn-ea"/>
              </a:rPr>
              <a:t>2</a:t>
            </a:r>
            <a:r>
              <a:rPr lang="zh-CN" altLang="en-US" sz="2400" b="1" dirty="0">
                <a:latin typeface="仿宋" panose="02010609060101010101" charset="-122"/>
                <a:ea typeface="仿宋" panose="02010609060101010101" charset="-122"/>
                <a:cs typeface="仿宋" panose="02010609060101010101" charset="-122"/>
                <a:sym typeface="+mn-ea"/>
              </a:rPr>
              <a:t>）</a:t>
            </a:r>
            <a:r>
              <a:rPr lang="zh-CN" altLang="en-US" sz="2400" b="1" u="sng" dirty="0">
                <a:solidFill>
                  <a:srgbClr val="F15F70"/>
                </a:solidFill>
                <a:latin typeface="仿宋" panose="02010609060101010101" charset="-122"/>
                <a:ea typeface="仿宋" panose="02010609060101010101" charset="-122"/>
                <a:cs typeface="仿宋" panose="02010609060101010101" charset="-122"/>
                <a:sym typeface="+mn-ea"/>
              </a:rPr>
              <a:t>记笔记</a:t>
            </a:r>
            <a:r>
              <a:rPr lang="zh-CN" altLang="en-US" sz="2400" b="1" dirty="0">
                <a:latin typeface="仿宋" panose="02010609060101010101" charset="-122"/>
                <a:ea typeface="仿宋" panose="02010609060101010101" charset="-122"/>
                <a:cs typeface="仿宋" panose="02010609060101010101" charset="-122"/>
                <a:sym typeface="+mn-ea"/>
              </a:rPr>
              <a:t>。记下老师的板书、反复强调之处。这些往往是重点、难点，也是必考之处；记下老师启发下偶然闪现的一些想法，这些是你知识迁移的表现。</a:t>
            </a:r>
            <a:endParaRPr lang="zh-CN" altLang="en-US" sz="2400" b="1" dirty="0">
              <a:latin typeface="仿宋" panose="02010609060101010101" charset="-122"/>
              <a:ea typeface="仿宋" panose="02010609060101010101" charset="-122"/>
              <a:cs typeface="仿宋" panose="02010609060101010101" charset="-122"/>
            </a:endParaRPr>
          </a:p>
          <a:p>
            <a:pPr fontAlgn="auto">
              <a:lnSpc>
                <a:spcPct val="100000"/>
              </a:lnSpc>
              <a:buNone/>
            </a:pPr>
            <a:r>
              <a:rPr lang="zh-CN" altLang="en-US" sz="2400" b="1" dirty="0">
                <a:latin typeface="仿宋" panose="02010609060101010101" charset="-122"/>
                <a:ea typeface="仿宋" panose="02010609060101010101" charset="-122"/>
                <a:cs typeface="仿宋" panose="02010609060101010101" charset="-122"/>
                <a:sym typeface="+mn-ea"/>
              </a:rPr>
              <a:t> </a:t>
            </a:r>
            <a:r>
              <a:rPr lang="en-US" altLang="zh-CN" sz="2400" b="1" dirty="0">
                <a:solidFill>
                  <a:srgbClr val="FF0000"/>
                </a:solidFill>
                <a:latin typeface="仿宋" panose="02010609060101010101" charset="-122"/>
                <a:ea typeface="仿宋" panose="02010609060101010101" charset="-122"/>
                <a:cs typeface="仿宋" panose="02010609060101010101" charset="-122"/>
                <a:sym typeface="+mn-ea"/>
              </a:rPr>
              <a:t>2</a:t>
            </a:r>
            <a:r>
              <a:rPr lang="zh-CN" altLang="en-US" sz="2400" b="1" dirty="0">
                <a:solidFill>
                  <a:srgbClr val="FF0000"/>
                </a:solidFill>
                <a:latin typeface="仿宋" panose="02010609060101010101" charset="-122"/>
                <a:ea typeface="仿宋" panose="02010609060101010101" charset="-122"/>
                <a:cs typeface="仿宋" panose="02010609060101010101" charset="-122"/>
                <a:sym typeface="+mn-ea"/>
              </a:rPr>
              <a:t>、善听别人的发言，捕捉有利于自己的信息。</a:t>
            </a:r>
            <a:endParaRPr lang="zh-CN" altLang="en-US" sz="2400" b="1" dirty="0">
              <a:latin typeface="仿宋" panose="02010609060101010101" charset="-122"/>
              <a:ea typeface="仿宋" panose="02010609060101010101" charset="-122"/>
              <a:cs typeface="仿宋" panose="02010609060101010101" charset="-122"/>
            </a:endParaRPr>
          </a:p>
          <a:p>
            <a:pPr fontAlgn="auto">
              <a:lnSpc>
                <a:spcPct val="100000"/>
              </a:lnSpc>
              <a:buNone/>
            </a:pPr>
            <a:r>
              <a:rPr lang="zh-CN" altLang="en-US" sz="2400" b="1" dirty="0">
                <a:solidFill>
                  <a:srgbClr val="0070C0"/>
                </a:solidFill>
                <a:latin typeface="仿宋" panose="02010609060101010101" charset="-122"/>
                <a:ea typeface="仿宋" panose="02010609060101010101" charset="-122"/>
                <a:cs typeface="仿宋" panose="02010609060101010101" charset="-122"/>
                <a:sym typeface="+mn-ea"/>
              </a:rPr>
              <a:t> </a:t>
            </a:r>
            <a:r>
              <a:rPr lang="en-US" altLang="zh-CN" sz="2400" b="1" dirty="0">
                <a:solidFill>
                  <a:srgbClr val="0070C0"/>
                </a:solidFill>
                <a:latin typeface="仿宋" panose="02010609060101010101" charset="-122"/>
                <a:ea typeface="仿宋" panose="02010609060101010101" charset="-122"/>
                <a:cs typeface="仿宋" panose="02010609060101010101" charset="-122"/>
                <a:sym typeface="+mn-ea"/>
              </a:rPr>
              <a:t>3</a:t>
            </a:r>
            <a:r>
              <a:rPr lang="zh-CN" altLang="en-US" sz="2400" b="1" dirty="0">
                <a:solidFill>
                  <a:srgbClr val="0070C0"/>
                </a:solidFill>
                <a:latin typeface="仿宋" panose="02010609060101010101" charset="-122"/>
                <a:ea typeface="仿宋" panose="02010609060101010101" charset="-122"/>
                <a:cs typeface="仿宋" panose="02010609060101010101" charset="-122"/>
                <a:sym typeface="+mn-ea"/>
              </a:rPr>
              <a:t>、拓宽听的渠道让更多的信息从“耳”而入。</a:t>
            </a:r>
            <a:endParaRPr lang="zh-CN" altLang="en-US" sz="2400" b="1" dirty="0">
              <a:solidFill>
                <a:srgbClr val="0070C0"/>
              </a:solidFill>
              <a:latin typeface="仿宋" panose="02010609060101010101" charset="-122"/>
              <a:ea typeface="仿宋" panose="02010609060101010101" charset="-122"/>
              <a:cs typeface="仿宋" panose="02010609060101010101" charset="-122"/>
              <a:sym typeface="+mn-ea"/>
            </a:endParaRPr>
          </a:p>
        </p:txBody>
      </p:sp>
      <p:sp>
        <p:nvSpPr>
          <p:cNvPr id="51203" name="矩形 24579"/>
          <p:cNvSpPr/>
          <p:nvPr/>
        </p:nvSpPr>
        <p:spPr>
          <a:xfrm>
            <a:off x="5611495" y="304165"/>
            <a:ext cx="1202055" cy="1588770"/>
          </a:xfrm>
          <a:prstGeom prst="rect">
            <a:avLst/>
          </a:prstGeom>
        </p:spPr>
        <p:txBody>
          <a:bodyPr wrap="none" fromWordArt="1">
            <a:prstTxWarp prst="textSlantUp">
              <a:avLst>
                <a:gd name="adj" fmla="val 30968"/>
              </a:avLst>
            </a:prstTxWarp>
            <a:normAutofit/>
          </a:bodyPr>
          <a:p>
            <a:pPr algn="ctr"/>
            <a:r>
              <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rPr>
              <a:t>听</a:t>
            </a:r>
            <a:endPar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endParaRPr>
          </a:p>
        </p:txBody>
      </p:sp>
      <p:pic>
        <p:nvPicPr>
          <p:cNvPr id="3" name="图片 2"/>
          <p:cNvPicPr>
            <a:picLocks noChangeAspect="1"/>
          </p:cNvPicPr>
          <p:nvPr/>
        </p:nvPicPr>
        <p:blipFill>
          <a:blip r:embed="rId1"/>
          <a:srcRect/>
          <a:stretch>
            <a:fillRect/>
          </a:stretch>
        </p:blipFill>
        <p:spPr>
          <a:xfrm>
            <a:off x="7658735" y="1688465"/>
            <a:ext cx="4177030" cy="472122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indefinite" fill="hold">
                                          <p:stCondLst>
                                            <p:cond delay="0"/>
                                          </p:stCondLst>
                                        </p:cTn>
                                        <p:tgtEl>
                                          <p:spTgt spid="33794"/>
                                        </p:tgtEl>
                                        <p:attrNameLst>
                                          <p:attrName>style.visibility</p:attrName>
                                        </p:attrNameLst>
                                      </p:cBhvr>
                                      <p:to>
                                        <p:strVal val="visible"/>
                                      </p:to>
                                    </p:set>
                                    <p:animEffect transition="in" filter="fade">
                                      <p:cBhvr>
                                        <p:cTn id="7" dur="597">
                                          <p:stCondLst>
                                            <p:cond delay="0"/>
                                          </p:stCondLst>
                                        </p:cTn>
                                        <p:tgtEl>
                                          <p:spTgt spid="33794"/>
                                        </p:tgtEl>
                                      </p:cBhvr>
                                    </p:animEffect>
                                    <p:anim calcmode="lin" valueType="num">
                                      <p:cBhvr>
                                        <p:cTn id="8" dur="597" fill="hold">
                                          <p:stCondLst>
                                            <p:cond delay="0"/>
                                          </p:stCondLst>
                                        </p:cTn>
                                        <p:tgtEl>
                                          <p:spTgt spid="33794"/>
                                        </p:tgtEl>
                                        <p:attrNameLst>
                                          <p:attrName>style.rotation</p:attrName>
                                        </p:attrNameLst>
                                      </p:cBhvr>
                                      <p:tavLst>
                                        <p:tav tm="0">
                                          <p:val>
                                            <p:fltVal val="720.000000"/>
                                          </p:val>
                                        </p:tav>
                                        <p:tav tm="100000">
                                          <p:val>
                                            <p:fltVal val="0.000000"/>
                                          </p:val>
                                        </p:tav>
                                      </p:tavLst>
                                    </p:anim>
                                    <p:anim calcmode="lin" valueType="num">
                                      <p:cBhvr>
                                        <p:cTn id="9" dur="597" fill="hold">
                                          <p:stCondLst>
                                            <p:cond delay="0"/>
                                          </p:stCondLst>
                                        </p:cTn>
                                        <p:tgtEl>
                                          <p:spTgt spid="33794"/>
                                        </p:tgtEl>
                                        <p:attrNameLst>
                                          <p:attrName>ppt_h</p:attrName>
                                        </p:attrNameLst>
                                      </p:cBhvr>
                                      <p:tavLst>
                                        <p:tav tm="0">
                                          <p:val>
                                            <p:fltVal val="0.000000"/>
                                          </p:val>
                                        </p:tav>
                                        <p:tav tm="100000">
                                          <p:val>
                                            <p:strVal val="#ppt_h"/>
                                          </p:val>
                                        </p:tav>
                                      </p:tavLst>
                                    </p:anim>
                                    <p:anim calcmode="lin" valueType="num">
                                      <p:cBhvr>
                                        <p:cTn id="10" dur="597" fill="hold">
                                          <p:stCondLst>
                                            <p:cond delay="0"/>
                                          </p:stCondLst>
                                        </p:cTn>
                                        <p:tgtEl>
                                          <p:spTgt spid="33794"/>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203"/>
                                        </p:tgtEl>
                                        <p:attrNameLst>
                                          <p:attrName>style.visibility</p:attrName>
                                        </p:attrNameLst>
                                      </p:cBhvr>
                                      <p:to>
                                        <p:strVal val="visible"/>
                                      </p:to>
                                    </p:set>
                                    <p:animEffect transition="in" filter="wipe(down)">
                                      <p:cBhvr>
                                        <p:cTn id="15" dur="580">
                                          <p:stCondLst>
                                            <p:cond delay="0"/>
                                          </p:stCondLst>
                                        </p:cTn>
                                        <p:tgtEl>
                                          <p:spTgt spid="51203"/>
                                        </p:tgtEl>
                                      </p:cBhvr>
                                    </p:animEffect>
                                    <p:anim calcmode="lin" valueType="num">
                                      <p:cBhvr>
                                        <p:cTn id="16" dur="1822" tmFilter="0,0; 0.14,0.36; 0.43,0.73; 0.71,0.91; 1.0,1.0">
                                          <p:stCondLst>
                                            <p:cond delay="0"/>
                                          </p:stCondLst>
                                        </p:cTn>
                                        <p:tgtEl>
                                          <p:spTgt spid="5120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20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20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20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203"/>
                                        </p:tgtEl>
                                        <p:attrNameLst>
                                          <p:attrName>ppt_y</p:attrName>
                                        </p:attrNameLst>
                                      </p:cBhvr>
                                      <p:tavLst>
                                        <p:tav tm="0" fmla="#ppt_y-sin(pi*$)/81">
                                          <p:val>
                                            <p:fltVal val="0"/>
                                          </p:val>
                                        </p:tav>
                                        <p:tav tm="100000">
                                          <p:val>
                                            <p:fltVal val="1"/>
                                          </p:val>
                                        </p:tav>
                                      </p:tavLst>
                                    </p:anim>
                                    <p:animScale>
                                      <p:cBhvr>
                                        <p:cTn id="21" dur="26">
                                          <p:stCondLst>
                                            <p:cond delay="650"/>
                                          </p:stCondLst>
                                        </p:cTn>
                                        <p:tgtEl>
                                          <p:spTgt spid="51203"/>
                                        </p:tgtEl>
                                      </p:cBhvr>
                                      <p:to x="100000" y="60000"/>
                                    </p:animScale>
                                    <p:animScale>
                                      <p:cBhvr>
                                        <p:cTn id="22" dur="166" decel="50000">
                                          <p:stCondLst>
                                            <p:cond delay="676"/>
                                          </p:stCondLst>
                                        </p:cTn>
                                        <p:tgtEl>
                                          <p:spTgt spid="51203"/>
                                        </p:tgtEl>
                                      </p:cBhvr>
                                      <p:to x="100000" y="100000"/>
                                    </p:animScale>
                                    <p:animScale>
                                      <p:cBhvr>
                                        <p:cTn id="23" dur="26">
                                          <p:stCondLst>
                                            <p:cond delay="1312"/>
                                          </p:stCondLst>
                                        </p:cTn>
                                        <p:tgtEl>
                                          <p:spTgt spid="51203"/>
                                        </p:tgtEl>
                                      </p:cBhvr>
                                      <p:to x="100000" y="80000"/>
                                    </p:animScale>
                                    <p:animScale>
                                      <p:cBhvr>
                                        <p:cTn id="24" dur="166" decel="50000">
                                          <p:stCondLst>
                                            <p:cond delay="1338"/>
                                          </p:stCondLst>
                                        </p:cTn>
                                        <p:tgtEl>
                                          <p:spTgt spid="51203"/>
                                        </p:tgtEl>
                                      </p:cBhvr>
                                      <p:to x="100000" y="100000"/>
                                    </p:animScale>
                                    <p:animScale>
                                      <p:cBhvr>
                                        <p:cTn id="25" dur="26">
                                          <p:stCondLst>
                                            <p:cond delay="1642"/>
                                          </p:stCondLst>
                                        </p:cTn>
                                        <p:tgtEl>
                                          <p:spTgt spid="51203"/>
                                        </p:tgtEl>
                                      </p:cBhvr>
                                      <p:to x="100000" y="90000"/>
                                    </p:animScale>
                                    <p:animScale>
                                      <p:cBhvr>
                                        <p:cTn id="26" dur="166" decel="50000">
                                          <p:stCondLst>
                                            <p:cond delay="1668"/>
                                          </p:stCondLst>
                                        </p:cTn>
                                        <p:tgtEl>
                                          <p:spTgt spid="51203"/>
                                        </p:tgtEl>
                                      </p:cBhvr>
                                      <p:to x="100000" y="100000"/>
                                    </p:animScale>
                                    <p:animScale>
                                      <p:cBhvr>
                                        <p:cTn id="27" dur="26">
                                          <p:stCondLst>
                                            <p:cond delay="1808"/>
                                          </p:stCondLst>
                                        </p:cTn>
                                        <p:tgtEl>
                                          <p:spTgt spid="51203"/>
                                        </p:tgtEl>
                                      </p:cBhvr>
                                      <p:to x="100000" y="95000"/>
                                    </p:animScale>
                                    <p:animScale>
                                      <p:cBhvr>
                                        <p:cTn id="28" dur="166" decel="50000">
                                          <p:stCondLst>
                                            <p:cond delay="1834"/>
                                          </p:stCondLst>
                                        </p:cTn>
                                        <p:tgtEl>
                                          <p:spTgt spid="51203"/>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33795">
                                            <p:bg/>
                                          </p:spTgt>
                                        </p:tgtEl>
                                        <p:attrNameLst>
                                          <p:attrName>style.visibility</p:attrName>
                                        </p:attrNameLst>
                                      </p:cBhvr>
                                      <p:to>
                                        <p:strVal val="visible"/>
                                      </p:to>
                                    </p:set>
                                    <p:animEffect transition="in" filter="diamond(in)">
                                      <p:cBhvr>
                                        <p:cTn id="33" dur="2000"/>
                                        <p:tgtEl>
                                          <p:spTgt spid="33795">
                                            <p:bg/>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33795">
                                            <p:txEl>
                                              <p:pRg st="0" end="0"/>
                                            </p:txEl>
                                          </p:spTgt>
                                        </p:tgtEl>
                                        <p:attrNameLst>
                                          <p:attrName>style.visibility</p:attrName>
                                        </p:attrNameLst>
                                      </p:cBhvr>
                                      <p:to>
                                        <p:strVal val="visible"/>
                                      </p:to>
                                    </p:set>
                                    <p:animEffect transition="in" filter="diamond(in)">
                                      <p:cBhvr>
                                        <p:cTn id="38" dur="2000"/>
                                        <p:tgtEl>
                                          <p:spTgt spid="3379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33795">
                                            <p:txEl>
                                              <p:pRg st="1" end="1"/>
                                            </p:txEl>
                                          </p:spTgt>
                                        </p:tgtEl>
                                        <p:attrNameLst>
                                          <p:attrName>style.visibility</p:attrName>
                                        </p:attrNameLst>
                                      </p:cBhvr>
                                      <p:to>
                                        <p:strVal val="visible"/>
                                      </p:to>
                                    </p:set>
                                    <p:animEffect transition="in" filter="diamond(in)">
                                      <p:cBhvr>
                                        <p:cTn id="43" dur="2000"/>
                                        <p:tgtEl>
                                          <p:spTgt spid="33795">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grpId="0" nodeType="clickEffect">
                                  <p:stCondLst>
                                    <p:cond delay="0"/>
                                  </p:stCondLst>
                                  <p:childTnLst>
                                    <p:set>
                                      <p:cBhvr>
                                        <p:cTn id="47" dur="1" fill="hold">
                                          <p:stCondLst>
                                            <p:cond delay="0"/>
                                          </p:stCondLst>
                                        </p:cTn>
                                        <p:tgtEl>
                                          <p:spTgt spid="33795">
                                            <p:txEl>
                                              <p:pRg st="2" end="2"/>
                                            </p:txEl>
                                          </p:spTgt>
                                        </p:tgtEl>
                                        <p:attrNameLst>
                                          <p:attrName>style.visibility</p:attrName>
                                        </p:attrNameLst>
                                      </p:cBhvr>
                                      <p:to>
                                        <p:strVal val="visible"/>
                                      </p:to>
                                    </p:set>
                                    <p:animEffect transition="in" filter="diamond(in)">
                                      <p:cBhvr>
                                        <p:cTn id="48" dur="2000"/>
                                        <p:tgtEl>
                                          <p:spTgt spid="33795">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grpId="0" nodeType="clickEffect">
                                  <p:stCondLst>
                                    <p:cond delay="0"/>
                                  </p:stCondLst>
                                  <p:childTnLst>
                                    <p:set>
                                      <p:cBhvr>
                                        <p:cTn id="52" dur="1" fill="hold">
                                          <p:stCondLst>
                                            <p:cond delay="0"/>
                                          </p:stCondLst>
                                        </p:cTn>
                                        <p:tgtEl>
                                          <p:spTgt spid="33795">
                                            <p:txEl>
                                              <p:pRg st="3" end="3"/>
                                            </p:txEl>
                                          </p:spTgt>
                                        </p:tgtEl>
                                        <p:attrNameLst>
                                          <p:attrName>style.visibility</p:attrName>
                                        </p:attrNameLst>
                                      </p:cBhvr>
                                      <p:to>
                                        <p:strVal val="visible"/>
                                      </p:to>
                                    </p:set>
                                    <p:animEffect transition="in" filter="diamond(in)">
                                      <p:cBhvr>
                                        <p:cTn id="53" dur="2000"/>
                                        <p:tgtEl>
                                          <p:spTgt spid="33795">
                                            <p:txEl>
                                              <p:pRg st="3" end="3"/>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33795">
                                            <p:txEl>
                                              <p:pRg st="4" end="4"/>
                                            </p:txEl>
                                          </p:spTgt>
                                        </p:tgtEl>
                                        <p:attrNameLst>
                                          <p:attrName>style.visibility</p:attrName>
                                        </p:attrNameLst>
                                      </p:cBhvr>
                                      <p:to>
                                        <p:strVal val="visible"/>
                                      </p:to>
                                    </p:set>
                                    <p:animEffect transition="in" filter="diamond(in)">
                                      <p:cBhvr>
                                        <p:cTn id="58" dur="2000"/>
                                        <p:tgtEl>
                                          <p:spTgt spid="33795">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edge">
                                      <p:cBhvr>
                                        <p:cTn id="6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51203" grpId="0"/>
      <p:bldP spid="33795"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2525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掌握方法学好语文</a:t>
            </a:r>
            <a:endParaRPr lang="zh-CN" altLang="en-US" sz="3600" b="1" dirty="0">
              <a:latin typeface="微软雅黑" panose="020B0503020204020204" pitchFamily="34" charset="-122"/>
              <a:ea typeface="微软雅黑" panose="020B0503020204020204" pitchFamily="34" charset="-122"/>
            </a:endParaRPr>
          </a:p>
        </p:txBody>
      </p:sp>
      <p:sp>
        <p:nvSpPr>
          <p:cNvPr id="33794" name="标题 33793"/>
          <p:cNvSpPr>
            <a:spLocks noGrp="1" noRot="1"/>
          </p:cNvSpPr>
          <p:nvPr>
            <p:ph type="title"/>
          </p:nvPr>
        </p:nvSpPr>
        <p:spPr>
          <a:xfrm>
            <a:off x="374015" y="567055"/>
            <a:ext cx="10515600" cy="1325563"/>
          </a:xfrm>
        </p:spPr>
        <p:txBody>
          <a:bodyPr anchor="ctr"/>
          <a:p>
            <a:r>
              <a:rPr lang="en-US" altLang="zh-CN" sz="3600" b="1" dirty="0">
                <a:sym typeface="+mn-ea"/>
              </a:rPr>
              <a:t> </a:t>
            </a:r>
            <a:r>
              <a:rPr lang="zh-CN" altLang="en-US" sz="3600" b="1" dirty="0">
                <a:latin typeface="微软雅黑" panose="020B0503020204020204" pitchFamily="34" charset="-122"/>
                <a:ea typeface="微软雅黑" panose="020B0503020204020204" pitchFamily="34" charset="-122"/>
                <a:sym typeface="+mn-ea"/>
              </a:rPr>
              <a:t>读书破万卷，下笔如有神</a:t>
            </a:r>
            <a:endParaRPr lang="zh-CN" altLang="en-US" sz="3600" b="1" dirty="0">
              <a:latin typeface="微软雅黑" panose="020B0503020204020204" pitchFamily="34" charset="-122"/>
              <a:ea typeface="微软雅黑" panose="020B0503020204020204" pitchFamily="34" charset="-122"/>
            </a:endParaRPr>
          </a:p>
        </p:txBody>
      </p:sp>
      <p:sp>
        <p:nvSpPr>
          <p:cNvPr id="33795" name="文本占位符 33794" descr="Rectangle: Click to edit Master text styles&#13;&#10;Second level&#13;&#10;Third level&#13;&#10;Fourth level&#13;&#10;Fifth level"/>
          <p:cNvSpPr>
            <a:spLocks noGrp="1" noRot="1"/>
          </p:cNvSpPr>
          <p:nvPr>
            <p:ph type="body" sz="half" idx="1"/>
          </p:nvPr>
        </p:nvSpPr>
        <p:spPr>
          <a:xfrm>
            <a:off x="5014595" y="1677670"/>
            <a:ext cx="6959600" cy="4721860"/>
          </a:xfrm>
          <a:prstGeom prst="roundRect">
            <a:avLst/>
          </a:prstGeom>
          <a:ln w="28575">
            <a:solidFill>
              <a:schemeClr val="tx1"/>
            </a:solidFill>
            <a:prstDash val="sysDash"/>
          </a:ln>
        </p:spPr>
        <p:txBody>
          <a:bodyPr anchor="t">
            <a:noAutofit/>
          </a:bodyPr>
          <a:p>
            <a:pPr fontAlgn="auto">
              <a:lnSpc>
                <a:spcPts val="3280"/>
              </a:lnSpc>
              <a:buNone/>
            </a:pPr>
            <a:r>
              <a:rPr sz="2400" b="1" dirty="0">
                <a:solidFill>
                  <a:srgbClr val="FF0000"/>
                </a:solidFill>
                <a:latin typeface="黑体" panose="02010609060101010101" charset="-122"/>
                <a:ea typeface="黑体" panose="02010609060101010101" charset="-122"/>
                <a:cs typeface="黑体" panose="02010609060101010101" charset="-122"/>
              </a:rPr>
              <a:t>1.读出声。</a:t>
            </a:r>
            <a:r>
              <a:rPr sz="2400" b="1" dirty="0">
                <a:latin typeface="黑体" panose="02010609060101010101" charset="-122"/>
                <a:ea typeface="黑体" panose="02010609060101010101" charset="-122"/>
                <a:cs typeface="黑体" panose="02010609060101010101" charset="-122"/>
              </a:rPr>
              <a:t>可以更好的体会文章情感；有利于理解和记忆；帮助你“出口成章”。</a:t>
            </a:r>
            <a:endParaRPr sz="2400" b="1" dirty="0">
              <a:latin typeface="黑体" panose="02010609060101010101" charset="-122"/>
              <a:ea typeface="黑体" panose="02010609060101010101" charset="-122"/>
              <a:cs typeface="黑体" panose="02010609060101010101" charset="-122"/>
            </a:endParaRPr>
          </a:p>
          <a:p>
            <a:pPr fontAlgn="auto">
              <a:lnSpc>
                <a:spcPts val="3280"/>
              </a:lnSpc>
              <a:buNone/>
            </a:pPr>
            <a:r>
              <a:rPr sz="2400" b="1" dirty="0">
                <a:solidFill>
                  <a:srgbClr val="FF0000"/>
                </a:solidFill>
                <a:latin typeface="黑体" panose="02010609060101010101" charset="-122"/>
                <a:ea typeface="黑体" panose="02010609060101010101" charset="-122"/>
                <a:cs typeface="黑体" panose="02010609060101010101" charset="-122"/>
              </a:rPr>
              <a:t>2.背书。</a:t>
            </a:r>
            <a:r>
              <a:rPr sz="2400" b="1" dirty="0">
                <a:latin typeface="黑体" panose="02010609060101010101" charset="-122"/>
                <a:ea typeface="黑体" panose="02010609060101010101" charset="-122"/>
                <a:cs typeface="黑体" panose="02010609060101010101" charset="-122"/>
              </a:rPr>
              <a:t>培养扎实的文学功底；使作文更加“出彩”。</a:t>
            </a:r>
            <a:endParaRPr sz="2400" b="1" dirty="0">
              <a:latin typeface="黑体" panose="02010609060101010101" charset="-122"/>
              <a:ea typeface="黑体" panose="02010609060101010101" charset="-122"/>
              <a:cs typeface="黑体" panose="02010609060101010101" charset="-122"/>
            </a:endParaRPr>
          </a:p>
          <a:p>
            <a:pPr fontAlgn="auto">
              <a:lnSpc>
                <a:spcPts val="3280"/>
              </a:lnSpc>
              <a:buNone/>
            </a:pPr>
            <a:r>
              <a:rPr sz="2400" b="1" dirty="0">
                <a:solidFill>
                  <a:srgbClr val="FF0000"/>
                </a:solidFill>
                <a:latin typeface="黑体" panose="02010609060101010101" charset="-122"/>
                <a:ea typeface="黑体" panose="02010609060101010101" charset="-122"/>
                <a:cs typeface="黑体" panose="02010609060101010101" charset="-122"/>
              </a:rPr>
              <a:t>3.读名著。</a:t>
            </a:r>
            <a:r>
              <a:rPr sz="2400" b="1" dirty="0">
                <a:latin typeface="黑体" panose="02010609060101010101" charset="-122"/>
                <a:ea typeface="黑体" panose="02010609060101010101" charset="-122"/>
                <a:cs typeface="黑体" panose="02010609060101010101" charset="-122"/>
              </a:rPr>
              <a:t>“得语文者得天下，得阅读者得天下。”</a:t>
            </a:r>
            <a:endParaRPr sz="2400" b="1" dirty="0">
              <a:latin typeface="黑体" panose="02010609060101010101" charset="-122"/>
              <a:ea typeface="黑体" panose="02010609060101010101" charset="-122"/>
              <a:cs typeface="黑体" panose="02010609060101010101" charset="-122"/>
            </a:endParaRPr>
          </a:p>
          <a:p>
            <a:pPr fontAlgn="auto">
              <a:lnSpc>
                <a:spcPts val="3280"/>
              </a:lnSpc>
              <a:buNone/>
            </a:pPr>
            <a:r>
              <a:rPr sz="2400" b="1" dirty="0">
                <a:solidFill>
                  <a:srgbClr val="FF0000"/>
                </a:solidFill>
                <a:latin typeface="黑体" panose="02010609060101010101" charset="-122"/>
                <a:ea typeface="黑体" panose="02010609060101010101" charset="-122"/>
                <a:cs typeface="黑体" panose="02010609060101010101" charset="-122"/>
              </a:rPr>
              <a:t>4.读报、读杂志</a:t>
            </a:r>
            <a:r>
              <a:rPr lang="zh-CN" sz="2400" b="1" dirty="0">
                <a:solidFill>
                  <a:srgbClr val="FF0000"/>
                </a:solidFill>
                <a:latin typeface="黑体" panose="02010609060101010101" charset="-122"/>
                <a:ea typeface="黑体" panose="02010609060101010101" charset="-122"/>
                <a:cs typeface="黑体" panose="02010609060101010101" charset="-122"/>
              </a:rPr>
              <a:t>、媒体文章等</a:t>
            </a:r>
            <a:r>
              <a:rPr sz="2400" b="1" dirty="0">
                <a:solidFill>
                  <a:srgbClr val="FF0000"/>
                </a:solidFill>
                <a:latin typeface="黑体" panose="02010609060101010101" charset="-122"/>
                <a:ea typeface="黑体" panose="02010609060101010101" charset="-122"/>
                <a:cs typeface="黑体" panose="02010609060101010101" charset="-122"/>
              </a:rPr>
              <a:t>。</a:t>
            </a:r>
            <a:endParaRPr sz="2400" b="1" dirty="0">
              <a:latin typeface="黑体" panose="02010609060101010101" charset="-122"/>
              <a:ea typeface="黑体" panose="02010609060101010101" charset="-122"/>
              <a:cs typeface="黑体" panose="02010609060101010101" charset="-122"/>
            </a:endParaRPr>
          </a:p>
          <a:p>
            <a:pPr fontAlgn="auto">
              <a:lnSpc>
                <a:spcPts val="3280"/>
              </a:lnSpc>
              <a:buNone/>
            </a:pPr>
            <a:r>
              <a:rPr sz="2400" b="1" dirty="0">
                <a:solidFill>
                  <a:srgbClr val="FF0000"/>
                </a:solidFill>
                <a:latin typeface="黑体" panose="02010609060101010101" charset="-122"/>
                <a:ea typeface="黑体" panose="02010609060101010101" charset="-122"/>
                <a:cs typeface="黑体" panose="02010609060101010101" charset="-122"/>
              </a:rPr>
              <a:t>5.使用工具书。</a:t>
            </a:r>
            <a:r>
              <a:rPr sz="2400" b="1" dirty="0">
                <a:latin typeface="黑体" panose="02010609060101010101" charset="-122"/>
                <a:ea typeface="黑体" panose="02010609060101010101" charset="-122"/>
                <a:cs typeface="黑体" panose="02010609060101010101" charset="-122"/>
              </a:rPr>
              <a:t>《新华字典》《现代汉语词典》《成语词典》《古汉语常用词词典》。</a:t>
            </a:r>
            <a:endParaRPr sz="2400" b="1" dirty="0">
              <a:latin typeface="黑体" panose="02010609060101010101" charset="-122"/>
              <a:ea typeface="黑体" panose="02010609060101010101" charset="-122"/>
              <a:cs typeface="黑体" panose="02010609060101010101" charset="-122"/>
            </a:endParaRPr>
          </a:p>
        </p:txBody>
      </p:sp>
      <p:sp>
        <p:nvSpPr>
          <p:cNvPr id="51203" name="矩形 24579"/>
          <p:cNvSpPr/>
          <p:nvPr/>
        </p:nvSpPr>
        <p:spPr>
          <a:xfrm>
            <a:off x="9599930" y="3945890"/>
            <a:ext cx="1202055" cy="1588770"/>
          </a:xfrm>
          <a:prstGeom prst="rect">
            <a:avLst/>
          </a:prstGeom>
        </p:spPr>
        <p:txBody>
          <a:bodyPr wrap="none" fromWordArt="1">
            <a:prstTxWarp prst="textSlantUp">
              <a:avLst>
                <a:gd name="adj" fmla="val 30968"/>
              </a:avLst>
            </a:prstTxWarp>
            <a:normAutofit/>
          </a:bodyPr>
          <a:p>
            <a:pPr algn="ctr"/>
            <a:r>
              <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rPr>
              <a:t>读</a:t>
            </a:r>
            <a:endPar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endParaRPr>
          </a:p>
        </p:txBody>
      </p:sp>
      <p:pic>
        <p:nvPicPr>
          <p:cNvPr id="3" name="图片 2"/>
          <p:cNvPicPr>
            <a:picLocks noChangeAspect="1"/>
          </p:cNvPicPr>
          <p:nvPr/>
        </p:nvPicPr>
        <p:blipFill>
          <a:blip r:embed="rId1"/>
          <a:srcRect/>
          <a:stretch>
            <a:fillRect/>
          </a:stretch>
        </p:blipFill>
        <p:spPr>
          <a:xfrm>
            <a:off x="374015" y="1831975"/>
            <a:ext cx="4336415" cy="441325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indefinite" fill="hold">
                                          <p:stCondLst>
                                            <p:cond delay="0"/>
                                          </p:stCondLst>
                                        </p:cTn>
                                        <p:tgtEl>
                                          <p:spTgt spid="33794"/>
                                        </p:tgtEl>
                                        <p:attrNameLst>
                                          <p:attrName>style.visibility</p:attrName>
                                        </p:attrNameLst>
                                      </p:cBhvr>
                                      <p:to>
                                        <p:strVal val="visible"/>
                                      </p:to>
                                    </p:set>
                                    <p:animEffect transition="in" filter="fade">
                                      <p:cBhvr>
                                        <p:cTn id="7" dur="597">
                                          <p:stCondLst>
                                            <p:cond delay="0"/>
                                          </p:stCondLst>
                                        </p:cTn>
                                        <p:tgtEl>
                                          <p:spTgt spid="33794"/>
                                        </p:tgtEl>
                                      </p:cBhvr>
                                    </p:animEffect>
                                    <p:anim calcmode="lin" valueType="num">
                                      <p:cBhvr>
                                        <p:cTn id="8" dur="597" fill="hold">
                                          <p:stCondLst>
                                            <p:cond delay="0"/>
                                          </p:stCondLst>
                                        </p:cTn>
                                        <p:tgtEl>
                                          <p:spTgt spid="33794"/>
                                        </p:tgtEl>
                                        <p:attrNameLst>
                                          <p:attrName>style.rotation</p:attrName>
                                        </p:attrNameLst>
                                      </p:cBhvr>
                                      <p:tavLst>
                                        <p:tav tm="0">
                                          <p:val>
                                            <p:fltVal val="720.000000"/>
                                          </p:val>
                                        </p:tav>
                                        <p:tav tm="100000">
                                          <p:val>
                                            <p:fltVal val="0.000000"/>
                                          </p:val>
                                        </p:tav>
                                      </p:tavLst>
                                    </p:anim>
                                    <p:anim calcmode="lin" valueType="num">
                                      <p:cBhvr>
                                        <p:cTn id="9" dur="597" fill="hold">
                                          <p:stCondLst>
                                            <p:cond delay="0"/>
                                          </p:stCondLst>
                                        </p:cTn>
                                        <p:tgtEl>
                                          <p:spTgt spid="33794"/>
                                        </p:tgtEl>
                                        <p:attrNameLst>
                                          <p:attrName>ppt_h</p:attrName>
                                        </p:attrNameLst>
                                      </p:cBhvr>
                                      <p:tavLst>
                                        <p:tav tm="0">
                                          <p:val>
                                            <p:fltVal val="0.000000"/>
                                          </p:val>
                                        </p:tav>
                                        <p:tav tm="100000">
                                          <p:val>
                                            <p:strVal val="#ppt_h"/>
                                          </p:val>
                                        </p:tav>
                                      </p:tavLst>
                                    </p:anim>
                                    <p:anim calcmode="lin" valueType="num">
                                      <p:cBhvr>
                                        <p:cTn id="10" dur="597" fill="hold">
                                          <p:stCondLst>
                                            <p:cond delay="0"/>
                                          </p:stCondLst>
                                        </p:cTn>
                                        <p:tgtEl>
                                          <p:spTgt spid="33794"/>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203"/>
                                        </p:tgtEl>
                                        <p:attrNameLst>
                                          <p:attrName>style.visibility</p:attrName>
                                        </p:attrNameLst>
                                      </p:cBhvr>
                                      <p:to>
                                        <p:strVal val="visible"/>
                                      </p:to>
                                    </p:set>
                                    <p:animEffect transition="in" filter="wipe(down)">
                                      <p:cBhvr>
                                        <p:cTn id="15" dur="580">
                                          <p:stCondLst>
                                            <p:cond delay="0"/>
                                          </p:stCondLst>
                                        </p:cTn>
                                        <p:tgtEl>
                                          <p:spTgt spid="51203"/>
                                        </p:tgtEl>
                                      </p:cBhvr>
                                    </p:animEffect>
                                    <p:anim calcmode="lin" valueType="num">
                                      <p:cBhvr>
                                        <p:cTn id="16" dur="1822" tmFilter="0,0; 0.14,0.36; 0.43,0.73; 0.71,0.91; 1.0,1.0">
                                          <p:stCondLst>
                                            <p:cond delay="0"/>
                                          </p:stCondLst>
                                        </p:cTn>
                                        <p:tgtEl>
                                          <p:spTgt spid="5120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20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20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20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203"/>
                                        </p:tgtEl>
                                        <p:attrNameLst>
                                          <p:attrName>ppt_y</p:attrName>
                                        </p:attrNameLst>
                                      </p:cBhvr>
                                      <p:tavLst>
                                        <p:tav tm="0" fmla="#ppt_y-sin(pi*$)/81">
                                          <p:val>
                                            <p:fltVal val="0"/>
                                          </p:val>
                                        </p:tav>
                                        <p:tav tm="100000">
                                          <p:val>
                                            <p:fltVal val="1"/>
                                          </p:val>
                                        </p:tav>
                                      </p:tavLst>
                                    </p:anim>
                                    <p:animScale>
                                      <p:cBhvr>
                                        <p:cTn id="21" dur="26">
                                          <p:stCondLst>
                                            <p:cond delay="650"/>
                                          </p:stCondLst>
                                        </p:cTn>
                                        <p:tgtEl>
                                          <p:spTgt spid="51203"/>
                                        </p:tgtEl>
                                      </p:cBhvr>
                                      <p:to x="100000" y="60000"/>
                                    </p:animScale>
                                    <p:animScale>
                                      <p:cBhvr>
                                        <p:cTn id="22" dur="166" decel="50000">
                                          <p:stCondLst>
                                            <p:cond delay="676"/>
                                          </p:stCondLst>
                                        </p:cTn>
                                        <p:tgtEl>
                                          <p:spTgt spid="51203"/>
                                        </p:tgtEl>
                                      </p:cBhvr>
                                      <p:to x="100000" y="100000"/>
                                    </p:animScale>
                                    <p:animScale>
                                      <p:cBhvr>
                                        <p:cTn id="23" dur="26">
                                          <p:stCondLst>
                                            <p:cond delay="1312"/>
                                          </p:stCondLst>
                                        </p:cTn>
                                        <p:tgtEl>
                                          <p:spTgt spid="51203"/>
                                        </p:tgtEl>
                                      </p:cBhvr>
                                      <p:to x="100000" y="80000"/>
                                    </p:animScale>
                                    <p:animScale>
                                      <p:cBhvr>
                                        <p:cTn id="24" dur="166" decel="50000">
                                          <p:stCondLst>
                                            <p:cond delay="1338"/>
                                          </p:stCondLst>
                                        </p:cTn>
                                        <p:tgtEl>
                                          <p:spTgt spid="51203"/>
                                        </p:tgtEl>
                                      </p:cBhvr>
                                      <p:to x="100000" y="100000"/>
                                    </p:animScale>
                                    <p:animScale>
                                      <p:cBhvr>
                                        <p:cTn id="25" dur="26">
                                          <p:stCondLst>
                                            <p:cond delay="1642"/>
                                          </p:stCondLst>
                                        </p:cTn>
                                        <p:tgtEl>
                                          <p:spTgt spid="51203"/>
                                        </p:tgtEl>
                                      </p:cBhvr>
                                      <p:to x="100000" y="90000"/>
                                    </p:animScale>
                                    <p:animScale>
                                      <p:cBhvr>
                                        <p:cTn id="26" dur="166" decel="50000">
                                          <p:stCondLst>
                                            <p:cond delay="1668"/>
                                          </p:stCondLst>
                                        </p:cTn>
                                        <p:tgtEl>
                                          <p:spTgt spid="51203"/>
                                        </p:tgtEl>
                                      </p:cBhvr>
                                      <p:to x="100000" y="100000"/>
                                    </p:animScale>
                                    <p:animScale>
                                      <p:cBhvr>
                                        <p:cTn id="27" dur="26">
                                          <p:stCondLst>
                                            <p:cond delay="1808"/>
                                          </p:stCondLst>
                                        </p:cTn>
                                        <p:tgtEl>
                                          <p:spTgt spid="51203"/>
                                        </p:tgtEl>
                                      </p:cBhvr>
                                      <p:to x="100000" y="95000"/>
                                    </p:animScale>
                                    <p:animScale>
                                      <p:cBhvr>
                                        <p:cTn id="28" dur="166" decel="50000">
                                          <p:stCondLst>
                                            <p:cond delay="1834"/>
                                          </p:stCondLst>
                                        </p:cTn>
                                        <p:tgtEl>
                                          <p:spTgt spid="51203"/>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circle(in)">
                                      <p:cBhvr>
                                        <p:cTn id="33" dur="20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33795">
                                            <p:bg/>
                                          </p:spTgt>
                                        </p:tgtEl>
                                        <p:attrNameLst>
                                          <p:attrName>style.visibility</p:attrName>
                                        </p:attrNameLst>
                                      </p:cBhvr>
                                      <p:to>
                                        <p:strVal val="visible"/>
                                      </p:to>
                                    </p:set>
                                    <p:animEffect transition="in" filter="wedge">
                                      <p:cBhvr>
                                        <p:cTn id="38" dur="2000"/>
                                        <p:tgtEl>
                                          <p:spTgt spid="33795">
                                            <p:bg/>
                                          </p:spTgt>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33795">
                                            <p:txEl>
                                              <p:pRg st="0" end="0"/>
                                            </p:txEl>
                                          </p:spTgt>
                                        </p:tgtEl>
                                        <p:attrNameLst>
                                          <p:attrName>style.visibility</p:attrName>
                                        </p:attrNameLst>
                                      </p:cBhvr>
                                      <p:to>
                                        <p:strVal val="visible"/>
                                      </p:to>
                                    </p:set>
                                    <p:animEffect transition="in" filter="wedge">
                                      <p:cBhvr>
                                        <p:cTn id="43" dur="2000"/>
                                        <p:tgtEl>
                                          <p:spTgt spid="33795">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33795">
                                            <p:txEl>
                                              <p:pRg st="1" end="1"/>
                                            </p:txEl>
                                          </p:spTgt>
                                        </p:tgtEl>
                                        <p:attrNameLst>
                                          <p:attrName>style.visibility</p:attrName>
                                        </p:attrNameLst>
                                      </p:cBhvr>
                                      <p:to>
                                        <p:strVal val="visible"/>
                                      </p:to>
                                    </p:set>
                                    <p:animEffect transition="in" filter="wedge">
                                      <p:cBhvr>
                                        <p:cTn id="48" dur="2000"/>
                                        <p:tgtEl>
                                          <p:spTgt spid="33795">
                                            <p:txEl>
                                              <p:pRg st="1" end="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33795">
                                            <p:txEl>
                                              <p:pRg st="2" end="2"/>
                                            </p:txEl>
                                          </p:spTgt>
                                        </p:tgtEl>
                                        <p:attrNameLst>
                                          <p:attrName>style.visibility</p:attrName>
                                        </p:attrNameLst>
                                      </p:cBhvr>
                                      <p:to>
                                        <p:strVal val="visible"/>
                                      </p:to>
                                    </p:set>
                                    <p:animEffect transition="in" filter="wedge">
                                      <p:cBhvr>
                                        <p:cTn id="53" dur="2000"/>
                                        <p:tgtEl>
                                          <p:spTgt spid="33795">
                                            <p:txEl>
                                              <p:pRg st="2" end="2"/>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33795">
                                            <p:txEl>
                                              <p:pRg st="3" end="3"/>
                                            </p:txEl>
                                          </p:spTgt>
                                        </p:tgtEl>
                                        <p:attrNameLst>
                                          <p:attrName>style.visibility</p:attrName>
                                        </p:attrNameLst>
                                      </p:cBhvr>
                                      <p:to>
                                        <p:strVal val="visible"/>
                                      </p:to>
                                    </p:set>
                                    <p:animEffect transition="in" filter="wedge">
                                      <p:cBhvr>
                                        <p:cTn id="58" dur="2000"/>
                                        <p:tgtEl>
                                          <p:spTgt spid="33795">
                                            <p:txEl>
                                              <p:pRg st="3" end="3"/>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33795">
                                            <p:txEl>
                                              <p:pRg st="4" end="4"/>
                                            </p:txEl>
                                          </p:spTgt>
                                        </p:tgtEl>
                                        <p:attrNameLst>
                                          <p:attrName>style.visibility</p:attrName>
                                        </p:attrNameLst>
                                      </p:cBhvr>
                                      <p:to>
                                        <p:strVal val="visible"/>
                                      </p:to>
                                    </p:set>
                                    <p:animEffect transition="in" filter="wedge">
                                      <p:cBhvr>
                                        <p:cTn id="63" dur="2000"/>
                                        <p:tgtEl>
                                          <p:spTgt spid="33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51203" grpId="0"/>
      <p:bldP spid="33795"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2525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掌握方法学好语文</a:t>
            </a:r>
            <a:endParaRPr lang="zh-CN" altLang="en-US" sz="3600" b="1" dirty="0">
              <a:latin typeface="微软雅黑" panose="020B0503020204020204" pitchFamily="34" charset="-122"/>
              <a:ea typeface="微软雅黑" panose="020B0503020204020204" pitchFamily="34" charset="-122"/>
            </a:endParaRPr>
          </a:p>
        </p:txBody>
      </p:sp>
      <p:sp>
        <p:nvSpPr>
          <p:cNvPr id="69633" name="Text Box 4"/>
          <p:cNvSpPr txBox="1"/>
          <p:nvPr/>
        </p:nvSpPr>
        <p:spPr>
          <a:xfrm>
            <a:off x="1184275" y="889000"/>
            <a:ext cx="9575165" cy="1328590"/>
          </a:xfrm>
          <a:prstGeom prst="roundRect">
            <a:avLst/>
          </a:prstGeom>
          <a:noFill/>
          <a:ln w="28575">
            <a:solidFill>
              <a:srgbClr val="FF0000"/>
            </a:solidFill>
          </a:ln>
        </p:spPr>
        <p:txBody>
          <a:bodyPr wrap="square" anchor="t">
            <a:spAutoFit/>
          </a:bodyPr>
          <a:p>
            <a:pPr algn="ctr">
              <a:spcBef>
                <a:spcPct val="50000"/>
              </a:spcBef>
            </a:pPr>
            <a:r>
              <a:rPr lang="en-US" altLang="zh-CN" sz="3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高中生语文新课标必读”</a:t>
            </a:r>
            <a:br>
              <a:rPr lang="zh-CN" altLang="en-US" sz="3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36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中外二十部名著</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658" name="Text Box 5"/>
          <p:cNvSpPr txBox="1"/>
          <p:nvPr/>
        </p:nvSpPr>
        <p:spPr>
          <a:xfrm>
            <a:off x="1184275" y="2379980"/>
            <a:ext cx="4316095" cy="4154096"/>
          </a:xfrm>
          <a:prstGeom prst="roundRect">
            <a:avLst/>
          </a:prstGeom>
          <a:solidFill>
            <a:schemeClr val="accent1">
              <a:lumMod val="20000"/>
              <a:lumOff val="80000"/>
            </a:schemeClr>
          </a:solidFill>
          <a:ln w="9525">
            <a:noFill/>
          </a:ln>
        </p:spPr>
        <p:txBody>
          <a:bodyPr wrap="square" anchor="t">
            <a:spAutoFit/>
          </a:bodyPr>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论语通译</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孟子选译</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庄子选译</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高中生必读优秀古诗文</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鲁迅杂文选</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朱自清散文精选</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家</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子夜</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边城</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a:p>
            <a:r>
              <a:rPr lang="en-US" altLang="zh-CN" sz="2400" dirty="0">
                <a:solidFill>
                  <a:srgbClr val="FF0000"/>
                </a:solidFill>
                <a:latin typeface="隶书" panose="02010509060101010101" charset="-122"/>
                <a:ea typeface="隶书" panose="02010509060101010101" charset="-122"/>
              </a:rPr>
              <a:t>《</a:t>
            </a:r>
            <a:r>
              <a:rPr lang="zh-CN" altLang="en-US" sz="2400" dirty="0">
                <a:solidFill>
                  <a:srgbClr val="FF0000"/>
                </a:solidFill>
                <a:latin typeface="隶书" panose="02010509060101010101" charset="-122"/>
                <a:ea typeface="隶书" panose="02010509060101010101" charset="-122"/>
              </a:rPr>
              <a:t>雷雨</a:t>
            </a:r>
            <a:r>
              <a:rPr lang="en-US" altLang="zh-CN" sz="2400" dirty="0">
                <a:solidFill>
                  <a:srgbClr val="FF0000"/>
                </a:solidFill>
                <a:latin typeface="隶书" panose="02010509060101010101" charset="-122"/>
                <a:ea typeface="隶书" panose="02010509060101010101" charset="-122"/>
              </a:rPr>
              <a:t>》</a:t>
            </a:r>
            <a:endParaRPr lang="en-US" altLang="zh-CN" sz="2400" dirty="0">
              <a:solidFill>
                <a:srgbClr val="FF0000"/>
              </a:solidFill>
              <a:latin typeface="隶书" panose="02010509060101010101" charset="-122"/>
              <a:ea typeface="隶书" panose="02010509060101010101" charset="-122"/>
            </a:endParaRPr>
          </a:p>
        </p:txBody>
      </p:sp>
      <p:sp>
        <p:nvSpPr>
          <p:cNvPr id="70659" name="Rectangle 6"/>
          <p:cNvSpPr/>
          <p:nvPr/>
        </p:nvSpPr>
        <p:spPr>
          <a:xfrm>
            <a:off x="6656070" y="2437765"/>
            <a:ext cx="4103370" cy="4185220"/>
          </a:xfrm>
          <a:prstGeom prst="roundRect">
            <a:avLst/>
          </a:prstGeom>
          <a:solidFill>
            <a:schemeClr val="accent1">
              <a:lumMod val="20000"/>
              <a:lumOff val="80000"/>
            </a:schemeClr>
          </a:solidFill>
          <a:ln w="9525">
            <a:noFill/>
          </a:ln>
        </p:spPr>
        <p:txBody>
          <a:bodyPr wrap="square" anchor="t">
            <a:spAutoFit/>
          </a:bodyPr>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茶馆</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女神</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谈美书简</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哈姆雷特</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欧也妮</a:t>
            </a:r>
            <a:r>
              <a:rPr lang="zh-CN" altLang="en-US" sz="2400" dirty="0">
                <a:solidFill>
                  <a:srgbClr val="FF0000"/>
                </a:solidFill>
                <a:latin typeface="宋体" panose="02010600030101010101" pitchFamily="2" charset="-122"/>
                <a:ea typeface="宋体" panose="02010600030101010101" pitchFamily="2"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葛朗台</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老人与海</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歌德谈话录</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契诃夫短篇小说精选</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莫泊桑短篇小说精选</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a:p>
            <a:r>
              <a:rPr lang="en-US" altLang="zh-CN" sz="2400" dirty="0">
                <a:solidFill>
                  <a:srgbClr val="FF0000"/>
                </a:solidFill>
                <a:latin typeface="隶书" panose="02010509060101010101" charset="-122"/>
                <a:ea typeface="隶书" panose="02010509060101010101"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欧</a:t>
            </a:r>
            <a:r>
              <a:rPr lang="zh-CN" altLang="en-US" sz="2400" dirty="0">
                <a:solidFill>
                  <a:srgbClr val="FF0000"/>
                </a:solidFill>
                <a:latin typeface="宋体" panose="02010600030101010101" pitchFamily="2" charset="-122"/>
                <a:ea typeface="宋体" panose="02010600030101010101" pitchFamily="2" charset="-122"/>
                <a:cs typeface="隶书" panose="02010509060101010101" charset="-122"/>
              </a:rPr>
              <a:t>.</a:t>
            </a:r>
            <a:r>
              <a:rPr lang="zh-CN" altLang="en-US" sz="2400" dirty="0">
                <a:solidFill>
                  <a:srgbClr val="FF0000"/>
                </a:solidFill>
                <a:latin typeface="隶书" panose="02010509060101010101" charset="-122"/>
                <a:ea typeface="隶书" panose="02010509060101010101" charset="-122"/>
                <a:cs typeface="隶书" panose="02010509060101010101" charset="-122"/>
              </a:rPr>
              <a:t>亨利短篇小说精选</a:t>
            </a:r>
            <a:r>
              <a:rPr lang="en-US" altLang="zh-CN" sz="2400" dirty="0">
                <a:solidFill>
                  <a:srgbClr val="FF0000"/>
                </a:solidFill>
                <a:latin typeface="隶书" panose="02010509060101010101" charset="-122"/>
                <a:ea typeface="隶书" panose="02010509060101010101" charset="-122"/>
                <a:cs typeface="隶书" panose="02010509060101010101" charset="-122"/>
              </a:rPr>
              <a:t>》</a:t>
            </a:r>
            <a:endParaRPr lang="en-US" altLang="zh-CN" sz="2400" dirty="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9633"/>
                                        </p:tgtEl>
                                        <p:attrNameLst>
                                          <p:attrName>style.visibility</p:attrName>
                                        </p:attrNameLst>
                                      </p:cBhvr>
                                      <p:to>
                                        <p:strVal val="visible"/>
                                      </p:to>
                                    </p:set>
                                    <p:animEffect transition="in" filter="diamond(in)">
                                      <p:cBhvr>
                                        <p:cTn id="7" dur="2000"/>
                                        <p:tgtEl>
                                          <p:spTgt spid="6963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0658"/>
                                        </p:tgtEl>
                                        <p:attrNameLst>
                                          <p:attrName>style.visibility</p:attrName>
                                        </p:attrNameLst>
                                      </p:cBhvr>
                                      <p:to>
                                        <p:strVal val="visible"/>
                                      </p:to>
                                    </p:set>
                                    <p:animEffect transition="in" filter="wedge">
                                      <p:cBhvr>
                                        <p:cTn id="12" dur="2000"/>
                                        <p:tgtEl>
                                          <p:spTgt spid="7065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70659"/>
                                        </p:tgtEl>
                                        <p:attrNameLst>
                                          <p:attrName>style.visibility</p:attrName>
                                        </p:attrNameLst>
                                      </p:cBhvr>
                                      <p:to>
                                        <p:strVal val="visible"/>
                                      </p:to>
                                    </p:set>
                                    <p:animEffect transition="in" filter="wedge">
                                      <p:cBhvr>
                                        <p:cTn id="17" dur="2000"/>
                                        <p:tgtEl>
                                          <p:spTgt spid="70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animBg="1"/>
      <p:bldP spid="70658" grpId="0" animBg="1"/>
      <p:bldP spid="7065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2525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掌握方法学好语文</a:t>
            </a:r>
            <a:endParaRPr lang="zh-CN" altLang="en-US" sz="3600" b="1" dirty="0">
              <a:latin typeface="微软雅黑" panose="020B0503020204020204" pitchFamily="34" charset="-122"/>
              <a:ea typeface="微软雅黑" panose="020B0503020204020204" pitchFamily="34" charset="-122"/>
            </a:endParaRPr>
          </a:p>
        </p:txBody>
      </p:sp>
      <p:sp>
        <p:nvSpPr>
          <p:cNvPr id="109569" name="Text Box 4"/>
          <p:cNvSpPr txBox="1"/>
          <p:nvPr/>
        </p:nvSpPr>
        <p:spPr>
          <a:xfrm>
            <a:off x="449580" y="801370"/>
            <a:ext cx="7077710" cy="1315928"/>
          </a:xfrm>
          <a:prstGeom prst="roundRect">
            <a:avLst/>
          </a:prstGeom>
          <a:noFill/>
          <a:ln w="28575">
            <a:solidFill>
              <a:srgbClr val="FF0000"/>
            </a:solidFill>
            <a:prstDash val="sysDash"/>
          </a:ln>
        </p:spPr>
        <p:txBody>
          <a:bodyPr wrap="square" anchor="t">
            <a:spAutoFit/>
          </a:bodyPr>
          <a:p>
            <a:r>
              <a:rPr lang="zh-CN" altLang="zh-CN" sz="2400" dirty="0">
                <a:solidFill>
                  <a:schemeClr val="tx1"/>
                </a:solidFill>
                <a:latin typeface="仿宋" panose="02010609060101010101" charset="-122"/>
                <a:ea typeface="仿宋" panose="02010609060101010101" charset="-122"/>
                <a:cs typeface="仿宋" panose="02010609060101010101" charset="-122"/>
              </a:rPr>
              <a:t>2019年全国卷III作文真题：</a:t>
            </a:r>
            <a:endParaRPr lang="zh-CN" altLang="zh-CN" sz="2400" dirty="0">
              <a:solidFill>
                <a:schemeClr val="tx1"/>
              </a:solidFill>
              <a:latin typeface="仿宋" panose="02010609060101010101" charset="-122"/>
              <a:ea typeface="仿宋" panose="02010609060101010101" charset="-122"/>
              <a:cs typeface="仿宋" panose="02010609060101010101" charset="-122"/>
            </a:endParaRPr>
          </a:p>
          <a:p>
            <a:r>
              <a:rPr lang="zh-CN" altLang="zh-CN" sz="2400" dirty="0">
                <a:solidFill>
                  <a:schemeClr val="tx1"/>
                </a:solidFill>
                <a:latin typeface="仿宋" panose="02010609060101010101" charset="-122"/>
                <a:ea typeface="仿宋" panose="02010609060101010101" charset="-122"/>
                <a:cs typeface="仿宋" panose="02010609060101010101" charset="-122"/>
              </a:rPr>
              <a:t>适用省份：广西、贵州、云南、四川。阅读下面的漫画材料，根据要求写一篇不少于800字的文章。</a:t>
            </a:r>
            <a:endParaRPr lang="zh-CN" altLang="zh-CN" sz="2400" dirty="0">
              <a:solidFill>
                <a:schemeClr val="tx1"/>
              </a:solidFill>
              <a:latin typeface="仿宋" panose="02010609060101010101" charset="-122"/>
              <a:ea typeface="仿宋" panose="02010609060101010101" charset="-122"/>
              <a:cs typeface="仿宋" panose="02010609060101010101" charset="-122"/>
            </a:endParaRPr>
          </a:p>
        </p:txBody>
      </p:sp>
      <p:pic>
        <p:nvPicPr>
          <p:cNvPr id="109571" name="图片 2"/>
          <p:cNvPicPr>
            <a:picLocks noChangeAspect="1"/>
          </p:cNvPicPr>
          <p:nvPr/>
        </p:nvPicPr>
        <p:blipFill>
          <a:blip r:embed="rId1"/>
          <a:stretch>
            <a:fillRect/>
          </a:stretch>
        </p:blipFill>
        <p:spPr>
          <a:xfrm>
            <a:off x="1309370" y="2256790"/>
            <a:ext cx="4566285" cy="2517775"/>
          </a:xfrm>
          <a:prstGeom prst="rect">
            <a:avLst/>
          </a:prstGeom>
          <a:noFill/>
          <a:ln w="9525">
            <a:noFill/>
          </a:ln>
        </p:spPr>
      </p:pic>
      <p:sp>
        <p:nvSpPr>
          <p:cNvPr id="109572" name="Text Box 4"/>
          <p:cNvSpPr txBox="1"/>
          <p:nvPr/>
        </p:nvSpPr>
        <p:spPr>
          <a:xfrm>
            <a:off x="449580" y="5200015"/>
            <a:ext cx="7077075" cy="1315928"/>
          </a:xfrm>
          <a:prstGeom prst="roundRect">
            <a:avLst/>
          </a:prstGeom>
          <a:noFill/>
          <a:ln w="28575">
            <a:solidFill>
              <a:srgbClr val="FF0000"/>
            </a:solidFill>
            <a:prstDash val="sysDot"/>
          </a:ln>
        </p:spPr>
        <p:txBody>
          <a:bodyPr wrap="square" anchor="t">
            <a:spAutoFit/>
          </a:bodyPr>
          <a:p>
            <a:pPr algn="l"/>
            <a:r>
              <a:rPr lang="zh-CN" altLang="zh-CN" sz="2400" dirty="0">
                <a:solidFill>
                  <a:schemeClr val="tx1"/>
                </a:solidFill>
                <a:latin typeface="黑体" panose="02010609060101010101" charset="-122"/>
                <a:ea typeface="黑体" panose="02010609060101010101" charset="-122"/>
              </a:rPr>
              <a:t>要求：结合材料的内容和寓意，选好角度，确定立意，明确文体，自拟标题；不要套作，不得抄袭；不得泄露个人信息。</a:t>
            </a:r>
            <a:endParaRPr lang="zh-CN" altLang="zh-CN" sz="2400" dirty="0">
              <a:solidFill>
                <a:schemeClr val="tx1"/>
              </a:solidFill>
              <a:latin typeface="黑体" panose="02010609060101010101" charset="-122"/>
              <a:ea typeface="黑体" panose="02010609060101010101" charset="-122"/>
            </a:endParaRPr>
          </a:p>
        </p:txBody>
      </p:sp>
      <p:pic>
        <p:nvPicPr>
          <p:cNvPr id="109570" name="图片 1"/>
          <p:cNvPicPr>
            <a:picLocks noChangeAspect="1"/>
          </p:cNvPicPr>
          <p:nvPr/>
        </p:nvPicPr>
        <p:blipFill>
          <a:blip r:embed="rId2"/>
          <a:stretch>
            <a:fillRect/>
          </a:stretch>
        </p:blipFill>
        <p:spPr>
          <a:xfrm>
            <a:off x="7729855" y="523875"/>
            <a:ext cx="4305935" cy="5366385"/>
          </a:xfrm>
          <a:prstGeom prst="rect">
            <a:avLst/>
          </a:prstGeom>
          <a:noFill/>
          <a:ln w="9525">
            <a:noFill/>
          </a:ln>
        </p:spPr>
      </p:pic>
      <p:sp>
        <p:nvSpPr>
          <p:cNvPr id="17411" name="矩形 501762"/>
          <p:cNvSpPr>
            <a:spLocks noTextEdit="1"/>
          </p:cNvSpPr>
          <p:nvPr/>
        </p:nvSpPr>
        <p:spPr>
          <a:xfrm>
            <a:off x="8547100" y="5890260"/>
            <a:ext cx="2671445" cy="908050"/>
          </a:xfrm>
          <a:prstGeom prst="rect">
            <a:avLst/>
          </a:prstGeom>
        </p:spPr>
        <p:txBody>
          <a:bodyPr wrap="none" fromWordArt="1">
            <a:prstTxWarp prst="textPlain">
              <a:avLst>
                <a:gd name="adj" fmla="val 50000"/>
              </a:avLst>
            </a:prstTxWarp>
            <a:normAutofit fontScale="70000"/>
          </a:bodyPr>
          <a:p>
            <a:pPr algn="ctr" fontAlgn="base"/>
            <a:r>
              <a:rPr lang="zh-CN" altLang="en-US" sz="3600" b="1" strike="noStrike" noProof="1">
                <a:ln w="9525" cap="flat" cmpd="sng">
                  <a:solidFill>
                    <a:schemeClr val="bg1"/>
                  </a:solidFill>
                  <a:prstDash val="solid"/>
                  <a:headEnd type="none" w="med" len="med"/>
                  <a:tailEnd type="none" w="med" len="med"/>
                </a:ln>
                <a:solidFill>
                  <a:srgbClr val="990000"/>
                </a:solidFill>
                <a:effectLst>
                  <a:outerShdw dist="45791" dir="2021404" algn="ctr" rotWithShape="0">
                    <a:srgbClr val="B2B2B2">
                      <a:alpha val="79999"/>
                    </a:srgbClr>
                  </a:outerShdw>
                </a:effectLst>
                <a:latin typeface="黑体" panose="02010609060101010101" charset="-122"/>
                <a:ea typeface="黑体" panose="02010609060101010101" charset="-122"/>
                <a:cs typeface="+mn-cs"/>
              </a:rPr>
              <a:t>人民日报公众号</a:t>
            </a:r>
            <a:endParaRPr lang="zh-CN" altLang="en-US" sz="3600" b="1" strike="noStrike" noProof="1">
              <a:ln w="9525" cap="flat" cmpd="sng">
                <a:solidFill>
                  <a:schemeClr val="bg1"/>
                </a:solidFill>
                <a:prstDash val="solid"/>
                <a:headEnd type="none" w="med" len="med"/>
                <a:tailEnd type="none" w="med" len="med"/>
              </a:ln>
              <a:solidFill>
                <a:srgbClr val="990000"/>
              </a:solidFill>
              <a:effectLst>
                <a:outerShdw dist="45791" dir="2021404" algn="ctr" rotWithShape="0">
                  <a:srgbClr val="B2B2B2">
                    <a:alpha val="79999"/>
                  </a:srgbClr>
                </a:outerShdw>
              </a:effectLst>
              <a:latin typeface="黑体" panose="02010609060101010101" charset="-122"/>
              <a:ea typeface="黑体" panose="02010609060101010101" charset="-122"/>
            </a:endParaRPr>
          </a:p>
          <a:p>
            <a:pPr algn="ctr" fontAlgn="base"/>
            <a:r>
              <a:rPr lang="zh-CN" altLang="en-US" sz="3600" b="1" strike="noStrike" noProof="1">
                <a:ln w="9525" cap="flat" cmpd="sng">
                  <a:solidFill>
                    <a:schemeClr val="bg1"/>
                  </a:solidFill>
                  <a:prstDash val="solid"/>
                  <a:headEnd type="none" w="med" len="med"/>
                  <a:tailEnd type="none" w="med" len="med"/>
                </a:ln>
                <a:solidFill>
                  <a:srgbClr val="990000"/>
                </a:solidFill>
                <a:effectLst>
                  <a:outerShdw dist="45791" dir="2021404" algn="ctr" rotWithShape="0">
                    <a:srgbClr val="B2B2B2">
                      <a:alpha val="79999"/>
                    </a:srgbClr>
                  </a:outerShdw>
                </a:effectLst>
                <a:latin typeface="黑体" panose="02010609060101010101" charset="-122"/>
                <a:ea typeface="黑体" panose="02010609060101010101" charset="-122"/>
                <a:cs typeface="+mn-cs"/>
              </a:rPr>
              <a:t>高考前一天神押题</a:t>
            </a:r>
            <a:endParaRPr lang="zh-CN" altLang="en-US" sz="3600" b="1" strike="noStrike" noProof="1">
              <a:ln w="9525" cap="flat" cmpd="sng">
                <a:solidFill>
                  <a:schemeClr val="bg1"/>
                </a:solidFill>
                <a:prstDash val="solid"/>
                <a:headEnd type="none" w="med" len="med"/>
                <a:tailEnd type="none" w="med" len="med"/>
              </a:ln>
              <a:solidFill>
                <a:srgbClr val="990000"/>
              </a:solidFill>
              <a:effectLst>
                <a:outerShdw dist="45791" dir="2021404" algn="ctr" rotWithShape="0">
                  <a:srgbClr val="B2B2B2">
                    <a:alpha val="79999"/>
                  </a:srgbClr>
                </a:outerShdw>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9569"/>
                                        </p:tgtEl>
                                        <p:attrNameLst>
                                          <p:attrName>style.visibility</p:attrName>
                                        </p:attrNameLst>
                                      </p:cBhvr>
                                      <p:to>
                                        <p:strVal val="visible"/>
                                      </p:to>
                                    </p:set>
                                    <p:animEffect transition="in" filter="circle(in)">
                                      <p:cBhvr>
                                        <p:cTn id="7" dur="2000"/>
                                        <p:tgtEl>
                                          <p:spTgt spid="10956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09571"/>
                                        </p:tgtEl>
                                        <p:attrNameLst>
                                          <p:attrName>style.visibility</p:attrName>
                                        </p:attrNameLst>
                                      </p:cBhvr>
                                      <p:to>
                                        <p:strVal val="visible"/>
                                      </p:to>
                                    </p:set>
                                    <p:animEffect transition="in" filter="wedge">
                                      <p:cBhvr>
                                        <p:cTn id="12" dur="2000"/>
                                        <p:tgtEl>
                                          <p:spTgt spid="10957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9572"/>
                                        </p:tgtEl>
                                        <p:attrNameLst>
                                          <p:attrName>style.visibility</p:attrName>
                                        </p:attrNameLst>
                                      </p:cBhvr>
                                      <p:to>
                                        <p:strVal val="visible"/>
                                      </p:to>
                                    </p:set>
                                    <p:animEffect transition="in" filter="circle(in)">
                                      <p:cBhvr>
                                        <p:cTn id="17" dur="2000"/>
                                        <p:tgtEl>
                                          <p:spTgt spid="10957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9570"/>
                                        </p:tgtEl>
                                        <p:attrNameLst>
                                          <p:attrName>style.visibility</p:attrName>
                                        </p:attrNameLst>
                                      </p:cBhvr>
                                      <p:to>
                                        <p:strVal val="visible"/>
                                      </p:to>
                                    </p:set>
                                    <p:animEffect transition="in" filter="circle(in)">
                                      <p:cBhvr>
                                        <p:cTn id="22" dur="2000"/>
                                        <p:tgtEl>
                                          <p:spTgt spid="109570"/>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7411"/>
                                        </p:tgtEl>
                                        <p:attrNameLst>
                                          <p:attrName>style.visibility</p:attrName>
                                        </p:attrNameLst>
                                      </p:cBhvr>
                                      <p:to>
                                        <p:strVal val="visible"/>
                                      </p:to>
                                    </p:set>
                                    <p:animEffect transition="in" filter="diamond(in)">
                                      <p:cBhvr>
                                        <p:cTn id="27" dur="2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69" grpId="0" animBg="1"/>
      <p:bldP spid="109572" grpId="0" animBg="1"/>
      <p:bldP spid="174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2525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掌握方法学好语文</a:t>
            </a:r>
            <a:endParaRPr lang="zh-CN" altLang="en-US" sz="3600" b="1" dirty="0">
              <a:latin typeface="微软雅黑" panose="020B0503020204020204" pitchFamily="34" charset="-122"/>
              <a:ea typeface="微软雅黑" panose="020B0503020204020204" pitchFamily="34" charset="-122"/>
            </a:endParaRPr>
          </a:p>
        </p:txBody>
      </p:sp>
      <p:sp>
        <p:nvSpPr>
          <p:cNvPr id="33794" name="标题 33793"/>
          <p:cNvSpPr>
            <a:spLocks noGrp="1" noRot="1"/>
          </p:cNvSpPr>
          <p:nvPr>
            <p:ph type="title"/>
          </p:nvPr>
        </p:nvSpPr>
        <p:spPr>
          <a:xfrm>
            <a:off x="374015" y="567055"/>
            <a:ext cx="10515600" cy="1325563"/>
          </a:xfrm>
        </p:spPr>
        <p:txBody>
          <a:bodyPr anchor="ctr"/>
          <a:p>
            <a:r>
              <a:rPr lang="zh-CN" altLang="en-US" sz="3600" b="1" dirty="0">
                <a:latin typeface="微软雅黑" panose="020B0503020204020204" pitchFamily="34" charset="-122"/>
                <a:ea typeface="微软雅黑" panose="020B0503020204020204" pitchFamily="34" charset="-122"/>
                <a:sym typeface="+mn-ea"/>
              </a:rPr>
              <a:t>言为心声，不耻下问</a:t>
            </a:r>
            <a:endParaRPr lang="zh-CN" altLang="en-US" sz="3600" b="1" dirty="0">
              <a:latin typeface="微软雅黑" panose="020B0503020204020204" pitchFamily="34" charset="-122"/>
              <a:ea typeface="微软雅黑" panose="020B0503020204020204" pitchFamily="34" charset="-122"/>
            </a:endParaRPr>
          </a:p>
        </p:txBody>
      </p:sp>
      <p:sp>
        <p:nvSpPr>
          <p:cNvPr id="33795" name="文本占位符 33794" descr="Rectangle: Click to edit Master text styles&#13;&#10;Second level&#13;&#10;Third level&#13;&#10;Fourth level&#13;&#10;Fifth level"/>
          <p:cNvSpPr>
            <a:spLocks noGrp="1" noRot="1"/>
          </p:cNvSpPr>
          <p:nvPr>
            <p:ph type="body" sz="half" idx="1"/>
          </p:nvPr>
        </p:nvSpPr>
        <p:spPr>
          <a:xfrm>
            <a:off x="508635" y="1687830"/>
            <a:ext cx="6959600" cy="4895215"/>
          </a:xfrm>
          <a:prstGeom prst="roundRect">
            <a:avLst/>
          </a:prstGeom>
          <a:ln w="28575">
            <a:solidFill>
              <a:schemeClr val="tx1"/>
            </a:solidFill>
            <a:prstDash val="sysDash"/>
          </a:ln>
        </p:spPr>
        <p:txBody>
          <a:bodyPr anchor="t">
            <a:noAutofit/>
          </a:bodyPr>
          <a:p>
            <a:pPr fontAlgn="auto">
              <a:lnSpc>
                <a:spcPts val="3280"/>
              </a:lnSpc>
              <a:buNone/>
            </a:pPr>
            <a:r>
              <a:rPr lang="en-US" altLang="zh-CN" sz="2400" b="1" dirty="0">
                <a:latin typeface="黑体" panose="02010609060101010101" charset="-122"/>
                <a:ea typeface="黑体" panose="02010609060101010101" charset="-122"/>
                <a:cs typeface="黑体" panose="02010609060101010101" charset="-122"/>
                <a:sym typeface="+mn-ea"/>
              </a:rPr>
              <a:t>1</a:t>
            </a:r>
            <a:r>
              <a:rPr lang="zh-CN" altLang="en-US" sz="2400" b="1" dirty="0">
                <a:latin typeface="黑体" panose="02010609060101010101" charset="-122"/>
                <a:ea typeface="黑体" panose="02010609060101010101" charset="-122"/>
                <a:cs typeface="黑体" panose="02010609060101010101" charset="-122"/>
                <a:sym typeface="+mn-ea"/>
              </a:rPr>
              <a:t>、上课时多参与讨论，主动与人交流心得。</a:t>
            </a:r>
            <a:endParaRPr lang="zh-CN" altLang="en-US" sz="2400" b="1" dirty="0">
              <a:latin typeface="黑体" panose="02010609060101010101" charset="-122"/>
              <a:ea typeface="黑体" panose="02010609060101010101" charset="-122"/>
              <a:cs typeface="黑体" panose="02010609060101010101" charset="-122"/>
            </a:endParaRPr>
          </a:p>
          <a:p>
            <a:pPr fontAlgn="auto">
              <a:lnSpc>
                <a:spcPts val="3280"/>
              </a:lnSpc>
              <a:buNone/>
            </a:pPr>
            <a:r>
              <a:rPr lang="en-US" altLang="zh-CN" sz="2400" b="1" dirty="0">
                <a:solidFill>
                  <a:srgbClr val="7030A0"/>
                </a:solidFill>
                <a:latin typeface="黑体" panose="02010609060101010101" charset="-122"/>
                <a:ea typeface="黑体" panose="02010609060101010101" charset="-122"/>
                <a:cs typeface="黑体" panose="02010609060101010101" charset="-122"/>
                <a:sym typeface="+mn-ea"/>
              </a:rPr>
              <a:t>2</a:t>
            </a:r>
            <a:r>
              <a:rPr lang="zh-CN" altLang="en-US" sz="2400" b="1" dirty="0">
                <a:solidFill>
                  <a:srgbClr val="7030A0"/>
                </a:solidFill>
                <a:latin typeface="黑体" panose="02010609060101010101" charset="-122"/>
                <a:ea typeface="黑体" panose="02010609060101010101" charset="-122"/>
                <a:cs typeface="黑体" panose="02010609060101010101" charset="-122"/>
                <a:sym typeface="+mn-ea"/>
              </a:rPr>
              <a:t>、对请教老师和同学，不懂就问。</a:t>
            </a:r>
            <a:endParaRPr lang="zh-CN" altLang="en-US" sz="2400" b="1" dirty="0">
              <a:latin typeface="黑体" panose="02010609060101010101" charset="-122"/>
              <a:ea typeface="黑体" panose="02010609060101010101" charset="-122"/>
              <a:cs typeface="黑体" panose="02010609060101010101" charset="-122"/>
            </a:endParaRPr>
          </a:p>
          <a:p>
            <a:pPr fontAlgn="auto">
              <a:lnSpc>
                <a:spcPts val="3280"/>
              </a:lnSpc>
              <a:buNone/>
            </a:pP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3</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mn-ea"/>
              </a:rPr>
              <a:t>、看电视时积极评论。</a:t>
            </a:r>
            <a:endParaRPr lang="zh-CN" altLang="en-US" sz="2400" b="1" dirty="0">
              <a:solidFill>
                <a:srgbClr val="FF0000"/>
              </a:solidFill>
              <a:latin typeface="黑体" panose="02010609060101010101" charset="-122"/>
              <a:ea typeface="黑体" panose="02010609060101010101" charset="-122"/>
              <a:cs typeface="黑体" panose="02010609060101010101" charset="-122"/>
            </a:endParaRPr>
          </a:p>
          <a:p>
            <a:pPr fontAlgn="auto">
              <a:lnSpc>
                <a:spcPts val="3280"/>
              </a:lnSpc>
              <a:buNone/>
            </a:pPr>
            <a:r>
              <a:rPr lang="zh-CN" altLang="en-US" sz="2400" b="1" dirty="0">
                <a:solidFill>
                  <a:srgbClr val="FF0000"/>
                </a:solidFill>
                <a:latin typeface="黑体" panose="02010609060101010101" charset="-122"/>
                <a:ea typeface="黑体" panose="02010609060101010101" charset="-122"/>
                <a:cs typeface="黑体" panose="02010609060101010101" charset="-122"/>
                <a:sym typeface="+mn-ea"/>
              </a:rPr>
              <a:t>  （</a:t>
            </a: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1</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mn-ea"/>
              </a:rPr>
              <a:t>）对剧情或演员评头论足，锻炼你的欣赏能力。</a:t>
            </a:r>
            <a:endParaRPr lang="zh-CN" altLang="en-US" sz="2400" b="1" dirty="0">
              <a:solidFill>
                <a:srgbClr val="FF0000"/>
              </a:solidFill>
              <a:latin typeface="黑体" panose="02010609060101010101" charset="-122"/>
              <a:ea typeface="黑体" panose="02010609060101010101" charset="-122"/>
              <a:cs typeface="黑体" panose="02010609060101010101" charset="-122"/>
            </a:endParaRPr>
          </a:p>
          <a:p>
            <a:pPr fontAlgn="auto">
              <a:lnSpc>
                <a:spcPts val="3280"/>
              </a:lnSpc>
              <a:buNone/>
            </a:pPr>
            <a:r>
              <a:rPr lang="zh-CN" altLang="en-US" sz="2400" b="1" dirty="0">
                <a:solidFill>
                  <a:srgbClr val="FF0000"/>
                </a:solidFill>
                <a:latin typeface="黑体" panose="02010609060101010101" charset="-122"/>
                <a:ea typeface="黑体" panose="02010609060101010101" charset="-122"/>
                <a:cs typeface="黑体" panose="02010609060101010101" charset="-122"/>
                <a:sym typeface="+mn-ea"/>
              </a:rPr>
              <a:t>  （</a:t>
            </a: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2</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mn-ea"/>
              </a:rPr>
              <a:t>）体会剧中人物心情，使你的思维更加敏感。</a:t>
            </a:r>
            <a:endParaRPr lang="zh-CN" altLang="en-US" sz="2400" b="1" dirty="0">
              <a:solidFill>
                <a:srgbClr val="FF0000"/>
              </a:solidFill>
              <a:latin typeface="黑体" panose="02010609060101010101" charset="-122"/>
              <a:ea typeface="黑体" panose="02010609060101010101" charset="-122"/>
              <a:cs typeface="黑体" panose="02010609060101010101" charset="-122"/>
            </a:endParaRPr>
          </a:p>
          <a:p>
            <a:pPr fontAlgn="auto">
              <a:lnSpc>
                <a:spcPts val="3280"/>
              </a:lnSpc>
              <a:buNone/>
            </a:pPr>
            <a:r>
              <a:rPr lang="zh-CN" altLang="en-US" sz="2400" b="1" dirty="0">
                <a:solidFill>
                  <a:srgbClr val="FF0000"/>
                </a:solidFill>
                <a:latin typeface="黑体" panose="02010609060101010101" charset="-122"/>
                <a:ea typeface="黑体" panose="02010609060101010101" charset="-122"/>
                <a:cs typeface="黑体" panose="02010609060101010101" charset="-122"/>
                <a:sym typeface="+mn-ea"/>
              </a:rPr>
              <a:t>  （</a:t>
            </a: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3</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mn-ea"/>
              </a:rPr>
              <a:t>）积累词汇。</a:t>
            </a:r>
            <a:endParaRPr lang="zh-CN" altLang="en-US" sz="2400" b="1" dirty="0">
              <a:latin typeface="黑体" panose="02010609060101010101" charset="-122"/>
              <a:ea typeface="黑体" panose="02010609060101010101" charset="-122"/>
              <a:cs typeface="黑体" panose="02010609060101010101" charset="-122"/>
            </a:endParaRPr>
          </a:p>
          <a:p>
            <a:pPr fontAlgn="auto">
              <a:lnSpc>
                <a:spcPts val="3280"/>
              </a:lnSpc>
              <a:buNone/>
            </a:pPr>
            <a:r>
              <a:rPr lang="en-US" altLang="zh-CN" sz="2400" b="1" dirty="0">
                <a:solidFill>
                  <a:srgbClr val="0070C0"/>
                </a:solidFill>
                <a:latin typeface="黑体" panose="02010609060101010101" charset="-122"/>
                <a:ea typeface="黑体" panose="02010609060101010101" charset="-122"/>
                <a:cs typeface="黑体" panose="02010609060101010101" charset="-122"/>
                <a:sym typeface="+mn-ea"/>
              </a:rPr>
              <a:t>4</a:t>
            </a:r>
            <a:r>
              <a:rPr lang="zh-CN" altLang="en-US" sz="2400" b="1" dirty="0">
                <a:solidFill>
                  <a:srgbClr val="0070C0"/>
                </a:solidFill>
                <a:latin typeface="黑体" panose="02010609060101010101" charset="-122"/>
                <a:ea typeface="黑体" panose="02010609060101010101" charset="-122"/>
                <a:cs typeface="黑体" panose="02010609060101010101" charset="-122"/>
                <a:sym typeface="+mn-ea"/>
              </a:rPr>
              <a:t>、朗诵、演讲。</a:t>
            </a:r>
            <a:endParaRPr sz="2400" b="1" dirty="0">
              <a:latin typeface="黑体" panose="02010609060101010101" charset="-122"/>
              <a:ea typeface="黑体" panose="02010609060101010101" charset="-122"/>
              <a:cs typeface="黑体" panose="02010609060101010101" charset="-122"/>
            </a:endParaRPr>
          </a:p>
        </p:txBody>
      </p:sp>
      <p:sp>
        <p:nvSpPr>
          <p:cNvPr id="51203" name="矩形 24579"/>
          <p:cNvSpPr/>
          <p:nvPr/>
        </p:nvSpPr>
        <p:spPr>
          <a:xfrm>
            <a:off x="4904105" y="4680585"/>
            <a:ext cx="1202055" cy="1588770"/>
          </a:xfrm>
          <a:prstGeom prst="rect">
            <a:avLst/>
          </a:prstGeom>
        </p:spPr>
        <p:txBody>
          <a:bodyPr wrap="none" fromWordArt="1">
            <a:prstTxWarp prst="textSlantUp">
              <a:avLst>
                <a:gd name="adj" fmla="val 30968"/>
              </a:avLst>
            </a:prstTxWarp>
            <a:normAutofit/>
          </a:bodyPr>
          <a:p>
            <a:pPr algn="ctr"/>
            <a:r>
              <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rPr>
              <a:t>说</a:t>
            </a:r>
            <a:endPar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endParaRPr>
          </a:p>
        </p:txBody>
      </p:sp>
      <p:pic>
        <p:nvPicPr>
          <p:cNvPr id="2" name="图片 1"/>
          <p:cNvPicPr>
            <a:picLocks noChangeAspect="1"/>
          </p:cNvPicPr>
          <p:nvPr/>
        </p:nvPicPr>
        <p:blipFill>
          <a:blip r:embed="rId1"/>
          <a:srcRect/>
          <a:stretch>
            <a:fillRect/>
          </a:stretch>
        </p:blipFill>
        <p:spPr>
          <a:xfrm>
            <a:off x="7696835" y="1687195"/>
            <a:ext cx="4191000" cy="480250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indefinite" fill="hold">
                                          <p:stCondLst>
                                            <p:cond delay="0"/>
                                          </p:stCondLst>
                                        </p:cTn>
                                        <p:tgtEl>
                                          <p:spTgt spid="33794"/>
                                        </p:tgtEl>
                                        <p:attrNameLst>
                                          <p:attrName>style.visibility</p:attrName>
                                        </p:attrNameLst>
                                      </p:cBhvr>
                                      <p:to>
                                        <p:strVal val="visible"/>
                                      </p:to>
                                    </p:set>
                                    <p:animEffect transition="in" filter="fade">
                                      <p:cBhvr>
                                        <p:cTn id="7" dur="597">
                                          <p:stCondLst>
                                            <p:cond delay="0"/>
                                          </p:stCondLst>
                                        </p:cTn>
                                        <p:tgtEl>
                                          <p:spTgt spid="33794"/>
                                        </p:tgtEl>
                                      </p:cBhvr>
                                    </p:animEffect>
                                    <p:anim calcmode="lin" valueType="num">
                                      <p:cBhvr>
                                        <p:cTn id="8" dur="597" fill="hold">
                                          <p:stCondLst>
                                            <p:cond delay="0"/>
                                          </p:stCondLst>
                                        </p:cTn>
                                        <p:tgtEl>
                                          <p:spTgt spid="33794"/>
                                        </p:tgtEl>
                                        <p:attrNameLst>
                                          <p:attrName>style.rotation</p:attrName>
                                        </p:attrNameLst>
                                      </p:cBhvr>
                                      <p:tavLst>
                                        <p:tav tm="0">
                                          <p:val>
                                            <p:fltVal val="720.000000"/>
                                          </p:val>
                                        </p:tav>
                                        <p:tav tm="100000">
                                          <p:val>
                                            <p:fltVal val="0.000000"/>
                                          </p:val>
                                        </p:tav>
                                      </p:tavLst>
                                    </p:anim>
                                    <p:anim calcmode="lin" valueType="num">
                                      <p:cBhvr>
                                        <p:cTn id="9" dur="597" fill="hold">
                                          <p:stCondLst>
                                            <p:cond delay="0"/>
                                          </p:stCondLst>
                                        </p:cTn>
                                        <p:tgtEl>
                                          <p:spTgt spid="33794"/>
                                        </p:tgtEl>
                                        <p:attrNameLst>
                                          <p:attrName>ppt_h</p:attrName>
                                        </p:attrNameLst>
                                      </p:cBhvr>
                                      <p:tavLst>
                                        <p:tav tm="0">
                                          <p:val>
                                            <p:fltVal val="0.000000"/>
                                          </p:val>
                                        </p:tav>
                                        <p:tav tm="100000">
                                          <p:val>
                                            <p:strVal val="#ppt_h"/>
                                          </p:val>
                                        </p:tav>
                                      </p:tavLst>
                                    </p:anim>
                                    <p:anim calcmode="lin" valueType="num">
                                      <p:cBhvr>
                                        <p:cTn id="10" dur="597" fill="hold">
                                          <p:stCondLst>
                                            <p:cond delay="0"/>
                                          </p:stCondLst>
                                        </p:cTn>
                                        <p:tgtEl>
                                          <p:spTgt spid="33794"/>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51203"/>
                                        </p:tgtEl>
                                        <p:attrNameLst>
                                          <p:attrName>style.visibility</p:attrName>
                                        </p:attrNameLst>
                                      </p:cBhvr>
                                      <p:to>
                                        <p:strVal val="visible"/>
                                      </p:to>
                                    </p:set>
                                    <p:animEffect transition="in" filter="wedge">
                                      <p:cBhvr>
                                        <p:cTn id="15" dur="2000"/>
                                        <p:tgtEl>
                                          <p:spTgt spid="51203"/>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33795">
                                            <p:bg/>
                                          </p:spTgt>
                                        </p:tgtEl>
                                        <p:attrNameLst>
                                          <p:attrName>style.visibility</p:attrName>
                                        </p:attrNameLst>
                                      </p:cBhvr>
                                      <p:to>
                                        <p:strVal val="visible"/>
                                      </p:to>
                                    </p:set>
                                    <p:animEffect transition="in" filter="circle(in)">
                                      <p:cBhvr>
                                        <p:cTn id="20" dur="2000"/>
                                        <p:tgtEl>
                                          <p:spTgt spid="33795">
                                            <p:bg/>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33795">
                                            <p:txEl>
                                              <p:pRg st="0" end="0"/>
                                            </p:txEl>
                                          </p:spTgt>
                                        </p:tgtEl>
                                        <p:attrNameLst>
                                          <p:attrName>style.visibility</p:attrName>
                                        </p:attrNameLst>
                                      </p:cBhvr>
                                      <p:to>
                                        <p:strVal val="visible"/>
                                      </p:to>
                                    </p:set>
                                    <p:animEffect transition="in" filter="circle(in)">
                                      <p:cBhvr>
                                        <p:cTn id="25" dur="2000"/>
                                        <p:tgtEl>
                                          <p:spTgt spid="3379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33795">
                                            <p:txEl>
                                              <p:pRg st="1" end="1"/>
                                            </p:txEl>
                                          </p:spTgt>
                                        </p:tgtEl>
                                        <p:attrNameLst>
                                          <p:attrName>style.visibility</p:attrName>
                                        </p:attrNameLst>
                                      </p:cBhvr>
                                      <p:to>
                                        <p:strVal val="visible"/>
                                      </p:to>
                                    </p:set>
                                    <p:animEffect transition="in" filter="circle(in)">
                                      <p:cBhvr>
                                        <p:cTn id="30" dur="2000"/>
                                        <p:tgtEl>
                                          <p:spTgt spid="33795">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33795">
                                            <p:txEl>
                                              <p:pRg st="2" end="2"/>
                                            </p:txEl>
                                          </p:spTgt>
                                        </p:tgtEl>
                                        <p:attrNameLst>
                                          <p:attrName>style.visibility</p:attrName>
                                        </p:attrNameLst>
                                      </p:cBhvr>
                                      <p:to>
                                        <p:strVal val="visible"/>
                                      </p:to>
                                    </p:set>
                                    <p:animEffect transition="in" filter="circle(in)">
                                      <p:cBhvr>
                                        <p:cTn id="35" dur="2000"/>
                                        <p:tgtEl>
                                          <p:spTgt spid="33795">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33795">
                                            <p:txEl>
                                              <p:pRg st="3" end="3"/>
                                            </p:txEl>
                                          </p:spTgt>
                                        </p:tgtEl>
                                        <p:attrNameLst>
                                          <p:attrName>style.visibility</p:attrName>
                                        </p:attrNameLst>
                                      </p:cBhvr>
                                      <p:to>
                                        <p:strVal val="visible"/>
                                      </p:to>
                                    </p:set>
                                    <p:animEffect transition="in" filter="circle(in)">
                                      <p:cBhvr>
                                        <p:cTn id="40" dur="2000"/>
                                        <p:tgtEl>
                                          <p:spTgt spid="33795">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33795">
                                            <p:txEl>
                                              <p:pRg st="4" end="4"/>
                                            </p:txEl>
                                          </p:spTgt>
                                        </p:tgtEl>
                                        <p:attrNameLst>
                                          <p:attrName>style.visibility</p:attrName>
                                        </p:attrNameLst>
                                      </p:cBhvr>
                                      <p:to>
                                        <p:strVal val="visible"/>
                                      </p:to>
                                    </p:set>
                                    <p:animEffect transition="in" filter="circle(in)">
                                      <p:cBhvr>
                                        <p:cTn id="45" dur="2000"/>
                                        <p:tgtEl>
                                          <p:spTgt spid="33795">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33795">
                                            <p:txEl>
                                              <p:pRg st="5" end="5"/>
                                            </p:txEl>
                                          </p:spTgt>
                                        </p:tgtEl>
                                        <p:attrNameLst>
                                          <p:attrName>style.visibility</p:attrName>
                                        </p:attrNameLst>
                                      </p:cBhvr>
                                      <p:to>
                                        <p:strVal val="visible"/>
                                      </p:to>
                                    </p:set>
                                    <p:animEffect transition="in" filter="circle(in)">
                                      <p:cBhvr>
                                        <p:cTn id="50" dur="2000"/>
                                        <p:tgtEl>
                                          <p:spTgt spid="33795">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33795">
                                            <p:txEl>
                                              <p:pRg st="6" end="6"/>
                                            </p:txEl>
                                          </p:spTgt>
                                        </p:tgtEl>
                                        <p:attrNameLst>
                                          <p:attrName>style.visibility</p:attrName>
                                        </p:attrNameLst>
                                      </p:cBhvr>
                                      <p:to>
                                        <p:strVal val="visible"/>
                                      </p:to>
                                    </p:set>
                                    <p:animEffect transition="in" filter="circle(in)">
                                      <p:cBhvr>
                                        <p:cTn id="55" dur="2000"/>
                                        <p:tgtEl>
                                          <p:spTgt spid="33795">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8" presetClass="entr" presetSubtype="16" fill="hold" nodeType="click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diamond(in)">
                                      <p:cBhvr>
                                        <p:cTn id="6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51203" grpId="0"/>
      <p:bldP spid="33795"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2525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掌握方法学好语文</a:t>
            </a:r>
            <a:endParaRPr lang="zh-CN" altLang="en-US" sz="3600" b="1" dirty="0">
              <a:latin typeface="微软雅黑" panose="020B0503020204020204" pitchFamily="34" charset="-122"/>
              <a:ea typeface="微软雅黑" panose="020B0503020204020204" pitchFamily="34" charset="-122"/>
            </a:endParaRPr>
          </a:p>
        </p:txBody>
      </p:sp>
      <p:sp>
        <p:nvSpPr>
          <p:cNvPr id="33794" name="标题 33793"/>
          <p:cNvSpPr>
            <a:spLocks noGrp="1" noRot="1"/>
          </p:cNvSpPr>
          <p:nvPr>
            <p:ph type="title"/>
          </p:nvPr>
        </p:nvSpPr>
        <p:spPr>
          <a:xfrm>
            <a:off x="374015" y="567055"/>
            <a:ext cx="10515600" cy="1325563"/>
          </a:xfrm>
        </p:spPr>
        <p:txBody>
          <a:bodyPr anchor="ctr"/>
          <a:p>
            <a:r>
              <a:rPr lang="en-US" altLang="zh-CN" sz="3600" b="1" dirty="0">
                <a:sym typeface="+mn-ea"/>
              </a:rPr>
              <a:t> </a:t>
            </a:r>
            <a:r>
              <a:rPr lang="zh-CN" altLang="en-US" sz="3600" b="1" dirty="0">
                <a:latin typeface="微软雅黑" panose="020B0503020204020204" pitchFamily="34" charset="-122"/>
                <a:ea typeface="微软雅黑" panose="020B0503020204020204" pitchFamily="34" charset="-122"/>
                <a:sym typeface="+mn-ea"/>
              </a:rPr>
              <a:t>纸上得来终觉浅，绝知此事要躬行</a:t>
            </a:r>
            <a:endParaRPr lang="zh-CN" altLang="en-US" sz="3600" b="1" dirty="0">
              <a:latin typeface="微软雅黑" panose="020B0503020204020204" pitchFamily="34" charset="-122"/>
              <a:ea typeface="微软雅黑" panose="020B0503020204020204" pitchFamily="34" charset="-122"/>
            </a:endParaRPr>
          </a:p>
        </p:txBody>
      </p:sp>
      <p:sp>
        <p:nvSpPr>
          <p:cNvPr id="33795" name="文本占位符 33794" descr="Rectangle: Click to edit Master text styles&#13;&#10;Second level&#13;&#10;Third level&#13;&#10;Fourth level&#13;&#10;Fifth level"/>
          <p:cNvSpPr>
            <a:spLocks noGrp="1" noRot="1"/>
          </p:cNvSpPr>
          <p:nvPr>
            <p:ph type="body" sz="half" idx="1"/>
          </p:nvPr>
        </p:nvSpPr>
        <p:spPr>
          <a:xfrm>
            <a:off x="5014595" y="1892935"/>
            <a:ext cx="6959600" cy="4427220"/>
          </a:xfrm>
          <a:prstGeom prst="roundRect">
            <a:avLst/>
          </a:prstGeom>
          <a:ln w="28575">
            <a:solidFill>
              <a:schemeClr val="tx1"/>
            </a:solidFill>
            <a:prstDash val="sysDash"/>
          </a:ln>
        </p:spPr>
        <p:txBody>
          <a:bodyPr anchor="t">
            <a:noAutofit/>
          </a:bodyPr>
          <a:p>
            <a:pPr fontAlgn="auto">
              <a:lnSpc>
                <a:spcPct val="100000"/>
              </a:lnSpc>
              <a:buNone/>
            </a:pPr>
            <a:r>
              <a:rPr lang="en-US" altLang="zh-CN" sz="2400" b="1" dirty="0">
                <a:latin typeface="黑体" panose="02010609060101010101" charset="-122"/>
                <a:ea typeface="黑体" panose="02010609060101010101" charset="-122"/>
                <a:cs typeface="黑体" panose="02010609060101010101" charset="-122"/>
                <a:sym typeface="+mn-ea"/>
              </a:rPr>
              <a:t>1</a:t>
            </a:r>
            <a:r>
              <a:rPr lang="zh-CN" altLang="en-US" sz="2400" b="1" dirty="0">
                <a:latin typeface="黑体" panose="02010609060101010101" charset="-122"/>
                <a:ea typeface="黑体" panose="02010609060101010101" charset="-122"/>
                <a:cs typeface="黑体" panose="02010609060101010101" charset="-122"/>
                <a:sym typeface="+mn-ea"/>
              </a:rPr>
              <a:t>、写好每个字，注意卷面整洁。</a:t>
            </a:r>
            <a:endParaRPr lang="zh-CN" altLang="en-US" sz="2400" b="1" dirty="0">
              <a:latin typeface="黑体" panose="02010609060101010101" charset="-122"/>
              <a:ea typeface="黑体" panose="02010609060101010101" charset="-122"/>
              <a:cs typeface="黑体" panose="02010609060101010101" charset="-122"/>
            </a:endParaRPr>
          </a:p>
          <a:p>
            <a:pPr fontAlgn="auto">
              <a:lnSpc>
                <a:spcPct val="100000"/>
              </a:lnSpc>
              <a:buNone/>
            </a:pPr>
            <a:r>
              <a:rPr lang="en-US" altLang="zh-CN" sz="2400" b="1" dirty="0">
                <a:latin typeface="黑体" panose="02010609060101010101" charset="-122"/>
                <a:ea typeface="黑体" panose="02010609060101010101" charset="-122"/>
                <a:cs typeface="黑体" panose="02010609060101010101" charset="-122"/>
                <a:sym typeface="+mn-ea"/>
              </a:rPr>
              <a:t>2</a:t>
            </a:r>
            <a:r>
              <a:rPr lang="zh-CN" altLang="en-US" sz="2400" b="1" dirty="0">
                <a:latin typeface="黑体" panose="02010609060101010101" charset="-122"/>
                <a:ea typeface="黑体" panose="02010609060101010101" charset="-122"/>
                <a:cs typeface="黑体" panose="02010609060101010101" charset="-122"/>
                <a:sym typeface="+mn-ea"/>
              </a:rPr>
              <a:t>、认真写作业，准备一个</a:t>
            </a:r>
            <a:r>
              <a:rPr lang="zh-CN" altLang="en-US" sz="2400" b="1" dirty="0">
                <a:solidFill>
                  <a:srgbClr val="F15F70"/>
                </a:solidFill>
                <a:latin typeface="黑体" panose="02010609060101010101" charset="-122"/>
                <a:ea typeface="黑体" panose="02010609060101010101" charset="-122"/>
                <a:cs typeface="黑体" panose="02010609060101010101" charset="-122"/>
                <a:sym typeface="+mn-ea"/>
              </a:rPr>
              <a:t>错题本</a:t>
            </a:r>
            <a:r>
              <a:rPr lang="zh-CN" altLang="en-US" sz="2400" b="1" dirty="0">
                <a:latin typeface="黑体" panose="02010609060101010101" charset="-122"/>
                <a:ea typeface="黑体" panose="02010609060101010101" charset="-122"/>
                <a:cs typeface="黑体" panose="02010609060101010101" charset="-122"/>
                <a:sym typeface="+mn-ea"/>
              </a:rPr>
              <a:t>，将做错或自己不懂的题目记下。</a:t>
            </a:r>
            <a:endParaRPr lang="zh-CN" altLang="en-US" sz="2400" b="1" dirty="0">
              <a:latin typeface="黑体" panose="02010609060101010101" charset="-122"/>
              <a:ea typeface="黑体" panose="02010609060101010101" charset="-122"/>
              <a:cs typeface="黑体" panose="02010609060101010101" charset="-122"/>
            </a:endParaRPr>
          </a:p>
          <a:p>
            <a:pPr fontAlgn="auto">
              <a:lnSpc>
                <a:spcPct val="100000"/>
              </a:lnSpc>
              <a:buNone/>
            </a:pPr>
            <a:r>
              <a:rPr lang="en-US" altLang="zh-CN" sz="2400" b="1" dirty="0">
                <a:latin typeface="黑体" panose="02010609060101010101" charset="-122"/>
                <a:ea typeface="黑体" panose="02010609060101010101" charset="-122"/>
                <a:cs typeface="黑体" panose="02010609060101010101" charset="-122"/>
                <a:sym typeface="+mn-ea"/>
              </a:rPr>
              <a:t>3</a:t>
            </a:r>
            <a:r>
              <a:rPr lang="zh-CN" altLang="en-US" sz="2400" b="1" dirty="0">
                <a:latin typeface="黑体" panose="02010609060101010101" charset="-122"/>
                <a:ea typeface="黑体" panose="02010609060101010101" charset="-122"/>
                <a:cs typeface="黑体" panose="02010609060101010101" charset="-122"/>
                <a:sym typeface="+mn-ea"/>
              </a:rPr>
              <a:t>、整理笔记，将所学的知识分门别类，日后好复习。</a:t>
            </a:r>
            <a:endParaRPr lang="zh-CN" altLang="en-US" sz="2400" b="1" dirty="0">
              <a:latin typeface="黑体" panose="02010609060101010101" charset="-122"/>
              <a:ea typeface="黑体" panose="02010609060101010101" charset="-122"/>
              <a:cs typeface="黑体" panose="02010609060101010101" charset="-122"/>
            </a:endParaRPr>
          </a:p>
          <a:p>
            <a:pPr fontAlgn="auto">
              <a:lnSpc>
                <a:spcPct val="100000"/>
              </a:lnSpc>
              <a:buNone/>
            </a:pPr>
            <a:r>
              <a:rPr lang="en-US" altLang="zh-CN" sz="2400" b="1" dirty="0">
                <a:latin typeface="黑体" panose="02010609060101010101" charset="-122"/>
                <a:ea typeface="黑体" panose="02010609060101010101" charset="-122"/>
                <a:cs typeface="黑体" panose="02010609060101010101" charset="-122"/>
                <a:sym typeface="+mn-ea"/>
              </a:rPr>
              <a:t>4</a:t>
            </a:r>
            <a:r>
              <a:rPr lang="zh-CN" altLang="en-US" sz="2400" b="1" dirty="0">
                <a:latin typeface="黑体" panose="02010609060101010101" charset="-122"/>
                <a:ea typeface="黑体" panose="02010609060101010101" charset="-122"/>
                <a:cs typeface="黑体" panose="02010609060101010101" charset="-122"/>
                <a:sym typeface="+mn-ea"/>
              </a:rPr>
              <a:t>、准备</a:t>
            </a:r>
            <a:r>
              <a:rPr lang="zh-CN" altLang="en-US" sz="2400" b="1" dirty="0">
                <a:solidFill>
                  <a:srgbClr val="F15F70"/>
                </a:solidFill>
                <a:latin typeface="黑体" panose="02010609060101010101" charset="-122"/>
                <a:ea typeface="黑体" panose="02010609060101010101" charset="-122"/>
                <a:cs typeface="黑体" panose="02010609060101010101" charset="-122"/>
                <a:sym typeface="+mn-ea"/>
              </a:rPr>
              <a:t>摘抄本</a:t>
            </a:r>
            <a:r>
              <a:rPr lang="zh-CN" altLang="en-US" sz="2400" b="1" dirty="0">
                <a:latin typeface="黑体" panose="02010609060101010101" charset="-122"/>
                <a:ea typeface="黑体" panose="02010609060101010101" charset="-122"/>
                <a:cs typeface="黑体" panose="02010609060101010101" charset="-122"/>
                <a:sym typeface="+mn-ea"/>
              </a:rPr>
              <a:t>，记下精彩的文章段落字词句。</a:t>
            </a:r>
            <a:endParaRPr lang="zh-CN" altLang="en-US" sz="2400" b="1" dirty="0">
              <a:latin typeface="黑体" panose="02010609060101010101" charset="-122"/>
              <a:ea typeface="黑体" panose="02010609060101010101" charset="-122"/>
              <a:cs typeface="黑体" panose="02010609060101010101" charset="-122"/>
            </a:endParaRPr>
          </a:p>
          <a:p>
            <a:pPr fontAlgn="auto">
              <a:lnSpc>
                <a:spcPct val="100000"/>
              </a:lnSpc>
              <a:buNone/>
            </a:pPr>
            <a:r>
              <a:rPr lang="en-US" altLang="zh-CN" sz="2400" b="1" dirty="0">
                <a:latin typeface="黑体" panose="02010609060101010101" charset="-122"/>
                <a:ea typeface="黑体" panose="02010609060101010101" charset="-122"/>
                <a:cs typeface="黑体" panose="02010609060101010101" charset="-122"/>
                <a:sym typeface="+mn-ea"/>
              </a:rPr>
              <a:t>5</a:t>
            </a:r>
            <a:r>
              <a:rPr lang="zh-CN" altLang="en-US" sz="2400" b="1" dirty="0">
                <a:latin typeface="黑体" panose="02010609060101010101" charset="-122"/>
                <a:ea typeface="黑体" panose="02010609060101010101" charset="-122"/>
                <a:cs typeface="黑体" panose="02010609060101010101" charset="-122"/>
                <a:sym typeface="+mn-ea"/>
              </a:rPr>
              <a:t>、写</a:t>
            </a:r>
            <a:r>
              <a:rPr lang="zh-CN" altLang="en-US" sz="2400" b="1" dirty="0">
                <a:solidFill>
                  <a:srgbClr val="F15F70"/>
                </a:solidFill>
                <a:latin typeface="黑体" panose="02010609060101010101" charset="-122"/>
                <a:ea typeface="黑体" panose="02010609060101010101" charset="-122"/>
                <a:cs typeface="黑体" panose="02010609060101010101" charset="-122"/>
                <a:sym typeface="+mn-ea"/>
              </a:rPr>
              <a:t>日记</a:t>
            </a:r>
            <a:r>
              <a:rPr lang="zh-CN" altLang="en-US" sz="2400" b="1" dirty="0">
                <a:latin typeface="黑体" panose="02010609060101010101" charset="-122"/>
                <a:ea typeface="黑体" panose="02010609060101010101" charset="-122"/>
                <a:cs typeface="黑体" panose="02010609060101010101" charset="-122"/>
                <a:sym typeface="+mn-ea"/>
              </a:rPr>
              <a:t>。</a:t>
            </a:r>
            <a:endParaRPr lang="zh-CN" altLang="en-US" sz="2400" b="1" dirty="0">
              <a:latin typeface="黑体" panose="02010609060101010101" charset="-122"/>
              <a:ea typeface="黑体" panose="02010609060101010101" charset="-122"/>
              <a:cs typeface="黑体" panose="02010609060101010101" charset="-122"/>
            </a:endParaRPr>
          </a:p>
          <a:p>
            <a:pPr fontAlgn="auto">
              <a:lnSpc>
                <a:spcPct val="100000"/>
              </a:lnSpc>
              <a:buNone/>
            </a:pPr>
            <a:r>
              <a:rPr lang="en-US" altLang="zh-CN" sz="2400" b="1" dirty="0">
                <a:latin typeface="黑体" panose="02010609060101010101" charset="-122"/>
                <a:ea typeface="黑体" panose="02010609060101010101" charset="-122"/>
                <a:cs typeface="黑体" panose="02010609060101010101" charset="-122"/>
                <a:sym typeface="+mn-ea"/>
              </a:rPr>
              <a:t>6</a:t>
            </a:r>
            <a:r>
              <a:rPr lang="zh-CN" altLang="en-US" sz="2400" b="1" dirty="0">
                <a:latin typeface="黑体" panose="02010609060101010101" charset="-122"/>
                <a:ea typeface="黑体" panose="02010609060101010101" charset="-122"/>
                <a:cs typeface="黑体" panose="02010609060101010101" charset="-122"/>
                <a:sym typeface="+mn-ea"/>
              </a:rPr>
              <a:t>、写</a:t>
            </a:r>
            <a:r>
              <a:rPr lang="zh-CN" altLang="en-US" sz="2400" b="1" dirty="0">
                <a:solidFill>
                  <a:srgbClr val="F15F70"/>
                </a:solidFill>
                <a:latin typeface="黑体" panose="02010609060101010101" charset="-122"/>
                <a:ea typeface="黑体" panose="02010609060101010101" charset="-122"/>
                <a:cs typeface="黑体" panose="02010609060101010101" charset="-122"/>
                <a:sym typeface="+mn-ea"/>
              </a:rPr>
              <a:t>随笔</a:t>
            </a:r>
            <a:r>
              <a:rPr lang="zh-CN" altLang="en-US" sz="2400" b="1" dirty="0">
                <a:latin typeface="黑体" panose="02010609060101010101" charset="-122"/>
                <a:ea typeface="黑体" panose="02010609060101010101" charset="-122"/>
                <a:cs typeface="黑体" panose="02010609060101010101" charset="-122"/>
                <a:sym typeface="+mn-ea"/>
              </a:rPr>
              <a:t>。</a:t>
            </a:r>
            <a:endParaRPr sz="2400" b="1" dirty="0">
              <a:latin typeface="仿宋" panose="02010609060101010101" charset="-122"/>
              <a:ea typeface="仿宋" panose="02010609060101010101" charset="-122"/>
              <a:cs typeface="仿宋" panose="02010609060101010101" charset="-122"/>
            </a:endParaRPr>
          </a:p>
        </p:txBody>
      </p:sp>
      <p:sp>
        <p:nvSpPr>
          <p:cNvPr id="51203" name="矩形 24579"/>
          <p:cNvSpPr/>
          <p:nvPr/>
        </p:nvSpPr>
        <p:spPr>
          <a:xfrm>
            <a:off x="9687560" y="4573905"/>
            <a:ext cx="1202055" cy="1588770"/>
          </a:xfrm>
          <a:prstGeom prst="rect">
            <a:avLst/>
          </a:prstGeom>
        </p:spPr>
        <p:txBody>
          <a:bodyPr wrap="none" fromWordArt="1">
            <a:prstTxWarp prst="textSlantUp">
              <a:avLst>
                <a:gd name="adj" fmla="val 30968"/>
              </a:avLst>
            </a:prstTxWarp>
            <a:normAutofit/>
          </a:bodyPr>
          <a:p>
            <a:pPr algn="ctr"/>
            <a:r>
              <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rPr>
              <a:t>写</a:t>
            </a:r>
            <a:endPar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endParaRPr>
          </a:p>
        </p:txBody>
      </p:sp>
      <p:pic>
        <p:nvPicPr>
          <p:cNvPr id="2" name="图片 1"/>
          <p:cNvPicPr>
            <a:picLocks noChangeAspect="1"/>
          </p:cNvPicPr>
          <p:nvPr/>
        </p:nvPicPr>
        <p:blipFill>
          <a:blip r:embed="rId1"/>
          <a:srcRect/>
          <a:stretch>
            <a:fillRect/>
          </a:stretch>
        </p:blipFill>
        <p:spPr>
          <a:xfrm>
            <a:off x="374015" y="1735455"/>
            <a:ext cx="4443730" cy="442722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indefinite" fill="hold">
                                          <p:stCondLst>
                                            <p:cond delay="0"/>
                                          </p:stCondLst>
                                        </p:cTn>
                                        <p:tgtEl>
                                          <p:spTgt spid="33794"/>
                                        </p:tgtEl>
                                        <p:attrNameLst>
                                          <p:attrName>style.visibility</p:attrName>
                                        </p:attrNameLst>
                                      </p:cBhvr>
                                      <p:to>
                                        <p:strVal val="visible"/>
                                      </p:to>
                                    </p:set>
                                    <p:animEffect transition="in" filter="fade">
                                      <p:cBhvr>
                                        <p:cTn id="7" dur="597">
                                          <p:stCondLst>
                                            <p:cond delay="0"/>
                                          </p:stCondLst>
                                        </p:cTn>
                                        <p:tgtEl>
                                          <p:spTgt spid="33794"/>
                                        </p:tgtEl>
                                      </p:cBhvr>
                                    </p:animEffect>
                                    <p:anim calcmode="lin" valueType="num">
                                      <p:cBhvr>
                                        <p:cTn id="8" dur="597" fill="hold">
                                          <p:stCondLst>
                                            <p:cond delay="0"/>
                                          </p:stCondLst>
                                        </p:cTn>
                                        <p:tgtEl>
                                          <p:spTgt spid="33794"/>
                                        </p:tgtEl>
                                        <p:attrNameLst>
                                          <p:attrName>style.rotation</p:attrName>
                                        </p:attrNameLst>
                                      </p:cBhvr>
                                      <p:tavLst>
                                        <p:tav tm="0">
                                          <p:val>
                                            <p:fltVal val="720.000000"/>
                                          </p:val>
                                        </p:tav>
                                        <p:tav tm="100000">
                                          <p:val>
                                            <p:fltVal val="0.000000"/>
                                          </p:val>
                                        </p:tav>
                                      </p:tavLst>
                                    </p:anim>
                                    <p:anim calcmode="lin" valueType="num">
                                      <p:cBhvr>
                                        <p:cTn id="9" dur="597" fill="hold">
                                          <p:stCondLst>
                                            <p:cond delay="0"/>
                                          </p:stCondLst>
                                        </p:cTn>
                                        <p:tgtEl>
                                          <p:spTgt spid="33794"/>
                                        </p:tgtEl>
                                        <p:attrNameLst>
                                          <p:attrName>ppt_h</p:attrName>
                                        </p:attrNameLst>
                                      </p:cBhvr>
                                      <p:tavLst>
                                        <p:tav tm="0">
                                          <p:val>
                                            <p:fltVal val="0.000000"/>
                                          </p:val>
                                        </p:tav>
                                        <p:tav tm="100000">
                                          <p:val>
                                            <p:strVal val="#ppt_h"/>
                                          </p:val>
                                        </p:tav>
                                      </p:tavLst>
                                    </p:anim>
                                    <p:anim calcmode="lin" valueType="num">
                                      <p:cBhvr>
                                        <p:cTn id="10" dur="597" fill="hold">
                                          <p:stCondLst>
                                            <p:cond delay="0"/>
                                          </p:stCondLst>
                                        </p:cTn>
                                        <p:tgtEl>
                                          <p:spTgt spid="33794"/>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203"/>
                                        </p:tgtEl>
                                        <p:attrNameLst>
                                          <p:attrName>style.visibility</p:attrName>
                                        </p:attrNameLst>
                                      </p:cBhvr>
                                      <p:to>
                                        <p:strVal val="visible"/>
                                      </p:to>
                                    </p:set>
                                    <p:animEffect transition="in" filter="wipe(down)">
                                      <p:cBhvr>
                                        <p:cTn id="15" dur="580">
                                          <p:stCondLst>
                                            <p:cond delay="0"/>
                                          </p:stCondLst>
                                        </p:cTn>
                                        <p:tgtEl>
                                          <p:spTgt spid="51203"/>
                                        </p:tgtEl>
                                      </p:cBhvr>
                                    </p:animEffect>
                                    <p:anim calcmode="lin" valueType="num">
                                      <p:cBhvr>
                                        <p:cTn id="16" dur="1822" tmFilter="0,0; 0.14,0.36; 0.43,0.73; 0.71,0.91; 1.0,1.0">
                                          <p:stCondLst>
                                            <p:cond delay="0"/>
                                          </p:stCondLst>
                                        </p:cTn>
                                        <p:tgtEl>
                                          <p:spTgt spid="5120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20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20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20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203"/>
                                        </p:tgtEl>
                                        <p:attrNameLst>
                                          <p:attrName>ppt_y</p:attrName>
                                        </p:attrNameLst>
                                      </p:cBhvr>
                                      <p:tavLst>
                                        <p:tav tm="0" fmla="#ppt_y-sin(pi*$)/81">
                                          <p:val>
                                            <p:fltVal val="0"/>
                                          </p:val>
                                        </p:tav>
                                        <p:tav tm="100000">
                                          <p:val>
                                            <p:fltVal val="1"/>
                                          </p:val>
                                        </p:tav>
                                      </p:tavLst>
                                    </p:anim>
                                    <p:animScale>
                                      <p:cBhvr>
                                        <p:cTn id="21" dur="26">
                                          <p:stCondLst>
                                            <p:cond delay="650"/>
                                          </p:stCondLst>
                                        </p:cTn>
                                        <p:tgtEl>
                                          <p:spTgt spid="51203"/>
                                        </p:tgtEl>
                                      </p:cBhvr>
                                      <p:to x="100000" y="60000"/>
                                    </p:animScale>
                                    <p:animScale>
                                      <p:cBhvr>
                                        <p:cTn id="22" dur="166" decel="50000">
                                          <p:stCondLst>
                                            <p:cond delay="676"/>
                                          </p:stCondLst>
                                        </p:cTn>
                                        <p:tgtEl>
                                          <p:spTgt spid="51203"/>
                                        </p:tgtEl>
                                      </p:cBhvr>
                                      <p:to x="100000" y="100000"/>
                                    </p:animScale>
                                    <p:animScale>
                                      <p:cBhvr>
                                        <p:cTn id="23" dur="26">
                                          <p:stCondLst>
                                            <p:cond delay="1312"/>
                                          </p:stCondLst>
                                        </p:cTn>
                                        <p:tgtEl>
                                          <p:spTgt spid="51203"/>
                                        </p:tgtEl>
                                      </p:cBhvr>
                                      <p:to x="100000" y="80000"/>
                                    </p:animScale>
                                    <p:animScale>
                                      <p:cBhvr>
                                        <p:cTn id="24" dur="166" decel="50000">
                                          <p:stCondLst>
                                            <p:cond delay="1338"/>
                                          </p:stCondLst>
                                        </p:cTn>
                                        <p:tgtEl>
                                          <p:spTgt spid="51203"/>
                                        </p:tgtEl>
                                      </p:cBhvr>
                                      <p:to x="100000" y="100000"/>
                                    </p:animScale>
                                    <p:animScale>
                                      <p:cBhvr>
                                        <p:cTn id="25" dur="26">
                                          <p:stCondLst>
                                            <p:cond delay="1642"/>
                                          </p:stCondLst>
                                        </p:cTn>
                                        <p:tgtEl>
                                          <p:spTgt spid="51203"/>
                                        </p:tgtEl>
                                      </p:cBhvr>
                                      <p:to x="100000" y="90000"/>
                                    </p:animScale>
                                    <p:animScale>
                                      <p:cBhvr>
                                        <p:cTn id="26" dur="166" decel="50000">
                                          <p:stCondLst>
                                            <p:cond delay="1668"/>
                                          </p:stCondLst>
                                        </p:cTn>
                                        <p:tgtEl>
                                          <p:spTgt spid="51203"/>
                                        </p:tgtEl>
                                      </p:cBhvr>
                                      <p:to x="100000" y="100000"/>
                                    </p:animScale>
                                    <p:animScale>
                                      <p:cBhvr>
                                        <p:cTn id="27" dur="26">
                                          <p:stCondLst>
                                            <p:cond delay="1808"/>
                                          </p:stCondLst>
                                        </p:cTn>
                                        <p:tgtEl>
                                          <p:spTgt spid="51203"/>
                                        </p:tgtEl>
                                      </p:cBhvr>
                                      <p:to x="100000" y="95000"/>
                                    </p:animScale>
                                    <p:animScale>
                                      <p:cBhvr>
                                        <p:cTn id="28" dur="166" decel="50000">
                                          <p:stCondLst>
                                            <p:cond delay="1834"/>
                                          </p:stCondLst>
                                        </p:cTn>
                                        <p:tgtEl>
                                          <p:spTgt spid="51203"/>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ircle(in)">
                                      <p:cBhvr>
                                        <p:cTn id="33" dur="20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33795">
                                            <p:bg/>
                                          </p:spTgt>
                                        </p:tgtEl>
                                        <p:attrNameLst>
                                          <p:attrName>style.visibility</p:attrName>
                                        </p:attrNameLst>
                                      </p:cBhvr>
                                      <p:to>
                                        <p:strVal val="visible"/>
                                      </p:to>
                                    </p:set>
                                    <p:animEffect transition="in" filter="wedge">
                                      <p:cBhvr>
                                        <p:cTn id="38" dur="2000"/>
                                        <p:tgtEl>
                                          <p:spTgt spid="33795">
                                            <p:bg/>
                                          </p:spTgt>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33795">
                                            <p:txEl>
                                              <p:pRg st="0" end="0"/>
                                            </p:txEl>
                                          </p:spTgt>
                                        </p:tgtEl>
                                        <p:attrNameLst>
                                          <p:attrName>style.visibility</p:attrName>
                                        </p:attrNameLst>
                                      </p:cBhvr>
                                      <p:to>
                                        <p:strVal val="visible"/>
                                      </p:to>
                                    </p:set>
                                    <p:animEffect transition="in" filter="wedge">
                                      <p:cBhvr>
                                        <p:cTn id="43" dur="2000"/>
                                        <p:tgtEl>
                                          <p:spTgt spid="33795">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33795">
                                            <p:txEl>
                                              <p:pRg st="1" end="1"/>
                                            </p:txEl>
                                          </p:spTgt>
                                        </p:tgtEl>
                                        <p:attrNameLst>
                                          <p:attrName>style.visibility</p:attrName>
                                        </p:attrNameLst>
                                      </p:cBhvr>
                                      <p:to>
                                        <p:strVal val="visible"/>
                                      </p:to>
                                    </p:set>
                                    <p:animEffect transition="in" filter="wedge">
                                      <p:cBhvr>
                                        <p:cTn id="48" dur="2000"/>
                                        <p:tgtEl>
                                          <p:spTgt spid="33795">
                                            <p:txEl>
                                              <p:pRg st="1" end="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33795">
                                            <p:txEl>
                                              <p:pRg st="2" end="2"/>
                                            </p:txEl>
                                          </p:spTgt>
                                        </p:tgtEl>
                                        <p:attrNameLst>
                                          <p:attrName>style.visibility</p:attrName>
                                        </p:attrNameLst>
                                      </p:cBhvr>
                                      <p:to>
                                        <p:strVal val="visible"/>
                                      </p:to>
                                    </p:set>
                                    <p:animEffect transition="in" filter="wedge">
                                      <p:cBhvr>
                                        <p:cTn id="53" dur="2000"/>
                                        <p:tgtEl>
                                          <p:spTgt spid="33795">
                                            <p:txEl>
                                              <p:pRg st="2" end="2"/>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33795">
                                            <p:txEl>
                                              <p:pRg st="3" end="3"/>
                                            </p:txEl>
                                          </p:spTgt>
                                        </p:tgtEl>
                                        <p:attrNameLst>
                                          <p:attrName>style.visibility</p:attrName>
                                        </p:attrNameLst>
                                      </p:cBhvr>
                                      <p:to>
                                        <p:strVal val="visible"/>
                                      </p:to>
                                    </p:set>
                                    <p:animEffect transition="in" filter="wedge">
                                      <p:cBhvr>
                                        <p:cTn id="58" dur="2000"/>
                                        <p:tgtEl>
                                          <p:spTgt spid="33795">
                                            <p:txEl>
                                              <p:pRg st="3" end="3"/>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33795">
                                            <p:txEl>
                                              <p:pRg st="4" end="4"/>
                                            </p:txEl>
                                          </p:spTgt>
                                        </p:tgtEl>
                                        <p:attrNameLst>
                                          <p:attrName>style.visibility</p:attrName>
                                        </p:attrNameLst>
                                      </p:cBhvr>
                                      <p:to>
                                        <p:strVal val="visible"/>
                                      </p:to>
                                    </p:set>
                                    <p:animEffect transition="in" filter="wedge">
                                      <p:cBhvr>
                                        <p:cTn id="63" dur="2000"/>
                                        <p:tgtEl>
                                          <p:spTgt spid="33795">
                                            <p:txEl>
                                              <p:pRg st="4" end="4"/>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33795">
                                            <p:txEl>
                                              <p:pRg st="5" end="5"/>
                                            </p:txEl>
                                          </p:spTgt>
                                        </p:tgtEl>
                                        <p:attrNameLst>
                                          <p:attrName>style.visibility</p:attrName>
                                        </p:attrNameLst>
                                      </p:cBhvr>
                                      <p:to>
                                        <p:strVal val="visible"/>
                                      </p:to>
                                    </p:set>
                                    <p:animEffect transition="in" filter="wedge">
                                      <p:cBhvr>
                                        <p:cTn id="68" dur="2000"/>
                                        <p:tgtEl>
                                          <p:spTgt spid="337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51203" grpId="0"/>
      <p:bldP spid="33795"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
          <p:cNvGrpSpPr/>
          <p:nvPr/>
        </p:nvGrpSpPr>
        <p:grpSpPr>
          <a:xfrm>
            <a:off x="0" y="305390"/>
            <a:ext cx="12192000" cy="53170"/>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latin typeface="微软雅黑" panose="020B0503020204020204" pitchFamily="34" charset="-122"/>
                <a:ea typeface="微软雅黑" panose="020B0503020204020204" pitchFamily="34" charset="-122"/>
              </a:rPr>
              <a:t>千里有缘幸福相会</a:t>
            </a:r>
            <a:endParaRPr lang="zh-CN" altLang="en-US" sz="28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8226425" y="1234440"/>
            <a:ext cx="3312795" cy="3861654"/>
          </a:xfrm>
          <a:prstGeom prst="roundRect">
            <a:avLst/>
          </a:prstGeom>
          <a:noFill/>
          <a:ln w="28575">
            <a:solidFill>
              <a:srgbClr val="FF0000"/>
            </a:solidFill>
            <a:prstDash val="sysDot"/>
          </a:ln>
        </p:spPr>
        <p:txBody>
          <a:bodyPr wrap="square" rtlCol="0" anchor="t">
            <a:spAutoFit/>
          </a:bodyPr>
          <a:p>
            <a:pPr fontAlgn="auto">
              <a:lnSpc>
                <a:spcPct val="200000"/>
              </a:lnSpc>
            </a:pPr>
            <a:r>
              <a:rPr lang="zh-CN" altLang="en-US" sz="2800">
                <a:latin typeface="黑体" panose="02010609060101010101" charset="-122"/>
                <a:ea typeface="黑体" panose="02010609060101010101" charset="-122"/>
              </a:rPr>
              <a:t>我有迷魂招不得，</a:t>
            </a:r>
            <a:endParaRPr lang="zh-CN" altLang="en-US" sz="2800">
              <a:latin typeface="黑体" panose="02010609060101010101" charset="-122"/>
              <a:ea typeface="黑体" panose="02010609060101010101" charset="-122"/>
            </a:endParaRPr>
          </a:p>
          <a:p>
            <a:pPr fontAlgn="auto">
              <a:lnSpc>
                <a:spcPct val="200000"/>
              </a:lnSpc>
            </a:pPr>
            <a:r>
              <a:rPr lang="zh-CN" altLang="en-US" sz="2800">
                <a:latin typeface="黑体" panose="02010609060101010101" charset="-122"/>
                <a:ea typeface="黑体" panose="02010609060101010101" charset="-122"/>
              </a:rPr>
              <a:t>雄鸡一声天下白。</a:t>
            </a:r>
            <a:endParaRPr lang="zh-CN" altLang="en-US" sz="2800">
              <a:latin typeface="黑体" panose="02010609060101010101" charset="-122"/>
              <a:ea typeface="黑体" panose="02010609060101010101" charset="-122"/>
            </a:endParaRPr>
          </a:p>
          <a:p>
            <a:pPr fontAlgn="auto">
              <a:lnSpc>
                <a:spcPct val="200000"/>
              </a:lnSpc>
            </a:pPr>
            <a:r>
              <a:rPr lang="zh-CN" altLang="en-US" sz="2800">
                <a:latin typeface="黑体" panose="02010609060101010101" charset="-122"/>
                <a:ea typeface="黑体" panose="02010609060101010101" charset="-122"/>
              </a:rPr>
              <a:t>少年心事</a:t>
            </a:r>
            <a:r>
              <a:rPr lang="zh-CN" altLang="en-US" sz="2800" u="sng">
                <a:latin typeface="黑体" panose="02010609060101010101" charset="-122"/>
                <a:ea typeface="黑体" panose="02010609060101010101" charset="-122"/>
              </a:rPr>
              <a:t>   </a:t>
            </a:r>
            <a:r>
              <a:rPr lang="zh-CN" altLang="en-US" sz="2800">
                <a:latin typeface="黑体" panose="02010609060101010101" charset="-122"/>
                <a:ea typeface="黑体" panose="02010609060101010101" charset="-122"/>
              </a:rPr>
              <a:t>拿云，</a:t>
            </a:r>
            <a:endParaRPr lang="zh-CN" altLang="en-US" sz="2800">
              <a:latin typeface="黑体" panose="02010609060101010101" charset="-122"/>
              <a:ea typeface="黑体" panose="02010609060101010101" charset="-122"/>
            </a:endParaRPr>
          </a:p>
          <a:p>
            <a:pPr fontAlgn="auto">
              <a:lnSpc>
                <a:spcPct val="200000"/>
              </a:lnSpc>
            </a:pPr>
            <a:r>
              <a:rPr lang="zh-CN" altLang="en-US" sz="2800">
                <a:latin typeface="黑体" panose="02010609060101010101" charset="-122"/>
                <a:ea typeface="黑体" panose="02010609060101010101" charset="-122"/>
              </a:rPr>
              <a:t>谁念幽寒坐呜呃。</a:t>
            </a:r>
            <a:endParaRPr lang="zh-CN" altLang="en-US" sz="2800">
              <a:latin typeface="黑体" panose="02010609060101010101" charset="-122"/>
              <a:ea typeface="黑体" panose="02010609060101010101" charset="-122"/>
            </a:endParaRPr>
          </a:p>
        </p:txBody>
      </p:sp>
      <p:sp>
        <p:nvSpPr>
          <p:cNvPr id="4" name="文本框 3"/>
          <p:cNvSpPr txBox="1"/>
          <p:nvPr/>
        </p:nvSpPr>
        <p:spPr>
          <a:xfrm>
            <a:off x="515620" y="1234440"/>
            <a:ext cx="3293745" cy="3859794"/>
          </a:xfrm>
          <a:prstGeom prst="roundRect">
            <a:avLst/>
          </a:prstGeom>
          <a:noFill/>
          <a:ln w="28575">
            <a:solidFill>
              <a:srgbClr val="FF0000"/>
            </a:solidFill>
            <a:prstDash val="sysDot"/>
          </a:ln>
        </p:spPr>
        <p:txBody>
          <a:bodyPr wrap="square" rtlCol="0" anchor="t">
            <a:spAutoFit/>
          </a:bodyPr>
          <a:p>
            <a:pPr marL="0" indent="0" fontAlgn="auto">
              <a:lnSpc>
                <a:spcPct val="200000"/>
              </a:lnSpc>
              <a:buNone/>
            </a:pPr>
            <a:r>
              <a:rPr lang="zh-CN" altLang="en-US" sz="2800" dirty="0">
                <a:latin typeface="黑体" panose="02010609060101010101" charset="-122"/>
                <a:ea typeface="黑体" panose="02010609060101010101" charset="-122"/>
                <a:cs typeface="黑体" panose="02010609060101010101" charset="-122"/>
                <a:sym typeface="+mn-ea"/>
              </a:rPr>
              <a:t>猜猜这个姓：</a:t>
            </a:r>
            <a:endParaRPr lang="zh-CN" altLang="en-US" sz="2800" dirty="0">
              <a:latin typeface="黑体" panose="02010609060101010101" charset="-122"/>
              <a:ea typeface="黑体" panose="02010609060101010101" charset="-122"/>
              <a:cs typeface="黑体" panose="02010609060101010101" charset="-122"/>
              <a:sym typeface="+mn-ea"/>
            </a:endParaRPr>
          </a:p>
          <a:p>
            <a:pPr marL="0" indent="0" fontAlgn="auto">
              <a:lnSpc>
                <a:spcPct val="200000"/>
              </a:lnSpc>
              <a:buNone/>
            </a:pPr>
            <a:r>
              <a:rPr lang="zh-CN" altLang="en-US" sz="2800" dirty="0">
                <a:latin typeface="黑体" panose="02010609060101010101" charset="-122"/>
                <a:ea typeface="黑体" panose="02010609060101010101" charset="-122"/>
                <a:cs typeface="黑体" panose="02010609060101010101" charset="-122"/>
                <a:sym typeface="+mn-ea"/>
              </a:rPr>
              <a:t>隋朝、南吴国姓，《百家姓》排名第</a:t>
            </a:r>
            <a:r>
              <a:rPr lang="en-US" altLang="zh-CN" sz="2800" dirty="0">
                <a:latin typeface="黑体" panose="02010609060101010101" charset="-122"/>
                <a:ea typeface="黑体" panose="02010609060101010101" charset="-122"/>
                <a:cs typeface="黑体" panose="02010609060101010101" charset="-122"/>
                <a:sym typeface="+mn-ea"/>
              </a:rPr>
              <a:t>16</a:t>
            </a:r>
            <a:r>
              <a:rPr lang="zh-CN" altLang="en-US" sz="2800" dirty="0">
                <a:latin typeface="黑体" panose="02010609060101010101" charset="-122"/>
                <a:ea typeface="黑体" panose="02010609060101010101" charset="-122"/>
                <a:cs typeface="黑体" panose="02010609060101010101" charset="-122"/>
                <a:sym typeface="+mn-ea"/>
              </a:rPr>
              <a:t>位。姓什么？</a:t>
            </a:r>
            <a:endParaRPr lang="zh-CN" altLang="en-US" sz="2800">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4313555" y="1234440"/>
            <a:ext cx="3292475" cy="3859670"/>
          </a:xfrm>
          <a:prstGeom prst="roundRect">
            <a:avLst/>
          </a:prstGeom>
          <a:noFill/>
          <a:ln w="28575">
            <a:solidFill>
              <a:srgbClr val="FF0000"/>
            </a:solidFill>
            <a:prstDash val="sysDot"/>
          </a:ln>
        </p:spPr>
        <p:txBody>
          <a:bodyPr wrap="square" rtlCol="0" anchor="t">
            <a:spAutoFit/>
          </a:bodyPr>
          <a:p>
            <a:pPr fontAlgn="auto">
              <a:lnSpc>
                <a:spcPct val="200000"/>
              </a:lnSpc>
            </a:pPr>
            <a:r>
              <a:rPr lang="zh-CN" altLang="en-US" sz="2800">
                <a:latin typeface="黑体" panose="02010609060101010101" charset="-122"/>
                <a:ea typeface="黑体" panose="02010609060101010101" charset="-122"/>
              </a:rPr>
              <a:t>锦瑟无端五十弦，一弦一柱思</a:t>
            </a:r>
            <a:r>
              <a:rPr lang="zh-CN" altLang="en-US" sz="2800" u="sng">
                <a:latin typeface="黑体" panose="02010609060101010101" charset="-122"/>
                <a:ea typeface="黑体" panose="02010609060101010101" charset="-122"/>
              </a:rPr>
              <a:t>  </a:t>
            </a:r>
            <a:r>
              <a:rPr lang="zh-CN" altLang="en-US" sz="2800">
                <a:latin typeface="黑体" panose="02010609060101010101" charset="-122"/>
                <a:ea typeface="黑体" panose="02010609060101010101" charset="-122"/>
              </a:rPr>
              <a:t>年。</a:t>
            </a:r>
            <a:endParaRPr lang="zh-CN" altLang="en-US" sz="2800">
              <a:latin typeface="黑体" panose="02010609060101010101" charset="-122"/>
              <a:ea typeface="黑体" panose="02010609060101010101" charset="-122"/>
            </a:endParaRPr>
          </a:p>
          <a:p>
            <a:pPr fontAlgn="auto">
              <a:lnSpc>
                <a:spcPct val="200000"/>
              </a:lnSpc>
            </a:pPr>
            <a:r>
              <a:rPr lang="zh-CN" altLang="en-US" sz="2800">
                <a:latin typeface="黑体" panose="02010609060101010101" charset="-122"/>
                <a:ea typeface="黑体" panose="02010609060101010101" charset="-122"/>
              </a:rPr>
              <a:t>庄生晓梦迷蝴蝶，望帝春心托杜鹃。</a:t>
            </a:r>
            <a:endParaRPr lang="zh-CN" altLang="en-US" sz="2800">
              <a:latin typeface="黑体" panose="02010609060101010101" charset="-122"/>
              <a:ea typeface="黑体" panose="02010609060101010101" charset="-122"/>
            </a:endParaRPr>
          </a:p>
        </p:txBody>
      </p:sp>
      <p:sp>
        <p:nvSpPr>
          <p:cNvPr id="8" name="文本框 7"/>
          <p:cNvSpPr txBox="1"/>
          <p:nvPr/>
        </p:nvSpPr>
        <p:spPr>
          <a:xfrm>
            <a:off x="1410335" y="5093970"/>
            <a:ext cx="958912" cy="993394"/>
          </a:xfrm>
          <a:prstGeom prst="ellipse">
            <a:avLst/>
          </a:prstGeom>
          <a:solidFill>
            <a:schemeClr val="accent6">
              <a:lumMod val="60000"/>
              <a:lumOff val="40000"/>
            </a:schemeClr>
          </a:solidFill>
        </p:spPr>
        <p:txBody>
          <a:bodyPr wrap="none" rtlCol="0">
            <a:spAutoFit/>
          </a:bodyPr>
          <a:p>
            <a:r>
              <a:rPr lang="zh-CN" altLang="en-US" sz="4400" b="1">
                <a:latin typeface="微软雅黑" panose="020B0503020204020204" pitchFamily="34" charset="-122"/>
                <a:ea typeface="微软雅黑" panose="020B0503020204020204" pitchFamily="34" charset="-122"/>
              </a:rPr>
              <a:t>杨</a:t>
            </a:r>
            <a:endParaRPr lang="zh-CN" altLang="en-US" sz="4400" b="1">
              <a:latin typeface="微软雅黑" panose="020B0503020204020204" pitchFamily="34" charset="-122"/>
              <a:ea typeface="微软雅黑" panose="020B0503020204020204" pitchFamily="34" charset="-122"/>
            </a:endParaRPr>
          </a:p>
        </p:txBody>
      </p:sp>
      <p:sp>
        <p:nvSpPr>
          <p:cNvPr id="9" name="文本框 8"/>
          <p:cNvSpPr txBox="1"/>
          <p:nvPr/>
        </p:nvSpPr>
        <p:spPr>
          <a:xfrm>
            <a:off x="5480685" y="5095875"/>
            <a:ext cx="914702" cy="1078614"/>
          </a:xfrm>
          <a:prstGeom prst="ellipse">
            <a:avLst/>
          </a:prstGeom>
          <a:solidFill>
            <a:schemeClr val="accent6">
              <a:lumMod val="60000"/>
              <a:lumOff val="40000"/>
            </a:schemeClr>
          </a:solidFill>
        </p:spPr>
        <p:txBody>
          <a:bodyPr wrap="none" rtlCol="0">
            <a:spAutoFit/>
          </a:bodyPr>
          <a:p>
            <a:r>
              <a:rPr lang="zh-CN" altLang="en-US" sz="4400" b="1">
                <a:latin typeface="微软雅黑" panose="020B0503020204020204" pitchFamily="34" charset="-122"/>
                <a:ea typeface="微软雅黑" panose="020B0503020204020204" pitchFamily="34" charset="-122"/>
              </a:rPr>
              <a:t>华</a:t>
            </a:r>
            <a:endParaRPr lang="zh-CN" altLang="en-US" sz="4400" b="1">
              <a:latin typeface="微软雅黑" panose="020B0503020204020204" pitchFamily="34" charset="-122"/>
              <a:ea typeface="微软雅黑" panose="020B0503020204020204" pitchFamily="34" charset="-122"/>
            </a:endParaRPr>
          </a:p>
        </p:txBody>
      </p:sp>
      <p:sp>
        <p:nvSpPr>
          <p:cNvPr id="10" name="文本框 9"/>
          <p:cNvSpPr txBox="1"/>
          <p:nvPr/>
        </p:nvSpPr>
        <p:spPr>
          <a:xfrm>
            <a:off x="9507220" y="5095875"/>
            <a:ext cx="914702" cy="1078614"/>
          </a:xfrm>
          <a:prstGeom prst="ellipse">
            <a:avLst/>
          </a:prstGeom>
          <a:solidFill>
            <a:schemeClr val="accent6">
              <a:lumMod val="60000"/>
              <a:lumOff val="40000"/>
            </a:schemeClr>
          </a:solidFill>
        </p:spPr>
        <p:txBody>
          <a:bodyPr wrap="none" rtlCol="0">
            <a:spAutoFit/>
          </a:bodyPr>
          <a:p>
            <a:r>
              <a:rPr lang="zh-CN" altLang="en-US" sz="4400" b="1">
                <a:latin typeface="微软雅黑" panose="020B0503020204020204" pitchFamily="34" charset="-122"/>
                <a:ea typeface="微软雅黑" panose="020B0503020204020204" pitchFamily="34" charset="-122"/>
              </a:rPr>
              <a:t>当</a:t>
            </a:r>
            <a:endParaRPr lang="zh-CN" altLang="en-US" sz="4400" b="1">
              <a:latin typeface="微软雅黑" panose="020B0503020204020204" pitchFamily="34" charset="-122"/>
              <a:ea typeface="微软雅黑" panose="020B0503020204020204" pitchFamily="34" charset="-122"/>
            </a:endParaRPr>
          </a:p>
        </p:txBody>
      </p:sp>
      <p:pic>
        <p:nvPicPr>
          <p:cNvPr id="14" name="图片 13" descr="IMG_0344"/>
          <p:cNvPicPr>
            <a:picLocks noChangeAspect="1"/>
          </p:cNvPicPr>
          <p:nvPr/>
        </p:nvPicPr>
        <p:blipFill>
          <a:blip r:embed="rId1"/>
          <a:srcRect/>
          <a:stretch>
            <a:fillRect/>
          </a:stretch>
        </p:blipFill>
        <p:spPr>
          <a:xfrm>
            <a:off x="3045460" y="4953635"/>
            <a:ext cx="1986280" cy="1743075"/>
          </a:xfrm>
          <a:prstGeom prst="ellipse">
            <a:avLst/>
          </a:prstGeom>
        </p:spPr>
      </p:pic>
      <p:pic>
        <p:nvPicPr>
          <p:cNvPr id="15" name="图片 14" descr="图片1"/>
          <p:cNvPicPr>
            <a:picLocks noChangeAspect="1"/>
          </p:cNvPicPr>
          <p:nvPr/>
        </p:nvPicPr>
        <p:blipFill>
          <a:blip r:embed="rId2"/>
          <a:stretch>
            <a:fillRect/>
          </a:stretch>
        </p:blipFill>
        <p:spPr>
          <a:xfrm>
            <a:off x="6919595" y="4990465"/>
            <a:ext cx="1927225" cy="16694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80">
                                          <p:stCondLst>
                                            <p:cond delay="0"/>
                                          </p:stCondLst>
                                        </p:cTn>
                                        <p:tgtEl>
                                          <p:spTgt spid="8"/>
                                        </p:tgtEl>
                                      </p:cBhvr>
                                    </p:animEffect>
                                    <p:anim calcmode="lin" valueType="num">
                                      <p:cBhvr>
                                        <p:cTn id="1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8" dur="26">
                                          <p:stCondLst>
                                            <p:cond delay="650"/>
                                          </p:stCondLst>
                                        </p:cTn>
                                        <p:tgtEl>
                                          <p:spTgt spid="8"/>
                                        </p:tgtEl>
                                      </p:cBhvr>
                                      <p:to x="100000" y="60000"/>
                                    </p:animScale>
                                    <p:animScale>
                                      <p:cBhvr>
                                        <p:cTn id="19" dur="166" decel="50000">
                                          <p:stCondLst>
                                            <p:cond delay="676"/>
                                          </p:stCondLst>
                                        </p:cTn>
                                        <p:tgtEl>
                                          <p:spTgt spid="8"/>
                                        </p:tgtEl>
                                      </p:cBhvr>
                                      <p:to x="100000" y="100000"/>
                                    </p:animScale>
                                    <p:animScale>
                                      <p:cBhvr>
                                        <p:cTn id="20" dur="26">
                                          <p:stCondLst>
                                            <p:cond delay="1312"/>
                                          </p:stCondLst>
                                        </p:cTn>
                                        <p:tgtEl>
                                          <p:spTgt spid="8"/>
                                        </p:tgtEl>
                                      </p:cBhvr>
                                      <p:to x="100000" y="80000"/>
                                    </p:animScale>
                                    <p:animScale>
                                      <p:cBhvr>
                                        <p:cTn id="21" dur="166" decel="50000">
                                          <p:stCondLst>
                                            <p:cond delay="1338"/>
                                          </p:stCondLst>
                                        </p:cTn>
                                        <p:tgtEl>
                                          <p:spTgt spid="8"/>
                                        </p:tgtEl>
                                      </p:cBhvr>
                                      <p:to x="100000" y="100000"/>
                                    </p:animScale>
                                    <p:animScale>
                                      <p:cBhvr>
                                        <p:cTn id="22" dur="26">
                                          <p:stCondLst>
                                            <p:cond delay="1642"/>
                                          </p:stCondLst>
                                        </p:cTn>
                                        <p:tgtEl>
                                          <p:spTgt spid="8"/>
                                        </p:tgtEl>
                                      </p:cBhvr>
                                      <p:to x="100000" y="90000"/>
                                    </p:animScale>
                                    <p:animScale>
                                      <p:cBhvr>
                                        <p:cTn id="23" dur="166" decel="50000">
                                          <p:stCondLst>
                                            <p:cond delay="1668"/>
                                          </p:stCondLst>
                                        </p:cTn>
                                        <p:tgtEl>
                                          <p:spTgt spid="8"/>
                                        </p:tgtEl>
                                      </p:cBhvr>
                                      <p:to x="100000" y="100000"/>
                                    </p:animScale>
                                    <p:animScale>
                                      <p:cBhvr>
                                        <p:cTn id="24" dur="26">
                                          <p:stCondLst>
                                            <p:cond delay="1808"/>
                                          </p:stCondLst>
                                        </p:cTn>
                                        <p:tgtEl>
                                          <p:spTgt spid="8"/>
                                        </p:tgtEl>
                                      </p:cBhvr>
                                      <p:to x="100000" y="95000"/>
                                    </p:animScale>
                                    <p:animScale>
                                      <p:cBhvr>
                                        <p:cTn id="25" dur="166" decel="50000">
                                          <p:stCondLst>
                                            <p:cond delay="1834"/>
                                          </p:stCondLst>
                                        </p:cTn>
                                        <p:tgtEl>
                                          <p:spTgt spid="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circle(in)">
                                      <p:cBhvr>
                                        <p:cTn id="30" dur="2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80">
                                          <p:stCondLst>
                                            <p:cond delay="0"/>
                                          </p:stCondLst>
                                        </p:cTn>
                                        <p:tgtEl>
                                          <p:spTgt spid="9"/>
                                        </p:tgtEl>
                                      </p:cBhvr>
                                    </p:animEffect>
                                    <p:anim calcmode="lin" valueType="num">
                                      <p:cBhvr>
                                        <p:cTn id="3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1" dur="26">
                                          <p:stCondLst>
                                            <p:cond delay="650"/>
                                          </p:stCondLst>
                                        </p:cTn>
                                        <p:tgtEl>
                                          <p:spTgt spid="9"/>
                                        </p:tgtEl>
                                      </p:cBhvr>
                                      <p:to x="100000" y="60000"/>
                                    </p:animScale>
                                    <p:animScale>
                                      <p:cBhvr>
                                        <p:cTn id="42" dur="166" decel="50000">
                                          <p:stCondLst>
                                            <p:cond delay="676"/>
                                          </p:stCondLst>
                                        </p:cTn>
                                        <p:tgtEl>
                                          <p:spTgt spid="9"/>
                                        </p:tgtEl>
                                      </p:cBhvr>
                                      <p:to x="100000" y="100000"/>
                                    </p:animScale>
                                    <p:animScale>
                                      <p:cBhvr>
                                        <p:cTn id="43" dur="26">
                                          <p:stCondLst>
                                            <p:cond delay="1312"/>
                                          </p:stCondLst>
                                        </p:cTn>
                                        <p:tgtEl>
                                          <p:spTgt spid="9"/>
                                        </p:tgtEl>
                                      </p:cBhvr>
                                      <p:to x="100000" y="80000"/>
                                    </p:animScale>
                                    <p:animScale>
                                      <p:cBhvr>
                                        <p:cTn id="44" dur="166" decel="50000">
                                          <p:stCondLst>
                                            <p:cond delay="1338"/>
                                          </p:stCondLst>
                                        </p:cTn>
                                        <p:tgtEl>
                                          <p:spTgt spid="9"/>
                                        </p:tgtEl>
                                      </p:cBhvr>
                                      <p:to x="100000" y="100000"/>
                                    </p:animScale>
                                    <p:animScale>
                                      <p:cBhvr>
                                        <p:cTn id="45" dur="26">
                                          <p:stCondLst>
                                            <p:cond delay="1642"/>
                                          </p:stCondLst>
                                        </p:cTn>
                                        <p:tgtEl>
                                          <p:spTgt spid="9"/>
                                        </p:tgtEl>
                                      </p:cBhvr>
                                      <p:to x="100000" y="90000"/>
                                    </p:animScale>
                                    <p:animScale>
                                      <p:cBhvr>
                                        <p:cTn id="46" dur="166" decel="50000">
                                          <p:stCondLst>
                                            <p:cond delay="1668"/>
                                          </p:stCondLst>
                                        </p:cTn>
                                        <p:tgtEl>
                                          <p:spTgt spid="9"/>
                                        </p:tgtEl>
                                      </p:cBhvr>
                                      <p:to x="100000" y="100000"/>
                                    </p:animScale>
                                    <p:animScale>
                                      <p:cBhvr>
                                        <p:cTn id="47" dur="26">
                                          <p:stCondLst>
                                            <p:cond delay="1808"/>
                                          </p:stCondLst>
                                        </p:cTn>
                                        <p:tgtEl>
                                          <p:spTgt spid="9"/>
                                        </p:tgtEl>
                                      </p:cBhvr>
                                      <p:to x="100000" y="95000"/>
                                    </p:animScale>
                                    <p:animScale>
                                      <p:cBhvr>
                                        <p:cTn id="48" dur="166" decel="50000">
                                          <p:stCondLst>
                                            <p:cond delay="1834"/>
                                          </p:stCondLst>
                                        </p:cTn>
                                        <p:tgtEl>
                                          <p:spTgt spid="9"/>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circle(in)">
                                      <p:cBhvr>
                                        <p:cTn id="53" dur="2000"/>
                                        <p:tgtEl>
                                          <p:spTgt spid="3"/>
                                        </p:tgtEl>
                                      </p:cBhvr>
                                    </p:animEffect>
                                  </p:childTnLst>
                                </p:cTn>
                              </p:par>
                            </p:childTnLst>
                          </p:cTn>
                        </p:par>
                      </p:childTnLst>
                    </p:cTn>
                  </p:par>
                  <p:par>
                    <p:cTn id="54" fill="hold">
                      <p:stCondLst>
                        <p:cond delay="indefinite"/>
                      </p:stCondLst>
                      <p:childTnLst>
                        <p:par>
                          <p:cTn id="55" fill="hold">
                            <p:stCondLst>
                              <p:cond delay="0"/>
                            </p:stCondLst>
                            <p:childTnLst>
                              <p:par>
                                <p:cTn id="56" presetID="26"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580">
                                          <p:stCondLst>
                                            <p:cond delay="0"/>
                                          </p:stCondLst>
                                        </p:cTn>
                                        <p:tgtEl>
                                          <p:spTgt spid="10"/>
                                        </p:tgtEl>
                                      </p:cBhvr>
                                    </p:animEffect>
                                    <p:anim calcmode="lin" valueType="num">
                                      <p:cBhvr>
                                        <p:cTn id="59"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4" dur="26">
                                          <p:stCondLst>
                                            <p:cond delay="650"/>
                                          </p:stCondLst>
                                        </p:cTn>
                                        <p:tgtEl>
                                          <p:spTgt spid="10"/>
                                        </p:tgtEl>
                                      </p:cBhvr>
                                      <p:to x="100000" y="60000"/>
                                    </p:animScale>
                                    <p:animScale>
                                      <p:cBhvr>
                                        <p:cTn id="65" dur="166" decel="50000">
                                          <p:stCondLst>
                                            <p:cond delay="676"/>
                                          </p:stCondLst>
                                        </p:cTn>
                                        <p:tgtEl>
                                          <p:spTgt spid="10"/>
                                        </p:tgtEl>
                                      </p:cBhvr>
                                      <p:to x="100000" y="100000"/>
                                    </p:animScale>
                                    <p:animScale>
                                      <p:cBhvr>
                                        <p:cTn id="66" dur="26">
                                          <p:stCondLst>
                                            <p:cond delay="1312"/>
                                          </p:stCondLst>
                                        </p:cTn>
                                        <p:tgtEl>
                                          <p:spTgt spid="10"/>
                                        </p:tgtEl>
                                      </p:cBhvr>
                                      <p:to x="100000" y="80000"/>
                                    </p:animScale>
                                    <p:animScale>
                                      <p:cBhvr>
                                        <p:cTn id="67" dur="166" decel="50000">
                                          <p:stCondLst>
                                            <p:cond delay="1338"/>
                                          </p:stCondLst>
                                        </p:cTn>
                                        <p:tgtEl>
                                          <p:spTgt spid="10"/>
                                        </p:tgtEl>
                                      </p:cBhvr>
                                      <p:to x="100000" y="100000"/>
                                    </p:animScale>
                                    <p:animScale>
                                      <p:cBhvr>
                                        <p:cTn id="68" dur="26">
                                          <p:stCondLst>
                                            <p:cond delay="1642"/>
                                          </p:stCondLst>
                                        </p:cTn>
                                        <p:tgtEl>
                                          <p:spTgt spid="10"/>
                                        </p:tgtEl>
                                      </p:cBhvr>
                                      <p:to x="100000" y="90000"/>
                                    </p:animScale>
                                    <p:animScale>
                                      <p:cBhvr>
                                        <p:cTn id="69" dur="166" decel="50000">
                                          <p:stCondLst>
                                            <p:cond delay="1668"/>
                                          </p:stCondLst>
                                        </p:cTn>
                                        <p:tgtEl>
                                          <p:spTgt spid="10"/>
                                        </p:tgtEl>
                                      </p:cBhvr>
                                      <p:to x="100000" y="100000"/>
                                    </p:animScale>
                                    <p:animScale>
                                      <p:cBhvr>
                                        <p:cTn id="70" dur="26">
                                          <p:stCondLst>
                                            <p:cond delay="1808"/>
                                          </p:stCondLst>
                                        </p:cTn>
                                        <p:tgtEl>
                                          <p:spTgt spid="10"/>
                                        </p:tgtEl>
                                      </p:cBhvr>
                                      <p:to x="100000" y="95000"/>
                                    </p:animScale>
                                    <p:animScale>
                                      <p:cBhvr>
                                        <p:cTn id="71" dur="166" decel="50000">
                                          <p:stCondLst>
                                            <p:cond delay="1834"/>
                                          </p:stCondLst>
                                        </p:cTn>
                                        <p:tgtEl>
                                          <p:spTgt spid="10"/>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0" presetClass="entr" presetSubtype="0" fill="hold" nodeType="click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edge">
                                      <p:cBhvr>
                                        <p:cTn id="76" dur="2000"/>
                                        <p:tgtEl>
                                          <p:spTgt spid="14"/>
                                        </p:tgtEl>
                                      </p:cBhvr>
                                    </p:animEffect>
                                  </p:childTnLst>
                                </p:cTn>
                              </p:par>
                            </p:childTnLst>
                          </p:cTn>
                        </p:par>
                      </p:childTnLst>
                    </p:cTn>
                  </p:par>
                  <p:par>
                    <p:cTn id="77" fill="hold">
                      <p:stCondLst>
                        <p:cond delay="indefinite"/>
                      </p:stCondLst>
                      <p:childTnLst>
                        <p:par>
                          <p:cTn id="78" fill="hold">
                            <p:stCondLst>
                              <p:cond delay="0"/>
                            </p:stCondLst>
                            <p:childTnLst>
                              <p:par>
                                <p:cTn id="79" presetID="20" presetClass="entr" presetSubtype="0" fill="hold" nodeType="click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edge">
                                      <p:cBhvr>
                                        <p:cTn id="8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7" grpId="0" animBg="1"/>
      <p:bldP spid="9" grpId="0" animBg="1"/>
      <p:bldP spid="3"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2525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掌握方法学好语文</a:t>
            </a:r>
            <a:endParaRPr lang="zh-CN" altLang="en-US" sz="3600" b="1" dirty="0">
              <a:latin typeface="微软雅黑" panose="020B0503020204020204" pitchFamily="34" charset="-122"/>
              <a:ea typeface="微软雅黑" panose="020B0503020204020204" pitchFamily="34" charset="-122"/>
            </a:endParaRPr>
          </a:p>
        </p:txBody>
      </p:sp>
      <p:pic>
        <p:nvPicPr>
          <p:cNvPr id="97281" name="Picture 2"/>
          <p:cNvPicPr>
            <a:picLocks noChangeAspect="1"/>
          </p:cNvPicPr>
          <p:nvPr/>
        </p:nvPicPr>
        <p:blipFill>
          <a:blip r:embed="rId1"/>
          <a:srcRect/>
          <a:stretch>
            <a:fillRect/>
          </a:stretch>
        </p:blipFill>
        <p:spPr>
          <a:xfrm>
            <a:off x="453390" y="921385"/>
            <a:ext cx="6592570" cy="5015865"/>
          </a:xfrm>
          <a:prstGeom prst="roundRect">
            <a:avLst/>
          </a:prstGeom>
          <a:noFill/>
          <a:ln w="9525">
            <a:noFill/>
          </a:ln>
        </p:spPr>
      </p:pic>
      <p:pic>
        <p:nvPicPr>
          <p:cNvPr id="91137" name="Picture 4"/>
          <p:cNvPicPr>
            <a:picLocks noChangeAspect="1"/>
          </p:cNvPicPr>
          <p:nvPr/>
        </p:nvPicPr>
        <p:blipFill>
          <a:blip r:embed="rId2"/>
          <a:stretch>
            <a:fillRect/>
          </a:stretch>
        </p:blipFill>
        <p:spPr>
          <a:xfrm>
            <a:off x="7412990" y="1001395"/>
            <a:ext cx="3848100" cy="4855845"/>
          </a:xfrm>
          <a:prstGeom prst="roundRect">
            <a:avLst/>
          </a:prstGeom>
          <a:noFill/>
          <a:ln w="9525">
            <a:noFill/>
          </a:ln>
        </p:spPr>
      </p:pic>
      <p:sp>
        <p:nvSpPr>
          <p:cNvPr id="9" name="文本框 8"/>
          <p:cNvSpPr txBox="1"/>
          <p:nvPr/>
        </p:nvSpPr>
        <p:spPr>
          <a:xfrm>
            <a:off x="3978910" y="6019165"/>
            <a:ext cx="3434080" cy="583565"/>
          </a:xfrm>
          <a:prstGeom prst="rect">
            <a:avLst/>
          </a:prstGeom>
          <a:noFill/>
        </p:spPr>
        <p:txBody>
          <a:bodyPr wrap="none" rtlCol="0">
            <a:spAutoFit/>
          </a:bodyPr>
          <a:p>
            <a:r>
              <a:rPr lang="zh-CN" altLang="zh-CN" sz="3200" b="1">
                <a:solidFill>
                  <a:srgbClr val="FF0000"/>
                </a:solidFill>
                <a:latin typeface="微软雅黑" panose="020B0503020204020204" pitchFamily="34" charset="-122"/>
                <a:ea typeface="微软雅黑" panose="020B0503020204020204" pitchFamily="34" charset="-122"/>
              </a:rPr>
              <a:t>高考满分作文样卷</a:t>
            </a:r>
            <a:endParaRPr lang="zh-CN" altLang="zh-CN" sz="32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7281"/>
                                        </p:tgtEl>
                                        <p:attrNameLst>
                                          <p:attrName>style.visibility</p:attrName>
                                        </p:attrNameLst>
                                      </p:cBhvr>
                                      <p:to>
                                        <p:strVal val="visible"/>
                                      </p:to>
                                    </p:set>
                                    <p:animEffect transition="in" filter="circle(in)">
                                      <p:cBhvr>
                                        <p:cTn id="12" dur="2000"/>
                                        <p:tgtEl>
                                          <p:spTgt spid="9728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91137"/>
                                        </p:tgtEl>
                                        <p:attrNameLst>
                                          <p:attrName>style.visibility</p:attrName>
                                        </p:attrNameLst>
                                      </p:cBhvr>
                                      <p:to>
                                        <p:strVal val="visible"/>
                                      </p:to>
                                    </p:set>
                                    <p:animEffect transition="in" filter="diamond(in)">
                                      <p:cBhvr>
                                        <p:cTn id="17" dur="2000"/>
                                        <p:tgtEl>
                                          <p:spTgt spid="91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2525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掌握方法学好语文</a:t>
            </a:r>
            <a:endParaRPr lang="zh-CN" altLang="en-US" sz="3600" b="1" dirty="0">
              <a:latin typeface="微软雅黑" panose="020B0503020204020204" pitchFamily="34" charset="-122"/>
              <a:ea typeface="微软雅黑" panose="020B0503020204020204" pitchFamily="34" charset="-122"/>
            </a:endParaRPr>
          </a:p>
        </p:txBody>
      </p:sp>
      <p:sp>
        <p:nvSpPr>
          <p:cNvPr id="33794" name="标题 33793"/>
          <p:cNvSpPr>
            <a:spLocks noGrp="1" noRot="1"/>
          </p:cNvSpPr>
          <p:nvPr>
            <p:ph type="title"/>
          </p:nvPr>
        </p:nvSpPr>
        <p:spPr>
          <a:xfrm>
            <a:off x="374015" y="567055"/>
            <a:ext cx="10515600" cy="1325563"/>
          </a:xfrm>
        </p:spPr>
        <p:txBody>
          <a:bodyPr anchor="ctr"/>
          <a:p>
            <a:r>
              <a:rPr lang="zh-CN" altLang="en-US" sz="3600" b="1" dirty="0">
                <a:latin typeface="微软雅黑" panose="020B0503020204020204" pitchFamily="34" charset="-122"/>
                <a:ea typeface="微软雅黑" panose="020B0503020204020204" pitchFamily="34" charset="-122"/>
                <a:sym typeface="+mn-ea"/>
              </a:rPr>
              <a:t>学而不思则罔，思而不学则殆</a:t>
            </a:r>
            <a:endParaRPr lang="zh-CN" altLang="en-US" sz="3600" b="1" dirty="0">
              <a:latin typeface="微软雅黑" panose="020B0503020204020204" pitchFamily="34" charset="-122"/>
              <a:ea typeface="微软雅黑" panose="020B0503020204020204" pitchFamily="34" charset="-122"/>
            </a:endParaRPr>
          </a:p>
        </p:txBody>
      </p:sp>
      <p:sp>
        <p:nvSpPr>
          <p:cNvPr id="33795" name="文本占位符 33794" descr="Rectangle: Click to edit Master text styles&#13;&#10;Second level&#13;&#10;Third level&#13;&#10;Fourth level&#13;&#10;Fifth level"/>
          <p:cNvSpPr>
            <a:spLocks noGrp="1" noRot="1"/>
          </p:cNvSpPr>
          <p:nvPr>
            <p:ph type="body" sz="half" idx="1"/>
          </p:nvPr>
        </p:nvSpPr>
        <p:spPr>
          <a:xfrm>
            <a:off x="499110" y="2044700"/>
            <a:ext cx="6959600" cy="3818255"/>
          </a:xfrm>
          <a:prstGeom prst="roundRect">
            <a:avLst/>
          </a:prstGeom>
          <a:ln w="28575">
            <a:solidFill>
              <a:schemeClr val="tx1"/>
            </a:solidFill>
            <a:prstDash val="sysDash"/>
          </a:ln>
        </p:spPr>
        <p:txBody>
          <a:bodyPr anchor="t">
            <a:noAutofit/>
          </a:bodyPr>
          <a:p>
            <a:pPr fontAlgn="auto">
              <a:lnSpc>
                <a:spcPct val="150000"/>
              </a:lnSpc>
              <a:buNone/>
            </a:pPr>
            <a:r>
              <a:rPr lang="en-US" altLang="zh-CN" sz="2400" b="1" dirty="0">
                <a:latin typeface="黑体" panose="02010609060101010101" charset="-122"/>
                <a:ea typeface="黑体" panose="02010609060101010101" charset="-122"/>
                <a:cs typeface="黑体" panose="02010609060101010101" charset="-122"/>
                <a:sym typeface="+mn-ea"/>
              </a:rPr>
              <a:t>1</a:t>
            </a:r>
            <a:r>
              <a:rPr lang="zh-CN" altLang="en-US" sz="2400" b="1" dirty="0">
                <a:latin typeface="黑体" panose="02010609060101010101" charset="-122"/>
                <a:ea typeface="黑体" panose="02010609060101010101" charset="-122"/>
                <a:cs typeface="黑体" panose="02010609060101010101" charset="-122"/>
                <a:sym typeface="+mn-ea"/>
              </a:rPr>
              <a:t>、独立思考，切不可人云亦云。</a:t>
            </a:r>
            <a:endParaRPr lang="zh-CN" altLang="en-US" sz="2400" b="1" dirty="0">
              <a:latin typeface="黑体" panose="02010609060101010101" charset="-122"/>
              <a:ea typeface="黑体" panose="02010609060101010101" charset="-122"/>
              <a:cs typeface="黑体" panose="02010609060101010101" charset="-122"/>
            </a:endParaRPr>
          </a:p>
          <a:p>
            <a:pPr fontAlgn="auto">
              <a:lnSpc>
                <a:spcPct val="150000"/>
              </a:lnSpc>
              <a:buNone/>
            </a:pP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2</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mn-ea"/>
              </a:rPr>
              <a:t>、反思。将一天所学的知识大致思量一下，对掌握和为掌握的东西做到心中有数。</a:t>
            </a:r>
            <a:endParaRPr lang="zh-CN" altLang="en-US" sz="2400" b="1" dirty="0">
              <a:latin typeface="黑体" panose="02010609060101010101" charset="-122"/>
              <a:ea typeface="黑体" panose="02010609060101010101" charset="-122"/>
              <a:cs typeface="黑体" panose="02010609060101010101" charset="-122"/>
            </a:endParaRPr>
          </a:p>
          <a:p>
            <a:pPr fontAlgn="auto">
              <a:lnSpc>
                <a:spcPct val="150000"/>
              </a:lnSpc>
              <a:buNone/>
            </a:pPr>
            <a:r>
              <a:rPr lang="en-US" altLang="zh-CN" sz="2400" b="1" dirty="0">
                <a:solidFill>
                  <a:srgbClr val="C00000"/>
                </a:solidFill>
                <a:latin typeface="黑体" panose="02010609060101010101" charset="-122"/>
                <a:ea typeface="黑体" panose="02010609060101010101" charset="-122"/>
                <a:cs typeface="黑体" panose="02010609060101010101" charset="-122"/>
                <a:sym typeface="+mn-ea"/>
              </a:rPr>
              <a:t>3</a:t>
            </a:r>
            <a:r>
              <a:rPr lang="zh-CN" altLang="en-US" sz="2400" b="1" dirty="0">
                <a:solidFill>
                  <a:srgbClr val="C00000"/>
                </a:solidFill>
                <a:latin typeface="黑体" panose="02010609060101010101" charset="-122"/>
                <a:ea typeface="黑体" panose="02010609060101010101" charset="-122"/>
                <a:cs typeface="黑体" panose="02010609060101010101" charset="-122"/>
                <a:sym typeface="+mn-ea"/>
              </a:rPr>
              <a:t>、好奇多问。</a:t>
            </a:r>
            <a:endParaRPr lang="zh-CN" altLang="en-US" sz="2400" b="1" dirty="0">
              <a:latin typeface="黑体" panose="02010609060101010101" charset="-122"/>
              <a:ea typeface="黑体" panose="02010609060101010101" charset="-122"/>
              <a:cs typeface="黑体" panose="02010609060101010101" charset="-122"/>
            </a:endParaRPr>
          </a:p>
          <a:p>
            <a:pPr fontAlgn="auto">
              <a:lnSpc>
                <a:spcPct val="150000"/>
              </a:lnSpc>
              <a:buNone/>
            </a:pPr>
            <a:r>
              <a:rPr lang="en-US" altLang="zh-CN" sz="2400" b="1" dirty="0">
                <a:latin typeface="黑体" panose="02010609060101010101" charset="-122"/>
                <a:ea typeface="黑体" panose="02010609060101010101" charset="-122"/>
                <a:cs typeface="黑体" panose="02010609060101010101" charset="-122"/>
                <a:sym typeface="+mn-ea"/>
              </a:rPr>
              <a:t>4</a:t>
            </a:r>
            <a:r>
              <a:rPr lang="zh-CN" altLang="en-US" sz="2400" b="1" dirty="0">
                <a:latin typeface="黑体" panose="02010609060101010101" charset="-122"/>
                <a:ea typeface="黑体" panose="02010609060101010101" charset="-122"/>
                <a:cs typeface="黑体" panose="02010609060101010101" charset="-122"/>
                <a:sym typeface="+mn-ea"/>
              </a:rPr>
              <a:t>、将自己思考的结论记下，与人交流。</a:t>
            </a:r>
            <a:endParaRPr sz="2400" b="1" dirty="0">
              <a:latin typeface="黑体" panose="02010609060101010101" charset="-122"/>
              <a:ea typeface="黑体" panose="02010609060101010101" charset="-122"/>
              <a:cs typeface="黑体" panose="02010609060101010101" charset="-122"/>
            </a:endParaRPr>
          </a:p>
        </p:txBody>
      </p:sp>
      <p:sp>
        <p:nvSpPr>
          <p:cNvPr id="51203" name="矩形 24579"/>
          <p:cNvSpPr/>
          <p:nvPr/>
        </p:nvSpPr>
        <p:spPr>
          <a:xfrm>
            <a:off x="5811520" y="3502025"/>
            <a:ext cx="1202055" cy="1588770"/>
          </a:xfrm>
          <a:prstGeom prst="rect">
            <a:avLst/>
          </a:prstGeom>
        </p:spPr>
        <p:txBody>
          <a:bodyPr wrap="none" fromWordArt="1">
            <a:prstTxWarp prst="textSlantUp">
              <a:avLst>
                <a:gd name="adj" fmla="val 30968"/>
              </a:avLst>
            </a:prstTxWarp>
            <a:normAutofit/>
          </a:bodyPr>
          <a:p>
            <a:pPr algn="ctr"/>
            <a:r>
              <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rPr>
              <a:t>思</a:t>
            </a:r>
            <a:endPar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幼圆" charset="0"/>
              <a:ea typeface="幼圆" charset="0"/>
            </a:endParaRPr>
          </a:p>
        </p:txBody>
      </p:sp>
      <p:pic>
        <p:nvPicPr>
          <p:cNvPr id="3" name="图片 2"/>
          <p:cNvPicPr>
            <a:picLocks noChangeAspect="1"/>
          </p:cNvPicPr>
          <p:nvPr/>
        </p:nvPicPr>
        <p:blipFill>
          <a:blip r:embed="rId1"/>
          <a:srcRect/>
          <a:stretch>
            <a:fillRect/>
          </a:stretch>
        </p:blipFill>
        <p:spPr>
          <a:xfrm>
            <a:off x="7647305" y="1473200"/>
            <a:ext cx="4017010" cy="476504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indefinite" fill="hold">
                                          <p:stCondLst>
                                            <p:cond delay="0"/>
                                          </p:stCondLst>
                                        </p:cTn>
                                        <p:tgtEl>
                                          <p:spTgt spid="33794"/>
                                        </p:tgtEl>
                                        <p:attrNameLst>
                                          <p:attrName>style.visibility</p:attrName>
                                        </p:attrNameLst>
                                      </p:cBhvr>
                                      <p:to>
                                        <p:strVal val="visible"/>
                                      </p:to>
                                    </p:set>
                                    <p:animEffect transition="in" filter="fade">
                                      <p:cBhvr>
                                        <p:cTn id="7" dur="597">
                                          <p:stCondLst>
                                            <p:cond delay="0"/>
                                          </p:stCondLst>
                                        </p:cTn>
                                        <p:tgtEl>
                                          <p:spTgt spid="33794"/>
                                        </p:tgtEl>
                                      </p:cBhvr>
                                    </p:animEffect>
                                    <p:anim calcmode="lin" valueType="num">
                                      <p:cBhvr>
                                        <p:cTn id="8" dur="597" fill="hold">
                                          <p:stCondLst>
                                            <p:cond delay="0"/>
                                          </p:stCondLst>
                                        </p:cTn>
                                        <p:tgtEl>
                                          <p:spTgt spid="33794"/>
                                        </p:tgtEl>
                                        <p:attrNameLst>
                                          <p:attrName>style.rotation</p:attrName>
                                        </p:attrNameLst>
                                      </p:cBhvr>
                                      <p:tavLst>
                                        <p:tav tm="0">
                                          <p:val>
                                            <p:fltVal val="720.000000"/>
                                          </p:val>
                                        </p:tav>
                                        <p:tav tm="100000">
                                          <p:val>
                                            <p:fltVal val="0.000000"/>
                                          </p:val>
                                        </p:tav>
                                      </p:tavLst>
                                    </p:anim>
                                    <p:anim calcmode="lin" valueType="num">
                                      <p:cBhvr>
                                        <p:cTn id="9" dur="597" fill="hold">
                                          <p:stCondLst>
                                            <p:cond delay="0"/>
                                          </p:stCondLst>
                                        </p:cTn>
                                        <p:tgtEl>
                                          <p:spTgt spid="33794"/>
                                        </p:tgtEl>
                                        <p:attrNameLst>
                                          <p:attrName>ppt_h</p:attrName>
                                        </p:attrNameLst>
                                      </p:cBhvr>
                                      <p:tavLst>
                                        <p:tav tm="0">
                                          <p:val>
                                            <p:fltVal val="0.000000"/>
                                          </p:val>
                                        </p:tav>
                                        <p:tav tm="100000">
                                          <p:val>
                                            <p:strVal val="#ppt_h"/>
                                          </p:val>
                                        </p:tav>
                                      </p:tavLst>
                                    </p:anim>
                                    <p:anim calcmode="lin" valueType="num">
                                      <p:cBhvr>
                                        <p:cTn id="10" dur="597" fill="hold">
                                          <p:stCondLst>
                                            <p:cond delay="0"/>
                                          </p:stCondLst>
                                        </p:cTn>
                                        <p:tgtEl>
                                          <p:spTgt spid="33794"/>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203"/>
                                        </p:tgtEl>
                                        <p:attrNameLst>
                                          <p:attrName>style.visibility</p:attrName>
                                        </p:attrNameLst>
                                      </p:cBhvr>
                                      <p:to>
                                        <p:strVal val="visible"/>
                                      </p:to>
                                    </p:set>
                                    <p:animEffect transition="in" filter="wipe(down)">
                                      <p:cBhvr>
                                        <p:cTn id="15" dur="580">
                                          <p:stCondLst>
                                            <p:cond delay="0"/>
                                          </p:stCondLst>
                                        </p:cTn>
                                        <p:tgtEl>
                                          <p:spTgt spid="51203"/>
                                        </p:tgtEl>
                                      </p:cBhvr>
                                    </p:animEffect>
                                    <p:anim calcmode="lin" valueType="num">
                                      <p:cBhvr>
                                        <p:cTn id="16" dur="1822" tmFilter="0,0; 0.14,0.36; 0.43,0.73; 0.71,0.91; 1.0,1.0">
                                          <p:stCondLst>
                                            <p:cond delay="0"/>
                                          </p:stCondLst>
                                        </p:cTn>
                                        <p:tgtEl>
                                          <p:spTgt spid="5120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20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20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20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203"/>
                                        </p:tgtEl>
                                        <p:attrNameLst>
                                          <p:attrName>ppt_y</p:attrName>
                                        </p:attrNameLst>
                                      </p:cBhvr>
                                      <p:tavLst>
                                        <p:tav tm="0" fmla="#ppt_y-sin(pi*$)/81">
                                          <p:val>
                                            <p:fltVal val="0"/>
                                          </p:val>
                                        </p:tav>
                                        <p:tav tm="100000">
                                          <p:val>
                                            <p:fltVal val="1"/>
                                          </p:val>
                                        </p:tav>
                                      </p:tavLst>
                                    </p:anim>
                                    <p:animScale>
                                      <p:cBhvr>
                                        <p:cTn id="21" dur="26">
                                          <p:stCondLst>
                                            <p:cond delay="650"/>
                                          </p:stCondLst>
                                        </p:cTn>
                                        <p:tgtEl>
                                          <p:spTgt spid="51203"/>
                                        </p:tgtEl>
                                      </p:cBhvr>
                                      <p:to x="100000" y="60000"/>
                                    </p:animScale>
                                    <p:animScale>
                                      <p:cBhvr>
                                        <p:cTn id="22" dur="166" decel="50000">
                                          <p:stCondLst>
                                            <p:cond delay="676"/>
                                          </p:stCondLst>
                                        </p:cTn>
                                        <p:tgtEl>
                                          <p:spTgt spid="51203"/>
                                        </p:tgtEl>
                                      </p:cBhvr>
                                      <p:to x="100000" y="100000"/>
                                    </p:animScale>
                                    <p:animScale>
                                      <p:cBhvr>
                                        <p:cTn id="23" dur="26">
                                          <p:stCondLst>
                                            <p:cond delay="1312"/>
                                          </p:stCondLst>
                                        </p:cTn>
                                        <p:tgtEl>
                                          <p:spTgt spid="51203"/>
                                        </p:tgtEl>
                                      </p:cBhvr>
                                      <p:to x="100000" y="80000"/>
                                    </p:animScale>
                                    <p:animScale>
                                      <p:cBhvr>
                                        <p:cTn id="24" dur="166" decel="50000">
                                          <p:stCondLst>
                                            <p:cond delay="1338"/>
                                          </p:stCondLst>
                                        </p:cTn>
                                        <p:tgtEl>
                                          <p:spTgt spid="51203"/>
                                        </p:tgtEl>
                                      </p:cBhvr>
                                      <p:to x="100000" y="100000"/>
                                    </p:animScale>
                                    <p:animScale>
                                      <p:cBhvr>
                                        <p:cTn id="25" dur="26">
                                          <p:stCondLst>
                                            <p:cond delay="1642"/>
                                          </p:stCondLst>
                                        </p:cTn>
                                        <p:tgtEl>
                                          <p:spTgt spid="51203"/>
                                        </p:tgtEl>
                                      </p:cBhvr>
                                      <p:to x="100000" y="90000"/>
                                    </p:animScale>
                                    <p:animScale>
                                      <p:cBhvr>
                                        <p:cTn id="26" dur="166" decel="50000">
                                          <p:stCondLst>
                                            <p:cond delay="1668"/>
                                          </p:stCondLst>
                                        </p:cTn>
                                        <p:tgtEl>
                                          <p:spTgt spid="51203"/>
                                        </p:tgtEl>
                                      </p:cBhvr>
                                      <p:to x="100000" y="100000"/>
                                    </p:animScale>
                                    <p:animScale>
                                      <p:cBhvr>
                                        <p:cTn id="27" dur="26">
                                          <p:stCondLst>
                                            <p:cond delay="1808"/>
                                          </p:stCondLst>
                                        </p:cTn>
                                        <p:tgtEl>
                                          <p:spTgt spid="51203"/>
                                        </p:tgtEl>
                                      </p:cBhvr>
                                      <p:to x="100000" y="95000"/>
                                    </p:animScale>
                                    <p:animScale>
                                      <p:cBhvr>
                                        <p:cTn id="28" dur="166" decel="50000">
                                          <p:stCondLst>
                                            <p:cond delay="1834"/>
                                          </p:stCondLst>
                                        </p:cTn>
                                        <p:tgtEl>
                                          <p:spTgt spid="51203"/>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33795">
                                            <p:bg/>
                                          </p:spTgt>
                                        </p:tgtEl>
                                        <p:attrNameLst>
                                          <p:attrName>style.visibility</p:attrName>
                                        </p:attrNameLst>
                                      </p:cBhvr>
                                      <p:to>
                                        <p:strVal val="visible"/>
                                      </p:to>
                                    </p:set>
                                    <p:animEffect transition="in" filter="circle(in)">
                                      <p:cBhvr>
                                        <p:cTn id="33" dur="2000"/>
                                        <p:tgtEl>
                                          <p:spTgt spid="33795">
                                            <p:bg/>
                                          </p:spTgt>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33795">
                                            <p:txEl>
                                              <p:pRg st="0" end="0"/>
                                            </p:txEl>
                                          </p:spTgt>
                                        </p:tgtEl>
                                        <p:attrNameLst>
                                          <p:attrName>style.visibility</p:attrName>
                                        </p:attrNameLst>
                                      </p:cBhvr>
                                      <p:to>
                                        <p:strVal val="visible"/>
                                      </p:to>
                                    </p:set>
                                    <p:animEffect transition="in" filter="circle(in)">
                                      <p:cBhvr>
                                        <p:cTn id="38" dur="2000"/>
                                        <p:tgtEl>
                                          <p:spTgt spid="3379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33795">
                                            <p:txEl>
                                              <p:pRg st="1" end="1"/>
                                            </p:txEl>
                                          </p:spTgt>
                                        </p:tgtEl>
                                        <p:attrNameLst>
                                          <p:attrName>style.visibility</p:attrName>
                                        </p:attrNameLst>
                                      </p:cBhvr>
                                      <p:to>
                                        <p:strVal val="visible"/>
                                      </p:to>
                                    </p:set>
                                    <p:animEffect transition="in" filter="circle(in)">
                                      <p:cBhvr>
                                        <p:cTn id="43" dur="2000"/>
                                        <p:tgtEl>
                                          <p:spTgt spid="33795">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33795">
                                            <p:txEl>
                                              <p:pRg st="2" end="2"/>
                                            </p:txEl>
                                          </p:spTgt>
                                        </p:tgtEl>
                                        <p:attrNameLst>
                                          <p:attrName>style.visibility</p:attrName>
                                        </p:attrNameLst>
                                      </p:cBhvr>
                                      <p:to>
                                        <p:strVal val="visible"/>
                                      </p:to>
                                    </p:set>
                                    <p:animEffect transition="in" filter="circle(in)">
                                      <p:cBhvr>
                                        <p:cTn id="48" dur="2000"/>
                                        <p:tgtEl>
                                          <p:spTgt spid="33795">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33795">
                                            <p:txEl>
                                              <p:pRg st="3" end="3"/>
                                            </p:txEl>
                                          </p:spTgt>
                                        </p:tgtEl>
                                        <p:attrNameLst>
                                          <p:attrName>style.visibility</p:attrName>
                                        </p:attrNameLst>
                                      </p:cBhvr>
                                      <p:to>
                                        <p:strVal val="visible"/>
                                      </p:to>
                                    </p:set>
                                    <p:animEffect transition="in" filter="circle(in)">
                                      <p:cBhvr>
                                        <p:cTn id="53" dur="2000"/>
                                        <p:tgtEl>
                                          <p:spTgt spid="33795">
                                            <p:txEl>
                                              <p:pRg st="3" end="3"/>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nodeType="click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edge">
                                      <p:cBhvr>
                                        <p:cTn id="5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51203" grpId="0"/>
      <p:bldP spid="33795"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252595"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掌握方法学好语文</a:t>
            </a:r>
            <a:endParaRPr lang="zh-CN" altLang="en-US" sz="3600" b="1" dirty="0">
              <a:latin typeface="微软雅黑" panose="020B0503020204020204" pitchFamily="34" charset="-122"/>
              <a:ea typeface="微软雅黑" panose="020B0503020204020204" pitchFamily="34" charset="-122"/>
            </a:endParaRPr>
          </a:p>
        </p:txBody>
      </p:sp>
      <p:sp>
        <p:nvSpPr>
          <p:cNvPr id="56323" name="矩形 33795"/>
          <p:cNvSpPr/>
          <p:nvPr/>
        </p:nvSpPr>
        <p:spPr>
          <a:xfrm>
            <a:off x="9691370" y="3931920"/>
            <a:ext cx="1007110" cy="1647825"/>
          </a:xfrm>
          <a:prstGeom prst="rect">
            <a:avLst/>
          </a:prstGeom>
        </p:spPr>
        <p:txBody>
          <a:bodyPr wrap="none" fromWordArt="1">
            <a:prstTxWarp prst="textSlantUp">
              <a:avLst>
                <a:gd name="adj" fmla="val 32056"/>
              </a:avLst>
            </a:prstTxWarp>
            <a:normAutofit/>
          </a:bodyPr>
          <a:p>
            <a:pPr algn="ctr"/>
            <a:r>
              <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华文彩云" charset="0"/>
                <a:ea typeface="华文彩云" charset="0"/>
              </a:rPr>
              <a:t>行</a:t>
            </a:r>
            <a:endParaRPr lang="zh-CN" altLang="en-US" sz="48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华文彩云" charset="0"/>
              <a:ea typeface="华文彩云" charset="0"/>
            </a:endParaRPr>
          </a:p>
        </p:txBody>
      </p:sp>
      <p:sp>
        <p:nvSpPr>
          <p:cNvPr id="33794" name="标题 33793"/>
          <p:cNvSpPr>
            <a:spLocks noGrp="1" noRot="1"/>
          </p:cNvSpPr>
          <p:nvPr>
            <p:ph type="title"/>
          </p:nvPr>
        </p:nvSpPr>
        <p:spPr>
          <a:xfrm>
            <a:off x="374015" y="567055"/>
            <a:ext cx="10515600" cy="1325563"/>
          </a:xfrm>
        </p:spPr>
        <p:txBody>
          <a:bodyPr anchor="ctr"/>
          <a:p>
            <a:r>
              <a:rPr lang="zh-CN" altLang="en-US" sz="3600" b="1" dirty="0">
                <a:latin typeface="微软雅黑" panose="020B0503020204020204" pitchFamily="34" charset="-122"/>
                <a:ea typeface="微软雅黑" panose="020B0503020204020204" pitchFamily="34" charset="-122"/>
              </a:rPr>
              <a:t>读有字之书，也读无字之书</a:t>
            </a:r>
            <a:endParaRPr lang="zh-CN" altLang="en-US" sz="3600" b="1" dirty="0">
              <a:latin typeface="微软雅黑" panose="020B0503020204020204" pitchFamily="34" charset="-122"/>
              <a:ea typeface="微软雅黑" panose="020B0503020204020204" pitchFamily="34" charset="-122"/>
            </a:endParaRPr>
          </a:p>
        </p:txBody>
      </p:sp>
      <p:sp>
        <p:nvSpPr>
          <p:cNvPr id="33795" name="文本占位符 33794" descr="Rectangle: Click to edit Master text styles&#13;&#10;Second level&#13;&#10;Third level&#13;&#10;Fourth level&#13;&#10;Fifth level"/>
          <p:cNvSpPr>
            <a:spLocks noGrp="1" noRot="1"/>
          </p:cNvSpPr>
          <p:nvPr>
            <p:ph type="body" sz="half" idx="1"/>
          </p:nvPr>
        </p:nvSpPr>
        <p:spPr>
          <a:xfrm>
            <a:off x="6296025" y="1773555"/>
            <a:ext cx="5396230" cy="4481195"/>
          </a:xfrm>
          <a:prstGeom prst="roundRect">
            <a:avLst/>
          </a:prstGeom>
          <a:ln w="28575">
            <a:solidFill>
              <a:schemeClr val="tx1"/>
            </a:solidFill>
            <a:prstDash val="sysDash"/>
          </a:ln>
        </p:spPr>
        <p:txBody>
          <a:bodyPr anchor="t">
            <a:normAutofit fontScale="80000"/>
          </a:bodyPr>
          <a:p>
            <a:pPr fontAlgn="auto">
              <a:lnSpc>
                <a:spcPct val="150000"/>
              </a:lnSpc>
              <a:buNone/>
            </a:pPr>
            <a:r>
              <a:rPr lang="en-US" altLang="zh-CN" sz="3600" b="1" dirty="0">
                <a:solidFill>
                  <a:srgbClr val="FF0000"/>
                </a:solidFill>
                <a:latin typeface="黑体" panose="02010609060101010101" charset="-122"/>
                <a:ea typeface="黑体" panose="02010609060101010101" charset="-122"/>
                <a:cs typeface="黑体" panose="02010609060101010101" charset="-122"/>
              </a:rPr>
              <a:t>1</a:t>
            </a:r>
            <a:r>
              <a:rPr lang="zh-CN" altLang="en-US" sz="3600" b="1" dirty="0">
                <a:solidFill>
                  <a:srgbClr val="FF0000"/>
                </a:solidFill>
                <a:latin typeface="黑体" panose="02010609060101010101" charset="-122"/>
                <a:ea typeface="黑体" panose="02010609060101010101" charset="-122"/>
                <a:cs typeface="黑体" panose="02010609060101010101" charset="-122"/>
              </a:rPr>
              <a:t>、运用多种手法查找资料。</a:t>
            </a:r>
            <a:endParaRPr lang="zh-CN" altLang="en-US" sz="3600" b="1" dirty="0">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buNone/>
            </a:pPr>
            <a:r>
              <a:rPr lang="en-US" altLang="zh-CN" sz="3600" b="1" dirty="0">
                <a:solidFill>
                  <a:srgbClr val="FF0000"/>
                </a:solidFill>
                <a:latin typeface="黑体" panose="02010609060101010101" charset="-122"/>
                <a:ea typeface="黑体" panose="02010609060101010101" charset="-122"/>
                <a:cs typeface="黑体" panose="02010609060101010101" charset="-122"/>
              </a:rPr>
              <a:t>2</a:t>
            </a:r>
            <a:r>
              <a:rPr lang="zh-CN" altLang="en-US" sz="3600" b="1" dirty="0">
                <a:solidFill>
                  <a:srgbClr val="FF0000"/>
                </a:solidFill>
                <a:latin typeface="黑体" panose="02010609060101010101" charset="-122"/>
                <a:ea typeface="黑体" panose="02010609060101010101" charset="-122"/>
                <a:cs typeface="黑体" panose="02010609060101010101" charset="-122"/>
              </a:rPr>
              <a:t>、自编作品集。</a:t>
            </a:r>
            <a:endParaRPr lang="zh-CN" altLang="en-US" sz="3600" b="1" dirty="0">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buNone/>
            </a:pPr>
            <a:r>
              <a:rPr lang="en-US" altLang="zh-CN" sz="3600" b="1" dirty="0">
                <a:solidFill>
                  <a:srgbClr val="FF0000"/>
                </a:solidFill>
                <a:latin typeface="黑体" panose="02010609060101010101" charset="-122"/>
                <a:ea typeface="黑体" panose="02010609060101010101" charset="-122"/>
                <a:cs typeface="黑体" panose="02010609060101010101" charset="-122"/>
              </a:rPr>
              <a:t>3</a:t>
            </a:r>
            <a:r>
              <a:rPr lang="zh-CN" altLang="en-US" sz="3600" b="1" dirty="0">
                <a:solidFill>
                  <a:srgbClr val="FF0000"/>
                </a:solidFill>
                <a:latin typeface="黑体" panose="02010609060101010101" charset="-122"/>
                <a:ea typeface="黑体" panose="02010609060101010101" charset="-122"/>
                <a:cs typeface="黑体" panose="02010609060101010101" charset="-122"/>
              </a:rPr>
              <a:t>、自编小报。</a:t>
            </a:r>
            <a:endParaRPr lang="zh-CN" altLang="en-US" sz="3600" b="1" dirty="0">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buNone/>
            </a:pPr>
            <a:r>
              <a:rPr lang="en-US" altLang="zh-CN" sz="3600" b="1" dirty="0">
                <a:solidFill>
                  <a:srgbClr val="FF0000"/>
                </a:solidFill>
                <a:latin typeface="黑体" panose="02010609060101010101" charset="-122"/>
                <a:ea typeface="黑体" panose="02010609060101010101" charset="-122"/>
                <a:cs typeface="黑体" panose="02010609060101010101" charset="-122"/>
              </a:rPr>
              <a:t>4</a:t>
            </a:r>
            <a:r>
              <a:rPr lang="zh-CN" altLang="en-US" sz="3600" b="1" dirty="0">
                <a:solidFill>
                  <a:srgbClr val="FF0000"/>
                </a:solidFill>
                <a:latin typeface="黑体" panose="02010609060101010101" charset="-122"/>
                <a:ea typeface="黑体" panose="02010609060101010101" charset="-122"/>
                <a:cs typeface="黑体" panose="02010609060101010101" charset="-122"/>
              </a:rPr>
              <a:t>、自改作文。</a:t>
            </a:r>
            <a:endParaRPr lang="zh-CN" altLang="en-US" sz="3600" b="1" dirty="0">
              <a:solidFill>
                <a:srgbClr val="FF0000"/>
              </a:solidFill>
              <a:latin typeface="黑体" panose="02010609060101010101" charset="-122"/>
              <a:ea typeface="黑体" panose="02010609060101010101" charset="-122"/>
              <a:cs typeface="黑体" panose="02010609060101010101" charset="-122"/>
            </a:endParaRPr>
          </a:p>
          <a:p>
            <a:pPr fontAlgn="auto">
              <a:lnSpc>
                <a:spcPct val="150000"/>
              </a:lnSpc>
              <a:buNone/>
            </a:pPr>
            <a:r>
              <a:rPr lang="en-US" altLang="zh-CN" sz="3600" b="1" dirty="0">
                <a:solidFill>
                  <a:srgbClr val="FF0000"/>
                </a:solidFill>
                <a:latin typeface="黑体" panose="02010609060101010101" charset="-122"/>
                <a:ea typeface="黑体" panose="02010609060101010101" charset="-122"/>
                <a:cs typeface="黑体" panose="02010609060101010101" charset="-122"/>
              </a:rPr>
              <a:t>5</a:t>
            </a:r>
            <a:r>
              <a:rPr lang="zh-CN" altLang="en-US" sz="3600" b="1" dirty="0">
                <a:solidFill>
                  <a:srgbClr val="FF0000"/>
                </a:solidFill>
                <a:latin typeface="黑体" panose="02010609060101010101" charset="-122"/>
                <a:ea typeface="黑体" panose="02010609060101010101" charset="-122"/>
                <a:cs typeface="黑体" panose="02010609060101010101" charset="-122"/>
              </a:rPr>
              <a:t>、每日一译。</a:t>
            </a:r>
            <a:endParaRPr lang="zh-CN" altLang="en-US" sz="3600" b="1" dirty="0">
              <a:solidFill>
                <a:srgbClr val="FF0000"/>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rcRect r="-2682"/>
          <a:stretch>
            <a:fillRect/>
          </a:stretch>
        </p:blipFill>
        <p:spPr>
          <a:xfrm>
            <a:off x="531495" y="1773555"/>
            <a:ext cx="5389245" cy="442150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10000"/>
                                  </p:iterate>
                                  <p:childTnLst>
                                    <p:set>
                                      <p:cBhvr>
                                        <p:cTn id="6" dur="indefinite" fill="hold">
                                          <p:stCondLst>
                                            <p:cond delay="0"/>
                                          </p:stCondLst>
                                        </p:cTn>
                                        <p:tgtEl>
                                          <p:spTgt spid="33794"/>
                                        </p:tgtEl>
                                        <p:attrNameLst>
                                          <p:attrName>style.visibility</p:attrName>
                                        </p:attrNameLst>
                                      </p:cBhvr>
                                      <p:to>
                                        <p:strVal val="visible"/>
                                      </p:to>
                                    </p:set>
                                    <p:animEffect transition="in" filter="fade">
                                      <p:cBhvr>
                                        <p:cTn id="7" dur="597">
                                          <p:stCondLst>
                                            <p:cond delay="0"/>
                                          </p:stCondLst>
                                        </p:cTn>
                                        <p:tgtEl>
                                          <p:spTgt spid="33794"/>
                                        </p:tgtEl>
                                      </p:cBhvr>
                                    </p:animEffect>
                                    <p:anim calcmode="lin" valueType="num">
                                      <p:cBhvr>
                                        <p:cTn id="8" dur="597" fill="hold">
                                          <p:stCondLst>
                                            <p:cond delay="0"/>
                                          </p:stCondLst>
                                        </p:cTn>
                                        <p:tgtEl>
                                          <p:spTgt spid="33794"/>
                                        </p:tgtEl>
                                        <p:attrNameLst>
                                          <p:attrName>style.rotation</p:attrName>
                                        </p:attrNameLst>
                                      </p:cBhvr>
                                      <p:tavLst>
                                        <p:tav tm="0">
                                          <p:val>
                                            <p:fltVal val="720.000000"/>
                                          </p:val>
                                        </p:tav>
                                        <p:tav tm="100000">
                                          <p:val>
                                            <p:fltVal val="0.000000"/>
                                          </p:val>
                                        </p:tav>
                                      </p:tavLst>
                                    </p:anim>
                                    <p:anim calcmode="lin" valueType="num">
                                      <p:cBhvr>
                                        <p:cTn id="9" dur="597" fill="hold">
                                          <p:stCondLst>
                                            <p:cond delay="0"/>
                                          </p:stCondLst>
                                        </p:cTn>
                                        <p:tgtEl>
                                          <p:spTgt spid="33794"/>
                                        </p:tgtEl>
                                        <p:attrNameLst>
                                          <p:attrName>ppt_h</p:attrName>
                                        </p:attrNameLst>
                                      </p:cBhvr>
                                      <p:tavLst>
                                        <p:tav tm="0">
                                          <p:val>
                                            <p:fltVal val="0.000000"/>
                                          </p:val>
                                        </p:tav>
                                        <p:tav tm="100000">
                                          <p:val>
                                            <p:strVal val="#ppt_h"/>
                                          </p:val>
                                        </p:tav>
                                      </p:tavLst>
                                    </p:anim>
                                    <p:anim calcmode="lin" valueType="num">
                                      <p:cBhvr>
                                        <p:cTn id="10" dur="597" fill="hold">
                                          <p:stCondLst>
                                            <p:cond delay="0"/>
                                          </p:stCondLst>
                                        </p:cTn>
                                        <p:tgtEl>
                                          <p:spTgt spid="33794"/>
                                        </p:tgtEl>
                                        <p:attrNameLst>
                                          <p:attrName>ppt_w</p:attrName>
                                        </p:attrNameLst>
                                      </p:cBhvr>
                                      <p:tavLst>
                                        <p:tav tm="0">
                                          <p:val>
                                            <p:fltVal val="0.00000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6323"/>
                                        </p:tgtEl>
                                        <p:attrNameLst>
                                          <p:attrName>style.visibility</p:attrName>
                                        </p:attrNameLst>
                                      </p:cBhvr>
                                      <p:to>
                                        <p:strVal val="visible"/>
                                      </p:to>
                                    </p:set>
                                    <p:animEffect transition="in" filter="wipe(down)">
                                      <p:cBhvr>
                                        <p:cTn id="15" dur="580">
                                          <p:stCondLst>
                                            <p:cond delay="0"/>
                                          </p:stCondLst>
                                        </p:cTn>
                                        <p:tgtEl>
                                          <p:spTgt spid="56323"/>
                                        </p:tgtEl>
                                      </p:cBhvr>
                                    </p:animEffect>
                                    <p:anim calcmode="lin" valueType="num">
                                      <p:cBhvr>
                                        <p:cTn id="16" dur="1822" tmFilter="0,0; 0.14,0.36; 0.43,0.73; 0.71,0.91; 1.0,1.0">
                                          <p:stCondLst>
                                            <p:cond delay="0"/>
                                          </p:stCondLst>
                                        </p:cTn>
                                        <p:tgtEl>
                                          <p:spTgt spid="5632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632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632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632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6323"/>
                                        </p:tgtEl>
                                        <p:attrNameLst>
                                          <p:attrName>ppt_y</p:attrName>
                                        </p:attrNameLst>
                                      </p:cBhvr>
                                      <p:tavLst>
                                        <p:tav tm="0" fmla="#ppt_y-sin(pi*$)/81">
                                          <p:val>
                                            <p:fltVal val="0"/>
                                          </p:val>
                                        </p:tav>
                                        <p:tav tm="100000">
                                          <p:val>
                                            <p:fltVal val="1"/>
                                          </p:val>
                                        </p:tav>
                                      </p:tavLst>
                                    </p:anim>
                                    <p:animScale>
                                      <p:cBhvr>
                                        <p:cTn id="21" dur="26">
                                          <p:stCondLst>
                                            <p:cond delay="650"/>
                                          </p:stCondLst>
                                        </p:cTn>
                                        <p:tgtEl>
                                          <p:spTgt spid="56323"/>
                                        </p:tgtEl>
                                      </p:cBhvr>
                                      <p:to x="100000" y="60000"/>
                                    </p:animScale>
                                    <p:animScale>
                                      <p:cBhvr>
                                        <p:cTn id="22" dur="166" decel="50000">
                                          <p:stCondLst>
                                            <p:cond delay="676"/>
                                          </p:stCondLst>
                                        </p:cTn>
                                        <p:tgtEl>
                                          <p:spTgt spid="56323"/>
                                        </p:tgtEl>
                                      </p:cBhvr>
                                      <p:to x="100000" y="100000"/>
                                    </p:animScale>
                                    <p:animScale>
                                      <p:cBhvr>
                                        <p:cTn id="23" dur="26">
                                          <p:stCondLst>
                                            <p:cond delay="1312"/>
                                          </p:stCondLst>
                                        </p:cTn>
                                        <p:tgtEl>
                                          <p:spTgt spid="56323"/>
                                        </p:tgtEl>
                                      </p:cBhvr>
                                      <p:to x="100000" y="80000"/>
                                    </p:animScale>
                                    <p:animScale>
                                      <p:cBhvr>
                                        <p:cTn id="24" dur="166" decel="50000">
                                          <p:stCondLst>
                                            <p:cond delay="1338"/>
                                          </p:stCondLst>
                                        </p:cTn>
                                        <p:tgtEl>
                                          <p:spTgt spid="56323"/>
                                        </p:tgtEl>
                                      </p:cBhvr>
                                      <p:to x="100000" y="100000"/>
                                    </p:animScale>
                                    <p:animScale>
                                      <p:cBhvr>
                                        <p:cTn id="25" dur="26">
                                          <p:stCondLst>
                                            <p:cond delay="1642"/>
                                          </p:stCondLst>
                                        </p:cTn>
                                        <p:tgtEl>
                                          <p:spTgt spid="56323"/>
                                        </p:tgtEl>
                                      </p:cBhvr>
                                      <p:to x="100000" y="90000"/>
                                    </p:animScale>
                                    <p:animScale>
                                      <p:cBhvr>
                                        <p:cTn id="26" dur="166" decel="50000">
                                          <p:stCondLst>
                                            <p:cond delay="1668"/>
                                          </p:stCondLst>
                                        </p:cTn>
                                        <p:tgtEl>
                                          <p:spTgt spid="56323"/>
                                        </p:tgtEl>
                                      </p:cBhvr>
                                      <p:to x="100000" y="100000"/>
                                    </p:animScale>
                                    <p:animScale>
                                      <p:cBhvr>
                                        <p:cTn id="27" dur="26">
                                          <p:stCondLst>
                                            <p:cond delay="1808"/>
                                          </p:stCondLst>
                                        </p:cTn>
                                        <p:tgtEl>
                                          <p:spTgt spid="56323"/>
                                        </p:tgtEl>
                                      </p:cBhvr>
                                      <p:to x="100000" y="95000"/>
                                    </p:animScale>
                                    <p:animScale>
                                      <p:cBhvr>
                                        <p:cTn id="28" dur="166" decel="50000">
                                          <p:stCondLst>
                                            <p:cond delay="1834"/>
                                          </p:stCondLst>
                                        </p:cTn>
                                        <p:tgtEl>
                                          <p:spTgt spid="56323"/>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edge">
                                      <p:cBhvr>
                                        <p:cTn id="33" dur="20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indefinite" fill="hold">
                                          <p:stCondLst>
                                            <p:cond delay="0"/>
                                          </p:stCondLst>
                                        </p:cTn>
                                        <p:tgtEl>
                                          <p:spTgt spid="33795">
                                            <p:txEl>
                                              <p:charRg st="4294967295" end="4294967295"/>
                                            </p:txEl>
                                          </p:spTgt>
                                        </p:tgtEl>
                                        <p:attrNameLst>
                                          <p:attrName>style.visibility</p:attrName>
                                        </p:attrNameLst>
                                      </p:cBhvr>
                                      <p:to>
                                        <p:strVal val="visible"/>
                                      </p:to>
                                    </p:set>
                                    <p:animEffect transition="in" filter="slide(fromBottom)">
                                      <p:cBhvr>
                                        <p:cTn id="38" dur="500">
                                          <p:stCondLst>
                                            <p:cond delay="0"/>
                                          </p:stCondLst>
                                        </p:cTn>
                                        <p:tgtEl>
                                          <p:spTgt spid="33795">
                                            <p:txEl>
                                              <p:charRg st="4294967295" end="429496729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indefinite" fill="hold">
                                          <p:stCondLst>
                                            <p:cond delay="0"/>
                                          </p:stCondLst>
                                        </p:cTn>
                                        <p:tgtEl>
                                          <p:spTgt spid="33795">
                                            <p:txEl>
                                              <p:charRg st="0" end="14"/>
                                            </p:txEl>
                                          </p:spTgt>
                                        </p:tgtEl>
                                        <p:attrNameLst>
                                          <p:attrName>style.visibility</p:attrName>
                                        </p:attrNameLst>
                                      </p:cBhvr>
                                      <p:to>
                                        <p:strVal val="visible"/>
                                      </p:to>
                                    </p:set>
                                    <p:animEffect transition="in" filter="slide(fromBottom)">
                                      <p:cBhvr>
                                        <p:cTn id="43" dur="500">
                                          <p:stCondLst>
                                            <p:cond delay="0"/>
                                          </p:stCondLst>
                                        </p:cTn>
                                        <p:tgtEl>
                                          <p:spTgt spid="33795">
                                            <p:txEl>
                                              <p:charRg st="0" end="1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indefinite" fill="hold">
                                          <p:stCondLst>
                                            <p:cond delay="0"/>
                                          </p:stCondLst>
                                        </p:cTn>
                                        <p:tgtEl>
                                          <p:spTgt spid="33795">
                                            <p:txEl>
                                              <p:charRg st="14" end="23"/>
                                            </p:txEl>
                                          </p:spTgt>
                                        </p:tgtEl>
                                        <p:attrNameLst>
                                          <p:attrName>style.visibility</p:attrName>
                                        </p:attrNameLst>
                                      </p:cBhvr>
                                      <p:to>
                                        <p:strVal val="visible"/>
                                      </p:to>
                                    </p:set>
                                    <p:animEffect transition="in" filter="slide(fromBottom)">
                                      <p:cBhvr>
                                        <p:cTn id="48" dur="500">
                                          <p:stCondLst>
                                            <p:cond delay="0"/>
                                          </p:stCondLst>
                                        </p:cTn>
                                        <p:tgtEl>
                                          <p:spTgt spid="33795">
                                            <p:txEl>
                                              <p:charRg st="14" end="2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indefinite" fill="hold">
                                          <p:stCondLst>
                                            <p:cond delay="0"/>
                                          </p:stCondLst>
                                        </p:cTn>
                                        <p:tgtEl>
                                          <p:spTgt spid="33795">
                                            <p:txEl>
                                              <p:charRg st="23" end="31"/>
                                            </p:txEl>
                                          </p:spTgt>
                                        </p:tgtEl>
                                        <p:attrNameLst>
                                          <p:attrName>style.visibility</p:attrName>
                                        </p:attrNameLst>
                                      </p:cBhvr>
                                      <p:to>
                                        <p:strVal val="visible"/>
                                      </p:to>
                                    </p:set>
                                    <p:animEffect transition="in" filter="slide(fromBottom)">
                                      <p:cBhvr>
                                        <p:cTn id="53" dur="500">
                                          <p:stCondLst>
                                            <p:cond delay="0"/>
                                          </p:stCondLst>
                                        </p:cTn>
                                        <p:tgtEl>
                                          <p:spTgt spid="33795">
                                            <p:txEl>
                                              <p:charRg st="23" end="3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indefinite" fill="hold">
                                          <p:stCondLst>
                                            <p:cond delay="0"/>
                                          </p:stCondLst>
                                        </p:cTn>
                                        <p:tgtEl>
                                          <p:spTgt spid="33795">
                                            <p:txEl>
                                              <p:charRg st="31" end="39"/>
                                            </p:txEl>
                                          </p:spTgt>
                                        </p:tgtEl>
                                        <p:attrNameLst>
                                          <p:attrName>style.visibility</p:attrName>
                                        </p:attrNameLst>
                                      </p:cBhvr>
                                      <p:to>
                                        <p:strVal val="visible"/>
                                      </p:to>
                                    </p:set>
                                    <p:animEffect transition="in" filter="slide(fromBottom)">
                                      <p:cBhvr>
                                        <p:cTn id="58" dur="500">
                                          <p:stCondLst>
                                            <p:cond delay="0"/>
                                          </p:stCondLst>
                                        </p:cTn>
                                        <p:tgtEl>
                                          <p:spTgt spid="33795">
                                            <p:txEl>
                                              <p:charRg st="31" end="3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indefinite" fill="hold">
                                          <p:stCondLst>
                                            <p:cond delay="0"/>
                                          </p:stCondLst>
                                        </p:cTn>
                                        <p:tgtEl>
                                          <p:spTgt spid="33795">
                                            <p:txEl>
                                              <p:charRg st="39" end="47"/>
                                            </p:txEl>
                                          </p:spTgt>
                                        </p:tgtEl>
                                        <p:attrNameLst>
                                          <p:attrName>style.visibility</p:attrName>
                                        </p:attrNameLst>
                                      </p:cBhvr>
                                      <p:to>
                                        <p:strVal val="visible"/>
                                      </p:to>
                                    </p:set>
                                    <p:animEffect transition="in" filter="slide(fromBottom)">
                                      <p:cBhvr>
                                        <p:cTn id="63" dur="500">
                                          <p:stCondLst>
                                            <p:cond delay="0"/>
                                          </p:stCondLst>
                                        </p:cTn>
                                        <p:tgtEl>
                                          <p:spTgt spid="33795">
                                            <p:txEl>
                                              <p:charRg st="39"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uiExpand="1" build="p"/>
      <p:bldP spid="563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bc123 074"/>
          <p:cNvPicPr>
            <a:picLocks noChangeAspect="1"/>
          </p:cNvPicPr>
          <p:nvPr/>
        </p:nvPicPr>
        <p:blipFill>
          <a:blip r:embed="rId1"/>
          <a:stretch>
            <a:fillRect/>
          </a:stretch>
        </p:blipFill>
        <p:spPr>
          <a:xfrm>
            <a:off x="7620" y="-1270"/>
            <a:ext cx="12176760" cy="6851015"/>
          </a:xfrm>
          <a:prstGeom prst="rect">
            <a:avLst/>
          </a:prstGeom>
        </p:spPr>
      </p:pic>
      <p:sp>
        <p:nvSpPr>
          <p:cNvPr id="4" name="矩形 3"/>
          <p:cNvSpPr/>
          <p:nvPr/>
        </p:nvSpPr>
        <p:spPr>
          <a:xfrm>
            <a:off x="1592580" y="1341120"/>
            <a:ext cx="9123680" cy="1445260"/>
          </a:xfrm>
          <a:prstGeom prst="rect">
            <a:avLst/>
          </a:prstGeom>
          <a:noFill/>
          <a:ln>
            <a:noFill/>
          </a:ln>
        </p:spPr>
        <p:txBody>
          <a:bodyPr wrap="none" rtlCol="0" anchor="t">
            <a:spAutoFit/>
          </a:bodyPr>
          <a:p>
            <a:pPr algn="ctr"/>
            <a:r>
              <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t>互相砥砺期待精彩</a:t>
            </a:r>
            <a:endPar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19913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fontAlgn="base"/>
            <a:r>
              <a:rPr lang="zh-CN" altLang="en-US" sz="3600" b="1" dirty="0">
                <a:solidFill>
                  <a:schemeClr val="bg1"/>
                </a:solidFill>
                <a:effectLst>
                  <a:outerShdw blurRad="38100" dist="38100" dir="2700000">
                    <a:srgbClr val="000000"/>
                  </a:outerShdw>
                </a:effectLst>
                <a:latin typeface="微软雅黑" panose="020B0503020204020204" pitchFamily="34" charset="-122"/>
                <a:ea typeface="微软雅黑" panose="020B0503020204020204" pitchFamily="34" charset="-122"/>
                <a:sym typeface="+mn-ea"/>
              </a:rPr>
              <a:t>学  习  要  求</a:t>
            </a:r>
            <a:endParaRPr lang="zh-CN" altLang="en-US" sz="3600" b="1" dirty="0">
              <a:solidFill>
                <a:schemeClr val="bg1"/>
              </a:solidFill>
              <a:effectLst>
                <a:outerShdw blurRad="38100" dist="38100" dir="2700000">
                  <a:srgbClr val="000000"/>
                </a:outerShdw>
              </a:effectLst>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4985385" y="816610"/>
            <a:ext cx="6644640" cy="5331248"/>
          </a:xfrm>
          <a:prstGeom prst="flowChartAlternateProcess">
            <a:avLst/>
          </a:prstGeom>
          <a:noFill/>
          <a:ln w="28575">
            <a:solidFill>
              <a:schemeClr val="tx1"/>
            </a:solidFill>
            <a:prstDash val="sysDot"/>
          </a:ln>
        </p:spPr>
        <p:txBody>
          <a:bodyPr wrap="square">
            <a:spAutoFit/>
          </a:bodyPr>
          <a:p>
            <a:pPr indent="266700" fontAlgn="auto">
              <a:lnSpc>
                <a:spcPts val="3680"/>
              </a:lnSpc>
            </a:pPr>
            <a:r>
              <a:rPr lang="en-US" altLang="zh-CN" sz="2400" b="1">
                <a:solidFill>
                  <a:srgbClr val="000000"/>
                </a:solidFill>
                <a:ea typeface="宋体" panose="02010600030101010101" pitchFamily="2" charset="-122"/>
              </a:rPr>
              <a:t>             </a:t>
            </a:r>
            <a:r>
              <a:rPr lang="en-US" altLang="zh-CN" sz="3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3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学习态度</a:t>
            </a:r>
            <a:endParaRPr lang="en-US" sz="2400" b="0">
              <a:solidFill>
                <a:srgbClr val="000000"/>
              </a:solidFill>
              <a:latin typeface="新宋体" panose="02010609030101010101" charset="-122"/>
              <a:ea typeface="宋体" panose="02010600030101010101" pitchFamily="2" charset="-122"/>
            </a:endParaRPr>
          </a:p>
          <a:p>
            <a:pPr indent="266700" fontAlgn="auto">
              <a:lnSpc>
                <a:spcPts val="3680"/>
              </a:lnSpc>
            </a:pPr>
            <a:r>
              <a:rPr lang="zh-CN" sz="2400" b="0">
                <a:solidFill>
                  <a:srgbClr val="000000"/>
                </a:solidFill>
                <a:latin typeface="黑体" panose="02010609060101010101" charset="-122"/>
                <a:ea typeface="黑体" panose="02010609060101010101" charset="-122"/>
                <a:cs typeface="黑体" panose="02010609060101010101" charset="-122"/>
              </a:rPr>
              <a:t>    自我学习、自我管理、遵循学习常规。</a:t>
            </a:r>
            <a:endParaRPr lang="en-US" sz="2400" b="0">
              <a:solidFill>
                <a:srgbClr val="000000"/>
              </a:solidFill>
              <a:latin typeface="黑体" panose="02010609060101010101" charset="-122"/>
              <a:ea typeface="黑体" panose="02010609060101010101" charset="-122"/>
              <a:cs typeface="黑体" panose="02010609060101010101" charset="-122"/>
            </a:endParaRPr>
          </a:p>
          <a:p>
            <a:pPr indent="266700" fontAlgn="auto">
              <a:lnSpc>
                <a:spcPts val="3680"/>
              </a:lnSpc>
            </a:pPr>
            <a:r>
              <a:rPr lang="zh-CN" sz="2400" b="0">
                <a:solidFill>
                  <a:srgbClr val="000000"/>
                </a:solidFill>
                <a:latin typeface="黑体" panose="02010609060101010101" charset="-122"/>
                <a:ea typeface="黑体" panose="02010609060101010101" charset="-122"/>
                <a:cs typeface="黑体" panose="02010609060101010101" charset="-122"/>
              </a:rPr>
              <a:t>    </a:t>
            </a:r>
            <a:r>
              <a:rPr lang="zh-CN" sz="2400" b="0">
                <a:solidFill>
                  <a:srgbClr val="FF0000"/>
                </a:solidFill>
                <a:latin typeface="黑体" panose="02010609060101010101" charset="-122"/>
                <a:ea typeface="黑体" panose="02010609060101010101" charset="-122"/>
                <a:cs typeface="黑体" panose="02010609060101010101" charset="-122"/>
              </a:rPr>
              <a:t>听课: 课前</a:t>
            </a:r>
            <a:r>
              <a:rPr lang="zh-CN" sz="2400" b="0">
                <a:solidFill>
                  <a:srgbClr val="000000"/>
                </a:solidFill>
                <a:latin typeface="黑体" panose="02010609060101010101" charset="-122"/>
                <a:ea typeface="黑体" panose="02010609060101010101" charset="-122"/>
                <a:cs typeface="黑体" panose="02010609060101010101" charset="-122"/>
              </a:rPr>
              <a:t>—读熟；预习字词的形音义，理解句子，发现问题，提出问题；朗读诗词散文等文学性较强的作品。</a:t>
            </a:r>
            <a:endParaRPr lang="zh-CN" sz="2400" b="0">
              <a:solidFill>
                <a:srgbClr val="000000"/>
              </a:solidFill>
              <a:latin typeface="黑体" panose="02010609060101010101" charset="-122"/>
              <a:ea typeface="黑体" panose="02010609060101010101" charset="-122"/>
              <a:cs typeface="黑体" panose="02010609060101010101" charset="-122"/>
            </a:endParaRPr>
          </a:p>
          <a:p>
            <a:pPr indent="266700" fontAlgn="auto">
              <a:lnSpc>
                <a:spcPts val="3680"/>
              </a:lnSpc>
            </a:pPr>
            <a:r>
              <a:rPr lang="zh-CN" sz="2400" b="0">
                <a:solidFill>
                  <a:srgbClr val="000000"/>
                </a:solidFill>
                <a:latin typeface="黑体" panose="02010609060101010101" charset="-122"/>
                <a:ea typeface="黑体" panose="02010609060101010101" charset="-122"/>
                <a:cs typeface="黑体" panose="02010609060101010101" charset="-122"/>
              </a:rPr>
              <a:t> </a:t>
            </a:r>
            <a:r>
              <a:rPr lang="zh-CN" sz="2400" b="0">
                <a:solidFill>
                  <a:srgbClr val="FF0000"/>
                </a:solidFill>
                <a:latin typeface="黑体" panose="02010609060101010101" charset="-122"/>
                <a:ea typeface="黑体" panose="02010609060101010101" charset="-122"/>
                <a:cs typeface="黑体" panose="02010609060101010101" charset="-122"/>
              </a:rPr>
              <a:t>   课上</a:t>
            </a:r>
            <a:r>
              <a:rPr lang="zh-CN" sz="2400" b="0">
                <a:solidFill>
                  <a:srgbClr val="000000"/>
                </a:solidFill>
                <a:latin typeface="黑体" panose="02010609060101010101" charset="-122"/>
                <a:ea typeface="黑体" panose="02010609060101010101" charset="-122"/>
                <a:cs typeface="黑体" panose="02010609060101010101" charset="-122"/>
              </a:rPr>
              <a:t>—记、谈，讨论解决问题；多样化学习，教材，生活，同学交流，师生交流。</a:t>
            </a:r>
            <a:endParaRPr lang="zh-CN" sz="2400" b="0">
              <a:solidFill>
                <a:srgbClr val="000000"/>
              </a:solidFill>
              <a:latin typeface="黑体" panose="02010609060101010101" charset="-122"/>
              <a:ea typeface="黑体" panose="02010609060101010101" charset="-122"/>
              <a:cs typeface="黑体" panose="02010609060101010101" charset="-122"/>
            </a:endParaRPr>
          </a:p>
          <a:p>
            <a:pPr indent="266700" fontAlgn="auto">
              <a:lnSpc>
                <a:spcPts val="3680"/>
              </a:lnSpc>
            </a:pPr>
            <a:r>
              <a:rPr lang="zh-CN" sz="2400" b="0">
                <a:solidFill>
                  <a:srgbClr val="000000"/>
                </a:solidFill>
                <a:latin typeface="黑体" panose="02010609060101010101" charset="-122"/>
                <a:ea typeface="黑体" panose="02010609060101010101" charset="-122"/>
                <a:cs typeface="黑体" panose="02010609060101010101" charset="-122"/>
              </a:rPr>
              <a:t>    </a:t>
            </a:r>
            <a:r>
              <a:rPr lang="zh-CN" sz="2400" b="0">
                <a:solidFill>
                  <a:srgbClr val="FF0000"/>
                </a:solidFill>
                <a:latin typeface="黑体" panose="02010609060101010101" charset="-122"/>
                <a:ea typeface="黑体" panose="02010609060101010101" charset="-122"/>
                <a:cs typeface="黑体" panose="02010609060101010101" charset="-122"/>
              </a:rPr>
              <a:t>课后</a:t>
            </a:r>
            <a:r>
              <a:rPr lang="zh-CN" sz="2400" b="0">
                <a:solidFill>
                  <a:srgbClr val="000000"/>
                </a:solidFill>
                <a:latin typeface="黑体" panose="02010609060101010101" charset="-122"/>
                <a:ea typeface="黑体" panose="02010609060101010101" charset="-122"/>
                <a:cs typeface="黑体" panose="02010609060101010101" charset="-122"/>
              </a:rPr>
              <a:t>—思、写、背；养成良好的习惯：阅读，摘抄，思考，书写，积累，写随感，讨论。</a:t>
            </a:r>
            <a:endParaRPr lang="zh-CN" altLang="en-US" sz="2400" b="0">
              <a:solidFill>
                <a:srgbClr val="000000"/>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1"/>
          <a:srcRect/>
          <a:stretch>
            <a:fillRect/>
          </a:stretch>
        </p:blipFill>
        <p:spPr>
          <a:xfrm>
            <a:off x="434340" y="815975"/>
            <a:ext cx="4184015" cy="533273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75488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sym typeface="+mn-ea"/>
              </a:rPr>
              <a:t>准备工作及常规作业</a:t>
            </a:r>
            <a:endParaRPr lang="zh-CN" altLang="en-US" sz="3600" b="1" dirty="0">
              <a:latin typeface="微软雅黑" panose="020B0503020204020204" pitchFamily="34" charset="-122"/>
              <a:ea typeface="微软雅黑" panose="020B0503020204020204" pitchFamily="34" charset="-122"/>
            </a:endParaRPr>
          </a:p>
        </p:txBody>
      </p:sp>
      <p:sp>
        <p:nvSpPr>
          <p:cNvPr id="115715" name="内容占位符 115714" descr="Rectangle: Click to edit Master text styles&#13;&#10;Second level&#13;&#10;Third level&#13;&#10;Fourth level&#13;&#10;Fifth level"/>
          <p:cNvSpPr>
            <a:spLocks noGrp="1" noRot="1"/>
          </p:cNvSpPr>
          <p:nvPr>
            <p:ph sz="half" idx="1"/>
          </p:nvPr>
        </p:nvSpPr>
        <p:spPr>
          <a:xfrm>
            <a:off x="255270" y="1576705"/>
            <a:ext cx="7007860" cy="3669665"/>
          </a:xfrm>
          <a:prstGeom prst="flowChartAlternateProcess">
            <a:avLst/>
          </a:prstGeom>
          <a:ln w="28575">
            <a:solidFill>
              <a:schemeClr val="accent1"/>
            </a:solidFill>
            <a:prstDash val="sysDash"/>
          </a:ln>
        </p:spPr>
        <p:txBody>
          <a:bodyPr anchor="t">
            <a:normAutofit fontScale="80000"/>
          </a:bodyPr>
          <a:p>
            <a:pPr fontAlgn="auto">
              <a:lnSpc>
                <a:spcPct val="150000"/>
              </a:lnSpc>
              <a:buNone/>
            </a:pPr>
            <a:r>
              <a:rPr lang="zh-CN" altLang="en-US" sz="2800" dirty="0">
                <a:latin typeface="黑体" panose="02010609060101010101" charset="-122"/>
                <a:ea typeface="黑体" panose="02010609060101010101" charset="-122"/>
                <a:cs typeface="黑体" panose="02010609060101010101" charset="-122"/>
              </a:rPr>
              <a:t>一、</a:t>
            </a:r>
            <a:r>
              <a:rPr lang="zh-CN" altLang="en-US" sz="2800" dirty="0">
                <a:solidFill>
                  <a:srgbClr val="F15F70"/>
                </a:solidFill>
                <a:latin typeface="黑体" panose="02010609060101010101" charset="-122"/>
                <a:ea typeface="黑体" panose="02010609060101010101" charset="-122"/>
                <a:cs typeface="黑体" panose="02010609060101010101" charset="-122"/>
              </a:rPr>
              <a:t>笔记本</a:t>
            </a:r>
            <a:r>
              <a:rPr lang="zh-CN" altLang="en-US" sz="2800" dirty="0">
                <a:latin typeface="黑体" panose="02010609060101010101" charset="-122"/>
                <a:ea typeface="黑体" panose="02010609060101010101" charset="-122"/>
                <a:cs typeface="黑体" panose="02010609060101010101" charset="-122"/>
              </a:rPr>
              <a:t>和</a:t>
            </a:r>
            <a:r>
              <a:rPr lang="zh-CN" altLang="en-US" sz="2800" dirty="0">
                <a:solidFill>
                  <a:srgbClr val="F15F70"/>
                </a:solidFill>
                <a:latin typeface="黑体" panose="02010609060101010101" charset="-122"/>
                <a:ea typeface="黑体" panose="02010609060101010101" charset="-122"/>
                <a:cs typeface="黑体" panose="02010609060101010101" charset="-122"/>
              </a:rPr>
              <a:t>错题本</a:t>
            </a:r>
            <a:r>
              <a:rPr lang="zh-CN" altLang="en-US" sz="2800" dirty="0">
                <a:latin typeface="黑体" panose="02010609060101010101" charset="-122"/>
                <a:ea typeface="黑体" panose="02010609060101010101" charset="-122"/>
                <a:cs typeface="黑体" panose="02010609060101010101" charset="-122"/>
              </a:rPr>
              <a:t>（可以二合一）。</a:t>
            </a:r>
            <a:endParaRPr lang="zh-CN" altLang="en-US" sz="2800" dirty="0">
              <a:latin typeface="黑体" panose="02010609060101010101" charset="-122"/>
              <a:ea typeface="黑体" panose="02010609060101010101" charset="-122"/>
              <a:cs typeface="黑体" panose="02010609060101010101" charset="-122"/>
            </a:endParaRPr>
          </a:p>
          <a:p>
            <a:pPr fontAlgn="auto">
              <a:lnSpc>
                <a:spcPct val="150000"/>
              </a:lnSpc>
              <a:buNone/>
            </a:pPr>
            <a:r>
              <a:rPr lang="zh-CN" altLang="en-US" sz="2800" dirty="0">
                <a:latin typeface="黑体" panose="02010609060101010101" charset="-122"/>
                <a:ea typeface="黑体" panose="02010609060101010101" charset="-122"/>
                <a:cs typeface="黑体" panose="02010609060101010101" charset="-122"/>
              </a:rPr>
              <a:t>二、</a:t>
            </a:r>
            <a:r>
              <a:rPr lang="zh-CN" altLang="en-US" sz="2800" dirty="0">
                <a:solidFill>
                  <a:srgbClr val="F15F70"/>
                </a:solidFill>
                <a:latin typeface="黑体" panose="02010609060101010101" charset="-122"/>
                <a:ea typeface="黑体" panose="02010609060101010101" charset="-122"/>
                <a:cs typeface="黑体" panose="02010609060101010101" charset="-122"/>
              </a:rPr>
              <a:t>摘抄本。</a:t>
            </a:r>
            <a:r>
              <a:rPr lang="zh-CN" altLang="en-US" sz="2800" dirty="0">
                <a:latin typeface="黑体" panose="02010609060101010101" charset="-122"/>
                <a:ea typeface="黑体" panose="02010609060101010101" charset="-122"/>
                <a:cs typeface="黑体" panose="02010609060101010101" charset="-122"/>
              </a:rPr>
              <a:t>每周一篇摘记（名人名言、名人故事、考场优秀作文等。</a:t>
            </a:r>
            <a:endParaRPr lang="zh-CN" altLang="en-US" sz="2800" dirty="0">
              <a:latin typeface="黑体" panose="02010609060101010101" charset="-122"/>
              <a:ea typeface="黑体" panose="02010609060101010101" charset="-122"/>
              <a:cs typeface="黑体" panose="02010609060101010101" charset="-122"/>
            </a:endParaRPr>
          </a:p>
          <a:p>
            <a:pPr fontAlgn="auto">
              <a:lnSpc>
                <a:spcPct val="150000"/>
              </a:lnSpc>
              <a:buNone/>
            </a:pPr>
            <a:r>
              <a:rPr lang="zh-CN" altLang="en-US" sz="2800" dirty="0">
                <a:latin typeface="黑体" panose="02010609060101010101" charset="-122"/>
                <a:ea typeface="黑体" panose="02010609060101010101" charset="-122"/>
                <a:cs typeface="黑体" panose="02010609060101010101" charset="-122"/>
              </a:rPr>
              <a:t>三、 </a:t>
            </a:r>
            <a:r>
              <a:rPr lang="en-US" altLang="zh-CN" sz="2800" dirty="0">
                <a:latin typeface="黑体" panose="02010609060101010101" charset="-122"/>
                <a:ea typeface="黑体" panose="02010609060101010101" charset="-122"/>
                <a:cs typeface="黑体" panose="02010609060101010101" charset="-122"/>
              </a:rPr>
              <a:t>《</a:t>
            </a:r>
            <a:r>
              <a:rPr lang="zh-CN" altLang="en-US" sz="2800" dirty="0">
                <a:latin typeface="黑体" panose="02010609060101010101" charset="-122"/>
                <a:ea typeface="黑体" panose="02010609060101010101" charset="-122"/>
                <a:cs typeface="黑体" panose="02010609060101010101" charset="-122"/>
              </a:rPr>
              <a:t>现代汉语词典</a:t>
            </a:r>
            <a:r>
              <a:rPr lang="en-US" altLang="zh-CN" sz="2800" dirty="0">
                <a:latin typeface="黑体" panose="02010609060101010101" charset="-122"/>
                <a:ea typeface="黑体" panose="02010609060101010101" charset="-122"/>
                <a:cs typeface="黑体" panose="02010609060101010101" charset="-122"/>
              </a:rPr>
              <a:t>》《</a:t>
            </a:r>
            <a:r>
              <a:rPr lang="zh-CN" altLang="en-US" sz="2800" dirty="0">
                <a:latin typeface="黑体" panose="02010609060101010101" charset="-122"/>
                <a:ea typeface="黑体" panose="02010609060101010101" charset="-122"/>
                <a:cs typeface="黑体" panose="02010609060101010101" charset="-122"/>
              </a:rPr>
              <a:t>古汉语常用词词典</a:t>
            </a:r>
            <a:r>
              <a:rPr lang="en-US" altLang="zh-CN" sz="2800" dirty="0">
                <a:latin typeface="黑体" panose="02010609060101010101" charset="-122"/>
                <a:ea typeface="黑体" panose="02010609060101010101" charset="-122"/>
                <a:cs typeface="黑体" panose="02010609060101010101" charset="-122"/>
              </a:rPr>
              <a:t>》</a:t>
            </a:r>
            <a:r>
              <a:rPr lang="zh-CN" altLang="en-US" sz="2800" dirty="0">
                <a:latin typeface="黑体" panose="02010609060101010101" charset="-122"/>
                <a:ea typeface="黑体" panose="02010609060101010101" charset="-122"/>
                <a:cs typeface="黑体" panose="02010609060101010101" charset="-122"/>
              </a:rPr>
              <a:t>。</a:t>
            </a:r>
            <a:endParaRPr lang="zh-CN" altLang="en-US" sz="2800" dirty="0">
              <a:latin typeface="黑体" panose="02010609060101010101" charset="-122"/>
              <a:ea typeface="黑体" panose="02010609060101010101" charset="-122"/>
              <a:cs typeface="黑体" panose="02010609060101010101" charset="-122"/>
            </a:endParaRPr>
          </a:p>
          <a:p>
            <a:pPr fontAlgn="auto">
              <a:lnSpc>
                <a:spcPct val="150000"/>
              </a:lnSpc>
              <a:buNone/>
            </a:pPr>
            <a:r>
              <a:rPr lang="zh-CN" altLang="en-US" sz="2800" dirty="0">
                <a:latin typeface="黑体" panose="02010609060101010101" charset="-122"/>
                <a:ea typeface="黑体" panose="02010609060101010101" charset="-122"/>
                <a:cs typeface="黑体" panose="02010609060101010101" charset="-122"/>
              </a:rPr>
              <a:t>四、每天练习一页纸字，每天上交，不合格重练。</a:t>
            </a:r>
            <a:endParaRPr lang="zh-CN" altLang="en-US" sz="2800" dirty="0">
              <a:latin typeface="黑体" panose="02010609060101010101" charset="-122"/>
              <a:ea typeface="黑体" panose="02010609060101010101" charset="-122"/>
              <a:cs typeface="黑体" panose="02010609060101010101" charset="-122"/>
            </a:endParaRPr>
          </a:p>
        </p:txBody>
      </p:sp>
      <p:pic>
        <p:nvPicPr>
          <p:cNvPr id="3" name="图片 2" descr="timg (13)"/>
          <p:cNvPicPr>
            <a:picLocks noChangeAspect="1"/>
          </p:cNvPicPr>
          <p:nvPr/>
        </p:nvPicPr>
        <p:blipFill>
          <a:blip r:embed="rId1"/>
          <a:stretch>
            <a:fillRect/>
          </a:stretch>
        </p:blipFill>
        <p:spPr>
          <a:xfrm>
            <a:off x="7882890" y="1463675"/>
            <a:ext cx="4069080" cy="393128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15715">
                                            <p:bg/>
                                          </p:spTgt>
                                        </p:tgtEl>
                                        <p:attrNameLst>
                                          <p:attrName>style.visibility</p:attrName>
                                        </p:attrNameLst>
                                      </p:cBhvr>
                                      <p:to>
                                        <p:strVal val="visible"/>
                                      </p:to>
                                    </p:set>
                                    <p:animEffect transition="in" filter="diamond(in)">
                                      <p:cBhvr>
                                        <p:cTn id="12" dur="2000"/>
                                        <p:tgtEl>
                                          <p:spTgt spid="115715">
                                            <p:bg/>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115715">
                                            <p:txEl>
                                              <p:pRg st="0" end="0"/>
                                            </p:txEl>
                                          </p:spTgt>
                                        </p:tgtEl>
                                        <p:attrNameLst>
                                          <p:attrName>style.visibility</p:attrName>
                                        </p:attrNameLst>
                                      </p:cBhvr>
                                      <p:to>
                                        <p:strVal val="visible"/>
                                      </p:to>
                                    </p:set>
                                    <p:animEffect transition="in" filter="diamond(in)">
                                      <p:cBhvr>
                                        <p:cTn id="17" dur="2000"/>
                                        <p:tgtEl>
                                          <p:spTgt spid="1157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1" nodeType="clickEffect">
                                  <p:stCondLst>
                                    <p:cond delay="0"/>
                                  </p:stCondLst>
                                  <p:childTnLst>
                                    <p:set>
                                      <p:cBhvr>
                                        <p:cTn id="21" dur="1" fill="hold">
                                          <p:stCondLst>
                                            <p:cond delay="0"/>
                                          </p:stCondLst>
                                        </p:cTn>
                                        <p:tgtEl>
                                          <p:spTgt spid="115715">
                                            <p:txEl>
                                              <p:pRg st="1" end="1"/>
                                            </p:txEl>
                                          </p:spTgt>
                                        </p:tgtEl>
                                        <p:attrNameLst>
                                          <p:attrName>style.visibility</p:attrName>
                                        </p:attrNameLst>
                                      </p:cBhvr>
                                      <p:to>
                                        <p:strVal val="visible"/>
                                      </p:to>
                                    </p:set>
                                    <p:animEffect transition="in" filter="diamond(in)">
                                      <p:cBhvr>
                                        <p:cTn id="22" dur="2000"/>
                                        <p:tgtEl>
                                          <p:spTgt spid="1157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1" nodeType="clickEffect">
                                  <p:stCondLst>
                                    <p:cond delay="0"/>
                                  </p:stCondLst>
                                  <p:childTnLst>
                                    <p:set>
                                      <p:cBhvr>
                                        <p:cTn id="26" dur="1" fill="hold">
                                          <p:stCondLst>
                                            <p:cond delay="0"/>
                                          </p:stCondLst>
                                        </p:cTn>
                                        <p:tgtEl>
                                          <p:spTgt spid="115715">
                                            <p:txEl>
                                              <p:pRg st="2" end="2"/>
                                            </p:txEl>
                                          </p:spTgt>
                                        </p:tgtEl>
                                        <p:attrNameLst>
                                          <p:attrName>style.visibility</p:attrName>
                                        </p:attrNameLst>
                                      </p:cBhvr>
                                      <p:to>
                                        <p:strVal val="visible"/>
                                      </p:to>
                                    </p:set>
                                    <p:animEffect transition="in" filter="diamond(in)">
                                      <p:cBhvr>
                                        <p:cTn id="27" dur="2000"/>
                                        <p:tgtEl>
                                          <p:spTgt spid="11571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1" nodeType="clickEffect">
                                  <p:stCondLst>
                                    <p:cond delay="0"/>
                                  </p:stCondLst>
                                  <p:childTnLst>
                                    <p:set>
                                      <p:cBhvr>
                                        <p:cTn id="31" dur="1" fill="hold">
                                          <p:stCondLst>
                                            <p:cond delay="0"/>
                                          </p:stCondLst>
                                        </p:cTn>
                                        <p:tgtEl>
                                          <p:spTgt spid="115715">
                                            <p:txEl>
                                              <p:pRg st="3" end="3"/>
                                            </p:txEl>
                                          </p:spTgt>
                                        </p:tgtEl>
                                        <p:attrNameLst>
                                          <p:attrName>style.visibility</p:attrName>
                                        </p:attrNameLst>
                                      </p:cBhvr>
                                      <p:to>
                                        <p:strVal val="visible"/>
                                      </p:to>
                                    </p:set>
                                    <p:animEffect transition="in" filter="diamond(in)">
                                      <p:cBhvr>
                                        <p:cTn id="32" dur="2000"/>
                                        <p:tgtEl>
                                          <p:spTgt spid="11571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edge">
                                      <p:cBhvr>
                                        <p:cTn id="3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5715" grpId="1"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463042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solidFill>
                  <a:schemeClr val="bg1"/>
                </a:solidFill>
                <a:effectLst>
                  <a:outerShdw dist="45791" dir="2021404" algn="ctr" rotWithShape="0">
                    <a:srgbClr val="B2B2B2">
                      <a:alpha val="79999"/>
                    </a:srgbClr>
                  </a:outerShdw>
                </a:effectLst>
                <a:latin typeface="微软雅黑" panose="020B0503020204020204" pitchFamily="34" charset="-122"/>
                <a:ea typeface="微软雅黑" panose="020B0503020204020204" pitchFamily="34" charset="-122"/>
                <a:sym typeface="+mn-ea"/>
              </a:rPr>
              <a:t>学好语文的基本要点</a:t>
            </a:r>
            <a:endParaRPr lang="zh-CN" altLang="en-US" sz="3600" b="1" dirty="0">
              <a:solidFill>
                <a:schemeClr val="bg1"/>
              </a:solidFill>
              <a:effectLst>
                <a:outerShdw dist="45791" dir="2021404" algn="ctr" rotWithShape="0">
                  <a:srgbClr val="B2B2B2">
                    <a:alpha val="79999"/>
                  </a:srgbClr>
                </a:outerShdw>
              </a:effectLst>
              <a:latin typeface="微软雅黑" panose="020B0503020204020204" pitchFamily="34" charset="-122"/>
              <a:ea typeface="微软雅黑" panose="020B0503020204020204" pitchFamily="34" charset="-122"/>
              <a:sym typeface="+mn-ea"/>
            </a:endParaRPr>
          </a:p>
        </p:txBody>
      </p:sp>
      <p:pic>
        <p:nvPicPr>
          <p:cNvPr id="59393" name="图片 49153" descr="200481272447478"/>
          <p:cNvPicPr>
            <a:picLocks noChangeAspect="1"/>
          </p:cNvPicPr>
          <p:nvPr/>
        </p:nvPicPr>
        <p:blipFill>
          <a:blip r:embed="rId1">
            <a:lum bright="6000"/>
          </a:blip>
          <a:stretch>
            <a:fillRect/>
          </a:stretch>
        </p:blipFill>
        <p:spPr>
          <a:xfrm>
            <a:off x="17145" y="661670"/>
            <a:ext cx="12158345" cy="6137910"/>
          </a:xfrm>
          <a:prstGeom prst="rect">
            <a:avLst/>
          </a:prstGeom>
          <a:noFill/>
          <a:ln w="9525">
            <a:noFill/>
          </a:ln>
        </p:spPr>
      </p:pic>
      <p:sp>
        <p:nvSpPr>
          <p:cNvPr id="59395" name="文本框 49155"/>
          <p:cNvSpPr txBox="1"/>
          <p:nvPr/>
        </p:nvSpPr>
        <p:spPr>
          <a:xfrm>
            <a:off x="2479358" y="1255713"/>
            <a:ext cx="6913562" cy="3538220"/>
          </a:xfrm>
          <a:prstGeom prst="rect">
            <a:avLst/>
          </a:prstGeom>
          <a:noFill/>
          <a:ln w="9525">
            <a:noFill/>
          </a:ln>
        </p:spPr>
        <p:txBody>
          <a:bodyPr anchor="t">
            <a:spAutoFit/>
          </a:bodyPr>
          <a:p>
            <a:pPr algn="ctr">
              <a:spcBef>
                <a:spcPct val="50000"/>
              </a:spcBef>
            </a:pPr>
            <a:r>
              <a:rPr lang="zh-CN" altLang="en-US" sz="3200" b="1" dirty="0">
                <a:solidFill>
                  <a:srgbClr val="000066"/>
                </a:solidFill>
                <a:latin typeface="Arial" panose="020B0604020202020204" pitchFamily="34" charset="0"/>
                <a:ea typeface="黑体" panose="02010609060101010101" charset="-122"/>
              </a:rPr>
              <a:t>练好语文基本功，优秀诗人勤记诵。</a:t>
            </a:r>
            <a:endParaRPr lang="zh-CN" altLang="en-US" sz="3200" b="1" dirty="0">
              <a:solidFill>
                <a:srgbClr val="000066"/>
              </a:solidFill>
              <a:latin typeface="Arial" panose="020B0604020202020204" pitchFamily="34" charset="0"/>
              <a:ea typeface="黑体" panose="02010609060101010101" charset="-122"/>
            </a:endParaRPr>
          </a:p>
          <a:p>
            <a:pPr algn="ctr">
              <a:spcBef>
                <a:spcPct val="50000"/>
              </a:spcBef>
            </a:pPr>
            <a:r>
              <a:rPr lang="zh-CN" altLang="en-US" sz="3200" b="1" dirty="0">
                <a:solidFill>
                  <a:srgbClr val="000066"/>
                </a:solidFill>
                <a:latin typeface="Arial" panose="020B0604020202020204" pitchFamily="34" charset="0"/>
                <a:ea typeface="黑体" panose="02010609060101010101" charset="-122"/>
              </a:rPr>
              <a:t>报纸杂志常翻阅，买书看书做书虫。</a:t>
            </a:r>
            <a:endParaRPr lang="zh-CN" altLang="en-US" sz="3200" b="1" dirty="0">
              <a:solidFill>
                <a:srgbClr val="000066"/>
              </a:solidFill>
              <a:latin typeface="Arial" panose="020B0604020202020204" pitchFamily="34" charset="0"/>
              <a:ea typeface="黑体" panose="02010609060101010101" charset="-122"/>
            </a:endParaRPr>
          </a:p>
          <a:p>
            <a:pPr algn="ctr">
              <a:spcBef>
                <a:spcPct val="50000"/>
              </a:spcBef>
            </a:pPr>
            <a:r>
              <a:rPr lang="zh-CN" altLang="en-US" sz="3200" b="1" dirty="0">
                <a:solidFill>
                  <a:srgbClr val="000066"/>
                </a:solidFill>
                <a:latin typeface="Arial" panose="020B0604020202020204" pitchFamily="34" charset="0"/>
                <a:ea typeface="黑体" panose="02010609060101010101" charset="-122"/>
              </a:rPr>
              <a:t>语文笔记贵坚持，课外练笔不放松。</a:t>
            </a:r>
            <a:endParaRPr lang="zh-CN" altLang="en-US" sz="3200" b="1" dirty="0">
              <a:solidFill>
                <a:srgbClr val="000066"/>
              </a:solidFill>
              <a:latin typeface="Arial" panose="020B0604020202020204" pitchFamily="34" charset="0"/>
              <a:ea typeface="黑体" panose="02010609060101010101" charset="-122"/>
            </a:endParaRPr>
          </a:p>
          <a:p>
            <a:pPr algn="ctr">
              <a:spcBef>
                <a:spcPct val="50000"/>
              </a:spcBef>
            </a:pPr>
            <a:r>
              <a:rPr lang="zh-CN" altLang="en-US" sz="3200" b="1" dirty="0">
                <a:solidFill>
                  <a:srgbClr val="000066"/>
                </a:solidFill>
                <a:latin typeface="Arial" panose="020B0604020202020204" pitchFamily="34" charset="0"/>
                <a:ea typeface="黑体" panose="02010609060101010101" charset="-122"/>
              </a:rPr>
              <a:t>生活处处皆学问，他山之石把玉攻。</a:t>
            </a:r>
            <a:endParaRPr lang="zh-CN" altLang="en-US" sz="3200" b="1" dirty="0">
              <a:solidFill>
                <a:srgbClr val="000066"/>
              </a:solidFill>
              <a:latin typeface="Arial" panose="020B0604020202020204" pitchFamily="34" charset="0"/>
              <a:ea typeface="黑体" panose="02010609060101010101" charset="-122"/>
            </a:endParaRPr>
          </a:p>
          <a:p>
            <a:pPr algn="ctr">
              <a:spcBef>
                <a:spcPct val="50000"/>
              </a:spcBef>
            </a:pPr>
            <a:r>
              <a:rPr lang="zh-CN" altLang="en-US" sz="3200" b="1" dirty="0">
                <a:solidFill>
                  <a:srgbClr val="000066"/>
                </a:solidFill>
                <a:latin typeface="Arial" panose="020B0604020202020204" pitchFamily="34" charset="0"/>
                <a:ea typeface="黑体" panose="02010609060101010101" charset="-122"/>
              </a:rPr>
              <a:t>基础知识早复习，课本学习贯始终</a:t>
            </a:r>
            <a:r>
              <a:rPr lang="zh-CN" altLang="en-US" sz="3200" b="1" dirty="0">
                <a:solidFill>
                  <a:srgbClr val="000066"/>
                </a:solidFill>
                <a:latin typeface="Bauhaus 93" pitchFamily="82" charset="0"/>
                <a:ea typeface="宋体" panose="02010600030101010101" pitchFamily="2" charset="-122"/>
              </a:rPr>
              <a:t>。</a:t>
            </a:r>
            <a:endParaRPr lang="zh-CN" altLang="en-US" sz="3200" b="1" dirty="0">
              <a:solidFill>
                <a:srgbClr val="000066"/>
              </a:solidFill>
              <a:latin typeface="Bauhaus 93" pitchFamily="82" charset="0"/>
              <a:ea typeface="宋体" panose="02010600030101010101" pitchFamily="2" charset="-122"/>
            </a:endParaRPr>
          </a:p>
        </p:txBody>
      </p:sp>
      <p:sp>
        <p:nvSpPr>
          <p:cNvPr id="59396" name="矩形 49156"/>
          <p:cNvSpPr/>
          <p:nvPr/>
        </p:nvSpPr>
        <p:spPr>
          <a:xfrm>
            <a:off x="941070" y="5017135"/>
            <a:ext cx="10227945" cy="1076325"/>
          </a:xfrm>
          <a:prstGeom prst="rect">
            <a:avLst/>
          </a:prstGeom>
          <a:noFill/>
          <a:ln w="9525">
            <a:noFill/>
          </a:ln>
        </p:spPr>
        <p:txBody>
          <a:bodyPr wrap="square" anchor="ctr">
            <a:spAutoFit/>
          </a:bodyPr>
          <a:p>
            <a:pPr algn="l"/>
            <a:r>
              <a:rPr lang="zh-CN" altLang="en-US" sz="3200" b="1" dirty="0">
                <a:solidFill>
                  <a:srgbClr val="FF0000"/>
                </a:solidFill>
                <a:latin typeface="Bauhaus 93" pitchFamily="82" charset="0"/>
                <a:ea typeface="黑体" panose="02010609060101010101" charset="-122"/>
              </a:rPr>
              <a:t>做个“五一居士”：</a:t>
            </a:r>
            <a:r>
              <a:rPr lang="en-US" altLang="zh-CN" sz="3200" b="1" dirty="0">
                <a:solidFill>
                  <a:srgbClr val="FF0000"/>
                </a:solidFill>
                <a:latin typeface="Bauhaus 93" pitchFamily="82" charset="0"/>
                <a:ea typeface="黑体" panose="02010609060101010101" charset="-122"/>
              </a:rPr>
              <a:t>①</a:t>
            </a:r>
            <a:r>
              <a:rPr lang="zh-CN" altLang="en-US" sz="3200" b="1" dirty="0">
                <a:solidFill>
                  <a:srgbClr val="FF0000"/>
                </a:solidFill>
                <a:latin typeface="Bauhaus 93" pitchFamily="82" charset="0"/>
                <a:ea typeface="黑体" panose="02010609060101010101" charset="-122"/>
              </a:rPr>
              <a:t>一手好字</a:t>
            </a:r>
            <a:r>
              <a:rPr lang="en-US" altLang="zh-CN" sz="3200" b="1" dirty="0">
                <a:solidFill>
                  <a:srgbClr val="FF0000"/>
                </a:solidFill>
                <a:latin typeface="Bauhaus 93" pitchFamily="82" charset="0"/>
                <a:ea typeface="黑体" panose="02010609060101010101" charset="-122"/>
              </a:rPr>
              <a:t>②</a:t>
            </a:r>
            <a:r>
              <a:rPr lang="zh-CN" altLang="en-US" sz="3200" b="1" dirty="0">
                <a:solidFill>
                  <a:srgbClr val="FF0000"/>
                </a:solidFill>
                <a:latin typeface="Bauhaus 93" pitchFamily="82" charset="0"/>
                <a:ea typeface="黑体" panose="02010609060101010101" charset="-122"/>
              </a:rPr>
              <a:t>一张铁嘴</a:t>
            </a:r>
            <a:r>
              <a:rPr lang="en-US" altLang="zh-CN" sz="3200" b="1" dirty="0">
                <a:solidFill>
                  <a:srgbClr val="FF0000"/>
                </a:solidFill>
                <a:latin typeface="Bauhaus 93" pitchFamily="82" charset="0"/>
                <a:ea typeface="黑体" panose="02010609060101010101" charset="-122"/>
              </a:rPr>
              <a:t>③</a:t>
            </a:r>
            <a:r>
              <a:rPr lang="zh-CN" altLang="en-US" sz="3200" b="1" dirty="0">
                <a:solidFill>
                  <a:srgbClr val="FF0000"/>
                </a:solidFill>
                <a:latin typeface="Bauhaus 93" pitchFamily="82" charset="0"/>
                <a:ea typeface="黑体" panose="02010609060101010101" charset="-122"/>
              </a:rPr>
              <a:t>一肚子名篇佳作</a:t>
            </a:r>
            <a:r>
              <a:rPr lang="en-US" altLang="zh-CN" sz="3200" b="1" dirty="0">
                <a:solidFill>
                  <a:srgbClr val="FF0000"/>
                </a:solidFill>
                <a:latin typeface="Bauhaus 93" pitchFamily="82" charset="0"/>
                <a:ea typeface="黑体" panose="02010609060101010101" charset="-122"/>
              </a:rPr>
              <a:t>④</a:t>
            </a:r>
            <a:r>
              <a:rPr lang="zh-CN" altLang="en-US" sz="3200" b="1" dirty="0">
                <a:solidFill>
                  <a:srgbClr val="FF0000"/>
                </a:solidFill>
                <a:latin typeface="Bauhaus 93" pitchFamily="82" charset="0"/>
                <a:ea typeface="黑体" panose="02010609060101010101" charset="-122"/>
              </a:rPr>
              <a:t>一笔好文章</a:t>
            </a:r>
            <a:r>
              <a:rPr lang="en-US" altLang="zh-CN" sz="3200" b="1" dirty="0">
                <a:solidFill>
                  <a:srgbClr val="FF0000"/>
                </a:solidFill>
                <a:latin typeface="Bauhaus 93" pitchFamily="82" charset="0"/>
                <a:ea typeface="黑体" panose="02010609060101010101" charset="-122"/>
              </a:rPr>
              <a:t>⑤</a:t>
            </a:r>
            <a:r>
              <a:rPr lang="zh-CN" altLang="en-US" sz="3200" b="1" dirty="0">
                <a:solidFill>
                  <a:srgbClr val="FF0000"/>
                </a:solidFill>
                <a:latin typeface="Bauhaus 93" pitchFamily="82" charset="0"/>
                <a:ea typeface="黑体" panose="02010609060101010101" charset="-122"/>
              </a:rPr>
              <a:t>一颗永远年轻的心。</a:t>
            </a:r>
            <a:endParaRPr lang="zh-CN" altLang="en-US" sz="3200" b="1" dirty="0">
              <a:solidFill>
                <a:srgbClr val="FF0000"/>
              </a:solidFill>
              <a:latin typeface="Bauhaus 93" pitchFamily="82"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9393"/>
                                        </p:tgtEl>
                                        <p:attrNameLst>
                                          <p:attrName>style.visibility</p:attrName>
                                        </p:attrNameLst>
                                      </p:cBhvr>
                                      <p:to>
                                        <p:strVal val="visible"/>
                                      </p:to>
                                    </p:set>
                                    <p:animEffect transition="in" filter="circle(in)">
                                      <p:cBhvr>
                                        <p:cTn id="12" dur="2000"/>
                                        <p:tgtEl>
                                          <p:spTgt spid="5939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9395"/>
                                        </p:tgtEl>
                                        <p:attrNameLst>
                                          <p:attrName>style.visibility</p:attrName>
                                        </p:attrNameLst>
                                      </p:cBhvr>
                                      <p:to>
                                        <p:strVal val="visible"/>
                                      </p:to>
                                    </p:set>
                                    <p:animEffect transition="in" filter="diamond(in)">
                                      <p:cBhvr>
                                        <p:cTn id="17" dur="2000"/>
                                        <p:tgtEl>
                                          <p:spTgt spid="5939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9396"/>
                                        </p:tgtEl>
                                        <p:attrNameLst>
                                          <p:attrName>style.visibility</p:attrName>
                                        </p:attrNameLst>
                                      </p:cBhvr>
                                      <p:to>
                                        <p:strVal val="visible"/>
                                      </p:to>
                                    </p:set>
                                    <p:animEffect transition="in" filter="diamond(in)">
                                      <p:cBhvr>
                                        <p:cTn id="22" dur="2000"/>
                                        <p:tgtEl>
                                          <p:spTgt spid="59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P spid="59396" grpId="0"/>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525" y="372110"/>
            <a:ext cx="12158980" cy="76200"/>
            <a:chOff x="0" y="542924"/>
            <a:chExt cx="12190413" cy="53182"/>
          </a:xfrm>
        </p:grpSpPr>
        <p:sp>
          <p:nvSpPr>
            <p:cNvPr id="6"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8" name="圆角矩形 7"/>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与同学们共勉</a:t>
            </a:r>
            <a:endParaRPr lang="zh-CN" altLang="en-US" sz="3600" b="1" dirty="0">
              <a:latin typeface="微软雅黑" panose="020B0503020204020204" pitchFamily="34" charset="-122"/>
              <a:ea typeface="微软雅黑" panose="020B0503020204020204" pitchFamily="34" charset="-122"/>
            </a:endParaRPr>
          </a:p>
        </p:txBody>
      </p:sp>
      <p:sp>
        <p:nvSpPr>
          <p:cNvPr id="11" name="圆角矩形 10"/>
          <p:cNvSpPr/>
          <p:nvPr/>
        </p:nvSpPr>
        <p:spPr>
          <a:xfrm>
            <a:off x="5262245" y="3940175"/>
            <a:ext cx="6168390" cy="2532187"/>
          </a:xfrm>
          <a:prstGeom prst="roundRect">
            <a:avLst/>
          </a:prstGeom>
          <a:noFill/>
          <a:ln w="28575">
            <a:solidFill>
              <a:srgbClr val="FF0000"/>
            </a:solidFill>
          </a:ln>
        </p:spPr>
        <p:txBody>
          <a:bodyPr wrap="square" rtlCol="0" anchor="t">
            <a:spAutoFit/>
          </a:bodyPr>
          <a:p>
            <a:pPr algn="l" fontAlgn="auto">
              <a:lnSpc>
                <a:spcPct val="150000"/>
              </a:lnSpc>
            </a:pPr>
            <a:r>
              <a:rPr lang="zh-CN" sz="2400">
                <a:ln w="22225">
                  <a:solidFill>
                    <a:schemeClr val="accent2"/>
                  </a:solidFill>
                  <a:prstDash val="solid"/>
                </a:ln>
                <a:solidFill>
                  <a:schemeClr val="accent2">
                    <a:lumMod val="40000"/>
                    <a:lumOff val="60000"/>
                  </a:schemeClr>
                </a:solidFill>
                <a:effectLst/>
                <a:ea typeface="宋体" panose="02010600030101010101" pitchFamily="2" charset="-122"/>
              </a:rPr>
              <a:t>有志者事竟成！生命中有你们，感觉精彩！旅程中有你们，感觉浪漫！愿我们这一届同学的语文学习是吃着甘蔗上楼梯——步步高节节甜。</a:t>
            </a:r>
            <a:endParaRPr lang="zh-CN" altLang="en-US" sz="2400">
              <a:ln w="22225">
                <a:solidFill>
                  <a:schemeClr val="accent2"/>
                </a:solidFill>
                <a:prstDash val="solid"/>
              </a:ln>
              <a:solidFill>
                <a:schemeClr val="accent2">
                  <a:lumMod val="40000"/>
                  <a:lumOff val="60000"/>
                </a:schemeClr>
              </a:solidFill>
              <a:effectLst/>
              <a:ea typeface="宋体" panose="02010600030101010101" pitchFamily="2" charset="-122"/>
            </a:endParaRPr>
          </a:p>
        </p:txBody>
      </p:sp>
      <p:sp>
        <p:nvSpPr>
          <p:cNvPr id="12" name="文本占位符 109570" descr="Rectangle: Click to edit Master text styles&#13;&#10;Second level&#13;&#10;Third level&#13;&#10;Fourth level&#13;&#10;Fifth level"/>
          <p:cNvSpPr>
            <a:spLocks noGrp="1" noRot="1"/>
          </p:cNvSpPr>
          <p:nvPr>
            <p:ph idx="1"/>
          </p:nvPr>
        </p:nvSpPr>
        <p:spPr>
          <a:xfrm>
            <a:off x="562610" y="1273810"/>
            <a:ext cx="4296410" cy="5199380"/>
          </a:xfrm>
          <a:prstGeom prst="roundRect">
            <a:avLst/>
          </a:prstGeom>
          <a:ln w="28575">
            <a:solidFill>
              <a:srgbClr val="00B0F0"/>
            </a:solidFill>
            <a:prstDash val="sysDot"/>
          </a:ln>
        </p:spPr>
        <p:txBody>
          <a:bodyPr anchor="t">
            <a:normAutofit lnSpcReduction="20000"/>
          </a:bodyPr>
          <a:p>
            <a:pPr marL="0" indent="0" fontAlgn="auto">
              <a:lnSpc>
                <a:spcPct val="200000"/>
              </a:lnSpc>
              <a:buNone/>
            </a:pPr>
            <a:r>
              <a:rPr lang="en-US" altLang="zh-CN" sz="3600" b="1" dirty="0">
                <a:solidFill>
                  <a:srgbClr val="FF3300"/>
                </a:solidFill>
                <a:latin typeface="隶书" panose="02010509060101010101" charset="-122"/>
                <a:ea typeface="隶书" panose="02010509060101010101" charset="-122"/>
              </a:rPr>
              <a:t>  </a:t>
            </a:r>
            <a:r>
              <a:rPr lang="zh-CN" altLang="en-US" sz="3600" b="1" dirty="0">
                <a:solidFill>
                  <a:srgbClr val="FF3300"/>
                </a:solidFill>
                <a:latin typeface="隶书" panose="02010509060101010101" charset="-122"/>
                <a:ea typeface="隶书" panose="02010509060101010101" charset="-122"/>
              </a:rPr>
              <a:t>思路决定出路</a:t>
            </a:r>
            <a:endParaRPr lang="zh-CN" altLang="en-US" sz="3600" b="1" dirty="0">
              <a:solidFill>
                <a:srgbClr val="FF3300"/>
              </a:solidFill>
              <a:latin typeface="隶书" panose="02010509060101010101" charset="-122"/>
              <a:ea typeface="隶书" panose="02010509060101010101" charset="-122"/>
            </a:endParaRPr>
          </a:p>
          <a:p>
            <a:pPr marL="0" indent="0" fontAlgn="auto">
              <a:lnSpc>
                <a:spcPct val="200000"/>
              </a:lnSpc>
              <a:buNone/>
            </a:pPr>
            <a:r>
              <a:rPr lang="zh-CN" altLang="en-US" sz="3600" b="1" dirty="0">
                <a:solidFill>
                  <a:srgbClr val="FF3300"/>
                </a:solidFill>
                <a:latin typeface="隶书" panose="02010509060101010101" charset="-122"/>
                <a:ea typeface="隶书" panose="02010509060101010101" charset="-122"/>
              </a:rPr>
              <a:t>  态度决定速度</a:t>
            </a:r>
            <a:endParaRPr lang="zh-CN" altLang="en-US" sz="3600" b="1" dirty="0">
              <a:solidFill>
                <a:srgbClr val="FF3300"/>
              </a:solidFill>
              <a:latin typeface="隶书" panose="02010509060101010101" charset="-122"/>
              <a:ea typeface="隶书" panose="02010509060101010101" charset="-122"/>
            </a:endParaRPr>
          </a:p>
          <a:p>
            <a:pPr marL="0" indent="0" fontAlgn="auto">
              <a:lnSpc>
                <a:spcPct val="200000"/>
              </a:lnSpc>
              <a:buNone/>
            </a:pPr>
            <a:r>
              <a:rPr lang="zh-CN" altLang="en-US" sz="3600" b="1" dirty="0">
                <a:solidFill>
                  <a:srgbClr val="FF3300"/>
                </a:solidFill>
                <a:latin typeface="隶书" panose="02010509060101010101" charset="-122"/>
                <a:ea typeface="隶书" panose="02010509060101010101" charset="-122"/>
              </a:rPr>
              <a:t>  细节决定成败</a:t>
            </a:r>
            <a:endParaRPr lang="zh-CN" altLang="en-US" sz="3600" b="1" dirty="0">
              <a:solidFill>
                <a:srgbClr val="FF3300"/>
              </a:solidFill>
              <a:latin typeface="隶书" panose="02010509060101010101" charset="-122"/>
              <a:ea typeface="隶书" panose="02010509060101010101" charset="-122"/>
            </a:endParaRPr>
          </a:p>
          <a:p>
            <a:pPr marL="0" indent="0" fontAlgn="auto">
              <a:lnSpc>
                <a:spcPct val="200000"/>
              </a:lnSpc>
              <a:buNone/>
            </a:pPr>
            <a:r>
              <a:rPr lang="zh-CN" altLang="en-US" sz="3600" b="1" dirty="0">
                <a:solidFill>
                  <a:srgbClr val="FF3300"/>
                </a:solidFill>
                <a:latin typeface="隶书" panose="02010509060101010101" charset="-122"/>
                <a:ea typeface="隶书" panose="02010509060101010101" charset="-122"/>
              </a:rPr>
              <a:t>  勤奋决定命运</a:t>
            </a:r>
            <a:endParaRPr lang="zh-CN" altLang="en-US" sz="3600" b="1" dirty="0">
              <a:solidFill>
                <a:srgbClr val="FF3300"/>
              </a:solidFill>
              <a:latin typeface="隶书" panose="02010509060101010101" charset="-122"/>
              <a:ea typeface="隶书" panose="02010509060101010101" charset="-122"/>
            </a:endParaRPr>
          </a:p>
        </p:txBody>
      </p:sp>
      <p:pic>
        <p:nvPicPr>
          <p:cNvPr id="13" name="图片 12"/>
          <p:cNvPicPr>
            <a:picLocks noChangeAspect="1"/>
          </p:cNvPicPr>
          <p:nvPr/>
        </p:nvPicPr>
        <p:blipFill>
          <a:blip r:embed="rId1"/>
          <a:stretch>
            <a:fillRect/>
          </a:stretch>
        </p:blipFill>
        <p:spPr>
          <a:xfrm>
            <a:off x="5262245" y="1273175"/>
            <a:ext cx="6167755" cy="257746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
                                            <p:bg/>
                                          </p:spTgt>
                                        </p:tgtEl>
                                        <p:attrNameLst>
                                          <p:attrName>style.visibility</p:attrName>
                                        </p:attrNameLst>
                                      </p:cBhvr>
                                      <p:to>
                                        <p:strVal val="visible"/>
                                      </p:to>
                                    </p:set>
                                    <p:animEffect transition="in" filter="diamond(in)">
                                      <p:cBhvr>
                                        <p:cTn id="12" dur="2000"/>
                                        <p:tgtEl>
                                          <p:spTgt spid="12">
                                            <p:bg/>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diamond(in)">
                                      <p:cBhvr>
                                        <p:cTn id="17" dur="20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2">
                                            <p:txEl>
                                              <p:pRg st="1" end="1"/>
                                            </p:txEl>
                                          </p:spTgt>
                                        </p:tgtEl>
                                        <p:attrNameLst>
                                          <p:attrName>style.visibility</p:attrName>
                                        </p:attrNameLst>
                                      </p:cBhvr>
                                      <p:to>
                                        <p:strVal val="visible"/>
                                      </p:to>
                                    </p:set>
                                    <p:animEffect transition="in" filter="diamond(in)">
                                      <p:cBhvr>
                                        <p:cTn id="22" dur="2000"/>
                                        <p:tgtEl>
                                          <p:spTgt spid="1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2">
                                            <p:txEl>
                                              <p:pRg st="2" end="2"/>
                                            </p:txEl>
                                          </p:spTgt>
                                        </p:tgtEl>
                                        <p:attrNameLst>
                                          <p:attrName>style.visibility</p:attrName>
                                        </p:attrNameLst>
                                      </p:cBhvr>
                                      <p:to>
                                        <p:strVal val="visible"/>
                                      </p:to>
                                    </p:set>
                                    <p:animEffect transition="in" filter="diamond(in)">
                                      <p:cBhvr>
                                        <p:cTn id="27" dur="2000"/>
                                        <p:tgtEl>
                                          <p:spTgt spid="12">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2">
                                            <p:txEl>
                                              <p:pRg st="3" end="3"/>
                                            </p:txEl>
                                          </p:spTgt>
                                        </p:tgtEl>
                                        <p:attrNameLst>
                                          <p:attrName>style.visibility</p:attrName>
                                        </p:attrNameLst>
                                      </p:cBhvr>
                                      <p:to>
                                        <p:strVal val="visible"/>
                                      </p:to>
                                    </p:set>
                                    <p:animEffect transition="in" filter="diamond(in)">
                                      <p:cBhvr>
                                        <p:cTn id="32" dur="2000"/>
                                        <p:tgtEl>
                                          <p:spTgt spid="12">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edge">
                                      <p:cBhvr>
                                        <p:cTn id="37" dur="2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ircle(in)">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build="p"/>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timg (7)"/>
          <p:cNvPicPr>
            <a:picLocks noChangeAspect="1"/>
          </p:cNvPicPr>
          <p:nvPr/>
        </p:nvPicPr>
        <p:blipFill>
          <a:blip r:embed="rId1"/>
          <a:stretch>
            <a:fillRect/>
          </a:stretch>
        </p:blipFill>
        <p:spPr>
          <a:xfrm>
            <a:off x="-17780" y="2540"/>
            <a:ext cx="12199620" cy="6859905"/>
          </a:xfrm>
          <a:prstGeom prst="rect">
            <a:avLst/>
          </a:prstGeom>
        </p:spPr>
      </p:pic>
      <p:sp>
        <p:nvSpPr>
          <p:cNvPr id="29699" name="Text Box 3"/>
          <p:cNvSpPr txBox="1"/>
          <p:nvPr/>
        </p:nvSpPr>
        <p:spPr>
          <a:xfrm>
            <a:off x="2362200" y="1524000"/>
            <a:ext cx="6705600" cy="460375"/>
          </a:xfrm>
          <a:prstGeom prst="rect">
            <a:avLst/>
          </a:prstGeom>
          <a:noFill/>
          <a:ln w="9525">
            <a:noFill/>
          </a:ln>
        </p:spPr>
        <p:txBody>
          <a:bodyPr>
            <a:spAutoFit/>
          </a:bodyPr>
          <a:p>
            <a:pPr>
              <a:spcBef>
                <a:spcPct val="50000"/>
              </a:spcBef>
            </a:pPr>
            <a:endParaRPr lang="zh-CN" altLang="zh-CN" sz="2400" b="0" dirty="0">
              <a:latin typeface="Tahoma" panose="020B0604030504040204" pitchFamily="34" charset="0"/>
            </a:endParaRPr>
          </a:p>
        </p:txBody>
      </p:sp>
      <p:pic>
        <p:nvPicPr>
          <p:cNvPr id="2" name="图片 1" descr="图片3"/>
          <p:cNvPicPr>
            <a:picLocks noChangeAspect="1"/>
          </p:cNvPicPr>
          <p:nvPr/>
        </p:nvPicPr>
        <p:blipFill>
          <a:blip r:embed="rId2"/>
          <a:stretch>
            <a:fillRect/>
          </a:stretch>
        </p:blipFill>
        <p:spPr>
          <a:xfrm>
            <a:off x="1236345" y="498475"/>
            <a:ext cx="10058400" cy="1293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abc123 014"/>
          <p:cNvPicPr>
            <a:picLocks noChangeAspect="1"/>
          </p:cNvPicPr>
          <p:nvPr/>
        </p:nvPicPr>
        <p:blipFill>
          <a:blip r:embed="rId1"/>
          <a:stretch>
            <a:fillRect/>
          </a:stretch>
        </p:blipFill>
        <p:spPr>
          <a:xfrm>
            <a:off x="12700" y="-17780"/>
            <a:ext cx="12155805" cy="6864350"/>
          </a:xfrm>
          <a:prstGeom prst="rect">
            <a:avLst/>
          </a:prstGeom>
        </p:spPr>
      </p:pic>
      <p:sp>
        <p:nvSpPr>
          <p:cNvPr id="4" name="矩形 3"/>
          <p:cNvSpPr/>
          <p:nvPr/>
        </p:nvSpPr>
        <p:spPr>
          <a:xfrm>
            <a:off x="1592580" y="1341120"/>
            <a:ext cx="9123680" cy="1445260"/>
          </a:xfrm>
          <a:prstGeom prst="rect">
            <a:avLst/>
          </a:prstGeom>
          <a:noFill/>
          <a:ln>
            <a:noFill/>
          </a:ln>
        </p:spPr>
        <p:txBody>
          <a:bodyPr wrap="none" rtlCol="0" anchor="t">
            <a:spAutoFit/>
          </a:bodyPr>
          <a:p>
            <a:pPr algn="ctr"/>
            <a:r>
              <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t>用心感受语文点滴</a:t>
            </a:r>
            <a:endParaRPr lang="zh-CN" altLang="en-US" sz="88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
          <p:cNvGrpSpPr/>
          <p:nvPr/>
        </p:nvGrpSpPr>
        <p:grpSpPr>
          <a:xfrm>
            <a:off x="0" y="305390"/>
            <a:ext cx="12192000" cy="53170"/>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语文是什么</a:t>
            </a:r>
            <a:endParaRPr lang="zh-CN" altLang="en-US" sz="36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15620" y="1234440"/>
            <a:ext cx="7138670" cy="4897533"/>
          </a:xfrm>
          <a:prstGeom prst="roundRect">
            <a:avLst/>
          </a:prstGeom>
          <a:noFill/>
          <a:ln w="28575">
            <a:solidFill>
              <a:srgbClr val="00B050"/>
            </a:solidFill>
            <a:prstDash val="sysDot"/>
          </a:ln>
        </p:spPr>
        <p:txBody>
          <a:bodyPr wrap="square" rtlCol="0" anchor="t">
            <a:spAutoFit/>
          </a:bodyPr>
          <a:p>
            <a:pPr marL="0" indent="0" fontAlgn="auto">
              <a:lnSpc>
                <a:spcPct val="200000"/>
              </a:lnSpc>
              <a:buNone/>
            </a:pPr>
            <a:r>
              <a:rPr lang="zh-CN" altLang="en-US" sz="2800" b="1" dirty="0">
                <a:latin typeface="黑体" panose="02010609060101010101" charset="-122"/>
                <a:ea typeface="黑体" panose="02010609060101010101" charset="-122"/>
                <a:cs typeface="黑体" panose="02010609060101010101" charset="-122"/>
                <a:sym typeface="+mn-ea"/>
              </a:rPr>
              <a:t>语文是重要的交际工具，是人类优秀文化的积淀，工具性和人文性是语文学科的基本特征，学好语文是我们从事任何工作学习的基础，</a:t>
            </a:r>
            <a:r>
              <a:rPr lang="zh-CN" altLang="en-US" sz="2800" b="1" dirty="0">
                <a:solidFill>
                  <a:srgbClr val="CC0066"/>
                </a:solidFill>
                <a:latin typeface="黑体" panose="02010609060101010101" charset="-122"/>
                <a:ea typeface="黑体" panose="02010609060101010101" charset="-122"/>
                <a:cs typeface="黑体" panose="02010609060101010101" charset="-122"/>
                <a:sym typeface="+mn-ea"/>
              </a:rPr>
              <a:t>生活离不开语文</a:t>
            </a:r>
            <a:r>
              <a:rPr lang="zh-CN" altLang="en-US" sz="2800" b="1" dirty="0">
                <a:latin typeface="黑体" panose="02010609060101010101" charset="-122"/>
                <a:ea typeface="黑体" panose="02010609060101010101" charset="-122"/>
                <a:cs typeface="黑体" panose="02010609060101010101" charset="-122"/>
                <a:sym typeface="+mn-ea"/>
              </a:rPr>
              <a:t>，用心感受，语文无处不在。</a:t>
            </a:r>
            <a:endParaRPr lang="zh-CN" altLang="en-US" sz="2800">
              <a:latin typeface="黑体" panose="02010609060101010101" charset="-122"/>
              <a:ea typeface="黑体" panose="02010609060101010101" charset="-122"/>
              <a:cs typeface="黑体" panose="02010609060101010101" charset="-122"/>
            </a:endParaRPr>
          </a:p>
        </p:txBody>
      </p:sp>
      <p:pic>
        <p:nvPicPr>
          <p:cNvPr id="11" name="图片 10" descr="timg (8)"/>
          <p:cNvPicPr>
            <a:picLocks noChangeAspect="1"/>
          </p:cNvPicPr>
          <p:nvPr/>
        </p:nvPicPr>
        <p:blipFill>
          <a:blip r:embed="rId1"/>
          <a:stretch>
            <a:fillRect/>
          </a:stretch>
        </p:blipFill>
        <p:spPr>
          <a:xfrm>
            <a:off x="7941945" y="1233805"/>
            <a:ext cx="3921760" cy="2442210"/>
          </a:xfrm>
          <a:prstGeom prst="roundRect">
            <a:avLst/>
          </a:prstGeom>
        </p:spPr>
      </p:pic>
      <p:pic>
        <p:nvPicPr>
          <p:cNvPr id="12" name="图片 11" descr="timg (28)"/>
          <p:cNvPicPr>
            <a:picLocks noChangeAspect="1"/>
          </p:cNvPicPr>
          <p:nvPr/>
        </p:nvPicPr>
        <p:blipFill>
          <a:blip r:embed="rId2"/>
          <a:stretch>
            <a:fillRect/>
          </a:stretch>
        </p:blipFill>
        <p:spPr>
          <a:xfrm>
            <a:off x="7942580" y="3843020"/>
            <a:ext cx="3921125" cy="228917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525" y="372110"/>
            <a:ext cx="12158980" cy="76200"/>
            <a:chOff x="0" y="542924"/>
            <a:chExt cx="12190413" cy="53182"/>
          </a:xfrm>
        </p:grpSpPr>
        <p:sp>
          <p:nvSpPr>
            <p:cNvPr id="5"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5" name="组合 34"/>
          <p:cNvGrpSpPr/>
          <p:nvPr/>
        </p:nvGrpSpPr>
        <p:grpSpPr>
          <a:xfrm>
            <a:off x="328294" y="4577715"/>
            <a:ext cx="11155945" cy="2036445"/>
            <a:chOff x="1005664" y="2850995"/>
            <a:chExt cx="4916712" cy="265963"/>
          </a:xfrm>
        </p:grpSpPr>
        <p:grpSp>
          <p:nvGrpSpPr>
            <p:cNvPr id="39" name="组合 38"/>
            <p:cNvGrpSpPr/>
            <p:nvPr/>
          </p:nvGrpSpPr>
          <p:grpSpPr>
            <a:xfrm>
              <a:off x="4337804" y="2856966"/>
              <a:ext cx="1584572" cy="253938"/>
              <a:chOff x="6090402" y="2933166"/>
              <a:chExt cx="1584572" cy="253938"/>
            </a:xfrm>
          </p:grpSpPr>
          <p:sp>
            <p:nvSpPr>
              <p:cNvPr id="47" name="圆角矩形 46"/>
              <p:cNvSpPr/>
              <p:nvPr/>
            </p:nvSpPr>
            <p:spPr>
              <a:xfrm>
                <a:off x="6090402" y="2933166"/>
                <a:ext cx="1584572" cy="253938"/>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48" name="矩形 9"/>
              <p:cNvSpPr>
                <a:spLocks noChangeArrowheads="1"/>
              </p:cNvSpPr>
              <p:nvPr/>
            </p:nvSpPr>
            <p:spPr bwMode="auto">
              <a:xfrm>
                <a:off x="6258598" y="2953318"/>
                <a:ext cx="1298554" cy="22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indent="0">
                  <a:lnSpc>
                    <a:spcPct val="90000"/>
                  </a:lnSpc>
                  <a:buNone/>
                </a:pPr>
                <a:r>
                  <a:rPr lang="zh-CN" altLang="en-US" sz="2400" b="1" dirty="0">
                    <a:solidFill>
                      <a:schemeClr val="bg1"/>
                    </a:solidFill>
                    <a:latin typeface="仿宋" panose="02010609060101010101" charset="-122"/>
                    <a:ea typeface="仿宋" panose="02010609060101010101" charset="-122"/>
                    <a:cs typeface="仿宋" panose="02010609060101010101" charset="-122"/>
                    <a:sym typeface="+mn-ea"/>
                  </a:rPr>
                  <a:t>当你发表演讲、主持会议，滔滔不绝，引经据典，口吐连珠妙语，别忘了，这也是语文……</a:t>
                </a:r>
                <a:endParaRPr lang="zh-CN" altLang="en-US" sz="2400" b="1" dirty="0">
                  <a:solidFill>
                    <a:schemeClr val="bg1"/>
                  </a:solidFill>
                  <a:latin typeface="仿宋" panose="02010609060101010101" charset="-122"/>
                  <a:ea typeface="仿宋" panose="02010609060101010101" charset="-122"/>
                  <a:cs typeface="仿宋" panose="02010609060101010101" charset="-122"/>
                  <a:sym typeface="+mn-ea"/>
                </a:endParaRPr>
              </a:p>
            </p:txBody>
          </p:sp>
        </p:grpSp>
        <p:sp>
          <p:nvSpPr>
            <p:cNvPr id="45" name="圆角矩形 44"/>
            <p:cNvSpPr/>
            <p:nvPr/>
          </p:nvSpPr>
          <p:spPr>
            <a:xfrm>
              <a:off x="2646208" y="2863020"/>
              <a:ext cx="1652019" cy="253938"/>
            </a:xfrm>
            <a:prstGeom prst="roundRect">
              <a:avLst>
                <a:gd name="adj" fmla="val 41676"/>
              </a:avLst>
            </a:prstGeom>
            <a:solidFill>
              <a:srgbClr val="FE9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仿宋" panose="02010609060101010101" charset="-122"/>
                  <a:ea typeface="仿宋" panose="02010609060101010101" charset="-122"/>
                  <a:cs typeface="微软雅黑" panose="020B0503020204020204" pitchFamily="34" charset="-122"/>
                  <a:sym typeface="+mn-ea"/>
                </a:rPr>
                <a:t>当你看到一幅雄浑俊雅的书画后，立即被其所吸引，于是你搜肠刮肚，想尽华美辞藻来赞美它，这就是语文！</a:t>
              </a:r>
              <a:endParaRPr lang="zh-CN" altLang="en-US" sz="2400" b="1" dirty="0">
                <a:solidFill>
                  <a:schemeClr val="bg1"/>
                </a:solidFill>
                <a:latin typeface="仿宋" panose="02010609060101010101" charset="-122"/>
                <a:ea typeface="仿宋" panose="02010609060101010101" charset="-122"/>
                <a:cs typeface="微软雅黑" panose="020B0503020204020204" pitchFamily="34" charset="-122"/>
                <a:sym typeface="+mn-ea"/>
              </a:endParaRPr>
            </a:p>
          </p:txBody>
        </p:sp>
        <p:sp>
          <p:nvSpPr>
            <p:cNvPr id="43" name="圆角矩形 42"/>
            <p:cNvSpPr/>
            <p:nvPr/>
          </p:nvSpPr>
          <p:spPr>
            <a:xfrm>
              <a:off x="1005664" y="2850995"/>
              <a:ext cx="1601084" cy="265963"/>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仿宋" panose="02010609060101010101" charset="-122"/>
                  <a:ea typeface="仿宋" panose="02010609060101010101" charset="-122"/>
                  <a:cs typeface="微软雅黑" panose="020B0503020204020204" pitchFamily="34" charset="-122"/>
                  <a:sym typeface="+mn-ea"/>
                </a:rPr>
                <a:t>当你听到一首动人心魄的歌曲时，沉浸于歌词所描绘的幽然意境，流连忘返，这就是语文！</a:t>
              </a:r>
              <a:endParaRPr lang="zh-CN" altLang="en-US" sz="2400" b="1" dirty="0" smtClean="0">
                <a:solidFill>
                  <a:schemeClr val="bg1"/>
                </a:solidFill>
                <a:latin typeface="仿宋" panose="02010609060101010101" charset="-122"/>
                <a:ea typeface="仿宋" panose="02010609060101010101" charset="-122"/>
                <a:cs typeface="微软雅黑" panose="020B0503020204020204" pitchFamily="34" charset="-122"/>
                <a:sym typeface="+mn-ea"/>
              </a:endParaRPr>
            </a:p>
          </p:txBody>
        </p:sp>
      </p:grpSp>
      <p:sp>
        <p:nvSpPr>
          <p:cNvPr id="2" name="圆角矩形 1"/>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语文是什么</a:t>
            </a:r>
            <a:endParaRPr lang="zh-CN" altLang="en-US" sz="36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41020" y="1127125"/>
            <a:ext cx="3863975" cy="3171825"/>
          </a:xfrm>
          <a:prstGeom prst="parallelogram">
            <a:avLst/>
          </a:prstGeom>
        </p:spPr>
      </p:pic>
      <p:pic>
        <p:nvPicPr>
          <p:cNvPr id="10" name="图片 9"/>
          <p:cNvPicPr>
            <a:picLocks noChangeAspect="1"/>
          </p:cNvPicPr>
          <p:nvPr/>
        </p:nvPicPr>
        <p:blipFill>
          <a:blip r:embed="rId2"/>
          <a:srcRect/>
          <a:stretch>
            <a:fillRect/>
          </a:stretch>
        </p:blipFill>
        <p:spPr>
          <a:xfrm>
            <a:off x="4257675" y="1127125"/>
            <a:ext cx="3724275" cy="3171825"/>
          </a:xfrm>
          <a:prstGeom prst="parallelogram">
            <a:avLst/>
          </a:prstGeom>
        </p:spPr>
      </p:pic>
      <p:pic>
        <p:nvPicPr>
          <p:cNvPr id="11" name="图片 10"/>
          <p:cNvPicPr>
            <a:picLocks noChangeAspect="1"/>
          </p:cNvPicPr>
          <p:nvPr/>
        </p:nvPicPr>
        <p:blipFill>
          <a:blip r:embed="rId3"/>
          <a:srcRect/>
          <a:stretch>
            <a:fillRect/>
          </a:stretch>
        </p:blipFill>
        <p:spPr>
          <a:xfrm>
            <a:off x="7981950" y="1127125"/>
            <a:ext cx="4030980" cy="3171825"/>
          </a:xfrm>
          <a:prstGeom prst="parallelogram">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diamond(in)">
                                      <p:cBhvr>
                                        <p:cTn id="22"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525" y="372110"/>
            <a:ext cx="12158980" cy="76200"/>
            <a:chOff x="0" y="542924"/>
            <a:chExt cx="12190413" cy="53182"/>
          </a:xfrm>
        </p:grpSpPr>
        <p:sp>
          <p:nvSpPr>
            <p:cNvPr id="5"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 name="圆角矩形 1"/>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语文是什么</a:t>
            </a:r>
            <a:endParaRPr lang="zh-CN" altLang="en-US" sz="3600" b="1" dirty="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293370" y="1065530"/>
            <a:ext cx="6054725" cy="5600065"/>
          </a:xfrm>
          <a:prstGeom prst="rect">
            <a:avLst/>
          </a:prstGeom>
        </p:spPr>
      </p:pic>
      <p:pic>
        <p:nvPicPr>
          <p:cNvPr id="58" name="Picture 2" descr="F:\30、《乡土情怀》课题\2、 2016”挖掘本土传统文化，培养学生乡土情怀“课题\3、《乡土崀山》以及参考资料\16、新宁风景\31198_2828201_959929.jpg"/>
          <p:cNvPicPr>
            <a:picLocks noGrp="1" noChangeAspect="1" noChangeArrowheads="1"/>
          </p:cNvPicPr>
          <p:nvPr>
            <p:ph type="pic" sz="quarter" idx="11"/>
          </p:nvPr>
        </p:nvPicPr>
        <p:blipFill>
          <a:blip r:embed="rId2"/>
          <a:srcRect/>
          <a:stretch>
            <a:fillRect/>
          </a:stretch>
        </p:blipFill>
        <p:spPr bwMode="auto">
          <a:xfrm>
            <a:off x="855980" y="1671320"/>
            <a:ext cx="5078095" cy="2863850"/>
          </a:xfrm>
          <a:prstGeom prst="rect">
            <a:avLst/>
          </a:prstGeom>
          <a:noFill/>
        </p:spPr>
      </p:pic>
      <p:sp>
        <p:nvSpPr>
          <p:cNvPr id="9" name="文本框 8"/>
          <p:cNvSpPr txBox="1"/>
          <p:nvPr/>
        </p:nvSpPr>
        <p:spPr>
          <a:xfrm>
            <a:off x="6348095" y="1606550"/>
            <a:ext cx="5607050" cy="919737"/>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7030A0"/>
                </a:solidFill>
                <a:latin typeface="Arial" panose="020B0604020202020204" pitchFamily="34" charset="0"/>
                <a:ea typeface="隶书" panose="02010509060101010101" charset="-122"/>
                <a:sym typeface="+mn-ea"/>
              </a:rPr>
              <a:t>语文是马克思长于抒情的信</a:t>
            </a:r>
            <a:r>
              <a:rPr lang="en-US" altLang="zh-CN" sz="2400" dirty="0">
                <a:solidFill>
                  <a:srgbClr val="7030A0"/>
                </a:solidFill>
                <a:latin typeface="Arial" panose="020B0604020202020204" pitchFamily="34" charset="0"/>
                <a:ea typeface="隶书" panose="02010509060101010101" charset="-122"/>
                <a:sym typeface="+mn-ea"/>
              </a:rPr>
              <a:t>——</a:t>
            </a:r>
            <a:r>
              <a:rPr lang="zh-CN" altLang="en-US" sz="2400" dirty="0">
                <a:solidFill>
                  <a:srgbClr val="7030A0"/>
                </a:solidFill>
                <a:latin typeface="Arial" panose="020B0604020202020204" pitchFamily="34" charset="0"/>
                <a:ea typeface="隶书" panose="02010509060101010101" charset="-122"/>
                <a:sym typeface="+mn-ea"/>
              </a:rPr>
              <a:t>他赢得了燕妮伟大的爱情。</a:t>
            </a:r>
            <a:endParaRPr lang="zh-CN" altLang="en-US" sz="2400" dirty="0">
              <a:solidFill>
                <a:srgbClr val="7030A0"/>
              </a:solidFill>
              <a:latin typeface="Arial" panose="020B0604020202020204" pitchFamily="34" charset="0"/>
              <a:ea typeface="隶书" panose="02010509060101010101" charset="-122"/>
              <a:sym typeface="+mn-ea"/>
            </a:endParaRPr>
          </a:p>
        </p:txBody>
      </p:sp>
      <p:sp>
        <p:nvSpPr>
          <p:cNvPr id="12" name="文本框 11"/>
          <p:cNvSpPr txBox="1"/>
          <p:nvPr/>
        </p:nvSpPr>
        <p:spPr>
          <a:xfrm>
            <a:off x="6348095" y="2973070"/>
            <a:ext cx="5607050" cy="919819"/>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7030A0"/>
                </a:solidFill>
                <a:latin typeface="Arial" panose="020B0604020202020204" pitchFamily="34" charset="0"/>
                <a:ea typeface="隶书" panose="02010509060101010101" charset="-122"/>
                <a:sym typeface="+mn-ea"/>
              </a:rPr>
              <a:t>语文是琼瑶手中生花的妙笔</a:t>
            </a:r>
            <a:r>
              <a:rPr lang="en-US" altLang="zh-CN" sz="2400" dirty="0">
                <a:solidFill>
                  <a:srgbClr val="7030A0"/>
                </a:solidFill>
                <a:latin typeface="Arial" panose="020B0604020202020204" pitchFamily="34" charset="0"/>
                <a:ea typeface="隶书" panose="02010509060101010101" charset="-122"/>
                <a:sym typeface="+mn-ea"/>
              </a:rPr>
              <a:t>——</a:t>
            </a:r>
            <a:r>
              <a:rPr lang="zh-CN" altLang="en-US" sz="2400" dirty="0">
                <a:solidFill>
                  <a:srgbClr val="7030A0"/>
                </a:solidFill>
                <a:latin typeface="Arial" panose="020B0604020202020204" pitchFamily="34" charset="0"/>
                <a:ea typeface="隶书" panose="02010509060101010101" charset="-122"/>
                <a:sym typeface="+mn-ea"/>
              </a:rPr>
              <a:t>一代代天王巨星凭此星途灿烂。</a:t>
            </a:r>
            <a:endParaRPr lang="zh-CN" altLang="en-US" sz="2400" dirty="0">
              <a:solidFill>
                <a:srgbClr val="7030A0"/>
              </a:solidFill>
              <a:latin typeface="Arial" panose="020B0604020202020204" pitchFamily="34" charset="0"/>
              <a:ea typeface="隶书" panose="02010509060101010101" charset="-122"/>
              <a:sym typeface="+mn-ea"/>
            </a:endParaRPr>
          </a:p>
        </p:txBody>
      </p:sp>
      <p:sp>
        <p:nvSpPr>
          <p:cNvPr id="13" name="文本框 12"/>
          <p:cNvSpPr txBox="1"/>
          <p:nvPr/>
        </p:nvSpPr>
        <p:spPr>
          <a:xfrm>
            <a:off x="6348095" y="4313555"/>
            <a:ext cx="5607050" cy="919819"/>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7030A0"/>
                </a:solidFill>
                <a:latin typeface="Arial" panose="020B0604020202020204" pitchFamily="34" charset="0"/>
                <a:ea typeface="隶书" panose="02010509060101010101" charset="-122"/>
                <a:sym typeface="+mn-ea"/>
              </a:rPr>
              <a:t>语文是余秋雨的散文</a:t>
            </a:r>
            <a:r>
              <a:rPr lang="en-US" altLang="zh-CN" sz="2400" dirty="0">
                <a:solidFill>
                  <a:srgbClr val="7030A0"/>
                </a:solidFill>
                <a:latin typeface="Arial" panose="020B0604020202020204" pitchFamily="34" charset="0"/>
                <a:ea typeface="隶书" panose="02010509060101010101" charset="-122"/>
                <a:sym typeface="+mn-ea"/>
              </a:rPr>
              <a:t>——</a:t>
            </a:r>
            <a:r>
              <a:rPr lang="zh-CN" altLang="en-US" sz="2400" dirty="0">
                <a:solidFill>
                  <a:srgbClr val="7030A0"/>
                </a:solidFill>
                <a:latin typeface="Arial" panose="020B0604020202020204" pitchFamily="34" charset="0"/>
                <a:ea typeface="隶书" panose="02010509060101010101" charset="-122"/>
                <a:sym typeface="+mn-ea"/>
              </a:rPr>
              <a:t>带你带我游历世界，做历史的思考。</a:t>
            </a:r>
            <a:endParaRPr lang="zh-CN" altLang="en-US" sz="2400" dirty="0">
              <a:solidFill>
                <a:srgbClr val="7030A0"/>
              </a:solidFill>
              <a:latin typeface="Arial" panose="020B0604020202020204" pitchFamily="34" charset="0"/>
              <a:ea typeface="隶书" panose="020105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diamond(in)">
                                      <p:cBhvr>
                                        <p:cTn id="12" dur="20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edge">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edge">
                                      <p:cBhvr>
                                        <p:cTn id="2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525" y="372110"/>
            <a:ext cx="12158980" cy="76200"/>
            <a:chOff x="0" y="542924"/>
            <a:chExt cx="12190413" cy="53182"/>
          </a:xfrm>
        </p:grpSpPr>
        <p:sp>
          <p:nvSpPr>
            <p:cNvPr id="5" name="圆角矩形 39"/>
            <p:cNvSpPr>
              <a:spLocks noChangeArrowheads="1"/>
            </p:cNvSpPr>
            <p:nvPr/>
          </p:nvSpPr>
          <p:spPr bwMode="auto">
            <a:xfrm>
              <a:off x="3962043" y="550377"/>
              <a:ext cx="8228370" cy="45729"/>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 name="圆角矩形 1"/>
          <p:cNvSpPr/>
          <p:nvPr/>
        </p:nvSpPr>
        <p:spPr>
          <a:xfrm>
            <a:off x="762000" y="3175"/>
            <a:ext cx="3422650" cy="65849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dirty="0">
                <a:latin typeface="微软雅黑" panose="020B0503020204020204" pitchFamily="34" charset="-122"/>
                <a:ea typeface="微软雅黑" panose="020B0503020204020204" pitchFamily="34" charset="-122"/>
              </a:rPr>
              <a:t>语文是什么</a:t>
            </a:r>
            <a:endParaRPr lang="zh-CN" altLang="en-US" sz="3600" b="1" dirty="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293370" y="1065530"/>
            <a:ext cx="6054725" cy="5600065"/>
          </a:xfrm>
          <a:prstGeom prst="rect">
            <a:avLst/>
          </a:prstGeom>
        </p:spPr>
      </p:pic>
      <p:sp>
        <p:nvSpPr>
          <p:cNvPr id="9" name="文本框 8"/>
          <p:cNvSpPr txBox="1"/>
          <p:nvPr/>
        </p:nvSpPr>
        <p:spPr>
          <a:xfrm>
            <a:off x="6348095" y="1606550"/>
            <a:ext cx="5607050" cy="1328682"/>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FF0000"/>
                </a:solidFill>
                <a:latin typeface="Arial" panose="020B0604020202020204" pitchFamily="34" charset="0"/>
                <a:ea typeface="隶书" panose="02010509060101010101" charset="-122"/>
                <a:sym typeface="+mn-ea"/>
              </a:rPr>
              <a:t>语文是李白的诗</a:t>
            </a:r>
            <a:r>
              <a:rPr lang="en-US" altLang="zh-CN" sz="2400" dirty="0">
                <a:solidFill>
                  <a:srgbClr val="FF0000"/>
                </a:solidFill>
                <a:latin typeface="Arial" panose="020B0604020202020204" pitchFamily="34" charset="0"/>
                <a:ea typeface="隶书" panose="02010509060101010101" charset="-122"/>
                <a:sym typeface="+mn-ea"/>
              </a:rPr>
              <a:t>——</a:t>
            </a:r>
            <a:r>
              <a:rPr lang="zh-CN" altLang="en-US" sz="2400" dirty="0">
                <a:solidFill>
                  <a:srgbClr val="FF0000"/>
                </a:solidFill>
                <a:latin typeface="Arial" panose="020B0604020202020204" pitchFamily="34" charset="0"/>
                <a:ea typeface="隶书" panose="02010509060101010101" charset="-122"/>
                <a:sym typeface="+mn-ea"/>
              </a:rPr>
              <a:t>浪漫飘逸，想象奇特，带你上天入地，与神仙结伴同游祖国山河。</a:t>
            </a:r>
            <a:endParaRPr lang="zh-CN" altLang="en-US" sz="2400" dirty="0">
              <a:solidFill>
                <a:srgbClr val="7030A0"/>
              </a:solidFill>
              <a:latin typeface="Arial" panose="020B0604020202020204" pitchFamily="34" charset="0"/>
              <a:ea typeface="隶书" panose="02010509060101010101" charset="-122"/>
              <a:sym typeface="+mn-ea"/>
            </a:endParaRPr>
          </a:p>
        </p:txBody>
      </p:sp>
      <p:sp>
        <p:nvSpPr>
          <p:cNvPr id="12" name="文本框 11"/>
          <p:cNvSpPr txBox="1"/>
          <p:nvPr/>
        </p:nvSpPr>
        <p:spPr>
          <a:xfrm>
            <a:off x="6348095" y="3136900"/>
            <a:ext cx="5607050" cy="1338428"/>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C00000"/>
                </a:solidFill>
                <a:latin typeface="Arial" panose="020B0604020202020204" pitchFamily="34" charset="0"/>
                <a:ea typeface="隶书" panose="02010509060101010101" charset="-122"/>
                <a:sym typeface="+mn-ea"/>
              </a:rPr>
              <a:t>语文是苏轼的词</a:t>
            </a:r>
            <a:r>
              <a:rPr lang="en-US" altLang="zh-CN" sz="2400" dirty="0">
                <a:solidFill>
                  <a:srgbClr val="C00000"/>
                </a:solidFill>
                <a:latin typeface="Arial" panose="020B0604020202020204" pitchFamily="34" charset="0"/>
                <a:ea typeface="隶书" panose="02010509060101010101" charset="-122"/>
                <a:sym typeface="+mn-ea"/>
              </a:rPr>
              <a:t>——</a:t>
            </a:r>
            <a:r>
              <a:rPr lang="zh-CN" altLang="en-US" sz="2400" dirty="0">
                <a:solidFill>
                  <a:srgbClr val="C00000"/>
                </a:solidFill>
                <a:latin typeface="Arial" panose="020B0604020202020204" pitchFamily="34" charset="0"/>
                <a:ea typeface="隶书" panose="02010509060101010101" charset="-122"/>
                <a:sym typeface="+mn-ea"/>
              </a:rPr>
              <a:t>豪迈豁达，心鹜八极，带你评古论今，与哲人携手共探人生真谛。</a:t>
            </a:r>
            <a:endParaRPr lang="zh-CN" altLang="en-US" sz="2400" dirty="0">
              <a:solidFill>
                <a:srgbClr val="7030A0"/>
              </a:solidFill>
              <a:latin typeface="Arial" panose="020B0604020202020204" pitchFamily="34" charset="0"/>
              <a:ea typeface="隶书" panose="02010509060101010101" charset="-122"/>
              <a:sym typeface="+mn-ea"/>
            </a:endParaRPr>
          </a:p>
        </p:txBody>
      </p:sp>
      <p:sp>
        <p:nvSpPr>
          <p:cNvPr id="13" name="文本框 12"/>
          <p:cNvSpPr txBox="1"/>
          <p:nvPr/>
        </p:nvSpPr>
        <p:spPr>
          <a:xfrm>
            <a:off x="6348095" y="4806315"/>
            <a:ext cx="5607050" cy="920563"/>
          </a:xfrm>
          <a:prstGeom prst="flowChartAlternateProcess">
            <a:avLst/>
          </a:prstGeom>
          <a:noFill/>
          <a:ln w="28575">
            <a:solidFill>
              <a:srgbClr val="00B050"/>
            </a:solidFill>
            <a:prstDash val="sysDot"/>
          </a:ln>
        </p:spPr>
        <p:txBody>
          <a:bodyPr wrap="square" rtlCol="0" anchor="t">
            <a:spAutoFit/>
          </a:bodyPr>
          <a:p>
            <a:pPr algn="l">
              <a:spcBef>
                <a:spcPct val="50000"/>
              </a:spcBef>
            </a:pPr>
            <a:r>
              <a:rPr lang="zh-CN" altLang="en-US" sz="2400" dirty="0">
                <a:solidFill>
                  <a:srgbClr val="002060"/>
                </a:solidFill>
                <a:latin typeface="隶书" panose="02010509060101010101" charset="-122"/>
                <a:ea typeface="隶书" panose="02010509060101010101" charset="-122"/>
                <a:cs typeface="隶书" panose="02010509060101010101" charset="-122"/>
                <a:sym typeface="+mn-ea"/>
              </a:rPr>
              <a:t>语文是魏征的治国方略</a:t>
            </a:r>
            <a:r>
              <a:rPr lang="en-US" altLang="zh-CN" sz="2400" dirty="0">
                <a:solidFill>
                  <a:srgbClr val="002060"/>
                </a:solidFill>
                <a:latin typeface="隶书" panose="02010509060101010101" charset="-122"/>
                <a:ea typeface="隶书" panose="02010509060101010101" charset="-122"/>
                <a:cs typeface="隶书" panose="02010509060101010101" charset="-122"/>
                <a:sym typeface="+mn-ea"/>
              </a:rPr>
              <a:t>——</a:t>
            </a:r>
            <a:r>
              <a:rPr lang="zh-CN" altLang="en-US" sz="2400" dirty="0">
                <a:solidFill>
                  <a:srgbClr val="002060"/>
                </a:solidFill>
                <a:latin typeface="隶书" panose="02010509060101010101" charset="-122"/>
                <a:ea typeface="隶书" panose="02010509060101010101" charset="-122"/>
                <a:cs typeface="隶书" panose="02010509060101010101" charset="-122"/>
                <a:sym typeface="+mn-ea"/>
              </a:rPr>
              <a:t>告诉帝王该如何治理好国家。</a:t>
            </a:r>
            <a:endParaRPr lang="zh-CN" altLang="en-US" sz="2400" dirty="0">
              <a:solidFill>
                <a:srgbClr val="7030A0"/>
              </a:solidFill>
              <a:latin typeface="隶书" panose="02010509060101010101" charset="-122"/>
              <a:ea typeface="隶书" panose="02010509060101010101" charset="-122"/>
              <a:cs typeface="隶书" panose="02010509060101010101" charset="-122"/>
              <a:sym typeface="+mn-ea"/>
            </a:endParaRPr>
          </a:p>
        </p:txBody>
      </p:sp>
      <p:pic>
        <p:nvPicPr>
          <p:cNvPr id="7" name="图片 6" descr="abc123 065"/>
          <p:cNvPicPr>
            <a:picLocks noChangeAspect="1"/>
          </p:cNvPicPr>
          <p:nvPr/>
        </p:nvPicPr>
        <p:blipFill>
          <a:blip r:embed="rId2"/>
          <a:stretch>
            <a:fillRect/>
          </a:stretch>
        </p:blipFill>
        <p:spPr>
          <a:xfrm>
            <a:off x="857250" y="1677035"/>
            <a:ext cx="5042535" cy="2873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4960</Words>
  <Application>WPS 演示</Application>
  <PresentationFormat>宽屏</PresentationFormat>
  <Paragraphs>492</Paragraphs>
  <Slides>48</Slides>
  <Notes>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48</vt:i4>
      </vt:variant>
    </vt:vector>
  </HeadingPairs>
  <TitlesOfParts>
    <vt:vector size="70" baseType="lpstr">
      <vt:lpstr>Arial</vt:lpstr>
      <vt:lpstr>宋体</vt:lpstr>
      <vt:lpstr>Wingdings</vt:lpstr>
      <vt:lpstr>Tahoma</vt:lpstr>
      <vt:lpstr>微软雅黑</vt:lpstr>
      <vt:lpstr>楷体</vt:lpstr>
      <vt:lpstr>方正兰亭特黑扁简体</vt:lpstr>
      <vt:lpstr>黑体</vt:lpstr>
      <vt:lpstr>仿宋</vt:lpstr>
      <vt:lpstr>隶书</vt:lpstr>
      <vt:lpstr>Arial Unicode MS</vt:lpstr>
      <vt:lpstr>Calibri Light</vt:lpstr>
      <vt:lpstr>Calibri</vt:lpstr>
      <vt:lpstr>楷体_GB2312</vt:lpstr>
      <vt:lpstr>新宋体</vt:lpstr>
      <vt:lpstr>华文行楷</vt:lpstr>
      <vt:lpstr>Times New Roman</vt:lpstr>
      <vt:lpstr>幼圆</vt:lpstr>
      <vt:lpstr>华文彩云</vt:lpstr>
      <vt:lpstr>Bauhaus 93</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甲骨文</vt:lpstr>
      <vt:lpstr>PowerPoint 演示文稿</vt:lpstr>
      <vt:lpstr>PowerPoint 演示文稿</vt:lpstr>
      <vt:lpstr>PowerPoint 演示文稿</vt:lpstr>
      <vt:lpstr>趣 味 诗 歌</vt:lpstr>
      <vt:lpstr>秦观的回环诗</vt:lpstr>
      <vt:lpstr> 茶壶文字 </vt:lpstr>
      <vt:lpstr> 宝  塔  诗 </vt:lpstr>
      <vt:lpstr> 秀才招徒</vt:lpstr>
      <vt:lpstr> 马来西亚含情脉脉的警告</vt:lpstr>
      <vt:lpstr>四川方言</vt:lpstr>
      <vt:lpstr>标点不当，造成歧义</vt:lpstr>
      <vt:lpstr>下雨天留客天留人不留</vt:lpstr>
      <vt:lpstr>PowerPoint 演示文稿</vt:lpstr>
      <vt:lpstr>PowerPoint 演示文稿</vt:lpstr>
      <vt:lpstr>听君一席话，胜读十年书</vt:lpstr>
      <vt:lpstr> 读书破万卷，下笔如有神</vt:lpstr>
      <vt:lpstr>PowerPoint 演示文稿</vt:lpstr>
      <vt:lpstr>PowerPoint 演示文稿</vt:lpstr>
      <vt:lpstr>言为心声，不耻下问</vt:lpstr>
      <vt:lpstr> 纸上得来终觉浅，绝知此事要躬行</vt:lpstr>
      <vt:lpstr>PowerPoint 演示文稿</vt:lpstr>
      <vt:lpstr>学而不思则罔，思而不学则殆</vt:lpstr>
      <vt:lpstr>读有字之书，也读无字之书</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愚笨的樵夫</cp:lastModifiedBy>
  <cp:revision>32</cp:revision>
  <dcterms:created xsi:type="dcterms:W3CDTF">2016-01-27T12:59:00Z</dcterms:created>
  <dcterms:modified xsi:type="dcterms:W3CDTF">2019-07-03T14:29:08Z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