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6"/>
  </p:notesMasterIdLst>
  <p:sldIdLst>
    <p:sldId id="256" r:id="rId4"/>
    <p:sldId id="375" r:id="rId5"/>
    <p:sldId id="377" r:id="rId7"/>
    <p:sldId id="280" r:id="rId8"/>
    <p:sldId id="283" r:id="rId9"/>
    <p:sldId id="285" r:id="rId10"/>
    <p:sldId id="284" r:id="rId11"/>
    <p:sldId id="376" r:id="rId12"/>
    <p:sldId id="380" r:id="rId13"/>
    <p:sldId id="336" r:id="rId14"/>
    <p:sldId id="374" r:id="rId15"/>
    <p:sldId id="379" r:id="rId16"/>
    <p:sldId id="389" r:id="rId17"/>
    <p:sldId id="328" r:id="rId18"/>
    <p:sldId id="329" r:id="rId19"/>
    <p:sldId id="378" r:id="rId20"/>
    <p:sldId id="381" r:id="rId21"/>
    <p:sldId id="337" r:id="rId22"/>
    <p:sldId id="338" r:id="rId23"/>
    <p:sldId id="382" r:id="rId24"/>
    <p:sldId id="339" r:id="rId25"/>
    <p:sldId id="384" r:id="rId26"/>
    <p:sldId id="385" r:id="rId27"/>
    <p:sldId id="386" r:id="rId28"/>
    <p:sldId id="349" r:id="rId29"/>
    <p:sldId id="350" r:id="rId30"/>
    <p:sldId id="387" r:id="rId31"/>
    <p:sldId id="388" r:id="rId32"/>
    <p:sldId id="354" r:id="rId33"/>
    <p:sldId id="393" r:id="rId34"/>
    <p:sldId id="390" r:id="rId35"/>
    <p:sldId id="363" r:id="rId36"/>
    <p:sldId id="362" r:id="rId37"/>
    <p:sldId id="361" r:id="rId38"/>
    <p:sldId id="356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微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A9A3F5"/>
    <a:srgbClr val="CCFF99"/>
    <a:srgbClr val="669900"/>
    <a:srgbClr val="666633"/>
    <a:srgbClr val="FF0066"/>
    <a:srgbClr val="0000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0" autoAdjust="0"/>
    <p:restoredTop sz="93437" autoAdjust="0"/>
  </p:normalViewPr>
  <p:slideViewPr>
    <p:cSldViewPr>
      <p:cViewPr varScale="1">
        <p:scale>
          <a:sx n="107" d="100"/>
          <a:sy n="107" d="100"/>
        </p:scale>
        <p:origin x="-90" y="-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10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D1CDC05F-7805-40E6-AB8E-D57EB7938E5E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7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44E6643-CAAC-40A9-9AF1-CF6463D85360}" type="slidenum">
              <a:rPr lang="en-US" altLang="zh-CN" sz="1200"/>
            </a:fld>
            <a:endParaRPr lang="en-US" altLang="zh-CN" sz="120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z="3600" b="1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44E6643-CAAC-40A9-9AF1-CF6463D85360}" type="slidenum">
              <a:rPr lang="en-US" altLang="zh-CN" sz="1200"/>
            </a:fld>
            <a:endParaRPr lang="en-US" altLang="zh-CN" sz="1200"/>
          </a:p>
        </p:txBody>
      </p:sp>
      <p:sp>
        <p:nvSpPr>
          <p:cNvPr id="4813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zh-CN" altLang="zh-CN" sz="3600" b="1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6" name="Group 4"/>
            <p:cNvGrpSpPr/>
            <p:nvPr userDrawn="1"/>
          </p:nvGrpSpPr>
          <p:grpSpPr bwMode="auto">
            <a:xfrm>
              <a:off x="-1261" y="-157"/>
              <a:ext cx="7021" cy="1190"/>
              <a:chOff x="-1261" y="-154"/>
              <a:chExt cx="7021" cy="1190"/>
            </a:xfrm>
          </p:grpSpPr>
          <p:sp>
            <p:nvSpPr>
              <p:cNvPr id="8" name="Freeform 5"/>
              <p:cNvSpPr/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/>
                <a:ahLst/>
                <a:cxnLst>
                  <a:cxn ang="0">
                    <a:pos x="4848" y="432"/>
                  </a:cxn>
                  <a:cxn ang="0">
                    <a:pos x="0" y="432"/>
                  </a:cxn>
                  <a:cxn ang="0">
                    <a:pos x="0" y="0"/>
                  </a:cxn>
                  <a:cxn ang="0">
                    <a:pos x="4848" y="0"/>
                  </a:cxn>
                  <a:cxn ang="0">
                    <a:pos x="4848" y="432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9" name="Group 6"/>
              <p:cNvGrpSpPr/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38" name="Freeform 7"/>
                <p:cNvSpPr/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/>
                  <a:ahLst/>
                  <a:cxnLst>
                    <a:cxn ang="0">
                      <a:pos x="5" y="11"/>
                    </a:cxn>
                    <a:cxn ang="0">
                      <a:pos x="15" y="5"/>
                    </a:cxn>
                    <a:cxn ang="0">
                      <a:pos x="13" y="17"/>
                    </a:cxn>
                    <a:cxn ang="0">
                      <a:pos x="5" y="11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9" name="Freeform 8"/>
                <p:cNvSpPr/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/>
                  <a:ahLst/>
                  <a:cxnLst>
                    <a:cxn ang="0">
                      <a:pos x="3" y="13"/>
                    </a:cxn>
                    <a:cxn ang="0">
                      <a:pos x="11" y="3"/>
                    </a:cxn>
                    <a:cxn ang="0">
                      <a:pos x="7" y="19"/>
                    </a:cxn>
                    <a:cxn ang="0">
                      <a:pos x="3" y="13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0" name="Freeform 9"/>
                <p:cNvSpPr/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/>
                  <a:ahLst/>
                  <a:cxnLst>
                    <a:cxn ang="0">
                      <a:pos x="16" y="33"/>
                    </a:cxn>
                    <a:cxn ang="0">
                      <a:pos x="8" y="21"/>
                    </a:cxn>
                    <a:cxn ang="0">
                      <a:pos x="0" y="9"/>
                    </a:cxn>
                    <a:cxn ang="0">
                      <a:pos x="16" y="3"/>
                    </a:cxn>
                    <a:cxn ang="0">
                      <a:pos x="30" y="23"/>
                    </a:cxn>
                    <a:cxn ang="0">
                      <a:pos x="28" y="31"/>
                    </a:cxn>
                    <a:cxn ang="0">
                      <a:pos x="16" y="3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1" name="Freeform 10"/>
                <p:cNvSpPr/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/>
                  <a:ahLst/>
                  <a:cxnLst>
                    <a:cxn ang="0">
                      <a:pos x="15" y="16"/>
                    </a:cxn>
                    <a:cxn ang="0">
                      <a:pos x="3" y="8"/>
                    </a:cxn>
                    <a:cxn ang="0">
                      <a:pos x="15" y="0"/>
                    </a:cxn>
                    <a:cxn ang="0">
                      <a:pos x="15" y="16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2" name="Freeform 11"/>
                <p:cNvSpPr/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/>
                  <a:ahLst/>
                  <a:cxnLst>
                    <a:cxn ang="0">
                      <a:pos x="14" y="24"/>
                    </a:cxn>
                    <a:cxn ang="0">
                      <a:pos x="30" y="4"/>
                    </a:cxn>
                    <a:cxn ang="0">
                      <a:pos x="42" y="0"/>
                    </a:cxn>
                    <a:cxn ang="0">
                      <a:pos x="58" y="12"/>
                    </a:cxn>
                    <a:cxn ang="0">
                      <a:pos x="32" y="26"/>
                    </a:cxn>
                    <a:cxn ang="0">
                      <a:pos x="12" y="46"/>
                    </a:cxn>
                    <a:cxn ang="0">
                      <a:pos x="8" y="20"/>
                    </a:cxn>
                    <a:cxn ang="0">
                      <a:pos x="12" y="14"/>
                    </a:cxn>
                    <a:cxn ang="0">
                      <a:pos x="14" y="24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3" name="Freeform 12"/>
                <p:cNvSpPr/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18" y="25"/>
                    </a:cxn>
                    <a:cxn ang="0">
                      <a:pos x="52" y="1"/>
                    </a:cxn>
                    <a:cxn ang="0">
                      <a:pos x="64" y="3"/>
                    </a:cxn>
                    <a:cxn ang="0">
                      <a:pos x="50" y="19"/>
                    </a:cxn>
                    <a:cxn ang="0">
                      <a:pos x="28" y="33"/>
                    </a:cxn>
                    <a:cxn ang="0">
                      <a:pos x="22" y="47"/>
                    </a:cxn>
                    <a:cxn ang="0">
                      <a:pos x="16" y="45"/>
                    </a:cxn>
                    <a:cxn ang="0">
                      <a:pos x="12" y="39"/>
                    </a:cxn>
                    <a:cxn ang="0">
                      <a:pos x="0" y="35"/>
                    </a:cxn>
                    <a:cxn ang="0">
                      <a:pos x="0" y="3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4" name="Freeform 13"/>
                <p:cNvSpPr/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/>
                  <a:ahLst/>
                  <a:cxnLst>
                    <a:cxn ang="0">
                      <a:pos x="10" y="4"/>
                    </a:cxn>
                    <a:cxn ang="0">
                      <a:pos x="36" y="18"/>
                    </a:cxn>
                    <a:cxn ang="0">
                      <a:pos x="46" y="30"/>
                    </a:cxn>
                    <a:cxn ang="0">
                      <a:pos x="76" y="52"/>
                    </a:cxn>
                    <a:cxn ang="0">
                      <a:pos x="92" y="66"/>
                    </a:cxn>
                    <a:cxn ang="0">
                      <a:pos x="122" y="98"/>
                    </a:cxn>
                    <a:cxn ang="0">
                      <a:pos x="136" y="128"/>
                    </a:cxn>
                    <a:cxn ang="0">
                      <a:pos x="148" y="132"/>
                    </a:cxn>
                    <a:cxn ang="0">
                      <a:pos x="154" y="150"/>
                    </a:cxn>
                    <a:cxn ang="0">
                      <a:pos x="176" y="152"/>
                    </a:cxn>
                    <a:cxn ang="0">
                      <a:pos x="170" y="196"/>
                    </a:cxn>
                    <a:cxn ang="0">
                      <a:pos x="180" y="224"/>
                    </a:cxn>
                    <a:cxn ang="0">
                      <a:pos x="198" y="232"/>
                    </a:cxn>
                    <a:cxn ang="0">
                      <a:pos x="216" y="234"/>
                    </a:cxn>
                    <a:cxn ang="0">
                      <a:pos x="236" y="242"/>
                    </a:cxn>
                    <a:cxn ang="0">
                      <a:pos x="254" y="236"/>
                    </a:cxn>
                    <a:cxn ang="0">
                      <a:pos x="272" y="248"/>
                    </a:cxn>
                    <a:cxn ang="0">
                      <a:pos x="296" y="256"/>
                    </a:cxn>
                    <a:cxn ang="0">
                      <a:pos x="314" y="264"/>
                    </a:cxn>
                    <a:cxn ang="0">
                      <a:pos x="352" y="266"/>
                    </a:cxn>
                    <a:cxn ang="0">
                      <a:pos x="342" y="274"/>
                    </a:cxn>
                    <a:cxn ang="0">
                      <a:pos x="322" y="272"/>
                    </a:cxn>
                    <a:cxn ang="0">
                      <a:pos x="300" y="270"/>
                    </a:cxn>
                    <a:cxn ang="0">
                      <a:pos x="288" y="266"/>
                    </a:cxn>
                    <a:cxn ang="0">
                      <a:pos x="252" y="264"/>
                    </a:cxn>
                    <a:cxn ang="0">
                      <a:pos x="234" y="260"/>
                    </a:cxn>
                    <a:cxn ang="0">
                      <a:pos x="172" y="242"/>
                    </a:cxn>
                    <a:cxn ang="0">
                      <a:pos x="160" y="216"/>
                    </a:cxn>
                    <a:cxn ang="0">
                      <a:pos x="126" y="200"/>
                    </a:cxn>
                    <a:cxn ang="0">
                      <a:pos x="108" y="186"/>
                    </a:cxn>
                    <a:cxn ang="0">
                      <a:pos x="94" y="158"/>
                    </a:cxn>
                    <a:cxn ang="0">
                      <a:pos x="68" y="108"/>
                    </a:cxn>
                    <a:cxn ang="0">
                      <a:pos x="64" y="102"/>
                    </a:cxn>
                    <a:cxn ang="0">
                      <a:pos x="58" y="100"/>
                    </a:cxn>
                    <a:cxn ang="0">
                      <a:pos x="54" y="88"/>
                    </a:cxn>
                    <a:cxn ang="0">
                      <a:pos x="38" y="58"/>
                    </a:cxn>
                    <a:cxn ang="0">
                      <a:pos x="20" y="40"/>
                    </a:cxn>
                    <a:cxn ang="0">
                      <a:pos x="4" y="22"/>
                    </a:cxn>
                    <a:cxn ang="0">
                      <a:pos x="10" y="2"/>
                    </a:cxn>
                    <a:cxn ang="0">
                      <a:pos x="10" y="4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5" name="Freeform 14"/>
                <p:cNvSpPr/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/>
                  <a:ahLst/>
                  <a:cxnLst>
                    <a:cxn ang="0">
                      <a:pos x="54" y="66"/>
                    </a:cxn>
                    <a:cxn ang="0">
                      <a:pos x="66" y="58"/>
                    </a:cxn>
                    <a:cxn ang="0">
                      <a:pos x="68" y="52"/>
                    </a:cxn>
                    <a:cxn ang="0">
                      <a:pos x="80" y="44"/>
                    </a:cxn>
                    <a:cxn ang="0">
                      <a:pos x="106" y="22"/>
                    </a:cxn>
                    <a:cxn ang="0">
                      <a:pos x="112" y="4"/>
                    </a:cxn>
                    <a:cxn ang="0">
                      <a:pos x="124" y="0"/>
                    </a:cxn>
                    <a:cxn ang="0">
                      <a:pos x="150" y="28"/>
                    </a:cxn>
                    <a:cxn ang="0">
                      <a:pos x="146" y="44"/>
                    </a:cxn>
                    <a:cxn ang="0">
                      <a:pos x="126" y="64"/>
                    </a:cxn>
                    <a:cxn ang="0">
                      <a:pos x="132" y="94"/>
                    </a:cxn>
                    <a:cxn ang="0">
                      <a:pos x="142" y="110"/>
                    </a:cxn>
                    <a:cxn ang="0">
                      <a:pos x="146" y="128"/>
                    </a:cxn>
                    <a:cxn ang="0">
                      <a:pos x="128" y="128"/>
                    </a:cxn>
                    <a:cxn ang="0">
                      <a:pos x="116" y="146"/>
                    </a:cxn>
                    <a:cxn ang="0">
                      <a:pos x="104" y="156"/>
                    </a:cxn>
                    <a:cxn ang="0">
                      <a:pos x="100" y="198"/>
                    </a:cxn>
                    <a:cxn ang="0">
                      <a:pos x="88" y="202"/>
                    </a:cxn>
                    <a:cxn ang="0">
                      <a:pos x="82" y="206"/>
                    </a:cxn>
                    <a:cxn ang="0">
                      <a:pos x="76" y="202"/>
                    </a:cxn>
                    <a:cxn ang="0">
                      <a:pos x="72" y="190"/>
                    </a:cxn>
                    <a:cxn ang="0">
                      <a:pos x="60" y="186"/>
                    </a:cxn>
                    <a:cxn ang="0">
                      <a:pos x="42" y="194"/>
                    </a:cxn>
                    <a:cxn ang="0">
                      <a:pos x="28" y="186"/>
                    </a:cxn>
                    <a:cxn ang="0">
                      <a:pos x="10" y="148"/>
                    </a:cxn>
                    <a:cxn ang="0">
                      <a:pos x="4" y="130"/>
                    </a:cxn>
                    <a:cxn ang="0">
                      <a:pos x="0" y="118"/>
                    </a:cxn>
                    <a:cxn ang="0">
                      <a:pos x="20" y="96"/>
                    </a:cxn>
                    <a:cxn ang="0">
                      <a:pos x="32" y="104"/>
                    </a:cxn>
                    <a:cxn ang="0">
                      <a:pos x="34" y="80"/>
                    </a:cxn>
                    <a:cxn ang="0">
                      <a:pos x="52" y="70"/>
                    </a:cxn>
                    <a:cxn ang="0">
                      <a:pos x="54" y="66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6" name="Freeform 15"/>
                <p:cNvSpPr/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/>
                  <a:ahLst/>
                  <a:cxnLst>
                    <a:cxn ang="0">
                      <a:pos x="4" y="32"/>
                    </a:cxn>
                    <a:cxn ang="0">
                      <a:pos x="18" y="10"/>
                    </a:cxn>
                    <a:cxn ang="0">
                      <a:pos x="46" y="20"/>
                    </a:cxn>
                    <a:cxn ang="0">
                      <a:pos x="72" y="14"/>
                    </a:cxn>
                    <a:cxn ang="0">
                      <a:pos x="90" y="0"/>
                    </a:cxn>
                    <a:cxn ang="0">
                      <a:pos x="76" y="26"/>
                    </a:cxn>
                    <a:cxn ang="0">
                      <a:pos x="60" y="38"/>
                    </a:cxn>
                    <a:cxn ang="0">
                      <a:pos x="42" y="32"/>
                    </a:cxn>
                    <a:cxn ang="0">
                      <a:pos x="14" y="30"/>
                    </a:cxn>
                    <a:cxn ang="0">
                      <a:pos x="4" y="32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7" name="Freeform 16"/>
                <p:cNvSpPr/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/>
                  <a:ahLst/>
                  <a:cxnLst>
                    <a:cxn ang="0">
                      <a:pos x="8" y="18"/>
                    </a:cxn>
                    <a:cxn ang="0">
                      <a:pos x="18" y="0"/>
                    </a:cxn>
                    <a:cxn ang="0">
                      <a:pos x="34" y="18"/>
                    </a:cxn>
                    <a:cxn ang="0">
                      <a:pos x="62" y="4"/>
                    </a:cxn>
                    <a:cxn ang="0">
                      <a:pos x="46" y="34"/>
                    </a:cxn>
                    <a:cxn ang="0">
                      <a:pos x="54" y="48"/>
                    </a:cxn>
                    <a:cxn ang="0">
                      <a:pos x="58" y="60"/>
                    </a:cxn>
                    <a:cxn ang="0">
                      <a:pos x="46" y="74"/>
                    </a:cxn>
                    <a:cxn ang="0">
                      <a:pos x="34" y="60"/>
                    </a:cxn>
                    <a:cxn ang="0">
                      <a:pos x="22" y="48"/>
                    </a:cxn>
                    <a:cxn ang="0">
                      <a:pos x="28" y="68"/>
                    </a:cxn>
                    <a:cxn ang="0">
                      <a:pos x="30" y="74"/>
                    </a:cxn>
                    <a:cxn ang="0">
                      <a:pos x="20" y="104"/>
                    </a:cxn>
                    <a:cxn ang="0">
                      <a:pos x="12" y="102"/>
                    </a:cxn>
                    <a:cxn ang="0">
                      <a:pos x="8" y="90"/>
                    </a:cxn>
                    <a:cxn ang="0">
                      <a:pos x="0" y="54"/>
                    </a:cxn>
                    <a:cxn ang="0">
                      <a:pos x="2" y="30"/>
                    </a:cxn>
                    <a:cxn ang="0">
                      <a:pos x="8" y="18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8" name="Freeform 17"/>
                <p:cNvSpPr/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13" y="0"/>
                    </a:cxn>
                    <a:cxn ang="0">
                      <a:pos x="15" y="28"/>
                    </a:cxn>
                    <a:cxn ang="0">
                      <a:pos x="37" y="38"/>
                    </a:cxn>
                    <a:cxn ang="0">
                      <a:pos x="19" y="44"/>
                    </a:cxn>
                    <a:cxn ang="0">
                      <a:pos x="5" y="58"/>
                    </a:cxn>
                    <a:cxn ang="0">
                      <a:pos x="1" y="3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49" name="Freeform 18"/>
                <p:cNvSpPr/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29" y="0"/>
                    </a:cxn>
                    <a:cxn ang="0">
                      <a:pos x="49" y="16"/>
                    </a:cxn>
                    <a:cxn ang="0">
                      <a:pos x="35" y="14"/>
                    </a:cxn>
                    <a:cxn ang="0">
                      <a:pos x="3" y="16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50" name="Freeform 19"/>
                <p:cNvSpPr/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/>
                  <a:ahLst/>
                  <a:cxnLst>
                    <a:cxn ang="0">
                      <a:pos x="21" y="38"/>
                    </a:cxn>
                    <a:cxn ang="0">
                      <a:pos x="15" y="26"/>
                    </a:cxn>
                    <a:cxn ang="0">
                      <a:pos x="3" y="22"/>
                    </a:cxn>
                    <a:cxn ang="0">
                      <a:pos x="13" y="8"/>
                    </a:cxn>
                    <a:cxn ang="0">
                      <a:pos x="25" y="0"/>
                    </a:cxn>
                    <a:cxn ang="0">
                      <a:pos x="49" y="10"/>
                    </a:cxn>
                    <a:cxn ang="0">
                      <a:pos x="53" y="20"/>
                    </a:cxn>
                    <a:cxn ang="0">
                      <a:pos x="61" y="32"/>
                    </a:cxn>
                    <a:cxn ang="0">
                      <a:pos x="41" y="38"/>
                    </a:cxn>
                    <a:cxn ang="0">
                      <a:pos x="23" y="44"/>
                    </a:cxn>
                    <a:cxn ang="0">
                      <a:pos x="21" y="38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51" name="Freeform 20"/>
                <p:cNvSpPr/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/>
                  <a:ahLst/>
                  <a:cxnLst>
                    <a:cxn ang="0">
                      <a:pos x="46" y="28"/>
                    </a:cxn>
                    <a:cxn ang="0">
                      <a:pos x="36" y="14"/>
                    </a:cxn>
                    <a:cxn ang="0">
                      <a:pos x="26" y="30"/>
                    </a:cxn>
                    <a:cxn ang="0">
                      <a:pos x="0" y="24"/>
                    </a:cxn>
                    <a:cxn ang="0">
                      <a:pos x="10" y="42"/>
                    </a:cxn>
                    <a:cxn ang="0">
                      <a:pos x="16" y="62"/>
                    </a:cxn>
                    <a:cxn ang="0">
                      <a:pos x="24" y="48"/>
                    </a:cxn>
                    <a:cxn ang="0">
                      <a:pos x="30" y="44"/>
                    </a:cxn>
                    <a:cxn ang="0">
                      <a:pos x="48" y="56"/>
                    </a:cxn>
                    <a:cxn ang="0">
                      <a:pos x="70" y="62"/>
                    </a:cxn>
                    <a:cxn ang="0">
                      <a:pos x="88" y="72"/>
                    </a:cxn>
                    <a:cxn ang="0">
                      <a:pos x="106" y="102"/>
                    </a:cxn>
                    <a:cxn ang="0">
                      <a:pos x="104" y="122"/>
                    </a:cxn>
                    <a:cxn ang="0">
                      <a:pos x="98" y="134"/>
                    </a:cxn>
                    <a:cxn ang="0">
                      <a:pos x="122" y="128"/>
                    </a:cxn>
                    <a:cxn ang="0">
                      <a:pos x="140" y="140"/>
                    </a:cxn>
                    <a:cxn ang="0">
                      <a:pos x="168" y="148"/>
                    </a:cxn>
                    <a:cxn ang="0">
                      <a:pos x="174" y="146"/>
                    </a:cxn>
                    <a:cxn ang="0">
                      <a:pos x="168" y="134"/>
                    </a:cxn>
                    <a:cxn ang="0">
                      <a:pos x="178" y="136"/>
                    </a:cxn>
                    <a:cxn ang="0">
                      <a:pos x="186" y="118"/>
                    </a:cxn>
                    <a:cxn ang="0">
                      <a:pos x="202" y="122"/>
                    </a:cxn>
                    <a:cxn ang="0">
                      <a:pos x="214" y="130"/>
                    </a:cxn>
                    <a:cxn ang="0">
                      <a:pos x="244" y="168"/>
                    </a:cxn>
                    <a:cxn ang="0">
                      <a:pos x="262" y="178"/>
                    </a:cxn>
                    <a:cxn ang="0">
                      <a:pos x="284" y="170"/>
                    </a:cxn>
                    <a:cxn ang="0">
                      <a:pos x="268" y="160"/>
                    </a:cxn>
                    <a:cxn ang="0">
                      <a:pos x="256" y="138"/>
                    </a:cxn>
                    <a:cxn ang="0">
                      <a:pos x="250" y="132"/>
                    </a:cxn>
                    <a:cxn ang="0">
                      <a:pos x="248" y="122"/>
                    </a:cxn>
                    <a:cxn ang="0">
                      <a:pos x="236" y="116"/>
                    </a:cxn>
                    <a:cxn ang="0">
                      <a:pos x="240" y="96"/>
                    </a:cxn>
                    <a:cxn ang="0">
                      <a:pos x="220" y="86"/>
                    </a:cxn>
                    <a:cxn ang="0">
                      <a:pos x="210" y="70"/>
                    </a:cxn>
                    <a:cxn ang="0">
                      <a:pos x="190" y="54"/>
                    </a:cxn>
                    <a:cxn ang="0">
                      <a:pos x="168" y="38"/>
                    </a:cxn>
                    <a:cxn ang="0">
                      <a:pos x="156" y="34"/>
                    </a:cxn>
                    <a:cxn ang="0">
                      <a:pos x="120" y="16"/>
                    </a:cxn>
                    <a:cxn ang="0">
                      <a:pos x="102" y="4"/>
                    </a:cxn>
                    <a:cxn ang="0">
                      <a:pos x="96" y="0"/>
                    </a:cxn>
                    <a:cxn ang="0">
                      <a:pos x="70" y="10"/>
                    </a:cxn>
                    <a:cxn ang="0">
                      <a:pos x="56" y="32"/>
                    </a:cxn>
                    <a:cxn ang="0">
                      <a:pos x="46" y="28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52" name="Freeform 21"/>
                <p:cNvSpPr/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/>
                  <a:ahLst/>
                  <a:cxnLst>
                    <a:cxn ang="0">
                      <a:pos x="1" y="58"/>
                    </a:cxn>
                    <a:cxn ang="0">
                      <a:pos x="27" y="60"/>
                    </a:cxn>
                    <a:cxn ang="0">
                      <a:pos x="45" y="48"/>
                    </a:cxn>
                    <a:cxn ang="0">
                      <a:pos x="57" y="30"/>
                    </a:cxn>
                    <a:cxn ang="0">
                      <a:pos x="43" y="14"/>
                    </a:cxn>
                    <a:cxn ang="0">
                      <a:pos x="43" y="4"/>
                    </a:cxn>
                    <a:cxn ang="0">
                      <a:pos x="71" y="26"/>
                    </a:cxn>
                    <a:cxn ang="0">
                      <a:pos x="67" y="54"/>
                    </a:cxn>
                    <a:cxn ang="0">
                      <a:pos x="33" y="78"/>
                    </a:cxn>
                    <a:cxn ang="0">
                      <a:pos x="9" y="66"/>
                    </a:cxn>
                    <a:cxn ang="0">
                      <a:pos x="3" y="62"/>
                    </a:cxn>
                    <a:cxn ang="0">
                      <a:pos x="1" y="58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53" name="Freeform 22"/>
                <p:cNvSpPr/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/>
                  <a:ahLst/>
                  <a:cxnLst>
                    <a:cxn ang="0">
                      <a:pos x="3" y="4"/>
                    </a:cxn>
                    <a:cxn ang="0">
                      <a:pos x="3" y="14"/>
                    </a:cxn>
                    <a:cxn ang="0">
                      <a:pos x="3" y="4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54" name="Freeform 23"/>
                <p:cNvSpPr/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/>
                  <a:ahLst/>
                  <a:cxnLst>
                    <a:cxn ang="0">
                      <a:pos x="8" y="14"/>
                    </a:cxn>
                    <a:cxn ang="0">
                      <a:pos x="14" y="0"/>
                    </a:cxn>
                    <a:cxn ang="0">
                      <a:pos x="14" y="22"/>
                    </a:cxn>
                    <a:cxn ang="0">
                      <a:pos x="8" y="14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55" name="Freeform 24"/>
                <p:cNvSpPr/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/>
                  <a:ahLst/>
                  <a:cxnLst>
                    <a:cxn ang="0">
                      <a:pos x="7" y="12"/>
                    </a:cxn>
                    <a:cxn ang="0">
                      <a:pos x="17" y="2"/>
                    </a:cxn>
                    <a:cxn ang="0">
                      <a:pos x="9" y="12"/>
                    </a:cxn>
                    <a:cxn ang="0">
                      <a:pos x="7" y="12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56" name="Freeform 25"/>
                <p:cNvSpPr/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/>
                  <a:ahLst/>
                  <a:cxnLst>
                    <a:cxn ang="0">
                      <a:pos x="7" y="12"/>
                    </a:cxn>
                    <a:cxn ang="0">
                      <a:pos x="15" y="2"/>
                    </a:cxn>
                    <a:cxn ang="0">
                      <a:pos x="15" y="14"/>
                    </a:cxn>
                    <a:cxn ang="0">
                      <a:pos x="7" y="12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57" name="Freeform 26"/>
                <p:cNvSpPr/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14" y="24"/>
                    </a:cxn>
                    <a:cxn ang="0">
                      <a:pos x="26" y="20"/>
                    </a:cxn>
                    <a:cxn ang="0">
                      <a:pos x="48" y="18"/>
                    </a:cxn>
                    <a:cxn ang="0">
                      <a:pos x="58" y="0"/>
                    </a:cxn>
                    <a:cxn ang="0">
                      <a:pos x="80" y="40"/>
                    </a:cxn>
                    <a:cxn ang="0">
                      <a:pos x="70" y="56"/>
                    </a:cxn>
                    <a:cxn ang="0">
                      <a:pos x="54" y="62"/>
                    </a:cxn>
                    <a:cxn ang="0">
                      <a:pos x="48" y="80"/>
                    </a:cxn>
                    <a:cxn ang="0">
                      <a:pos x="32" y="68"/>
                    </a:cxn>
                    <a:cxn ang="0">
                      <a:pos x="38" y="52"/>
                    </a:cxn>
                    <a:cxn ang="0">
                      <a:pos x="30" y="28"/>
                    </a:cxn>
                    <a:cxn ang="0">
                      <a:pos x="20" y="48"/>
                    </a:cxn>
                    <a:cxn ang="0">
                      <a:pos x="8" y="56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58" name="Freeform 27"/>
                <p:cNvSpPr/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/>
                  <a:ahLst/>
                  <a:cxnLst>
                    <a:cxn ang="0">
                      <a:pos x="14" y="96"/>
                    </a:cxn>
                    <a:cxn ang="0">
                      <a:pos x="26" y="128"/>
                    </a:cxn>
                    <a:cxn ang="0">
                      <a:pos x="32" y="108"/>
                    </a:cxn>
                    <a:cxn ang="0">
                      <a:pos x="52" y="100"/>
                    </a:cxn>
                    <a:cxn ang="0">
                      <a:pos x="46" y="124"/>
                    </a:cxn>
                    <a:cxn ang="0">
                      <a:pos x="66" y="126"/>
                    </a:cxn>
                    <a:cxn ang="0">
                      <a:pos x="76" y="142"/>
                    </a:cxn>
                    <a:cxn ang="0">
                      <a:pos x="58" y="148"/>
                    </a:cxn>
                    <a:cxn ang="0">
                      <a:pos x="74" y="174"/>
                    </a:cxn>
                    <a:cxn ang="0">
                      <a:pos x="84" y="154"/>
                    </a:cxn>
                    <a:cxn ang="0">
                      <a:pos x="82" y="112"/>
                    </a:cxn>
                    <a:cxn ang="0">
                      <a:pos x="60" y="106"/>
                    </a:cxn>
                    <a:cxn ang="0">
                      <a:pos x="50" y="82"/>
                    </a:cxn>
                    <a:cxn ang="0">
                      <a:pos x="34" y="82"/>
                    </a:cxn>
                    <a:cxn ang="0">
                      <a:pos x="30" y="70"/>
                    </a:cxn>
                    <a:cxn ang="0">
                      <a:pos x="42" y="42"/>
                    </a:cxn>
                    <a:cxn ang="0">
                      <a:pos x="30" y="0"/>
                    </a:cxn>
                    <a:cxn ang="0">
                      <a:pos x="18" y="22"/>
                    </a:cxn>
                    <a:cxn ang="0">
                      <a:pos x="4" y="46"/>
                    </a:cxn>
                    <a:cxn ang="0">
                      <a:pos x="14" y="76"/>
                    </a:cxn>
                    <a:cxn ang="0">
                      <a:pos x="14" y="96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59" name="Freeform 28"/>
                <p:cNvSpPr/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/>
                  <a:ahLst/>
                  <a:cxnLst>
                    <a:cxn ang="0">
                      <a:pos x="6" y="24"/>
                    </a:cxn>
                    <a:cxn ang="0">
                      <a:pos x="12" y="0"/>
                    </a:cxn>
                    <a:cxn ang="0">
                      <a:pos x="20" y="16"/>
                    </a:cxn>
                    <a:cxn ang="0">
                      <a:pos x="22" y="24"/>
                    </a:cxn>
                    <a:cxn ang="0">
                      <a:pos x="28" y="26"/>
                    </a:cxn>
                    <a:cxn ang="0">
                      <a:pos x="32" y="38"/>
                    </a:cxn>
                    <a:cxn ang="0">
                      <a:pos x="18" y="50"/>
                    </a:cxn>
                    <a:cxn ang="0">
                      <a:pos x="6" y="24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60" name="Freeform 29"/>
                <p:cNvSpPr/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/>
                  <a:ahLst/>
                  <a:cxnLst>
                    <a:cxn ang="0">
                      <a:pos x="0" y="44"/>
                    </a:cxn>
                    <a:cxn ang="0">
                      <a:pos x="22" y="20"/>
                    </a:cxn>
                    <a:cxn ang="0">
                      <a:pos x="36" y="0"/>
                    </a:cxn>
                    <a:cxn ang="0">
                      <a:pos x="24" y="28"/>
                    </a:cxn>
                    <a:cxn ang="0">
                      <a:pos x="2" y="50"/>
                    </a:cxn>
                    <a:cxn ang="0">
                      <a:pos x="0" y="44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61" name="Freeform 30"/>
                <p:cNvSpPr/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/>
                  <a:ahLst/>
                  <a:cxnLst>
                    <a:cxn ang="0">
                      <a:pos x="21" y="280"/>
                    </a:cxn>
                    <a:cxn ang="0">
                      <a:pos x="24" y="250"/>
                    </a:cxn>
                    <a:cxn ang="0">
                      <a:pos x="22" y="245"/>
                    </a:cxn>
                    <a:cxn ang="0">
                      <a:pos x="16" y="218"/>
                    </a:cxn>
                    <a:cxn ang="0">
                      <a:pos x="4" y="215"/>
                    </a:cxn>
                    <a:cxn ang="0">
                      <a:pos x="0" y="191"/>
                    </a:cxn>
                    <a:cxn ang="0">
                      <a:pos x="12" y="180"/>
                    </a:cxn>
                    <a:cxn ang="0">
                      <a:pos x="6" y="165"/>
                    </a:cxn>
                    <a:cxn ang="0">
                      <a:pos x="2" y="160"/>
                    </a:cxn>
                    <a:cxn ang="0">
                      <a:pos x="28" y="120"/>
                    </a:cxn>
                    <a:cxn ang="0">
                      <a:pos x="44" y="96"/>
                    </a:cxn>
                    <a:cxn ang="0">
                      <a:pos x="42" y="70"/>
                    </a:cxn>
                    <a:cxn ang="0">
                      <a:pos x="24" y="43"/>
                    </a:cxn>
                    <a:cxn ang="0">
                      <a:pos x="20" y="32"/>
                    </a:cxn>
                    <a:cxn ang="0">
                      <a:pos x="26" y="36"/>
                    </a:cxn>
                    <a:cxn ang="0">
                      <a:pos x="48" y="35"/>
                    </a:cxn>
                    <a:cxn ang="0">
                      <a:pos x="64" y="11"/>
                    </a:cxn>
                    <a:cxn ang="0">
                      <a:pos x="82" y="0"/>
                    </a:cxn>
                    <a:cxn ang="0">
                      <a:pos x="88" y="2"/>
                    </a:cxn>
                    <a:cxn ang="0">
                      <a:pos x="92" y="9"/>
                    </a:cxn>
                    <a:cxn ang="0">
                      <a:pos x="98" y="5"/>
                    </a:cxn>
                    <a:cxn ang="0">
                      <a:pos x="110" y="8"/>
                    </a:cxn>
                    <a:cxn ang="0">
                      <a:pos x="116" y="9"/>
                    </a:cxn>
                    <a:cxn ang="0">
                      <a:pos x="141" y="14"/>
                    </a:cxn>
                    <a:cxn ang="0">
                      <a:pos x="155" y="24"/>
                    </a:cxn>
                    <a:cxn ang="0">
                      <a:pos x="167" y="17"/>
                    </a:cxn>
                    <a:cxn ang="0">
                      <a:pos x="173" y="14"/>
                    </a:cxn>
                    <a:cxn ang="0">
                      <a:pos x="195" y="14"/>
                    </a:cxn>
                    <a:cxn ang="0">
                      <a:pos x="211" y="32"/>
                    </a:cxn>
                    <a:cxn ang="0">
                      <a:pos x="231" y="59"/>
                    </a:cxn>
                    <a:cxn ang="0">
                      <a:pos x="245" y="70"/>
                    </a:cxn>
                    <a:cxn ang="0">
                      <a:pos x="257" y="68"/>
                    </a:cxn>
                    <a:cxn ang="0">
                      <a:pos x="270" y="65"/>
                    </a:cxn>
                    <a:cxn ang="0">
                      <a:pos x="290" y="71"/>
                    </a:cxn>
                    <a:cxn ang="0">
                      <a:pos x="300" y="81"/>
                    </a:cxn>
                    <a:cxn ang="0">
                      <a:pos x="308" y="90"/>
                    </a:cxn>
                    <a:cxn ang="0">
                      <a:pos x="318" y="111"/>
                    </a:cxn>
                    <a:cxn ang="0">
                      <a:pos x="322" y="120"/>
                    </a:cxn>
                    <a:cxn ang="0">
                      <a:pos x="324" y="125"/>
                    </a:cxn>
                    <a:cxn ang="0">
                      <a:pos x="310" y="142"/>
                    </a:cxn>
                    <a:cxn ang="0">
                      <a:pos x="322" y="141"/>
                    </a:cxn>
                    <a:cxn ang="0">
                      <a:pos x="342" y="155"/>
                    </a:cxn>
                    <a:cxn ang="0">
                      <a:pos x="364" y="157"/>
                    </a:cxn>
                    <a:cxn ang="0">
                      <a:pos x="380" y="168"/>
                    </a:cxn>
                    <a:cxn ang="0">
                      <a:pos x="382" y="172"/>
                    </a:cxn>
                    <a:cxn ang="0">
                      <a:pos x="382" y="176"/>
                    </a:cxn>
                    <a:cxn ang="0">
                      <a:pos x="394" y="172"/>
                    </a:cxn>
                    <a:cxn ang="0">
                      <a:pos x="400" y="171"/>
                    </a:cxn>
                    <a:cxn ang="0">
                      <a:pos x="439" y="185"/>
                    </a:cxn>
                    <a:cxn ang="0">
                      <a:pos x="447" y="199"/>
                    </a:cxn>
                    <a:cxn ang="0">
                      <a:pos x="465" y="201"/>
                    </a:cxn>
                    <a:cxn ang="0">
                      <a:pos x="471" y="215"/>
                    </a:cxn>
                    <a:cxn ang="0">
                      <a:pos x="451" y="258"/>
                    </a:cxn>
                    <a:cxn ang="0">
                      <a:pos x="435" y="281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62" name="Freeform 31"/>
                <p:cNvSpPr/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/>
                  <a:ahLst/>
                  <a:cxnLst>
                    <a:cxn ang="0">
                      <a:pos x="406" y="6"/>
                    </a:cxn>
                    <a:cxn ang="0">
                      <a:pos x="502" y="34"/>
                    </a:cxn>
                    <a:cxn ang="0">
                      <a:pos x="550" y="38"/>
                    </a:cxn>
                    <a:cxn ang="0">
                      <a:pos x="578" y="130"/>
                    </a:cxn>
                    <a:cxn ang="0">
                      <a:pos x="586" y="90"/>
                    </a:cxn>
                    <a:cxn ang="0">
                      <a:pos x="606" y="70"/>
                    </a:cxn>
                    <a:cxn ang="0">
                      <a:pos x="642" y="126"/>
                    </a:cxn>
                    <a:cxn ang="0">
                      <a:pos x="682" y="98"/>
                    </a:cxn>
                    <a:cxn ang="0">
                      <a:pos x="706" y="86"/>
                    </a:cxn>
                    <a:cxn ang="0">
                      <a:pos x="762" y="2"/>
                    </a:cxn>
                    <a:cxn ang="0">
                      <a:pos x="798" y="70"/>
                    </a:cxn>
                    <a:cxn ang="0">
                      <a:pos x="798" y="130"/>
                    </a:cxn>
                    <a:cxn ang="0">
                      <a:pos x="790" y="158"/>
                    </a:cxn>
                    <a:cxn ang="0">
                      <a:pos x="766" y="162"/>
                    </a:cxn>
                    <a:cxn ang="0">
                      <a:pos x="762" y="186"/>
                    </a:cxn>
                    <a:cxn ang="0">
                      <a:pos x="802" y="226"/>
                    </a:cxn>
                    <a:cxn ang="0">
                      <a:pos x="786" y="322"/>
                    </a:cxn>
                    <a:cxn ang="0">
                      <a:pos x="830" y="414"/>
                    </a:cxn>
                    <a:cxn ang="0">
                      <a:pos x="854" y="450"/>
                    </a:cxn>
                    <a:cxn ang="0">
                      <a:pos x="830" y="450"/>
                    </a:cxn>
                    <a:cxn ang="0">
                      <a:pos x="746" y="378"/>
                    </a:cxn>
                    <a:cxn ang="0">
                      <a:pos x="678" y="402"/>
                    </a:cxn>
                    <a:cxn ang="0">
                      <a:pos x="590" y="442"/>
                    </a:cxn>
                    <a:cxn ang="0">
                      <a:pos x="642" y="578"/>
                    </a:cxn>
                    <a:cxn ang="0">
                      <a:pos x="710" y="610"/>
                    </a:cxn>
                    <a:cxn ang="0">
                      <a:pos x="738" y="550"/>
                    </a:cxn>
                    <a:cxn ang="0">
                      <a:pos x="774" y="570"/>
                    </a:cxn>
                    <a:cxn ang="0">
                      <a:pos x="766" y="630"/>
                    </a:cxn>
                    <a:cxn ang="0">
                      <a:pos x="802" y="670"/>
                    </a:cxn>
                    <a:cxn ang="0">
                      <a:pos x="838" y="658"/>
                    </a:cxn>
                    <a:cxn ang="0">
                      <a:pos x="922" y="806"/>
                    </a:cxn>
                    <a:cxn ang="0">
                      <a:pos x="942" y="826"/>
                    </a:cxn>
                    <a:cxn ang="0">
                      <a:pos x="874" y="810"/>
                    </a:cxn>
                    <a:cxn ang="0">
                      <a:pos x="830" y="758"/>
                    </a:cxn>
                    <a:cxn ang="0">
                      <a:pos x="778" y="710"/>
                    </a:cxn>
                    <a:cxn ang="0">
                      <a:pos x="702" y="662"/>
                    </a:cxn>
                    <a:cxn ang="0">
                      <a:pos x="614" y="646"/>
                    </a:cxn>
                    <a:cxn ang="0">
                      <a:pos x="506" y="594"/>
                    </a:cxn>
                    <a:cxn ang="0">
                      <a:pos x="462" y="506"/>
                    </a:cxn>
                    <a:cxn ang="0">
                      <a:pos x="430" y="462"/>
                    </a:cxn>
                    <a:cxn ang="0">
                      <a:pos x="382" y="430"/>
                    </a:cxn>
                    <a:cxn ang="0">
                      <a:pos x="342" y="370"/>
                    </a:cxn>
                    <a:cxn ang="0">
                      <a:pos x="354" y="414"/>
                    </a:cxn>
                    <a:cxn ang="0">
                      <a:pos x="418" y="494"/>
                    </a:cxn>
                    <a:cxn ang="0">
                      <a:pos x="422" y="526"/>
                    </a:cxn>
                    <a:cxn ang="0">
                      <a:pos x="394" y="498"/>
                    </a:cxn>
                    <a:cxn ang="0">
                      <a:pos x="354" y="466"/>
                    </a:cxn>
                    <a:cxn ang="0">
                      <a:pos x="314" y="402"/>
                    </a:cxn>
                    <a:cxn ang="0">
                      <a:pos x="266" y="346"/>
                    </a:cxn>
                    <a:cxn ang="0">
                      <a:pos x="210" y="314"/>
                    </a:cxn>
                    <a:cxn ang="0">
                      <a:pos x="154" y="238"/>
                    </a:cxn>
                    <a:cxn ang="0">
                      <a:pos x="66" y="66"/>
                    </a:cxn>
                    <a:cxn ang="0">
                      <a:pos x="34" y="38"/>
                    </a:cxn>
                    <a:cxn ang="0">
                      <a:pos x="46" y="22"/>
                    </a:cxn>
                    <a:cxn ang="0">
                      <a:pos x="102" y="70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63" name="Freeform 32"/>
                <p:cNvSpPr/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/>
                  <a:ahLst/>
                  <a:cxnLst>
                    <a:cxn ang="0">
                      <a:pos x="6" y="28"/>
                    </a:cxn>
                    <a:cxn ang="0">
                      <a:pos x="10" y="48"/>
                    </a:cxn>
                    <a:cxn ang="0">
                      <a:pos x="6" y="28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64" name="Freeform 33"/>
                <p:cNvSpPr/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12" y="1"/>
                    </a:cxn>
                    <a:cxn ang="0">
                      <a:pos x="36" y="17"/>
                    </a:cxn>
                    <a:cxn ang="0">
                      <a:pos x="8" y="17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65" name="Freeform 34"/>
                <p:cNvSpPr/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/>
                  <a:ahLst/>
                  <a:cxnLst>
                    <a:cxn ang="0">
                      <a:pos x="0" y="49"/>
                    </a:cxn>
                    <a:cxn ang="0">
                      <a:pos x="28" y="25"/>
                    </a:cxn>
                    <a:cxn ang="0">
                      <a:pos x="56" y="21"/>
                    </a:cxn>
                    <a:cxn ang="0">
                      <a:pos x="80" y="9"/>
                    </a:cxn>
                    <a:cxn ang="0">
                      <a:pos x="64" y="25"/>
                    </a:cxn>
                    <a:cxn ang="0">
                      <a:pos x="124" y="49"/>
                    </a:cxn>
                    <a:cxn ang="0">
                      <a:pos x="160" y="65"/>
                    </a:cxn>
                    <a:cxn ang="0">
                      <a:pos x="116" y="77"/>
                    </a:cxn>
                    <a:cxn ang="0">
                      <a:pos x="88" y="57"/>
                    </a:cxn>
                    <a:cxn ang="0">
                      <a:pos x="76" y="53"/>
                    </a:cxn>
                    <a:cxn ang="0">
                      <a:pos x="24" y="41"/>
                    </a:cxn>
                    <a:cxn ang="0">
                      <a:pos x="0" y="49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66" name="Freeform 35"/>
                <p:cNvSpPr/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2" y="4"/>
                    </a:cxn>
                    <a:cxn ang="0">
                      <a:pos x="88" y="24"/>
                    </a:cxn>
                    <a:cxn ang="0">
                      <a:pos x="112" y="20"/>
                    </a:cxn>
                    <a:cxn ang="0">
                      <a:pos x="108" y="44"/>
                    </a:cxn>
                    <a:cxn ang="0">
                      <a:pos x="64" y="40"/>
                    </a:cxn>
                    <a:cxn ang="0">
                      <a:pos x="0" y="36"/>
                    </a:cxn>
                    <a:cxn ang="0">
                      <a:pos x="28" y="2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67" name="Freeform 36"/>
                <p:cNvSpPr/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/>
                  <a:ahLst/>
                  <a:cxnLst>
                    <a:cxn ang="0">
                      <a:pos x="17" y="25"/>
                    </a:cxn>
                    <a:cxn ang="0">
                      <a:pos x="37" y="13"/>
                    </a:cxn>
                    <a:cxn ang="0">
                      <a:pos x="17" y="2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68" name="Freeform 37"/>
                <p:cNvSpPr/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/>
                  <a:ahLst/>
                  <a:cxnLst>
                    <a:cxn ang="0">
                      <a:pos x="19" y="32"/>
                    </a:cxn>
                    <a:cxn ang="0">
                      <a:pos x="19" y="0"/>
                    </a:cxn>
                    <a:cxn ang="0">
                      <a:pos x="19" y="32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69" name="Freeform 38"/>
                <p:cNvSpPr/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/>
                  <a:ahLst/>
                  <a:cxnLst>
                    <a:cxn ang="0">
                      <a:pos x="4" y="9"/>
                    </a:cxn>
                    <a:cxn ang="0">
                      <a:pos x="20" y="33"/>
                    </a:cxn>
                    <a:cxn ang="0">
                      <a:pos x="24" y="49"/>
                    </a:cxn>
                    <a:cxn ang="0">
                      <a:pos x="36" y="53"/>
                    </a:cxn>
                    <a:cxn ang="0">
                      <a:pos x="24" y="73"/>
                    </a:cxn>
                    <a:cxn ang="0">
                      <a:pos x="0" y="21"/>
                    </a:cxn>
                    <a:cxn ang="0">
                      <a:pos x="4" y="9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0" name="Freeform 39"/>
                <p:cNvSpPr/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/>
                  <a:ahLst/>
                  <a:cxnLst>
                    <a:cxn ang="0">
                      <a:pos x="220" y="1"/>
                    </a:cxn>
                    <a:cxn ang="0">
                      <a:pos x="231" y="8"/>
                    </a:cxn>
                    <a:cxn ang="0">
                      <a:pos x="235" y="0"/>
                    </a:cxn>
                    <a:cxn ang="0">
                      <a:pos x="265" y="0"/>
                    </a:cxn>
                    <a:cxn ang="0">
                      <a:pos x="287" y="17"/>
                    </a:cxn>
                    <a:cxn ang="0">
                      <a:pos x="319" y="10"/>
                    </a:cxn>
                    <a:cxn ang="0">
                      <a:pos x="314" y="29"/>
                    </a:cxn>
                    <a:cxn ang="0">
                      <a:pos x="298" y="46"/>
                    </a:cxn>
                    <a:cxn ang="0">
                      <a:pos x="295" y="29"/>
                    </a:cxn>
                    <a:cxn ang="0">
                      <a:pos x="287" y="31"/>
                    </a:cxn>
                    <a:cxn ang="0">
                      <a:pos x="279" y="29"/>
                    </a:cxn>
                    <a:cxn ang="0">
                      <a:pos x="263" y="21"/>
                    </a:cxn>
                    <a:cxn ang="0">
                      <a:pos x="228" y="38"/>
                    </a:cxn>
                    <a:cxn ang="0">
                      <a:pos x="201" y="44"/>
                    </a:cxn>
                    <a:cxn ang="0">
                      <a:pos x="212" y="57"/>
                    </a:cxn>
                    <a:cxn ang="0">
                      <a:pos x="188" y="63"/>
                    </a:cxn>
                    <a:cxn ang="0">
                      <a:pos x="169" y="61"/>
                    </a:cxn>
                    <a:cxn ang="0">
                      <a:pos x="177" y="57"/>
                    </a:cxn>
                    <a:cxn ang="0">
                      <a:pos x="171" y="40"/>
                    </a:cxn>
                    <a:cxn ang="0">
                      <a:pos x="169" y="31"/>
                    </a:cxn>
                    <a:cxn ang="0">
                      <a:pos x="158" y="23"/>
                    </a:cxn>
                    <a:cxn ang="0">
                      <a:pos x="142" y="27"/>
                    </a:cxn>
                    <a:cxn ang="0">
                      <a:pos x="134" y="27"/>
                    </a:cxn>
                    <a:cxn ang="0">
                      <a:pos x="123" y="25"/>
                    </a:cxn>
                    <a:cxn ang="0">
                      <a:pos x="83" y="2"/>
                    </a:cxn>
                    <a:cxn ang="0">
                      <a:pos x="59" y="14"/>
                    </a:cxn>
                    <a:cxn ang="0">
                      <a:pos x="1" y="0"/>
                    </a:cxn>
                    <a:cxn ang="0">
                      <a:pos x="220" y="1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1" name="Freeform 40"/>
                <p:cNvSpPr/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/>
                  <a:ahLst/>
                  <a:cxnLst>
                    <a:cxn ang="0">
                      <a:pos x="105" y="31"/>
                    </a:cxn>
                    <a:cxn ang="0">
                      <a:pos x="30" y="1"/>
                    </a:cxn>
                    <a:cxn ang="0">
                      <a:pos x="285" y="0"/>
                    </a:cxn>
                    <a:cxn ang="0">
                      <a:pos x="296" y="14"/>
                    </a:cxn>
                    <a:cxn ang="0">
                      <a:pos x="264" y="16"/>
                    </a:cxn>
                    <a:cxn ang="0">
                      <a:pos x="105" y="3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2" name="Freeform 41"/>
                <p:cNvSpPr/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/>
                  <a:ahLst/>
                  <a:cxnLst>
                    <a:cxn ang="0">
                      <a:pos x="0" y="25"/>
                    </a:cxn>
                    <a:cxn ang="0">
                      <a:pos x="12" y="29"/>
                    </a:cxn>
                    <a:cxn ang="0">
                      <a:pos x="0" y="2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3" name="Freeform 42"/>
                <p:cNvSpPr/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/>
                  <a:ahLst/>
                  <a:cxnLst>
                    <a:cxn ang="0">
                      <a:pos x="73" y="1"/>
                    </a:cxn>
                    <a:cxn ang="0">
                      <a:pos x="436" y="0"/>
                    </a:cxn>
                    <a:cxn ang="0">
                      <a:pos x="416" y="54"/>
                    </a:cxn>
                    <a:cxn ang="0">
                      <a:pos x="397" y="68"/>
                    </a:cxn>
                    <a:cxn ang="0">
                      <a:pos x="392" y="70"/>
                    </a:cxn>
                    <a:cxn ang="0">
                      <a:pos x="375" y="73"/>
                    </a:cxn>
                    <a:cxn ang="0">
                      <a:pos x="361" y="88"/>
                    </a:cxn>
                    <a:cxn ang="0">
                      <a:pos x="362" y="99"/>
                    </a:cxn>
                    <a:cxn ang="0">
                      <a:pos x="364" y="107"/>
                    </a:cxn>
                    <a:cxn ang="0">
                      <a:pos x="366" y="113"/>
                    </a:cxn>
                    <a:cxn ang="0">
                      <a:pos x="362" y="122"/>
                    </a:cxn>
                    <a:cxn ang="0">
                      <a:pos x="351" y="120"/>
                    </a:cxn>
                    <a:cxn ang="0">
                      <a:pos x="342" y="129"/>
                    </a:cxn>
                    <a:cxn ang="0">
                      <a:pos x="347" y="105"/>
                    </a:cxn>
                    <a:cxn ang="0">
                      <a:pos x="338" y="100"/>
                    </a:cxn>
                    <a:cxn ang="0">
                      <a:pos x="344" y="93"/>
                    </a:cxn>
                    <a:cxn ang="0">
                      <a:pos x="342" y="89"/>
                    </a:cxn>
                    <a:cxn ang="0">
                      <a:pos x="320" y="94"/>
                    </a:cxn>
                    <a:cxn ang="0">
                      <a:pos x="317" y="85"/>
                    </a:cxn>
                    <a:cxn ang="0">
                      <a:pos x="297" y="94"/>
                    </a:cxn>
                    <a:cxn ang="0">
                      <a:pos x="320" y="103"/>
                    </a:cxn>
                    <a:cxn ang="0">
                      <a:pos x="305" y="117"/>
                    </a:cxn>
                    <a:cxn ang="0">
                      <a:pos x="311" y="126"/>
                    </a:cxn>
                    <a:cxn ang="0">
                      <a:pos x="315" y="138"/>
                    </a:cxn>
                    <a:cxn ang="0">
                      <a:pos x="309" y="139"/>
                    </a:cxn>
                    <a:cxn ang="0">
                      <a:pos x="314" y="144"/>
                    </a:cxn>
                    <a:cxn ang="0">
                      <a:pos x="307" y="152"/>
                    </a:cxn>
                    <a:cxn ang="0">
                      <a:pos x="0" y="149"/>
                    </a:cxn>
                    <a:cxn ang="0">
                      <a:pos x="73" y="1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4" name="Freeform 43"/>
                <p:cNvSpPr/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/>
                  <a:ahLst/>
                  <a:cxnLst>
                    <a:cxn ang="0">
                      <a:pos x="5" y="156"/>
                    </a:cxn>
                    <a:cxn ang="0">
                      <a:pos x="15" y="108"/>
                    </a:cxn>
                    <a:cxn ang="0">
                      <a:pos x="17" y="68"/>
                    </a:cxn>
                    <a:cxn ang="0">
                      <a:pos x="11" y="40"/>
                    </a:cxn>
                    <a:cxn ang="0">
                      <a:pos x="17" y="12"/>
                    </a:cxn>
                    <a:cxn ang="0">
                      <a:pos x="21" y="0"/>
                    </a:cxn>
                    <a:cxn ang="0">
                      <a:pos x="31" y="30"/>
                    </a:cxn>
                    <a:cxn ang="0">
                      <a:pos x="47" y="98"/>
                    </a:cxn>
                    <a:cxn ang="0">
                      <a:pos x="31" y="108"/>
                    </a:cxn>
                    <a:cxn ang="0">
                      <a:pos x="23" y="126"/>
                    </a:cxn>
                    <a:cxn ang="0">
                      <a:pos x="21" y="132"/>
                    </a:cxn>
                    <a:cxn ang="0">
                      <a:pos x="27" y="134"/>
                    </a:cxn>
                    <a:cxn ang="0">
                      <a:pos x="31" y="146"/>
                    </a:cxn>
                    <a:cxn ang="0">
                      <a:pos x="13" y="148"/>
                    </a:cxn>
                    <a:cxn ang="0">
                      <a:pos x="7" y="160"/>
                    </a:cxn>
                    <a:cxn ang="0">
                      <a:pos x="3" y="154"/>
                    </a:cxn>
                    <a:cxn ang="0">
                      <a:pos x="5" y="156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5" name="Freeform 44"/>
                <p:cNvSpPr/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/>
                  <a:ahLst/>
                  <a:cxnLst>
                    <a:cxn ang="0">
                      <a:pos x="26" y="61"/>
                    </a:cxn>
                    <a:cxn ang="0">
                      <a:pos x="30" y="43"/>
                    </a:cxn>
                    <a:cxn ang="0">
                      <a:pos x="50" y="33"/>
                    </a:cxn>
                    <a:cxn ang="0">
                      <a:pos x="54" y="45"/>
                    </a:cxn>
                    <a:cxn ang="0">
                      <a:pos x="66" y="49"/>
                    </a:cxn>
                    <a:cxn ang="0">
                      <a:pos x="80" y="55"/>
                    </a:cxn>
                    <a:cxn ang="0">
                      <a:pos x="116" y="33"/>
                    </a:cxn>
                    <a:cxn ang="0">
                      <a:pos x="130" y="17"/>
                    </a:cxn>
                    <a:cxn ang="0">
                      <a:pos x="138" y="11"/>
                    </a:cxn>
                    <a:cxn ang="0">
                      <a:pos x="106" y="49"/>
                    </a:cxn>
                    <a:cxn ang="0">
                      <a:pos x="84" y="67"/>
                    </a:cxn>
                    <a:cxn ang="0">
                      <a:pos x="66" y="81"/>
                    </a:cxn>
                    <a:cxn ang="0">
                      <a:pos x="48" y="103"/>
                    </a:cxn>
                    <a:cxn ang="0">
                      <a:pos x="26" y="89"/>
                    </a:cxn>
                    <a:cxn ang="0">
                      <a:pos x="20" y="87"/>
                    </a:cxn>
                    <a:cxn ang="0">
                      <a:pos x="22" y="97"/>
                    </a:cxn>
                    <a:cxn ang="0">
                      <a:pos x="0" y="97"/>
                    </a:cxn>
                    <a:cxn ang="0">
                      <a:pos x="10" y="79"/>
                    </a:cxn>
                    <a:cxn ang="0">
                      <a:pos x="26" y="61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6" name="Freeform 45"/>
                <p:cNvSpPr/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/>
                  <a:ahLst/>
                  <a:cxnLst>
                    <a:cxn ang="0">
                      <a:pos x="158" y="24"/>
                    </a:cxn>
                    <a:cxn ang="0">
                      <a:pos x="160" y="6"/>
                    </a:cxn>
                    <a:cxn ang="0">
                      <a:pos x="170" y="0"/>
                    </a:cxn>
                    <a:cxn ang="0">
                      <a:pos x="182" y="24"/>
                    </a:cxn>
                    <a:cxn ang="0">
                      <a:pos x="188" y="42"/>
                    </a:cxn>
                    <a:cxn ang="0">
                      <a:pos x="178" y="58"/>
                    </a:cxn>
                    <a:cxn ang="0">
                      <a:pos x="170" y="76"/>
                    </a:cxn>
                    <a:cxn ang="0">
                      <a:pos x="162" y="126"/>
                    </a:cxn>
                    <a:cxn ang="0">
                      <a:pos x="144" y="136"/>
                    </a:cxn>
                    <a:cxn ang="0">
                      <a:pos x="120" y="138"/>
                    </a:cxn>
                    <a:cxn ang="0">
                      <a:pos x="112" y="124"/>
                    </a:cxn>
                    <a:cxn ang="0">
                      <a:pos x="102" y="146"/>
                    </a:cxn>
                    <a:cxn ang="0">
                      <a:pos x="90" y="150"/>
                    </a:cxn>
                    <a:cxn ang="0">
                      <a:pos x="80" y="132"/>
                    </a:cxn>
                    <a:cxn ang="0">
                      <a:pos x="58" y="144"/>
                    </a:cxn>
                    <a:cxn ang="0">
                      <a:pos x="76" y="142"/>
                    </a:cxn>
                    <a:cxn ang="0">
                      <a:pos x="78" y="160"/>
                    </a:cxn>
                    <a:cxn ang="0">
                      <a:pos x="58" y="166"/>
                    </a:cxn>
                    <a:cxn ang="0">
                      <a:pos x="34" y="166"/>
                    </a:cxn>
                    <a:cxn ang="0">
                      <a:pos x="36" y="154"/>
                    </a:cxn>
                    <a:cxn ang="0">
                      <a:pos x="46" y="144"/>
                    </a:cxn>
                    <a:cxn ang="0">
                      <a:pos x="34" y="148"/>
                    </a:cxn>
                    <a:cxn ang="0">
                      <a:pos x="26" y="166"/>
                    </a:cxn>
                    <a:cxn ang="0">
                      <a:pos x="30" y="190"/>
                    </a:cxn>
                    <a:cxn ang="0">
                      <a:pos x="14" y="200"/>
                    </a:cxn>
                    <a:cxn ang="0">
                      <a:pos x="0" y="214"/>
                    </a:cxn>
                    <a:cxn ang="0">
                      <a:pos x="8" y="188"/>
                    </a:cxn>
                    <a:cxn ang="0">
                      <a:pos x="0" y="164"/>
                    </a:cxn>
                    <a:cxn ang="0">
                      <a:pos x="14" y="152"/>
                    </a:cxn>
                    <a:cxn ang="0">
                      <a:pos x="32" y="134"/>
                    </a:cxn>
                    <a:cxn ang="0">
                      <a:pos x="44" y="118"/>
                    </a:cxn>
                    <a:cxn ang="0">
                      <a:pos x="72" y="116"/>
                    </a:cxn>
                    <a:cxn ang="0">
                      <a:pos x="84" y="112"/>
                    </a:cxn>
                    <a:cxn ang="0">
                      <a:pos x="114" y="78"/>
                    </a:cxn>
                    <a:cxn ang="0">
                      <a:pos x="120" y="92"/>
                    </a:cxn>
                    <a:cxn ang="0">
                      <a:pos x="132" y="76"/>
                    </a:cxn>
                    <a:cxn ang="0">
                      <a:pos x="150" y="54"/>
                    </a:cxn>
                    <a:cxn ang="0">
                      <a:pos x="154" y="42"/>
                    </a:cxn>
                    <a:cxn ang="0">
                      <a:pos x="148" y="38"/>
                    </a:cxn>
                    <a:cxn ang="0">
                      <a:pos x="152" y="32"/>
                    </a:cxn>
                    <a:cxn ang="0">
                      <a:pos x="158" y="24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7" name="Freeform 46"/>
                <p:cNvSpPr/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/>
                  <a:ahLst/>
                  <a:cxnLst>
                    <a:cxn ang="0">
                      <a:pos x="0" y="9"/>
                    </a:cxn>
                    <a:cxn ang="0">
                      <a:pos x="4" y="13"/>
                    </a:cxn>
                    <a:cxn ang="0">
                      <a:pos x="0" y="9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8" name="Freeform 47"/>
                <p:cNvSpPr/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/>
                  <a:ahLst/>
                  <a:cxnLst>
                    <a:cxn ang="0">
                      <a:pos x="812" y="26"/>
                    </a:cxn>
                    <a:cxn ang="0">
                      <a:pos x="778" y="78"/>
                    </a:cxn>
                    <a:cxn ang="0">
                      <a:pos x="748" y="122"/>
                    </a:cxn>
                    <a:cxn ang="0">
                      <a:pos x="722" y="142"/>
                    </a:cxn>
                    <a:cxn ang="0">
                      <a:pos x="634" y="180"/>
                    </a:cxn>
                    <a:cxn ang="0">
                      <a:pos x="632" y="210"/>
                    </a:cxn>
                    <a:cxn ang="0">
                      <a:pos x="604" y="230"/>
                    </a:cxn>
                    <a:cxn ang="0">
                      <a:pos x="620" y="178"/>
                    </a:cxn>
                    <a:cxn ang="0">
                      <a:pos x="576" y="188"/>
                    </a:cxn>
                    <a:cxn ang="0">
                      <a:pos x="556" y="218"/>
                    </a:cxn>
                    <a:cxn ang="0">
                      <a:pos x="596" y="280"/>
                    </a:cxn>
                    <a:cxn ang="0">
                      <a:pos x="594" y="368"/>
                    </a:cxn>
                    <a:cxn ang="0">
                      <a:pos x="542" y="406"/>
                    </a:cxn>
                    <a:cxn ang="0">
                      <a:pos x="522" y="386"/>
                    </a:cxn>
                    <a:cxn ang="0">
                      <a:pos x="482" y="348"/>
                    </a:cxn>
                    <a:cxn ang="0">
                      <a:pos x="462" y="348"/>
                    </a:cxn>
                    <a:cxn ang="0">
                      <a:pos x="450" y="394"/>
                    </a:cxn>
                    <a:cxn ang="0">
                      <a:pos x="500" y="464"/>
                    </a:cxn>
                    <a:cxn ang="0">
                      <a:pos x="510" y="524"/>
                    </a:cxn>
                    <a:cxn ang="0">
                      <a:pos x="526" y="560"/>
                    </a:cxn>
                    <a:cxn ang="0">
                      <a:pos x="492" y="544"/>
                    </a:cxn>
                    <a:cxn ang="0">
                      <a:pos x="470" y="518"/>
                    </a:cxn>
                    <a:cxn ang="0">
                      <a:pos x="422" y="424"/>
                    </a:cxn>
                    <a:cxn ang="0">
                      <a:pos x="426" y="310"/>
                    </a:cxn>
                    <a:cxn ang="0">
                      <a:pos x="422" y="268"/>
                    </a:cxn>
                    <a:cxn ang="0">
                      <a:pos x="412" y="276"/>
                    </a:cxn>
                    <a:cxn ang="0">
                      <a:pos x="386" y="266"/>
                    </a:cxn>
                    <a:cxn ang="0">
                      <a:pos x="360" y="170"/>
                    </a:cxn>
                    <a:cxn ang="0">
                      <a:pos x="330" y="166"/>
                    </a:cxn>
                    <a:cxn ang="0">
                      <a:pos x="288" y="172"/>
                    </a:cxn>
                    <a:cxn ang="0">
                      <a:pos x="242" y="232"/>
                    </a:cxn>
                    <a:cxn ang="0">
                      <a:pos x="196" y="268"/>
                    </a:cxn>
                    <a:cxn ang="0">
                      <a:pos x="184" y="274"/>
                    </a:cxn>
                    <a:cxn ang="0">
                      <a:pos x="160" y="328"/>
                    </a:cxn>
                    <a:cxn ang="0">
                      <a:pos x="152" y="354"/>
                    </a:cxn>
                    <a:cxn ang="0">
                      <a:pos x="128" y="404"/>
                    </a:cxn>
                    <a:cxn ang="0">
                      <a:pos x="94" y="392"/>
                    </a:cxn>
                    <a:cxn ang="0">
                      <a:pos x="66" y="258"/>
                    </a:cxn>
                    <a:cxn ang="0">
                      <a:pos x="72" y="156"/>
                    </a:cxn>
                    <a:cxn ang="0">
                      <a:pos x="44" y="180"/>
                    </a:cxn>
                    <a:cxn ang="0">
                      <a:pos x="20" y="150"/>
                    </a:cxn>
                    <a:cxn ang="0">
                      <a:pos x="24" y="138"/>
                    </a:cxn>
                    <a:cxn ang="0">
                      <a:pos x="0" y="92"/>
                    </a:cxn>
                    <a:cxn ang="0">
                      <a:pos x="798" y="6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79" name="Freeform 48"/>
                <p:cNvSpPr/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/>
                  <a:ahLst/>
                  <a:cxnLst>
                    <a:cxn ang="0">
                      <a:pos x="7" y="11"/>
                    </a:cxn>
                    <a:cxn ang="0">
                      <a:pos x="17" y="3"/>
                    </a:cxn>
                    <a:cxn ang="0">
                      <a:pos x="37" y="33"/>
                    </a:cxn>
                    <a:cxn ang="0">
                      <a:pos x="19" y="85"/>
                    </a:cxn>
                    <a:cxn ang="0">
                      <a:pos x="1" y="69"/>
                    </a:cxn>
                    <a:cxn ang="0">
                      <a:pos x="7" y="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0" name="Freeform 49"/>
                <p:cNvSpPr/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/>
                  <a:ahLst/>
                  <a:cxnLst>
                    <a:cxn ang="0">
                      <a:pos x="13" y="28"/>
                    </a:cxn>
                    <a:cxn ang="0">
                      <a:pos x="29" y="2"/>
                    </a:cxn>
                    <a:cxn ang="0">
                      <a:pos x="43" y="4"/>
                    </a:cxn>
                    <a:cxn ang="0">
                      <a:pos x="39" y="26"/>
                    </a:cxn>
                    <a:cxn ang="0">
                      <a:pos x="13" y="74"/>
                    </a:cxn>
                    <a:cxn ang="0">
                      <a:pos x="7" y="60"/>
                    </a:cxn>
                    <a:cxn ang="0">
                      <a:pos x="3" y="36"/>
                    </a:cxn>
                    <a:cxn ang="0">
                      <a:pos x="13" y="28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1" name="Freeform 50"/>
                <p:cNvSpPr/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/>
                  <a:ahLst/>
                  <a:cxnLst>
                    <a:cxn ang="0">
                      <a:pos x="7" y="16"/>
                    </a:cxn>
                    <a:cxn ang="0">
                      <a:pos x="5" y="30"/>
                    </a:cxn>
                    <a:cxn ang="0">
                      <a:pos x="7" y="16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2" name="Freeform 51"/>
                <p:cNvSpPr/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/>
                  <a:ahLst/>
                  <a:cxnLst>
                    <a:cxn ang="0">
                      <a:pos x="481" y="464"/>
                    </a:cxn>
                    <a:cxn ang="0">
                      <a:pos x="486" y="451"/>
                    </a:cxn>
                    <a:cxn ang="0">
                      <a:pos x="500" y="413"/>
                    </a:cxn>
                    <a:cxn ang="0">
                      <a:pos x="309" y="287"/>
                    </a:cxn>
                    <a:cxn ang="0">
                      <a:pos x="282" y="346"/>
                    </a:cxn>
                    <a:cxn ang="0">
                      <a:pos x="303" y="556"/>
                    </a:cxn>
                    <a:cxn ang="0">
                      <a:pos x="282" y="494"/>
                    </a:cxn>
                    <a:cxn ang="0">
                      <a:pos x="242" y="439"/>
                    </a:cxn>
                    <a:cxn ang="0">
                      <a:pos x="245" y="413"/>
                    </a:cxn>
                    <a:cxn ang="0">
                      <a:pos x="247" y="394"/>
                    </a:cxn>
                    <a:cxn ang="0">
                      <a:pos x="220" y="375"/>
                    </a:cxn>
                    <a:cxn ang="0">
                      <a:pos x="194" y="346"/>
                    </a:cxn>
                    <a:cxn ang="0">
                      <a:pos x="148" y="354"/>
                    </a:cxn>
                    <a:cxn ang="0">
                      <a:pos x="126" y="365"/>
                    </a:cxn>
                    <a:cxn ang="0">
                      <a:pos x="78" y="365"/>
                    </a:cxn>
                    <a:cxn ang="0">
                      <a:pos x="22" y="312"/>
                    </a:cxn>
                    <a:cxn ang="0">
                      <a:pos x="11" y="295"/>
                    </a:cxn>
                    <a:cxn ang="0">
                      <a:pos x="0" y="264"/>
                    </a:cxn>
                    <a:cxn ang="0">
                      <a:pos x="24" y="213"/>
                    </a:cxn>
                    <a:cxn ang="0">
                      <a:pos x="32" y="181"/>
                    </a:cxn>
                    <a:cxn ang="0">
                      <a:pos x="51" y="143"/>
                    </a:cxn>
                    <a:cxn ang="0">
                      <a:pos x="81" y="116"/>
                    </a:cxn>
                    <a:cxn ang="0">
                      <a:pos x="167" y="67"/>
                    </a:cxn>
                    <a:cxn ang="0">
                      <a:pos x="220" y="30"/>
                    </a:cxn>
                    <a:cxn ang="0">
                      <a:pos x="258" y="6"/>
                    </a:cxn>
                    <a:cxn ang="0">
                      <a:pos x="363" y="2"/>
                    </a:cxn>
                    <a:cxn ang="0">
                      <a:pos x="398" y="0"/>
                    </a:cxn>
                    <a:cxn ang="0">
                      <a:pos x="384" y="34"/>
                    </a:cxn>
                    <a:cxn ang="0">
                      <a:pos x="443" y="84"/>
                    </a:cxn>
                    <a:cxn ang="0">
                      <a:pos x="497" y="74"/>
                    </a:cxn>
                    <a:cxn ang="0">
                      <a:pos x="529" y="82"/>
                    </a:cxn>
                    <a:cxn ang="0">
                      <a:pos x="559" y="97"/>
                    </a:cxn>
                    <a:cxn ang="0">
                      <a:pos x="572" y="188"/>
                    </a:cxn>
                    <a:cxn ang="0">
                      <a:pos x="572" y="240"/>
                    </a:cxn>
                    <a:cxn ang="0">
                      <a:pos x="599" y="283"/>
                    </a:cxn>
                    <a:cxn ang="0">
                      <a:pos x="645" y="300"/>
                    </a:cxn>
                    <a:cxn ang="0">
                      <a:pos x="680" y="295"/>
                    </a:cxn>
                    <a:cxn ang="0">
                      <a:pos x="664" y="340"/>
                    </a:cxn>
                    <a:cxn ang="0">
                      <a:pos x="599" y="407"/>
                    </a:cxn>
                    <a:cxn ang="0">
                      <a:pos x="548" y="485"/>
                    </a:cxn>
                    <a:cxn ang="0">
                      <a:pos x="556" y="508"/>
                    </a:cxn>
                    <a:cxn ang="0">
                      <a:pos x="435" y="556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3" name="Freeform 52"/>
                <p:cNvSpPr/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/>
                  <a:ahLst/>
                  <a:cxnLst>
                    <a:cxn ang="0">
                      <a:pos x="243" y="347"/>
                    </a:cxn>
                    <a:cxn ang="0">
                      <a:pos x="233" y="301"/>
                    </a:cxn>
                    <a:cxn ang="0">
                      <a:pos x="217" y="288"/>
                    </a:cxn>
                    <a:cxn ang="0">
                      <a:pos x="215" y="269"/>
                    </a:cxn>
                    <a:cxn ang="0">
                      <a:pos x="209" y="254"/>
                    </a:cxn>
                    <a:cxn ang="0">
                      <a:pos x="209" y="229"/>
                    </a:cxn>
                    <a:cxn ang="0">
                      <a:pos x="207" y="214"/>
                    </a:cxn>
                    <a:cxn ang="0">
                      <a:pos x="228" y="202"/>
                    </a:cxn>
                    <a:cxn ang="0">
                      <a:pos x="257" y="197"/>
                    </a:cxn>
                    <a:cxn ang="0">
                      <a:pos x="257" y="136"/>
                    </a:cxn>
                    <a:cxn ang="0">
                      <a:pos x="54" y="96"/>
                    </a:cxn>
                    <a:cxn ang="0">
                      <a:pos x="32" y="98"/>
                    </a:cxn>
                    <a:cxn ang="0">
                      <a:pos x="16" y="102"/>
                    </a:cxn>
                    <a:cxn ang="0">
                      <a:pos x="0" y="149"/>
                    </a:cxn>
                    <a:cxn ang="0">
                      <a:pos x="93" y="346"/>
                    </a:cxn>
                    <a:cxn ang="0">
                      <a:pos x="243" y="347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4" name="Freeform 53"/>
                <p:cNvSpPr/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/>
                  <a:ahLst/>
                  <a:cxnLst>
                    <a:cxn ang="0">
                      <a:pos x="7" y="25"/>
                    </a:cxn>
                    <a:cxn ang="0">
                      <a:pos x="19" y="21"/>
                    </a:cxn>
                    <a:cxn ang="0">
                      <a:pos x="7" y="2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5" name="Freeform 54"/>
                <p:cNvSpPr/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/>
                  <a:ahLst/>
                  <a:cxnLst>
                    <a:cxn ang="0">
                      <a:pos x="12" y="12"/>
                    </a:cxn>
                    <a:cxn ang="0">
                      <a:pos x="16" y="0"/>
                    </a:cxn>
                    <a:cxn ang="0">
                      <a:pos x="20" y="12"/>
                    </a:cxn>
                    <a:cxn ang="0">
                      <a:pos x="8" y="20"/>
                    </a:cxn>
                    <a:cxn ang="0">
                      <a:pos x="12" y="12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6" name="Freeform 55"/>
                <p:cNvSpPr/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/>
                  <a:ahLst/>
                  <a:cxnLst>
                    <a:cxn ang="0">
                      <a:pos x="24" y="18"/>
                    </a:cxn>
                    <a:cxn ang="0">
                      <a:pos x="32" y="6"/>
                    </a:cxn>
                    <a:cxn ang="0">
                      <a:pos x="36" y="30"/>
                    </a:cxn>
                    <a:cxn ang="0">
                      <a:pos x="24" y="18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7" name="Freeform 56"/>
                <p:cNvSpPr/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/>
                  <a:ahLst/>
                  <a:cxnLst>
                    <a:cxn ang="0">
                      <a:pos x="473" y="464"/>
                    </a:cxn>
                    <a:cxn ang="0">
                      <a:pos x="393" y="452"/>
                    </a:cxn>
                    <a:cxn ang="0">
                      <a:pos x="325" y="412"/>
                    </a:cxn>
                    <a:cxn ang="0">
                      <a:pos x="265" y="400"/>
                    </a:cxn>
                    <a:cxn ang="0">
                      <a:pos x="237" y="416"/>
                    </a:cxn>
                    <a:cxn ang="0">
                      <a:pos x="261" y="428"/>
                    </a:cxn>
                    <a:cxn ang="0">
                      <a:pos x="293" y="468"/>
                    </a:cxn>
                    <a:cxn ang="0">
                      <a:pos x="321" y="476"/>
                    </a:cxn>
                    <a:cxn ang="0">
                      <a:pos x="333" y="536"/>
                    </a:cxn>
                    <a:cxn ang="0">
                      <a:pos x="313" y="552"/>
                    </a:cxn>
                    <a:cxn ang="0">
                      <a:pos x="261" y="616"/>
                    </a:cxn>
                    <a:cxn ang="0">
                      <a:pos x="225" y="628"/>
                    </a:cxn>
                    <a:cxn ang="0">
                      <a:pos x="97" y="696"/>
                    </a:cxn>
                    <a:cxn ang="0">
                      <a:pos x="77" y="616"/>
                    </a:cxn>
                    <a:cxn ang="0">
                      <a:pos x="45" y="524"/>
                    </a:cxn>
                    <a:cxn ang="0">
                      <a:pos x="33" y="448"/>
                    </a:cxn>
                    <a:cxn ang="0">
                      <a:pos x="53" y="344"/>
                    </a:cxn>
                    <a:cxn ang="0">
                      <a:pos x="17" y="392"/>
                    </a:cxn>
                    <a:cxn ang="0">
                      <a:pos x="81" y="280"/>
                    </a:cxn>
                    <a:cxn ang="0">
                      <a:pos x="113" y="204"/>
                    </a:cxn>
                    <a:cxn ang="0">
                      <a:pos x="37" y="204"/>
                    </a:cxn>
                    <a:cxn ang="0">
                      <a:pos x="1" y="196"/>
                    </a:cxn>
                    <a:cxn ang="0">
                      <a:pos x="25" y="140"/>
                    </a:cxn>
                    <a:cxn ang="0">
                      <a:pos x="97" y="112"/>
                    </a:cxn>
                    <a:cxn ang="0">
                      <a:pos x="221" y="124"/>
                    </a:cxn>
                    <a:cxn ang="0">
                      <a:pos x="229" y="64"/>
                    </a:cxn>
                    <a:cxn ang="0">
                      <a:pos x="261" y="0"/>
                    </a:cxn>
                    <a:cxn ang="0">
                      <a:pos x="357" y="44"/>
                    </a:cxn>
                    <a:cxn ang="0">
                      <a:pos x="329" y="88"/>
                    </a:cxn>
                    <a:cxn ang="0">
                      <a:pos x="301" y="176"/>
                    </a:cxn>
                    <a:cxn ang="0">
                      <a:pos x="361" y="192"/>
                    </a:cxn>
                    <a:cxn ang="0">
                      <a:pos x="373" y="136"/>
                    </a:cxn>
                    <a:cxn ang="0">
                      <a:pos x="417" y="92"/>
                    </a:cxn>
                    <a:cxn ang="0">
                      <a:pos x="497" y="88"/>
                    </a:cxn>
                    <a:cxn ang="0">
                      <a:pos x="529" y="52"/>
                    </a:cxn>
                    <a:cxn ang="0">
                      <a:pos x="541" y="460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8" name="Freeform 57"/>
                <p:cNvSpPr/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/>
                  <a:ahLst/>
                  <a:cxnLst>
                    <a:cxn ang="0">
                      <a:pos x="825" y="0"/>
                    </a:cxn>
                    <a:cxn ang="0">
                      <a:pos x="143" y="29"/>
                    </a:cxn>
                    <a:cxn ang="0">
                      <a:pos x="91" y="42"/>
                    </a:cxn>
                    <a:cxn ang="0">
                      <a:pos x="62" y="42"/>
                    </a:cxn>
                    <a:cxn ang="0">
                      <a:pos x="22" y="77"/>
                    </a:cxn>
                    <a:cxn ang="0">
                      <a:pos x="0" y="105"/>
                    </a:cxn>
                    <a:cxn ang="0">
                      <a:pos x="59" y="115"/>
                    </a:cxn>
                    <a:cxn ang="0">
                      <a:pos x="97" y="96"/>
                    </a:cxn>
                    <a:cxn ang="0">
                      <a:pos x="108" y="84"/>
                    </a:cxn>
                    <a:cxn ang="0">
                      <a:pos x="167" y="52"/>
                    </a:cxn>
                    <a:cxn ang="0">
                      <a:pos x="215" y="46"/>
                    </a:cxn>
                    <a:cxn ang="0">
                      <a:pos x="237" y="94"/>
                    </a:cxn>
                    <a:cxn ang="0">
                      <a:pos x="188" y="109"/>
                    </a:cxn>
                    <a:cxn ang="0">
                      <a:pos x="231" y="113"/>
                    </a:cxn>
                    <a:cxn ang="0">
                      <a:pos x="250" y="90"/>
                    </a:cxn>
                    <a:cxn ang="0">
                      <a:pos x="266" y="92"/>
                    </a:cxn>
                    <a:cxn ang="0">
                      <a:pos x="253" y="54"/>
                    </a:cxn>
                    <a:cxn ang="0">
                      <a:pos x="266" y="44"/>
                    </a:cxn>
                    <a:cxn ang="0">
                      <a:pos x="277" y="88"/>
                    </a:cxn>
                    <a:cxn ang="0">
                      <a:pos x="266" y="113"/>
                    </a:cxn>
                    <a:cxn ang="0">
                      <a:pos x="296" y="130"/>
                    </a:cxn>
                    <a:cxn ang="0">
                      <a:pos x="299" y="92"/>
                    </a:cxn>
                    <a:cxn ang="0">
                      <a:pos x="331" y="103"/>
                    </a:cxn>
                    <a:cxn ang="0">
                      <a:pos x="382" y="73"/>
                    </a:cxn>
                    <a:cxn ang="0">
                      <a:pos x="409" y="50"/>
                    </a:cxn>
                    <a:cxn ang="0">
                      <a:pos x="439" y="56"/>
                    </a:cxn>
                    <a:cxn ang="0">
                      <a:pos x="455" y="50"/>
                    </a:cxn>
                    <a:cxn ang="0">
                      <a:pos x="431" y="44"/>
                    </a:cxn>
                    <a:cxn ang="0">
                      <a:pos x="474" y="35"/>
                    </a:cxn>
                    <a:cxn ang="0">
                      <a:pos x="544" y="54"/>
                    </a:cxn>
                    <a:cxn ang="0">
                      <a:pos x="581" y="42"/>
                    </a:cxn>
                    <a:cxn ang="0">
                      <a:pos x="584" y="63"/>
                    </a:cxn>
                    <a:cxn ang="0">
                      <a:pos x="568" y="101"/>
                    </a:cxn>
                    <a:cxn ang="0">
                      <a:pos x="611" y="88"/>
                    </a:cxn>
                    <a:cxn ang="0">
                      <a:pos x="624" y="80"/>
                    </a:cxn>
                    <a:cxn ang="0">
                      <a:pos x="648" y="61"/>
                    </a:cxn>
                    <a:cxn ang="0">
                      <a:pos x="794" y="84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89" name="Freeform 58"/>
                <p:cNvSpPr/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/>
                  <a:ahLst/>
                  <a:cxnLst>
                    <a:cxn ang="0">
                      <a:pos x="3" y="28"/>
                    </a:cxn>
                    <a:cxn ang="0">
                      <a:pos x="31" y="0"/>
                    </a:cxn>
                    <a:cxn ang="0">
                      <a:pos x="19" y="24"/>
                    </a:cxn>
                    <a:cxn ang="0">
                      <a:pos x="3" y="28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90" name="Freeform 59"/>
                <p:cNvSpPr/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/>
                  <a:ahLst/>
                  <a:cxnLst>
                    <a:cxn ang="0">
                      <a:pos x="6" y="32"/>
                    </a:cxn>
                    <a:cxn ang="0">
                      <a:pos x="22" y="0"/>
                    </a:cxn>
                    <a:cxn ang="0">
                      <a:pos x="38" y="4"/>
                    </a:cxn>
                    <a:cxn ang="0">
                      <a:pos x="6" y="32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91" name="Freeform 60"/>
                <p:cNvSpPr/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/>
                  <a:ahLst/>
                  <a:cxnLst>
                    <a:cxn ang="0">
                      <a:pos x="37" y="18"/>
                    </a:cxn>
                    <a:cxn ang="0">
                      <a:pos x="25" y="2"/>
                    </a:cxn>
                    <a:cxn ang="0">
                      <a:pos x="37" y="18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92" name="Freeform 61"/>
                <p:cNvSpPr/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/>
                  <a:ahLst/>
                  <a:cxnLst>
                    <a:cxn ang="0">
                      <a:pos x="0" y="21"/>
                    </a:cxn>
                    <a:cxn ang="0">
                      <a:pos x="12" y="9"/>
                    </a:cxn>
                    <a:cxn ang="0">
                      <a:pos x="0" y="21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93" name="Freeform 62"/>
                <p:cNvSpPr/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/>
                  <a:ahLst/>
                  <a:cxnLst>
                    <a:cxn ang="0">
                      <a:pos x="7" y="22"/>
                    </a:cxn>
                    <a:cxn ang="0">
                      <a:pos x="31" y="10"/>
                    </a:cxn>
                    <a:cxn ang="0">
                      <a:pos x="7" y="22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0" name="Group 63"/>
              <p:cNvGrpSpPr/>
              <p:nvPr userDrawn="1"/>
            </p:nvGrpSpPr>
            <p:grpSpPr bwMode="auto">
              <a:xfrm>
                <a:off x="7" y="-154"/>
                <a:ext cx="5739" cy="418"/>
                <a:chOff x="1056" y="111"/>
                <a:chExt cx="2448" cy="418"/>
              </a:xfrm>
            </p:grpSpPr>
            <p:sp>
              <p:nvSpPr>
                <p:cNvPr id="27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8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9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0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1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2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3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4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5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6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37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1" name="Group 75"/>
              <p:cNvGrpSpPr/>
              <p:nvPr userDrawn="1"/>
            </p:nvGrpSpPr>
            <p:grpSpPr bwMode="auto">
              <a:xfrm>
                <a:off x="-1261" y="0"/>
                <a:ext cx="2098" cy="1031"/>
                <a:chOff x="1208" y="109"/>
                <a:chExt cx="2098" cy="423"/>
              </a:xfrm>
            </p:grpSpPr>
            <p:sp>
              <p:nvSpPr>
                <p:cNvPr id="12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3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4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5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6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8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9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0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2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3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4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5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6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pic>
          <p:nvPicPr>
            <p:cNvPr id="7" name="Picture 91" descr="earth"/>
            <p:cNvPicPr>
              <a:picLocks noChangeAspect="1" noChangeArrowheads="1"/>
            </p:cNvPicPr>
            <p:nvPr userDrawn="1"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524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8525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94" name="Rectangle 9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5" name="Rectangle 95"/>
          <p:cNvSpPr>
            <a:spLocks noGrp="1" noChangeArrowheads="1"/>
          </p:cNvSpPr>
          <p:nvPr>
            <p:ph type="ftr" sz="quarter" idx="11"/>
          </p:nvPr>
        </p:nvSpPr>
        <p:spPr>
          <a:xfrm>
            <a:off x="3200400" y="63246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6" name="Rectangle 9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48636CE-26CA-4207-A458-5689BB0D756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6467C-1E9C-455C-BD05-BFC7D80A76B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05563" y="930275"/>
            <a:ext cx="2052637" cy="53324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6063" y="930275"/>
            <a:ext cx="6007100" cy="53324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BF333-7349-4D30-AE2C-319D0AE26B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46063" y="930275"/>
            <a:ext cx="8212137" cy="53324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10DA1-23FA-46E7-8423-3831525EE2A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063" y="930275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2147888"/>
            <a:ext cx="77724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1199D-F125-4D29-86B3-22D8F441FD6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47744-5B19-4230-8711-6C56982A761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0670A-561C-45F0-9D04-AC0CF76AD5D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A050D-A8EA-4337-8685-C754DEA018E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69DBF-8E45-4695-B114-3C55CC6BA7B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9259C-F803-4FE7-8228-FF89928E10E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8AF0E-DCF8-44A6-A798-4E46FAEB583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9D99A-4C00-47D7-9598-1E2AD88DD90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3B777-D70C-478B-8DA4-08CE5E5F65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 smtClean="0"/>
            </a:lvl1pPr>
          </a:lstStyle>
          <a:p>
            <a:pPr>
              <a:defRPr/>
            </a:pPr>
            <a:fld id="{BD8FA33D-42C6-4314-B4AF-6ADFBD7A47F6}" type="slidenum">
              <a:rPr lang="zh-CN" altLang="en-US"/>
            </a:fld>
            <a:endParaRPr lang="en-US" altLang="zh-CN"/>
          </a:p>
        </p:txBody>
      </p:sp>
      <p:grpSp>
        <p:nvGrpSpPr>
          <p:cNvPr id="1031" name="Group 7"/>
          <p:cNvGrpSpPr/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/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7417" name="Freeform 9"/>
              <p:cNvSpPr/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/>
                <a:ahLst/>
                <a:cxnLst>
                  <a:cxn ang="0">
                    <a:pos x="4848" y="48"/>
                  </a:cxn>
                  <a:cxn ang="0">
                    <a:pos x="4848" y="432"/>
                  </a:cxn>
                  <a:cxn ang="0">
                    <a:pos x="0" y="432"/>
                  </a:cxn>
                  <a:cxn ang="0">
                    <a:pos x="0" y="0"/>
                  </a:cxn>
                  <a:cxn ang="0">
                    <a:pos x="4848" y="0"/>
                  </a:cxn>
                  <a:cxn ang="0">
                    <a:pos x="4848" y="48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035" name="Group 10"/>
              <p:cNvGrpSpPr/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/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7420" name="Freeform 12"/>
                  <p:cNvSpPr/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/>
                    <a:ahLst/>
                    <a:cxnLst>
                      <a:cxn ang="0">
                        <a:pos x="5" y="11"/>
                      </a:cxn>
                      <a:cxn ang="0">
                        <a:pos x="15" y="5"/>
                      </a:cxn>
                      <a:cxn ang="0">
                        <a:pos x="13" y="17"/>
                      </a:cxn>
                      <a:cxn ang="0">
                        <a:pos x="5" y="11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21" name="Freeform 13"/>
                  <p:cNvSpPr/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/>
                    <a:ahLst/>
                    <a:cxnLst>
                      <a:cxn ang="0">
                        <a:pos x="3" y="13"/>
                      </a:cxn>
                      <a:cxn ang="0">
                        <a:pos x="11" y="3"/>
                      </a:cxn>
                      <a:cxn ang="0">
                        <a:pos x="7" y="19"/>
                      </a:cxn>
                      <a:cxn ang="0">
                        <a:pos x="3" y="13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22" name="Freeform 14"/>
                  <p:cNvSpPr/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/>
                    <a:ahLst/>
                    <a:cxnLst>
                      <a:cxn ang="0">
                        <a:pos x="16" y="33"/>
                      </a:cxn>
                      <a:cxn ang="0">
                        <a:pos x="8" y="21"/>
                      </a:cxn>
                      <a:cxn ang="0">
                        <a:pos x="0" y="9"/>
                      </a:cxn>
                      <a:cxn ang="0">
                        <a:pos x="16" y="3"/>
                      </a:cxn>
                      <a:cxn ang="0">
                        <a:pos x="30" y="23"/>
                      </a:cxn>
                      <a:cxn ang="0">
                        <a:pos x="28" y="31"/>
                      </a:cxn>
                      <a:cxn ang="0">
                        <a:pos x="16" y="3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23" name="Freeform 15"/>
                  <p:cNvSpPr/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/>
                    <a:ahLst/>
                    <a:cxnLst>
                      <a:cxn ang="0">
                        <a:pos x="15" y="16"/>
                      </a:cxn>
                      <a:cxn ang="0">
                        <a:pos x="3" y="8"/>
                      </a:cxn>
                      <a:cxn ang="0">
                        <a:pos x="15" y="0"/>
                      </a:cxn>
                      <a:cxn ang="0">
                        <a:pos x="15" y="16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24" name="Freeform 16"/>
                  <p:cNvSpPr/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/>
                    <a:ahLst/>
                    <a:cxnLst>
                      <a:cxn ang="0">
                        <a:pos x="14" y="24"/>
                      </a:cxn>
                      <a:cxn ang="0">
                        <a:pos x="30" y="4"/>
                      </a:cxn>
                      <a:cxn ang="0">
                        <a:pos x="42" y="0"/>
                      </a:cxn>
                      <a:cxn ang="0">
                        <a:pos x="58" y="12"/>
                      </a:cxn>
                      <a:cxn ang="0">
                        <a:pos x="32" y="26"/>
                      </a:cxn>
                      <a:cxn ang="0">
                        <a:pos x="12" y="46"/>
                      </a:cxn>
                      <a:cxn ang="0">
                        <a:pos x="8" y="20"/>
                      </a:cxn>
                      <a:cxn ang="0">
                        <a:pos x="12" y="14"/>
                      </a:cxn>
                      <a:cxn ang="0">
                        <a:pos x="14" y="24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25" name="Freeform 17"/>
                  <p:cNvSpPr/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/>
                    <a:ahLst/>
                    <a:cxnLst>
                      <a:cxn ang="0">
                        <a:pos x="0" y="31"/>
                      </a:cxn>
                      <a:cxn ang="0">
                        <a:pos x="18" y="25"/>
                      </a:cxn>
                      <a:cxn ang="0">
                        <a:pos x="52" y="1"/>
                      </a:cxn>
                      <a:cxn ang="0">
                        <a:pos x="64" y="3"/>
                      </a:cxn>
                      <a:cxn ang="0">
                        <a:pos x="50" y="19"/>
                      </a:cxn>
                      <a:cxn ang="0">
                        <a:pos x="28" y="33"/>
                      </a:cxn>
                      <a:cxn ang="0">
                        <a:pos x="22" y="47"/>
                      </a:cxn>
                      <a:cxn ang="0">
                        <a:pos x="16" y="45"/>
                      </a:cxn>
                      <a:cxn ang="0">
                        <a:pos x="12" y="39"/>
                      </a:cxn>
                      <a:cxn ang="0">
                        <a:pos x="0" y="35"/>
                      </a:cxn>
                      <a:cxn ang="0">
                        <a:pos x="0" y="3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26" name="Freeform 18"/>
                  <p:cNvSpPr/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/>
                    <a:ahLst/>
                    <a:cxnLst>
                      <a:cxn ang="0">
                        <a:pos x="10" y="4"/>
                      </a:cxn>
                      <a:cxn ang="0">
                        <a:pos x="36" y="18"/>
                      </a:cxn>
                      <a:cxn ang="0">
                        <a:pos x="46" y="30"/>
                      </a:cxn>
                      <a:cxn ang="0">
                        <a:pos x="76" y="52"/>
                      </a:cxn>
                      <a:cxn ang="0">
                        <a:pos x="92" y="66"/>
                      </a:cxn>
                      <a:cxn ang="0">
                        <a:pos x="122" y="98"/>
                      </a:cxn>
                      <a:cxn ang="0">
                        <a:pos x="136" y="128"/>
                      </a:cxn>
                      <a:cxn ang="0">
                        <a:pos x="148" y="132"/>
                      </a:cxn>
                      <a:cxn ang="0">
                        <a:pos x="154" y="150"/>
                      </a:cxn>
                      <a:cxn ang="0">
                        <a:pos x="176" y="152"/>
                      </a:cxn>
                      <a:cxn ang="0">
                        <a:pos x="170" y="196"/>
                      </a:cxn>
                      <a:cxn ang="0">
                        <a:pos x="180" y="224"/>
                      </a:cxn>
                      <a:cxn ang="0">
                        <a:pos x="198" y="232"/>
                      </a:cxn>
                      <a:cxn ang="0">
                        <a:pos x="216" y="234"/>
                      </a:cxn>
                      <a:cxn ang="0">
                        <a:pos x="236" y="242"/>
                      </a:cxn>
                      <a:cxn ang="0">
                        <a:pos x="254" y="236"/>
                      </a:cxn>
                      <a:cxn ang="0">
                        <a:pos x="272" y="248"/>
                      </a:cxn>
                      <a:cxn ang="0">
                        <a:pos x="296" y="256"/>
                      </a:cxn>
                      <a:cxn ang="0">
                        <a:pos x="314" y="264"/>
                      </a:cxn>
                      <a:cxn ang="0">
                        <a:pos x="352" y="266"/>
                      </a:cxn>
                      <a:cxn ang="0">
                        <a:pos x="342" y="274"/>
                      </a:cxn>
                      <a:cxn ang="0">
                        <a:pos x="322" y="272"/>
                      </a:cxn>
                      <a:cxn ang="0">
                        <a:pos x="300" y="270"/>
                      </a:cxn>
                      <a:cxn ang="0">
                        <a:pos x="288" y="266"/>
                      </a:cxn>
                      <a:cxn ang="0">
                        <a:pos x="252" y="264"/>
                      </a:cxn>
                      <a:cxn ang="0">
                        <a:pos x="234" y="260"/>
                      </a:cxn>
                      <a:cxn ang="0">
                        <a:pos x="172" y="242"/>
                      </a:cxn>
                      <a:cxn ang="0">
                        <a:pos x="160" y="216"/>
                      </a:cxn>
                      <a:cxn ang="0">
                        <a:pos x="126" y="200"/>
                      </a:cxn>
                      <a:cxn ang="0">
                        <a:pos x="108" y="186"/>
                      </a:cxn>
                      <a:cxn ang="0">
                        <a:pos x="94" y="158"/>
                      </a:cxn>
                      <a:cxn ang="0">
                        <a:pos x="68" y="108"/>
                      </a:cxn>
                      <a:cxn ang="0">
                        <a:pos x="64" y="102"/>
                      </a:cxn>
                      <a:cxn ang="0">
                        <a:pos x="58" y="100"/>
                      </a:cxn>
                      <a:cxn ang="0">
                        <a:pos x="54" y="88"/>
                      </a:cxn>
                      <a:cxn ang="0">
                        <a:pos x="38" y="58"/>
                      </a:cxn>
                      <a:cxn ang="0">
                        <a:pos x="20" y="40"/>
                      </a:cxn>
                      <a:cxn ang="0">
                        <a:pos x="4" y="22"/>
                      </a:cxn>
                      <a:cxn ang="0">
                        <a:pos x="10" y="2"/>
                      </a:cxn>
                      <a:cxn ang="0">
                        <a:pos x="10" y="4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27" name="Freeform 19"/>
                  <p:cNvSpPr/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/>
                    <a:ahLst/>
                    <a:cxnLst>
                      <a:cxn ang="0">
                        <a:pos x="54" y="66"/>
                      </a:cxn>
                      <a:cxn ang="0">
                        <a:pos x="66" y="58"/>
                      </a:cxn>
                      <a:cxn ang="0">
                        <a:pos x="68" y="52"/>
                      </a:cxn>
                      <a:cxn ang="0">
                        <a:pos x="80" y="44"/>
                      </a:cxn>
                      <a:cxn ang="0">
                        <a:pos x="106" y="22"/>
                      </a:cxn>
                      <a:cxn ang="0">
                        <a:pos x="112" y="4"/>
                      </a:cxn>
                      <a:cxn ang="0">
                        <a:pos x="124" y="0"/>
                      </a:cxn>
                      <a:cxn ang="0">
                        <a:pos x="150" y="28"/>
                      </a:cxn>
                      <a:cxn ang="0">
                        <a:pos x="146" y="44"/>
                      </a:cxn>
                      <a:cxn ang="0">
                        <a:pos x="126" y="64"/>
                      </a:cxn>
                      <a:cxn ang="0">
                        <a:pos x="132" y="94"/>
                      </a:cxn>
                      <a:cxn ang="0">
                        <a:pos x="142" y="110"/>
                      </a:cxn>
                      <a:cxn ang="0">
                        <a:pos x="146" y="128"/>
                      </a:cxn>
                      <a:cxn ang="0">
                        <a:pos x="128" y="128"/>
                      </a:cxn>
                      <a:cxn ang="0">
                        <a:pos x="116" y="146"/>
                      </a:cxn>
                      <a:cxn ang="0">
                        <a:pos x="104" y="156"/>
                      </a:cxn>
                      <a:cxn ang="0">
                        <a:pos x="100" y="198"/>
                      </a:cxn>
                      <a:cxn ang="0">
                        <a:pos x="88" y="202"/>
                      </a:cxn>
                      <a:cxn ang="0">
                        <a:pos x="82" y="206"/>
                      </a:cxn>
                      <a:cxn ang="0">
                        <a:pos x="76" y="202"/>
                      </a:cxn>
                      <a:cxn ang="0">
                        <a:pos x="72" y="190"/>
                      </a:cxn>
                      <a:cxn ang="0">
                        <a:pos x="60" y="186"/>
                      </a:cxn>
                      <a:cxn ang="0">
                        <a:pos x="42" y="194"/>
                      </a:cxn>
                      <a:cxn ang="0">
                        <a:pos x="28" y="186"/>
                      </a:cxn>
                      <a:cxn ang="0">
                        <a:pos x="10" y="148"/>
                      </a:cxn>
                      <a:cxn ang="0">
                        <a:pos x="4" y="130"/>
                      </a:cxn>
                      <a:cxn ang="0">
                        <a:pos x="0" y="118"/>
                      </a:cxn>
                      <a:cxn ang="0">
                        <a:pos x="20" y="96"/>
                      </a:cxn>
                      <a:cxn ang="0">
                        <a:pos x="32" y="104"/>
                      </a:cxn>
                      <a:cxn ang="0">
                        <a:pos x="34" y="80"/>
                      </a:cxn>
                      <a:cxn ang="0">
                        <a:pos x="52" y="70"/>
                      </a:cxn>
                      <a:cxn ang="0">
                        <a:pos x="54" y="66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28" name="Freeform 20"/>
                  <p:cNvSpPr/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/>
                    <a:ahLst/>
                    <a:cxnLst>
                      <a:cxn ang="0">
                        <a:pos x="4" y="32"/>
                      </a:cxn>
                      <a:cxn ang="0">
                        <a:pos x="18" y="10"/>
                      </a:cxn>
                      <a:cxn ang="0">
                        <a:pos x="46" y="20"/>
                      </a:cxn>
                      <a:cxn ang="0">
                        <a:pos x="72" y="14"/>
                      </a:cxn>
                      <a:cxn ang="0">
                        <a:pos x="90" y="0"/>
                      </a:cxn>
                      <a:cxn ang="0">
                        <a:pos x="76" y="26"/>
                      </a:cxn>
                      <a:cxn ang="0">
                        <a:pos x="60" y="38"/>
                      </a:cxn>
                      <a:cxn ang="0">
                        <a:pos x="42" y="32"/>
                      </a:cxn>
                      <a:cxn ang="0">
                        <a:pos x="14" y="30"/>
                      </a:cxn>
                      <a:cxn ang="0">
                        <a:pos x="4" y="32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29" name="Freeform 21"/>
                  <p:cNvSpPr/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/>
                    <a:ahLst/>
                    <a:cxnLst>
                      <a:cxn ang="0">
                        <a:pos x="8" y="18"/>
                      </a:cxn>
                      <a:cxn ang="0">
                        <a:pos x="18" y="0"/>
                      </a:cxn>
                      <a:cxn ang="0">
                        <a:pos x="34" y="18"/>
                      </a:cxn>
                      <a:cxn ang="0">
                        <a:pos x="62" y="4"/>
                      </a:cxn>
                      <a:cxn ang="0">
                        <a:pos x="46" y="34"/>
                      </a:cxn>
                      <a:cxn ang="0">
                        <a:pos x="54" y="48"/>
                      </a:cxn>
                      <a:cxn ang="0">
                        <a:pos x="58" y="60"/>
                      </a:cxn>
                      <a:cxn ang="0">
                        <a:pos x="46" y="74"/>
                      </a:cxn>
                      <a:cxn ang="0">
                        <a:pos x="34" y="60"/>
                      </a:cxn>
                      <a:cxn ang="0">
                        <a:pos x="22" y="48"/>
                      </a:cxn>
                      <a:cxn ang="0">
                        <a:pos x="28" y="68"/>
                      </a:cxn>
                      <a:cxn ang="0">
                        <a:pos x="30" y="74"/>
                      </a:cxn>
                      <a:cxn ang="0">
                        <a:pos x="20" y="104"/>
                      </a:cxn>
                      <a:cxn ang="0">
                        <a:pos x="12" y="102"/>
                      </a:cxn>
                      <a:cxn ang="0">
                        <a:pos x="8" y="90"/>
                      </a:cxn>
                      <a:cxn ang="0">
                        <a:pos x="0" y="54"/>
                      </a:cxn>
                      <a:cxn ang="0">
                        <a:pos x="2" y="30"/>
                      </a:cxn>
                      <a:cxn ang="0">
                        <a:pos x="8" y="18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30" name="Freeform 22"/>
                  <p:cNvSpPr/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/>
                    <a:ahLst/>
                    <a:cxnLst>
                      <a:cxn ang="0">
                        <a:pos x="3" y="28"/>
                      </a:cxn>
                      <a:cxn ang="0">
                        <a:pos x="13" y="0"/>
                      </a:cxn>
                      <a:cxn ang="0">
                        <a:pos x="15" y="28"/>
                      </a:cxn>
                      <a:cxn ang="0">
                        <a:pos x="37" y="38"/>
                      </a:cxn>
                      <a:cxn ang="0">
                        <a:pos x="19" y="44"/>
                      </a:cxn>
                      <a:cxn ang="0">
                        <a:pos x="5" y="58"/>
                      </a:cxn>
                      <a:cxn ang="0">
                        <a:pos x="1" y="34"/>
                      </a:cxn>
                      <a:cxn ang="0">
                        <a:pos x="3" y="28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31" name="Freeform 23"/>
                  <p:cNvSpPr/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29" y="0"/>
                      </a:cxn>
                      <a:cxn ang="0">
                        <a:pos x="49" y="16"/>
                      </a:cxn>
                      <a:cxn ang="0">
                        <a:pos x="35" y="14"/>
                      </a:cxn>
                      <a:cxn ang="0">
                        <a:pos x="3" y="16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32" name="Freeform 24"/>
                  <p:cNvSpPr/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/>
                    <a:ahLst/>
                    <a:cxnLst>
                      <a:cxn ang="0">
                        <a:pos x="21" y="38"/>
                      </a:cxn>
                      <a:cxn ang="0">
                        <a:pos x="15" y="26"/>
                      </a:cxn>
                      <a:cxn ang="0">
                        <a:pos x="3" y="22"/>
                      </a:cxn>
                      <a:cxn ang="0">
                        <a:pos x="13" y="8"/>
                      </a:cxn>
                      <a:cxn ang="0">
                        <a:pos x="25" y="0"/>
                      </a:cxn>
                      <a:cxn ang="0">
                        <a:pos x="49" y="10"/>
                      </a:cxn>
                      <a:cxn ang="0">
                        <a:pos x="53" y="20"/>
                      </a:cxn>
                      <a:cxn ang="0">
                        <a:pos x="61" y="32"/>
                      </a:cxn>
                      <a:cxn ang="0">
                        <a:pos x="41" y="38"/>
                      </a:cxn>
                      <a:cxn ang="0">
                        <a:pos x="23" y="44"/>
                      </a:cxn>
                      <a:cxn ang="0">
                        <a:pos x="21" y="38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33" name="Freeform 25"/>
                  <p:cNvSpPr/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/>
                    <a:ahLst/>
                    <a:cxnLst>
                      <a:cxn ang="0">
                        <a:pos x="46" y="28"/>
                      </a:cxn>
                      <a:cxn ang="0">
                        <a:pos x="36" y="14"/>
                      </a:cxn>
                      <a:cxn ang="0">
                        <a:pos x="26" y="30"/>
                      </a:cxn>
                      <a:cxn ang="0">
                        <a:pos x="0" y="24"/>
                      </a:cxn>
                      <a:cxn ang="0">
                        <a:pos x="10" y="42"/>
                      </a:cxn>
                      <a:cxn ang="0">
                        <a:pos x="16" y="62"/>
                      </a:cxn>
                      <a:cxn ang="0">
                        <a:pos x="24" y="48"/>
                      </a:cxn>
                      <a:cxn ang="0">
                        <a:pos x="30" y="44"/>
                      </a:cxn>
                      <a:cxn ang="0">
                        <a:pos x="48" y="56"/>
                      </a:cxn>
                      <a:cxn ang="0">
                        <a:pos x="70" y="62"/>
                      </a:cxn>
                      <a:cxn ang="0">
                        <a:pos x="88" y="72"/>
                      </a:cxn>
                      <a:cxn ang="0">
                        <a:pos x="106" y="102"/>
                      </a:cxn>
                      <a:cxn ang="0">
                        <a:pos x="104" y="122"/>
                      </a:cxn>
                      <a:cxn ang="0">
                        <a:pos x="98" y="134"/>
                      </a:cxn>
                      <a:cxn ang="0">
                        <a:pos x="122" y="128"/>
                      </a:cxn>
                      <a:cxn ang="0">
                        <a:pos x="140" y="140"/>
                      </a:cxn>
                      <a:cxn ang="0">
                        <a:pos x="168" y="148"/>
                      </a:cxn>
                      <a:cxn ang="0">
                        <a:pos x="174" y="146"/>
                      </a:cxn>
                      <a:cxn ang="0">
                        <a:pos x="168" y="134"/>
                      </a:cxn>
                      <a:cxn ang="0">
                        <a:pos x="178" y="136"/>
                      </a:cxn>
                      <a:cxn ang="0">
                        <a:pos x="186" y="118"/>
                      </a:cxn>
                      <a:cxn ang="0">
                        <a:pos x="202" y="122"/>
                      </a:cxn>
                      <a:cxn ang="0">
                        <a:pos x="214" y="130"/>
                      </a:cxn>
                      <a:cxn ang="0">
                        <a:pos x="244" y="168"/>
                      </a:cxn>
                      <a:cxn ang="0">
                        <a:pos x="262" y="178"/>
                      </a:cxn>
                      <a:cxn ang="0">
                        <a:pos x="284" y="170"/>
                      </a:cxn>
                      <a:cxn ang="0">
                        <a:pos x="268" y="160"/>
                      </a:cxn>
                      <a:cxn ang="0">
                        <a:pos x="256" y="138"/>
                      </a:cxn>
                      <a:cxn ang="0">
                        <a:pos x="250" y="132"/>
                      </a:cxn>
                      <a:cxn ang="0">
                        <a:pos x="248" y="122"/>
                      </a:cxn>
                      <a:cxn ang="0">
                        <a:pos x="236" y="116"/>
                      </a:cxn>
                      <a:cxn ang="0">
                        <a:pos x="240" y="96"/>
                      </a:cxn>
                      <a:cxn ang="0">
                        <a:pos x="220" y="86"/>
                      </a:cxn>
                      <a:cxn ang="0">
                        <a:pos x="210" y="70"/>
                      </a:cxn>
                      <a:cxn ang="0">
                        <a:pos x="190" y="54"/>
                      </a:cxn>
                      <a:cxn ang="0">
                        <a:pos x="168" y="38"/>
                      </a:cxn>
                      <a:cxn ang="0">
                        <a:pos x="156" y="34"/>
                      </a:cxn>
                      <a:cxn ang="0">
                        <a:pos x="120" y="16"/>
                      </a:cxn>
                      <a:cxn ang="0">
                        <a:pos x="102" y="4"/>
                      </a:cxn>
                      <a:cxn ang="0">
                        <a:pos x="96" y="0"/>
                      </a:cxn>
                      <a:cxn ang="0">
                        <a:pos x="70" y="10"/>
                      </a:cxn>
                      <a:cxn ang="0">
                        <a:pos x="56" y="32"/>
                      </a:cxn>
                      <a:cxn ang="0">
                        <a:pos x="46" y="28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34" name="Freeform 26"/>
                  <p:cNvSpPr/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/>
                    <a:ahLst/>
                    <a:cxnLst>
                      <a:cxn ang="0">
                        <a:pos x="1" y="58"/>
                      </a:cxn>
                      <a:cxn ang="0">
                        <a:pos x="27" y="60"/>
                      </a:cxn>
                      <a:cxn ang="0">
                        <a:pos x="45" y="48"/>
                      </a:cxn>
                      <a:cxn ang="0">
                        <a:pos x="57" y="30"/>
                      </a:cxn>
                      <a:cxn ang="0">
                        <a:pos x="43" y="14"/>
                      </a:cxn>
                      <a:cxn ang="0">
                        <a:pos x="43" y="4"/>
                      </a:cxn>
                      <a:cxn ang="0">
                        <a:pos x="71" y="26"/>
                      </a:cxn>
                      <a:cxn ang="0">
                        <a:pos x="67" y="54"/>
                      </a:cxn>
                      <a:cxn ang="0">
                        <a:pos x="33" y="78"/>
                      </a:cxn>
                      <a:cxn ang="0">
                        <a:pos x="9" y="66"/>
                      </a:cxn>
                      <a:cxn ang="0">
                        <a:pos x="3" y="62"/>
                      </a:cxn>
                      <a:cxn ang="0">
                        <a:pos x="1" y="58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35" name="Freeform 27"/>
                  <p:cNvSpPr/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/>
                    <a:ahLst/>
                    <a:cxnLst>
                      <a:cxn ang="0">
                        <a:pos x="3" y="4"/>
                      </a:cxn>
                      <a:cxn ang="0">
                        <a:pos x="3" y="14"/>
                      </a:cxn>
                      <a:cxn ang="0">
                        <a:pos x="3" y="4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36" name="Freeform 28"/>
                  <p:cNvSpPr/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/>
                    <a:ahLst/>
                    <a:cxnLst>
                      <a:cxn ang="0">
                        <a:pos x="8" y="14"/>
                      </a:cxn>
                      <a:cxn ang="0">
                        <a:pos x="14" y="0"/>
                      </a:cxn>
                      <a:cxn ang="0">
                        <a:pos x="14" y="22"/>
                      </a:cxn>
                      <a:cxn ang="0">
                        <a:pos x="8" y="14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37" name="Freeform 29"/>
                  <p:cNvSpPr/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7" y="12"/>
                      </a:cxn>
                      <a:cxn ang="0">
                        <a:pos x="17" y="2"/>
                      </a:cxn>
                      <a:cxn ang="0">
                        <a:pos x="9" y="12"/>
                      </a:cxn>
                      <a:cxn ang="0">
                        <a:pos x="7" y="12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38" name="Freeform 30"/>
                  <p:cNvSpPr/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7" y="12"/>
                      </a:cxn>
                      <a:cxn ang="0">
                        <a:pos x="15" y="2"/>
                      </a:cxn>
                      <a:cxn ang="0">
                        <a:pos x="15" y="14"/>
                      </a:cxn>
                      <a:cxn ang="0">
                        <a:pos x="7" y="12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39" name="Freeform 31"/>
                  <p:cNvSpPr/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/>
                    <a:ahLst/>
                    <a:cxnLst>
                      <a:cxn ang="0">
                        <a:pos x="0" y="50"/>
                      </a:cxn>
                      <a:cxn ang="0">
                        <a:pos x="14" y="24"/>
                      </a:cxn>
                      <a:cxn ang="0">
                        <a:pos x="26" y="20"/>
                      </a:cxn>
                      <a:cxn ang="0">
                        <a:pos x="48" y="18"/>
                      </a:cxn>
                      <a:cxn ang="0">
                        <a:pos x="58" y="0"/>
                      </a:cxn>
                      <a:cxn ang="0">
                        <a:pos x="80" y="40"/>
                      </a:cxn>
                      <a:cxn ang="0">
                        <a:pos x="70" y="56"/>
                      </a:cxn>
                      <a:cxn ang="0">
                        <a:pos x="54" y="62"/>
                      </a:cxn>
                      <a:cxn ang="0">
                        <a:pos x="48" y="80"/>
                      </a:cxn>
                      <a:cxn ang="0">
                        <a:pos x="32" y="68"/>
                      </a:cxn>
                      <a:cxn ang="0">
                        <a:pos x="38" y="52"/>
                      </a:cxn>
                      <a:cxn ang="0">
                        <a:pos x="30" y="28"/>
                      </a:cxn>
                      <a:cxn ang="0">
                        <a:pos x="20" y="48"/>
                      </a:cxn>
                      <a:cxn ang="0">
                        <a:pos x="8" y="56"/>
                      </a:cxn>
                      <a:cxn ang="0">
                        <a:pos x="0" y="50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40" name="Freeform 32"/>
                  <p:cNvSpPr/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/>
                    <a:ahLst/>
                    <a:cxnLst>
                      <a:cxn ang="0">
                        <a:pos x="14" y="96"/>
                      </a:cxn>
                      <a:cxn ang="0">
                        <a:pos x="26" y="128"/>
                      </a:cxn>
                      <a:cxn ang="0">
                        <a:pos x="32" y="108"/>
                      </a:cxn>
                      <a:cxn ang="0">
                        <a:pos x="52" y="100"/>
                      </a:cxn>
                      <a:cxn ang="0">
                        <a:pos x="46" y="124"/>
                      </a:cxn>
                      <a:cxn ang="0">
                        <a:pos x="66" y="126"/>
                      </a:cxn>
                      <a:cxn ang="0">
                        <a:pos x="76" y="142"/>
                      </a:cxn>
                      <a:cxn ang="0">
                        <a:pos x="58" y="148"/>
                      </a:cxn>
                      <a:cxn ang="0">
                        <a:pos x="74" y="174"/>
                      </a:cxn>
                      <a:cxn ang="0">
                        <a:pos x="84" y="154"/>
                      </a:cxn>
                      <a:cxn ang="0">
                        <a:pos x="82" y="112"/>
                      </a:cxn>
                      <a:cxn ang="0">
                        <a:pos x="60" y="106"/>
                      </a:cxn>
                      <a:cxn ang="0">
                        <a:pos x="50" y="82"/>
                      </a:cxn>
                      <a:cxn ang="0">
                        <a:pos x="34" y="82"/>
                      </a:cxn>
                      <a:cxn ang="0">
                        <a:pos x="30" y="70"/>
                      </a:cxn>
                      <a:cxn ang="0">
                        <a:pos x="42" y="42"/>
                      </a:cxn>
                      <a:cxn ang="0">
                        <a:pos x="30" y="0"/>
                      </a:cxn>
                      <a:cxn ang="0">
                        <a:pos x="18" y="22"/>
                      </a:cxn>
                      <a:cxn ang="0">
                        <a:pos x="4" y="46"/>
                      </a:cxn>
                      <a:cxn ang="0">
                        <a:pos x="14" y="76"/>
                      </a:cxn>
                      <a:cxn ang="0">
                        <a:pos x="14" y="96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41" name="Freeform 33"/>
                  <p:cNvSpPr/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/>
                    <a:ahLst/>
                    <a:cxnLst>
                      <a:cxn ang="0">
                        <a:pos x="6" y="24"/>
                      </a:cxn>
                      <a:cxn ang="0">
                        <a:pos x="12" y="0"/>
                      </a:cxn>
                      <a:cxn ang="0">
                        <a:pos x="20" y="16"/>
                      </a:cxn>
                      <a:cxn ang="0">
                        <a:pos x="22" y="24"/>
                      </a:cxn>
                      <a:cxn ang="0">
                        <a:pos x="28" y="26"/>
                      </a:cxn>
                      <a:cxn ang="0">
                        <a:pos x="32" y="38"/>
                      </a:cxn>
                      <a:cxn ang="0">
                        <a:pos x="18" y="50"/>
                      </a:cxn>
                      <a:cxn ang="0">
                        <a:pos x="6" y="24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42" name="Freeform 34"/>
                  <p:cNvSpPr/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/>
                    <a:ahLst/>
                    <a:cxnLst>
                      <a:cxn ang="0">
                        <a:pos x="0" y="44"/>
                      </a:cxn>
                      <a:cxn ang="0">
                        <a:pos x="22" y="20"/>
                      </a:cxn>
                      <a:cxn ang="0">
                        <a:pos x="36" y="0"/>
                      </a:cxn>
                      <a:cxn ang="0">
                        <a:pos x="24" y="28"/>
                      </a:cxn>
                      <a:cxn ang="0">
                        <a:pos x="2" y="50"/>
                      </a:cxn>
                      <a:cxn ang="0">
                        <a:pos x="0" y="44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43" name="Freeform 35"/>
                  <p:cNvSpPr/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/>
                    <a:ahLst/>
                    <a:cxnLst>
                      <a:cxn ang="0">
                        <a:pos x="21" y="280"/>
                      </a:cxn>
                      <a:cxn ang="0">
                        <a:pos x="24" y="250"/>
                      </a:cxn>
                      <a:cxn ang="0">
                        <a:pos x="22" y="245"/>
                      </a:cxn>
                      <a:cxn ang="0">
                        <a:pos x="16" y="218"/>
                      </a:cxn>
                      <a:cxn ang="0">
                        <a:pos x="4" y="215"/>
                      </a:cxn>
                      <a:cxn ang="0">
                        <a:pos x="0" y="191"/>
                      </a:cxn>
                      <a:cxn ang="0">
                        <a:pos x="12" y="180"/>
                      </a:cxn>
                      <a:cxn ang="0">
                        <a:pos x="6" y="165"/>
                      </a:cxn>
                      <a:cxn ang="0">
                        <a:pos x="2" y="160"/>
                      </a:cxn>
                      <a:cxn ang="0">
                        <a:pos x="28" y="120"/>
                      </a:cxn>
                      <a:cxn ang="0">
                        <a:pos x="44" y="96"/>
                      </a:cxn>
                      <a:cxn ang="0">
                        <a:pos x="42" y="70"/>
                      </a:cxn>
                      <a:cxn ang="0">
                        <a:pos x="24" y="43"/>
                      </a:cxn>
                      <a:cxn ang="0">
                        <a:pos x="20" y="32"/>
                      </a:cxn>
                      <a:cxn ang="0">
                        <a:pos x="26" y="36"/>
                      </a:cxn>
                      <a:cxn ang="0">
                        <a:pos x="48" y="35"/>
                      </a:cxn>
                      <a:cxn ang="0">
                        <a:pos x="64" y="11"/>
                      </a:cxn>
                      <a:cxn ang="0">
                        <a:pos x="82" y="0"/>
                      </a:cxn>
                      <a:cxn ang="0">
                        <a:pos x="88" y="2"/>
                      </a:cxn>
                      <a:cxn ang="0">
                        <a:pos x="92" y="9"/>
                      </a:cxn>
                      <a:cxn ang="0">
                        <a:pos x="98" y="5"/>
                      </a:cxn>
                      <a:cxn ang="0">
                        <a:pos x="110" y="8"/>
                      </a:cxn>
                      <a:cxn ang="0">
                        <a:pos x="116" y="9"/>
                      </a:cxn>
                      <a:cxn ang="0">
                        <a:pos x="141" y="14"/>
                      </a:cxn>
                      <a:cxn ang="0">
                        <a:pos x="155" y="24"/>
                      </a:cxn>
                      <a:cxn ang="0">
                        <a:pos x="167" y="17"/>
                      </a:cxn>
                      <a:cxn ang="0">
                        <a:pos x="173" y="14"/>
                      </a:cxn>
                      <a:cxn ang="0">
                        <a:pos x="195" y="14"/>
                      </a:cxn>
                      <a:cxn ang="0">
                        <a:pos x="211" y="32"/>
                      </a:cxn>
                      <a:cxn ang="0">
                        <a:pos x="231" y="59"/>
                      </a:cxn>
                      <a:cxn ang="0">
                        <a:pos x="245" y="70"/>
                      </a:cxn>
                      <a:cxn ang="0">
                        <a:pos x="257" y="68"/>
                      </a:cxn>
                      <a:cxn ang="0">
                        <a:pos x="270" y="65"/>
                      </a:cxn>
                      <a:cxn ang="0">
                        <a:pos x="290" y="71"/>
                      </a:cxn>
                      <a:cxn ang="0">
                        <a:pos x="300" y="81"/>
                      </a:cxn>
                      <a:cxn ang="0">
                        <a:pos x="308" y="90"/>
                      </a:cxn>
                      <a:cxn ang="0">
                        <a:pos x="318" y="111"/>
                      </a:cxn>
                      <a:cxn ang="0">
                        <a:pos x="322" y="120"/>
                      </a:cxn>
                      <a:cxn ang="0">
                        <a:pos x="324" y="125"/>
                      </a:cxn>
                      <a:cxn ang="0">
                        <a:pos x="310" y="142"/>
                      </a:cxn>
                      <a:cxn ang="0">
                        <a:pos x="322" y="141"/>
                      </a:cxn>
                      <a:cxn ang="0">
                        <a:pos x="342" y="155"/>
                      </a:cxn>
                      <a:cxn ang="0">
                        <a:pos x="364" y="157"/>
                      </a:cxn>
                      <a:cxn ang="0">
                        <a:pos x="380" y="168"/>
                      </a:cxn>
                      <a:cxn ang="0">
                        <a:pos x="382" y="172"/>
                      </a:cxn>
                      <a:cxn ang="0">
                        <a:pos x="382" y="176"/>
                      </a:cxn>
                      <a:cxn ang="0">
                        <a:pos x="394" y="172"/>
                      </a:cxn>
                      <a:cxn ang="0">
                        <a:pos x="400" y="171"/>
                      </a:cxn>
                      <a:cxn ang="0">
                        <a:pos x="439" y="185"/>
                      </a:cxn>
                      <a:cxn ang="0">
                        <a:pos x="447" y="199"/>
                      </a:cxn>
                      <a:cxn ang="0">
                        <a:pos x="465" y="201"/>
                      </a:cxn>
                      <a:cxn ang="0">
                        <a:pos x="471" y="215"/>
                      </a:cxn>
                      <a:cxn ang="0">
                        <a:pos x="451" y="258"/>
                      </a:cxn>
                      <a:cxn ang="0">
                        <a:pos x="435" y="281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44" name="Freeform 36"/>
                  <p:cNvSpPr/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/>
                    <a:ahLst/>
                    <a:cxnLst>
                      <a:cxn ang="0">
                        <a:pos x="406" y="6"/>
                      </a:cxn>
                      <a:cxn ang="0">
                        <a:pos x="502" y="34"/>
                      </a:cxn>
                      <a:cxn ang="0">
                        <a:pos x="550" y="38"/>
                      </a:cxn>
                      <a:cxn ang="0">
                        <a:pos x="578" y="130"/>
                      </a:cxn>
                      <a:cxn ang="0">
                        <a:pos x="586" y="90"/>
                      </a:cxn>
                      <a:cxn ang="0">
                        <a:pos x="606" y="70"/>
                      </a:cxn>
                      <a:cxn ang="0">
                        <a:pos x="642" y="126"/>
                      </a:cxn>
                      <a:cxn ang="0">
                        <a:pos x="682" y="98"/>
                      </a:cxn>
                      <a:cxn ang="0">
                        <a:pos x="706" y="86"/>
                      </a:cxn>
                      <a:cxn ang="0">
                        <a:pos x="762" y="2"/>
                      </a:cxn>
                      <a:cxn ang="0">
                        <a:pos x="798" y="70"/>
                      </a:cxn>
                      <a:cxn ang="0">
                        <a:pos x="798" y="130"/>
                      </a:cxn>
                      <a:cxn ang="0">
                        <a:pos x="790" y="158"/>
                      </a:cxn>
                      <a:cxn ang="0">
                        <a:pos x="766" y="162"/>
                      </a:cxn>
                      <a:cxn ang="0">
                        <a:pos x="762" y="186"/>
                      </a:cxn>
                      <a:cxn ang="0">
                        <a:pos x="802" y="226"/>
                      </a:cxn>
                      <a:cxn ang="0">
                        <a:pos x="786" y="322"/>
                      </a:cxn>
                      <a:cxn ang="0">
                        <a:pos x="830" y="414"/>
                      </a:cxn>
                      <a:cxn ang="0">
                        <a:pos x="854" y="450"/>
                      </a:cxn>
                      <a:cxn ang="0">
                        <a:pos x="830" y="450"/>
                      </a:cxn>
                      <a:cxn ang="0">
                        <a:pos x="746" y="378"/>
                      </a:cxn>
                      <a:cxn ang="0">
                        <a:pos x="678" y="402"/>
                      </a:cxn>
                      <a:cxn ang="0">
                        <a:pos x="590" y="442"/>
                      </a:cxn>
                      <a:cxn ang="0">
                        <a:pos x="642" y="578"/>
                      </a:cxn>
                      <a:cxn ang="0">
                        <a:pos x="710" y="610"/>
                      </a:cxn>
                      <a:cxn ang="0">
                        <a:pos x="738" y="550"/>
                      </a:cxn>
                      <a:cxn ang="0">
                        <a:pos x="774" y="570"/>
                      </a:cxn>
                      <a:cxn ang="0">
                        <a:pos x="766" y="630"/>
                      </a:cxn>
                      <a:cxn ang="0">
                        <a:pos x="802" y="670"/>
                      </a:cxn>
                      <a:cxn ang="0">
                        <a:pos x="838" y="658"/>
                      </a:cxn>
                      <a:cxn ang="0">
                        <a:pos x="922" y="806"/>
                      </a:cxn>
                      <a:cxn ang="0">
                        <a:pos x="942" y="826"/>
                      </a:cxn>
                      <a:cxn ang="0">
                        <a:pos x="874" y="810"/>
                      </a:cxn>
                      <a:cxn ang="0">
                        <a:pos x="830" y="758"/>
                      </a:cxn>
                      <a:cxn ang="0">
                        <a:pos x="778" y="710"/>
                      </a:cxn>
                      <a:cxn ang="0">
                        <a:pos x="702" y="662"/>
                      </a:cxn>
                      <a:cxn ang="0">
                        <a:pos x="614" y="646"/>
                      </a:cxn>
                      <a:cxn ang="0">
                        <a:pos x="506" y="594"/>
                      </a:cxn>
                      <a:cxn ang="0">
                        <a:pos x="462" y="506"/>
                      </a:cxn>
                      <a:cxn ang="0">
                        <a:pos x="430" y="462"/>
                      </a:cxn>
                      <a:cxn ang="0">
                        <a:pos x="382" y="430"/>
                      </a:cxn>
                      <a:cxn ang="0">
                        <a:pos x="342" y="370"/>
                      </a:cxn>
                      <a:cxn ang="0">
                        <a:pos x="354" y="414"/>
                      </a:cxn>
                      <a:cxn ang="0">
                        <a:pos x="418" y="494"/>
                      </a:cxn>
                      <a:cxn ang="0">
                        <a:pos x="422" y="526"/>
                      </a:cxn>
                      <a:cxn ang="0">
                        <a:pos x="394" y="498"/>
                      </a:cxn>
                      <a:cxn ang="0">
                        <a:pos x="354" y="466"/>
                      </a:cxn>
                      <a:cxn ang="0">
                        <a:pos x="314" y="402"/>
                      </a:cxn>
                      <a:cxn ang="0">
                        <a:pos x="266" y="346"/>
                      </a:cxn>
                      <a:cxn ang="0">
                        <a:pos x="210" y="314"/>
                      </a:cxn>
                      <a:cxn ang="0">
                        <a:pos x="154" y="238"/>
                      </a:cxn>
                      <a:cxn ang="0">
                        <a:pos x="66" y="66"/>
                      </a:cxn>
                      <a:cxn ang="0">
                        <a:pos x="34" y="38"/>
                      </a:cxn>
                      <a:cxn ang="0">
                        <a:pos x="46" y="22"/>
                      </a:cxn>
                      <a:cxn ang="0">
                        <a:pos x="102" y="70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45" name="Freeform 37"/>
                  <p:cNvSpPr/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/>
                    <a:ahLst/>
                    <a:cxnLst>
                      <a:cxn ang="0">
                        <a:pos x="6" y="28"/>
                      </a:cxn>
                      <a:cxn ang="0">
                        <a:pos x="10" y="48"/>
                      </a:cxn>
                      <a:cxn ang="0">
                        <a:pos x="6" y="28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46" name="Freeform 38"/>
                  <p:cNvSpPr/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/>
                    <a:ahLst/>
                    <a:cxnLst>
                      <a:cxn ang="0">
                        <a:pos x="0" y="5"/>
                      </a:cxn>
                      <a:cxn ang="0">
                        <a:pos x="12" y="1"/>
                      </a:cxn>
                      <a:cxn ang="0">
                        <a:pos x="36" y="17"/>
                      </a:cxn>
                      <a:cxn ang="0">
                        <a:pos x="8" y="17"/>
                      </a:cxn>
                      <a:cxn ang="0">
                        <a:pos x="0" y="5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47" name="Freeform 39"/>
                  <p:cNvSpPr/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/>
                    <a:ahLst/>
                    <a:cxnLst>
                      <a:cxn ang="0">
                        <a:pos x="0" y="49"/>
                      </a:cxn>
                      <a:cxn ang="0">
                        <a:pos x="28" y="25"/>
                      </a:cxn>
                      <a:cxn ang="0">
                        <a:pos x="56" y="21"/>
                      </a:cxn>
                      <a:cxn ang="0">
                        <a:pos x="80" y="9"/>
                      </a:cxn>
                      <a:cxn ang="0">
                        <a:pos x="64" y="25"/>
                      </a:cxn>
                      <a:cxn ang="0">
                        <a:pos x="124" y="49"/>
                      </a:cxn>
                      <a:cxn ang="0">
                        <a:pos x="160" y="65"/>
                      </a:cxn>
                      <a:cxn ang="0">
                        <a:pos x="116" y="77"/>
                      </a:cxn>
                      <a:cxn ang="0">
                        <a:pos x="88" y="57"/>
                      </a:cxn>
                      <a:cxn ang="0">
                        <a:pos x="76" y="53"/>
                      </a:cxn>
                      <a:cxn ang="0">
                        <a:pos x="24" y="41"/>
                      </a:cxn>
                      <a:cxn ang="0">
                        <a:pos x="0" y="49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48" name="Freeform 40"/>
                  <p:cNvSpPr/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2" y="4"/>
                      </a:cxn>
                      <a:cxn ang="0">
                        <a:pos x="88" y="24"/>
                      </a:cxn>
                      <a:cxn ang="0">
                        <a:pos x="112" y="20"/>
                      </a:cxn>
                      <a:cxn ang="0">
                        <a:pos x="108" y="44"/>
                      </a:cxn>
                      <a:cxn ang="0">
                        <a:pos x="64" y="40"/>
                      </a:cxn>
                      <a:cxn ang="0">
                        <a:pos x="0" y="36"/>
                      </a:cxn>
                      <a:cxn ang="0">
                        <a:pos x="28" y="2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49" name="Freeform 41"/>
                  <p:cNvSpPr/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/>
                    <a:ahLst/>
                    <a:cxnLst>
                      <a:cxn ang="0">
                        <a:pos x="17" y="25"/>
                      </a:cxn>
                      <a:cxn ang="0">
                        <a:pos x="37" y="13"/>
                      </a:cxn>
                      <a:cxn ang="0">
                        <a:pos x="17" y="2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50" name="Freeform 42"/>
                  <p:cNvSpPr/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/>
                    <a:ahLst/>
                    <a:cxnLst>
                      <a:cxn ang="0">
                        <a:pos x="19" y="32"/>
                      </a:cxn>
                      <a:cxn ang="0">
                        <a:pos x="19" y="0"/>
                      </a:cxn>
                      <a:cxn ang="0">
                        <a:pos x="19" y="32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51" name="Freeform 43"/>
                  <p:cNvSpPr/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/>
                    <a:ahLst/>
                    <a:cxnLst>
                      <a:cxn ang="0">
                        <a:pos x="4" y="9"/>
                      </a:cxn>
                      <a:cxn ang="0">
                        <a:pos x="20" y="33"/>
                      </a:cxn>
                      <a:cxn ang="0">
                        <a:pos x="24" y="49"/>
                      </a:cxn>
                      <a:cxn ang="0">
                        <a:pos x="36" y="53"/>
                      </a:cxn>
                      <a:cxn ang="0">
                        <a:pos x="24" y="73"/>
                      </a:cxn>
                      <a:cxn ang="0">
                        <a:pos x="0" y="21"/>
                      </a:cxn>
                      <a:cxn ang="0">
                        <a:pos x="4" y="9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52" name="Freeform 44"/>
                  <p:cNvSpPr/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/>
                    <a:ahLst/>
                    <a:cxnLst>
                      <a:cxn ang="0">
                        <a:pos x="220" y="1"/>
                      </a:cxn>
                      <a:cxn ang="0">
                        <a:pos x="231" y="8"/>
                      </a:cxn>
                      <a:cxn ang="0">
                        <a:pos x="235" y="0"/>
                      </a:cxn>
                      <a:cxn ang="0">
                        <a:pos x="265" y="0"/>
                      </a:cxn>
                      <a:cxn ang="0">
                        <a:pos x="287" y="17"/>
                      </a:cxn>
                      <a:cxn ang="0">
                        <a:pos x="319" y="10"/>
                      </a:cxn>
                      <a:cxn ang="0">
                        <a:pos x="314" y="29"/>
                      </a:cxn>
                      <a:cxn ang="0">
                        <a:pos x="298" y="46"/>
                      </a:cxn>
                      <a:cxn ang="0">
                        <a:pos x="295" y="29"/>
                      </a:cxn>
                      <a:cxn ang="0">
                        <a:pos x="287" y="31"/>
                      </a:cxn>
                      <a:cxn ang="0">
                        <a:pos x="279" y="29"/>
                      </a:cxn>
                      <a:cxn ang="0">
                        <a:pos x="263" y="21"/>
                      </a:cxn>
                      <a:cxn ang="0">
                        <a:pos x="228" y="38"/>
                      </a:cxn>
                      <a:cxn ang="0">
                        <a:pos x="201" y="44"/>
                      </a:cxn>
                      <a:cxn ang="0">
                        <a:pos x="212" y="57"/>
                      </a:cxn>
                      <a:cxn ang="0">
                        <a:pos x="188" y="63"/>
                      </a:cxn>
                      <a:cxn ang="0">
                        <a:pos x="169" y="61"/>
                      </a:cxn>
                      <a:cxn ang="0">
                        <a:pos x="177" y="57"/>
                      </a:cxn>
                      <a:cxn ang="0">
                        <a:pos x="171" y="40"/>
                      </a:cxn>
                      <a:cxn ang="0">
                        <a:pos x="169" y="31"/>
                      </a:cxn>
                      <a:cxn ang="0">
                        <a:pos x="158" y="23"/>
                      </a:cxn>
                      <a:cxn ang="0">
                        <a:pos x="142" y="27"/>
                      </a:cxn>
                      <a:cxn ang="0">
                        <a:pos x="134" y="27"/>
                      </a:cxn>
                      <a:cxn ang="0">
                        <a:pos x="123" y="25"/>
                      </a:cxn>
                      <a:cxn ang="0">
                        <a:pos x="83" y="2"/>
                      </a:cxn>
                      <a:cxn ang="0">
                        <a:pos x="59" y="14"/>
                      </a:cxn>
                      <a:cxn ang="0">
                        <a:pos x="1" y="0"/>
                      </a:cxn>
                      <a:cxn ang="0">
                        <a:pos x="220" y="1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53" name="Freeform 45"/>
                  <p:cNvSpPr/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/>
                    <a:ahLst/>
                    <a:cxnLst>
                      <a:cxn ang="0">
                        <a:pos x="105" y="31"/>
                      </a:cxn>
                      <a:cxn ang="0">
                        <a:pos x="30" y="1"/>
                      </a:cxn>
                      <a:cxn ang="0">
                        <a:pos x="285" y="0"/>
                      </a:cxn>
                      <a:cxn ang="0">
                        <a:pos x="296" y="14"/>
                      </a:cxn>
                      <a:cxn ang="0">
                        <a:pos x="264" y="16"/>
                      </a:cxn>
                      <a:cxn ang="0">
                        <a:pos x="105" y="3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54" name="Freeform 46"/>
                  <p:cNvSpPr/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/>
                    <a:ahLst/>
                    <a:cxnLst>
                      <a:cxn ang="0">
                        <a:pos x="0" y="25"/>
                      </a:cxn>
                      <a:cxn ang="0">
                        <a:pos x="12" y="29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55" name="Freeform 47"/>
                  <p:cNvSpPr/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/>
                    <a:ahLst/>
                    <a:cxnLst>
                      <a:cxn ang="0">
                        <a:pos x="73" y="1"/>
                      </a:cxn>
                      <a:cxn ang="0">
                        <a:pos x="436" y="0"/>
                      </a:cxn>
                      <a:cxn ang="0">
                        <a:pos x="416" y="54"/>
                      </a:cxn>
                      <a:cxn ang="0">
                        <a:pos x="397" y="68"/>
                      </a:cxn>
                      <a:cxn ang="0">
                        <a:pos x="392" y="70"/>
                      </a:cxn>
                      <a:cxn ang="0">
                        <a:pos x="375" y="73"/>
                      </a:cxn>
                      <a:cxn ang="0">
                        <a:pos x="361" y="88"/>
                      </a:cxn>
                      <a:cxn ang="0">
                        <a:pos x="362" y="99"/>
                      </a:cxn>
                      <a:cxn ang="0">
                        <a:pos x="364" y="107"/>
                      </a:cxn>
                      <a:cxn ang="0">
                        <a:pos x="366" y="113"/>
                      </a:cxn>
                      <a:cxn ang="0">
                        <a:pos x="362" y="122"/>
                      </a:cxn>
                      <a:cxn ang="0">
                        <a:pos x="351" y="120"/>
                      </a:cxn>
                      <a:cxn ang="0">
                        <a:pos x="342" y="129"/>
                      </a:cxn>
                      <a:cxn ang="0">
                        <a:pos x="347" y="105"/>
                      </a:cxn>
                      <a:cxn ang="0">
                        <a:pos x="338" y="100"/>
                      </a:cxn>
                      <a:cxn ang="0">
                        <a:pos x="344" y="93"/>
                      </a:cxn>
                      <a:cxn ang="0">
                        <a:pos x="342" y="89"/>
                      </a:cxn>
                      <a:cxn ang="0">
                        <a:pos x="320" y="94"/>
                      </a:cxn>
                      <a:cxn ang="0">
                        <a:pos x="317" y="85"/>
                      </a:cxn>
                      <a:cxn ang="0">
                        <a:pos x="297" y="94"/>
                      </a:cxn>
                      <a:cxn ang="0">
                        <a:pos x="320" y="103"/>
                      </a:cxn>
                      <a:cxn ang="0">
                        <a:pos x="305" y="117"/>
                      </a:cxn>
                      <a:cxn ang="0">
                        <a:pos x="311" y="126"/>
                      </a:cxn>
                      <a:cxn ang="0">
                        <a:pos x="315" y="138"/>
                      </a:cxn>
                      <a:cxn ang="0">
                        <a:pos x="309" y="139"/>
                      </a:cxn>
                      <a:cxn ang="0">
                        <a:pos x="314" y="144"/>
                      </a:cxn>
                      <a:cxn ang="0">
                        <a:pos x="307" y="152"/>
                      </a:cxn>
                      <a:cxn ang="0">
                        <a:pos x="0" y="149"/>
                      </a:cxn>
                      <a:cxn ang="0">
                        <a:pos x="73" y="1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56" name="Freeform 48"/>
                  <p:cNvSpPr/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/>
                    <a:ahLst/>
                    <a:cxnLst>
                      <a:cxn ang="0">
                        <a:pos x="5" y="156"/>
                      </a:cxn>
                      <a:cxn ang="0">
                        <a:pos x="15" y="108"/>
                      </a:cxn>
                      <a:cxn ang="0">
                        <a:pos x="17" y="68"/>
                      </a:cxn>
                      <a:cxn ang="0">
                        <a:pos x="11" y="40"/>
                      </a:cxn>
                      <a:cxn ang="0">
                        <a:pos x="17" y="12"/>
                      </a:cxn>
                      <a:cxn ang="0">
                        <a:pos x="21" y="0"/>
                      </a:cxn>
                      <a:cxn ang="0">
                        <a:pos x="31" y="30"/>
                      </a:cxn>
                      <a:cxn ang="0">
                        <a:pos x="47" y="98"/>
                      </a:cxn>
                      <a:cxn ang="0">
                        <a:pos x="31" y="108"/>
                      </a:cxn>
                      <a:cxn ang="0">
                        <a:pos x="23" y="126"/>
                      </a:cxn>
                      <a:cxn ang="0">
                        <a:pos x="21" y="132"/>
                      </a:cxn>
                      <a:cxn ang="0">
                        <a:pos x="27" y="134"/>
                      </a:cxn>
                      <a:cxn ang="0">
                        <a:pos x="31" y="146"/>
                      </a:cxn>
                      <a:cxn ang="0">
                        <a:pos x="13" y="148"/>
                      </a:cxn>
                      <a:cxn ang="0">
                        <a:pos x="7" y="160"/>
                      </a:cxn>
                      <a:cxn ang="0">
                        <a:pos x="3" y="154"/>
                      </a:cxn>
                      <a:cxn ang="0">
                        <a:pos x="5" y="156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57" name="Freeform 49"/>
                  <p:cNvSpPr/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/>
                    <a:ahLst/>
                    <a:cxnLst>
                      <a:cxn ang="0">
                        <a:pos x="26" y="61"/>
                      </a:cxn>
                      <a:cxn ang="0">
                        <a:pos x="30" y="43"/>
                      </a:cxn>
                      <a:cxn ang="0">
                        <a:pos x="50" y="33"/>
                      </a:cxn>
                      <a:cxn ang="0">
                        <a:pos x="54" y="45"/>
                      </a:cxn>
                      <a:cxn ang="0">
                        <a:pos x="66" y="49"/>
                      </a:cxn>
                      <a:cxn ang="0">
                        <a:pos x="80" y="55"/>
                      </a:cxn>
                      <a:cxn ang="0">
                        <a:pos x="116" y="33"/>
                      </a:cxn>
                      <a:cxn ang="0">
                        <a:pos x="130" y="17"/>
                      </a:cxn>
                      <a:cxn ang="0">
                        <a:pos x="138" y="11"/>
                      </a:cxn>
                      <a:cxn ang="0">
                        <a:pos x="106" y="49"/>
                      </a:cxn>
                      <a:cxn ang="0">
                        <a:pos x="84" y="67"/>
                      </a:cxn>
                      <a:cxn ang="0">
                        <a:pos x="66" y="81"/>
                      </a:cxn>
                      <a:cxn ang="0">
                        <a:pos x="48" y="103"/>
                      </a:cxn>
                      <a:cxn ang="0">
                        <a:pos x="26" y="89"/>
                      </a:cxn>
                      <a:cxn ang="0">
                        <a:pos x="20" y="87"/>
                      </a:cxn>
                      <a:cxn ang="0">
                        <a:pos x="22" y="97"/>
                      </a:cxn>
                      <a:cxn ang="0">
                        <a:pos x="0" y="97"/>
                      </a:cxn>
                      <a:cxn ang="0">
                        <a:pos x="10" y="79"/>
                      </a:cxn>
                      <a:cxn ang="0">
                        <a:pos x="26" y="61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58" name="Freeform 50"/>
                  <p:cNvSpPr/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/>
                    <a:ahLst/>
                    <a:cxnLst>
                      <a:cxn ang="0">
                        <a:pos x="158" y="24"/>
                      </a:cxn>
                      <a:cxn ang="0">
                        <a:pos x="160" y="6"/>
                      </a:cxn>
                      <a:cxn ang="0">
                        <a:pos x="170" y="0"/>
                      </a:cxn>
                      <a:cxn ang="0">
                        <a:pos x="182" y="24"/>
                      </a:cxn>
                      <a:cxn ang="0">
                        <a:pos x="188" y="42"/>
                      </a:cxn>
                      <a:cxn ang="0">
                        <a:pos x="178" y="58"/>
                      </a:cxn>
                      <a:cxn ang="0">
                        <a:pos x="170" y="76"/>
                      </a:cxn>
                      <a:cxn ang="0">
                        <a:pos x="162" y="126"/>
                      </a:cxn>
                      <a:cxn ang="0">
                        <a:pos x="144" y="136"/>
                      </a:cxn>
                      <a:cxn ang="0">
                        <a:pos x="120" y="138"/>
                      </a:cxn>
                      <a:cxn ang="0">
                        <a:pos x="112" y="124"/>
                      </a:cxn>
                      <a:cxn ang="0">
                        <a:pos x="102" y="146"/>
                      </a:cxn>
                      <a:cxn ang="0">
                        <a:pos x="90" y="150"/>
                      </a:cxn>
                      <a:cxn ang="0">
                        <a:pos x="80" y="132"/>
                      </a:cxn>
                      <a:cxn ang="0">
                        <a:pos x="58" y="144"/>
                      </a:cxn>
                      <a:cxn ang="0">
                        <a:pos x="76" y="142"/>
                      </a:cxn>
                      <a:cxn ang="0">
                        <a:pos x="78" y="160"/>
                      </a:cxn>
                      <a:cxn ang="0">
                        <a:pos x="58" y="166"/>
                      </a:cxn>
                      <a:cxn ang="0">
                        <a:pos x="34" y="166"/>
                      </a:cxn>
                      <a:cxn ang="0">
                        <a:pos x="36" y="154"/>
                      </a:cxn>
                      <a:cxn ang="0">
                        <a:pos x="46" y="144"/>
                      </a:cxn>
                      <a:cxn ang="0">
                        <a:pos x="34" y="148"/>
                      </a:cxn>
                      <a:cxn ang="0">
                        <a:pos x="26" y="166"/>
                      </a:cxn>
                      <a:cxn ang="0">
                        <a:pos x="30" y="190"/>
                      </a:cxn>
                      <a:cxn ang="0">
                        <a:pos x="14" y="200"/>
                      </a:cxn>
                      <a:cxn ang="0">
                        <a:pos x="0" y="214"/>
                      </a:cxn>
                      <a:cxn ang="0">
                        <a:pos x="8" y="188"/>
                      </a:cxn>
                      <a:cxn ang="0">
                        <a:pos x="0" y="164"/>
                      </a:cxn>
                      <a:cxn ang="0">
                        <a:pos x="14" y="152"/>
                      </a:cxn>
                      <a:cxn ang="0">
                        <a:pos x="32" y="134"/>
                      </a:cxn>
                      <a:cxn ang="0">
                        <a:pos x="44" y="118"/>
                      </a:cxn>
                      <a:cxn ang="0">
                        <a:pos x="72" y="116"/>
                      </a:cxn>
                      <a:cxn ang="0">
                        <a:pos x="84" y="112"/>
                      </a:cxn>
                      <a:cxn ang="0">
                        <a:pos x="114" y="78"/>
                      </a:cxn>
                      <a:cxn ang="0">
                        <a:pos x="120" y="92"/>
                      </a:cxn>
                      <a:cxn ang="0">
                        <a:pos x="132" y="76"/>
                      </a:cxn>
                      <a:cxn ang="0">
                        <a:pos x="150" y="54"/>
                      </a:cxn>
                      <a:cxn ang="0">
                        <a:pos x="154" y="42"/>
                      </a:cxn>
                      <a:cxn ang="0">
                        <a:pos x="148" y="38"/>
                      </a:cxn>
                      <a:cxn ang="0">
                        <a:pos x="152" y="32"/>
                      </a:cxn>
                      <a:cxn ang="0">
                        <a:pos x="158" y="24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59" name="Freeform 51"/>
                  <p:cNvSpPr/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/>
                    <a:ahLst/>
                    <a:cxnLst>
                      <a:cxn ang="0">
                        <a:pos x="0" y="9"/>
                      </a:cxn>
                      <a:cxn ang="0">
                        <a:pos x="4" y="13"/>
                      </a:cxn>
                      <a:cxn ang="0">
                        <a:pos x="0" y="9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60" name="Freeform 52"/>
                  <p:cNvSpPr/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/>
                    <a:ahLst/>
                    <a:cxnLst>
                      <a:cxn ang="0">
                        <a:pos x="812" y="26"/>
                      </a:cxn>
                      <a:cxn ang="0">
                        <a:pos x="778" y="78"/>
                      </a:cxn>
                      <a:cxn ang="0">
                        <a:pos x="748" y="122"/>
                      </a:cxn>
                      <a:cxn ang="0">
                        <a:pos x="722" y="142"/>
                      </a:cxn>
                      <a:cxn ang="0">
                        <a:pos x="634" y="180"/>
                      </a:cxn>
                      <a:cxn ang="0">
                        <a:pos x="632" y="210"/>
                      </a:cxn>
                      <a:cxn ang="0">
                        <a:pos x="604" y="230"/>
                      </a:cxn>
                      <a:cxn ang="0">
                        <a:pos x="620" y="178"/>
                      </a:cxn>
                      <a:cxn ang="0">
                        <a:pos x="576" y="188"/>
                      </a:cxn>
                      <a:cxn ang="0">
                        <a:pos x="556" y="218"/>
                      </a:cxn>
                      <a:cxn ang="0">
                        <a:pos x="596" y="280"/>
                      </a:cxn>
                      <a:cxn ang="0">
                        <a:pos x="594" y="368"/>
                      </a:cxn>
                      <a:cxn ang="0">
                        <a:pos x="542" y="406"/>
                      </a:cxn>
                      <a:cxn ang="0">
                        <a:pos x="522" y="386"/>
                      </a:cxn>
                      <a:cxn ang="0">
                        <a:pos x="482" y="348"/>
                      </a:cxn>
                      <a:cxn ang="0">
                        <a:pos x="462" y="348"/>
                      </a:cxn>
                      <a:cxn ang="0">
                        <a:pos x="450" y="394"/>
                      </a:cxn>
                      <a:cxn ang="0">
                        <a:pos x="500" y="464"/>
                      </a:cxn>
                      <a:cxn ang="0">
                        <a:pos x="510" y="524"/>
                      </a:cxn>
                      <a:cxn ang="0">
                        <a:pos x="526" y="560"/>
                      </a:cxn>
                      <a:cxn ang="0">
                        <a:pos x="492" y="544"/>
                      </a:cxn>
                      <a:cxn ang="0">
                        <a:pos x="470" y="518"/>
                      </a:cxn>
                      <a:cxn ang="0">
                        <a:pos x="422" y="424"/>
                      </a:cxn>
                      <a:cxn ang="0">
                        <a:pos x="426" y="310"/>
                      </a:cxn>
                      <a:cxn ang="0">
                        <a:pos x="422" y="268"/>
                      </a:cxn>
                      <a:cxn ang="0">
                        <a:pos x="412" y="276"/>
                      </a:cxn>
                      <a:cxn ang="0">
                        <a:pos x="386" y="266"/>
                      </a:cxn>
                      <a:cxn ang="0">
                        <a:pos x="360" y="170"/>
                      </a:cxn>
                      <a:cxn ang="0">
                        <a:pos x="330" y="166"/>
                      </a:cxn>
                      <a:cxn ang="0">
                        <a:pos x="288" y="172"/>
                      </a:cxn>
                      <a:cxn ang="0">
                        <a:pos x="242" y="232"/>
                      </a:cxn>
                      <a:cxn ang="0">
                        <a:pos x="196" y="268"/>
                      </a:cxn>
                      <a:cxn ang="0">
                        <a:pos x="184" y="274"/>
                      </a:cxn>
                      <a:cxn ang="0">
                        <a:pos x="160" y="328"/>
                      </a:cxn>
                      <a:cxn ang="0">
                        <a:pos x="152" y="354"/>
                      </a:cxn>
                      <a:cxn ang="0">
                        <a:pos x="128" y="404"/>
                      </a:cxn>
                      <a:cxn ang="0">
                        <a:pos x="94" y="392"/>
                      </a:cxn>
                      <a:cxn ang="0">
                        <a:pos x="66" y="258"/>
                      </a:cxn>
                      <a:cxn ang="0">
                        <a:pos x="72" y="156"/>
                      </a:cxn>
                      <a:cxn ang="0">
                        <a:pos x="44" y="180"/>
                      </a:cxn>
                      <a:cxn ang="0">
                        <a:pos x="20" y="150"/>
                      </a:cxn>
                      <a:cxn ang="0">
                        <a:pos x="24" y="138"/>
                      </a:cxn>
                      <a:cxn ang="0">
                        <a:pos x="0" y="92"/>
                      </a:cxn>
                      <a:cxn ang="0">
                        <a:pos x="798" y="6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61" name="Freeform 53"/>
                  <p:cNvSpPr/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/>
                    <a:ahLst/>
                    <a:cxnLst>
                      <a:cxn ang="0">
                        <a:pos x="7" y="11"/>
                      </a:cxn>
                      <a:cxn ang="0">
                        <a:pos x="17" y="3"/>
                      </a:cxn>
                      <a:cxn ang="0">
                        <a:pos x="37" y="33"/>
                      </a:cxn>
                      <a:cxn ang="0">
                        <a:pos x="19" y="85"/>
                      </a:cxn>
                      <a:cxn ang="0">
                        <a:pos x="1" y="69"/>
                      </a:cxn>
                      <a:cxn ang="0">
                        <a:pos x="7" y="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62" name="Freeform 54"/>
                  <p:cNvSpPr/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/>
                    <a:ahLst/>
                    <a:cxnLst>
                      <a:cxn ang="0">
                        <a:pos x="13" y="28"/>
                      </a:cxn>
                      <a:cxn ang="0">
                        <a:pos x="29" y="2"/>
                      </a:cxn>
                      <a:cxn ang="0">
                        <a:pos x="43" y="4"/>
                      </a:cxn>
                      <a:cxn ang="0">
                        <a:pos x="39" y="26"/>
                      </a:cxn>
                      <a:cxn ang="0">
                        <a:pos x="13" y="74"/>
                      </a:cxn>
                      <a:cxn ang="0">
                        <a:pos x="7" y="60"/>
                      </a:cxn>
                      <a:cxn ang="0">
                        <a:pos x="3" y="36"/>
                      </a:cxn>
                      <a:cxn ang="0">
                        <a:pos x="13" y="28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63" name="Freeform 55"/>
                  <p:cNvSpPr/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/>
                    <a:ahLst/>
                    <a:cxnLst>
                      <a:cxn ang="0">
                        <a:pos x="7" y="16"/>
                      </a:cxn>
                      <a:cxn ang="0">
                        <a:pos x="5" y="30"/>
                      </a:cxn>
                      <a:cxn ang="0">
                        <a:pos x="7" y="16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64" name="Freeform 56"/>
                  <p:cNvSpPr/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/>
                    <a:ahLst/>
                    <a:cxnLst>
                      <a:cxn ang="0">
                        <a:pos x="481" y="464"/>
                      </a:cxn>
                      <a:cxn ang="0">
                        <a:pos x="486" y="451"/>
                      </a:cxn>
                      <a:cxn ang="0">
                        <a:pos x="500" y="413"/>
                      </a:cxn>
                      <a:cxn ang="0">
                        <a:pos x="309" y="287"/>
                      </a:cxn>
                      <a:cxn ang="0">
                        <a:pos x="282" y="346"/>
                      </a:cxn>
                      <a:cxn ang="0">
                        <a:pos x="303" y="556"/>
                      </a:cxn>
                      <a:cxn ang="0">
                        <a:pos x="282" y="494"/>
                      </a:cxn>
                      <a:cxn ang="0">
                        <a:pos x="242" y="439"/>
                      </a:cxn>
                      <a:cxn ang="0">
                        <a:pos x="245" y="413"/>
                      </a:cxn>
                      <a:cxn ang="0">
                        <a:pos x="247" y="394"/>
                      </a:cxn>
                      <a:cxn ang="0">
                        <a:pos x="220" y="375"/>
                      </a:cxn>
                      <a:cxn ang="0">
                        <a:pos x="194" y="346"/>
                      </a:cxn>
                      <a:cxn ang="0">
                        <a:pos x="148" y="354"/>
                      </a:cxn>
                      <a:cxn ang="0">
                        <a:pos x="126" y="365"/>
                      </a:cxn>
                      <a:cxn ang="0">
                        <a:pos x="78" y="365"/>
                      </a:cxn>
                      <a:cxn ang="0">
                        <a:pos x="22" y="312"/>
                      </a:cxn>
                      <a:cxn ang="0">
                        <a:pos x="11" y="295"/>
                      </a:cxn>
                      <a:cxn ang="0">
                        <a:pos x="0" y="264"/>
                      </a:cxn>
                      <a:cxn ang="0">
                        <a:pos x="24" y="213"/>
                      </a:cxn>
                      <a:cxn ang="0">
                        <a:pos x="32" y="181"/>
                      </a:cxn>
                      <a:cxn ang="0">
                        <a:pos x="51" y="143"/>
                      </a:cxn>
                      <a:cxn ang="0">
                        <a:pos x="81" y="116"/>
                      </a:cxn>
                      <a:cxn ang="0">
                        <a:pos x="167" y="67"/>
                      </a:cxn>
                      <a:cxn ang="0">
                        <a:pos x="220" y="30"/>
                      </a:cxn>
                      <a:cxn ang="0">
                        <a:pos x="258" y="6"/>
                      </a:cxn>
                      <a:cxn ang="0">
                        <a:pos x="363" y="2"/>
                      </a:cxn>
                      <a:cxn ang="0">
                        <a:pos x="398" y="0"/>
                      </a:cxn>
                      <a:cxn ang="0">
                        <a:pos x="384" y="34"/>
                      </a:cxn>
                      <a:cxn ang="0">
                        <a:pos x="443" y="84"/>
                      </a:cxn>
                      <a:cxn ang="0">
                        <a:pos x="497" y="74"/>
                      </a:cxn>
                      <a:cxn ang="0">
                        <a:pos x="529" y="82"/>
                      </a:cxn>
                      <a:cxn ang="0">
                        <a:pos x="559" y="97"/>
                      </a:cxn>
                      <a:cxn ang="0">
                        <a:pos x="572" y="188"/>
                      </a:cxn>
                      <a:cxn ang="0">
                        <a:pos x="572" y="240"/>
                      </a:cxn>
                      <a:cxn ang="0">
                        <a:pos x="599" y="283"/>
                      </a:cxn>
                      <a:cxn ang="0">
                        <a:pos x="645" y="300"/>
                      </a:cxn>
                      <a:cxn ang="0">
                        <a:pos x="680" y="295"/>
                      </a:cxn>
                      <a:cxn ang="0">
                        <a:pos x="664" y="340"/>
                      </a:cxn>
                      <a:cxn ang="0">
                        <a:pos x="599" y="407"/>
                      </a:cxn>
                      <a:cxn ang="0">
                        <a:pos x="548" y="485"/>
                      </a:cxn>
                      <a:cxn ang="0">
                        <a:pos x="556" y="508"/>
                      </a:cxn>
                      <a:cxn ang="0">
                        <a:pos x="435" y="556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65" name="Freeform 57"/>
                  <p:cNvSpPr/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/>
                    <a:ahLst/>
                    <a:cxnLst>
                      <a:cxn ang="0">
                        <a:pos x="243" y="347"/>
                      </a:cxn>
                      <a:cxn ang="0">
                        <a:pos x="233" y="301"/>
                      </a:cxn>
                      <a:cxn ang="0">
                        <a:pos x="217" y="288"/>
                      </a:cxn>
                      <a:cxn ang="0">
                        <a:pos x="215" y="269"/>
                      </a:cxn>
                      <a:cxn ang="0">
                        <a:pos x="209" y="254"/>
                      </a:cxn>
                      <a:cxn ang="0">
                        <a:pos x="209" y="229"/>
                      </a:cxn>
                      <a:cxn ang="0">
                        <a:pos x="207" y="214"/>
                      </a:cxn>
                      <a:cxn ang="0">
                        <a:pos x="228" y="202"/>
                      </a:cxn>
                      <a:cxn ang="0">
                        <a:pos x="257" y="197"/>
                      </a:cxn>
                      <a:cxn ang="0">
                        <a:pos x="257" y="136"/>
                      </a:cxn>
                      <a:cxn ang="0">
                        <a:pos x="54" y="96"/>
                      </a:cxn>
                      <a:cxn ang="0">
                        <a:pos x="32" y="98"/>
                      </a:cxn>
                      <a:cxn ang="0">
                        <a:pos x="16" y="102"/>
                      </a:cxn>
                      <a:cxn ang="0">
                        <a:pos x="0" y="149"/>
                      </a:cxn>
                      <a:cxn ang="0">
                        <a:pos x="93" y="346"/>
                      </a:cxn>
                      <a:cxn ang="0">
                        <a:pos x="243" y="347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66" name="Freeform 58"/>
                  <p:cNvSpPr/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/>
                    <a:ahLst/>
                    <a:cxnLst>
                      <a:cxn ang="0">
                        <a:pos x="7" y="25"/>
                      </a:cxn>
                      <a:cxn ang="0">
                        <a:pos x="19" y="21"/>
                      </a:cxn>
                      <a:cxn ang="0">
                        <a:pos x="7" y="2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67" name="Freeform 59"/>
                  <p:cNvSpPr/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/>
                    <a:ahLst/>
                    <a:cxnLst>
                      <a:cxn ang="0">
                        <a:pos x="12" y="12"/>
                      </a:cxn>
                      <a:cxn ang="0">
                        <a:pos x="16" y="0"/>
                      </a:cxn>
                      <a:cxn ang="0">
                        <a:pos x="20" y="12"/>
                      </a:cxn>
                      <a:cxn ang="0">
                        <a:pos x="8" y="20"/>
                      </a:cxn>
                      <a:cxn ang="0">
                        <a:pos x="12" y="12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68" name="Freeform 60"/>
                  <p:cNvSpPr/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/>
                    <a:ahLst/>
                    <a:cxnLst>
                      <a:cxn ang="0">
                        <a:pos x="24" y="18"/>
                      </a:cxn>
                      <a:cxn ang="0">
                        <a:pos x="32" y="6"/>
                      </a:cxn>
                      <a:cxn ang="0">
                        <a:pos x="36" y="30"/>
                      </a:cxn>
                      <a:cxn ang="0">
                        <a:pos x="24" y="18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69" name="Freeform 61"/>
                  <p:cNvSpPr/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/>
                    <a:ahLst/>
                    <a:cxnLst>
                      <a:cxn ang="0">
                        <a:pos x="473" y="464"/>
                      </a:cxn>
                      <a:cxn ang="0">
                        <a:pos x="393" y="452"/>
                      </a:cxn>
                      <a:cxn ang="0">
                        <a:pos x="325" y="412"/>
                      </a:cxn>
                      <a:cxn ang="0">
                        <a:pos x="265" y="400"/>
                      </a:cxn>
                      <a:cxn ang="0">
                        <a:pos x="237" y="416"/>
                      </a:cxn>
                      <a:cxn ang="0">
                        <a:pos x="261" y="428"/>
                      </a:cxn>
                      <a:cxn ang="0">
                        <a:pos x="293" y="468"/>
                      </a:cxn>
                      <a:cxn ang="0">
                        <a:pos x="321" y="476"/>
                      </a:cxn>
                      <a:cxn ang="0">
                        <a:pos x="333" y="536"/>
                      </a:cxn>
                      <a:cxn ang="0">
                        <a:pos x="313" y="552"/>
                      </a:cxn>
                      <a:cxn ang="0">
                        <a:pos x="261" y="616"/>
                      </a:cxn>
                      <a:cxn ang="0">
                        <a:pos x="225" y="628"/>
                      </a:cxn>
                      <a:cxn ang="0">
                        <a:pos x="97" y="696"/>
                      </a:cxn>
                      <a:cxn ang="0">
                        <a:pos x="77" y="616"/>
                      </a:cxn>
                      <a:cxn ang="0">
                        <a:pos x="45" y="524"/>
                      </a:cxn>
                      <a:cxn ang="0">
                        <a:pos x="33" y="448"/>
                      </a:cxn>
                      <a:cxn ang="0">
                        <a:pos x="53" y="344"/>
                      </a:cxn>
                      <a:cxn ang="0">
                        <a:pos x="17" y="392"/>
                      </a:cxn>
                      <a:cxn ang="0">
                        <a:pos x="81" y="280"/>
                      </a:cxn>
                      <a:cxn ang="0">
                        <a:pos x="113" y="204"/>
                      </a:cxn>
                      <a:cxn ang="0">
                        <a:pos x="37" y="204"/>
                      </a:cxn>
                      <a:cxn ang="0">
                        <a:pos x="1" y="196"/>
                      </a:cxn>
                      <a:cxn ang="0">
                        <a:pos x="25" y="140"/>
                      </a:cxn>
                      <a:cxn ang="0">
                        <a:pos x="97" y="112"/>
                      </a:cxn>
                      <a:cxn ang="0">
                        <a:pos x="221" y="124"/>
                      </a:cxn>
                      <a:cxn ang="0">
                        <a:pos x="229" y="64"/>
                      </a:cxn>
                      <a:cxn ang="0">
                        <a:pos x="261" y="0"/>
                      </a:cxn>
                      <a:cxn ang="0">
                        <a:pos x="357" y="44"/>
                      </a:cxn>
                      <a:cxn ang="0">
                        <a:pos x="329" y="88"/>
                      </a:cxn>
                      <a:cxn ang="0">
                        <a:pos x="301" y="176"/>
                      </a:cxn>
                      <a:cxn ang="0">
                        <a:pos x="361" y="192"/>
                      </a:cxn>
                      <a:cxn ang="0">
                        <a:pos x="373" y="136"/>
                      </a:cxn>
                      <a:cxn ang="0">
                        <a:pos x="417" y="92"/>
                      </a:cxn>
                      <a:cxn ang="0">
                        <a:pos x="497" y="88"/>
                      </a:cxn>
                      <a:cxn ang="0">
                        <a:pos x="529" y="52"/>
                      </a:cxn>
                      <a:cxn ang="0">
                        <a:pos x="541" y="460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70" name="Freeform 62"/>
                  <p:cNvSpPr/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/>
                    <a:ahLst/>
                    <a:cxnLst>
                      <a:cxn ang="0">
                        <a:pos x="825" y="0"/>
                      </a:cxn>
                      <a:cxn ang="0">
                        <a:pos x="143" y="29"/>
                      </a:cxn>
                      <a:cxn ang="0">
                        <a:pos x="91" y="42"/>
                      </a:cxn>
                      <a:cxn ang="0">
                        <a:pos x="62" y="42"/>
                      </a:cxn>
                      <a:cxn ang="0">
                        <a:pos x="22" y="77"/>
                      </a:cxn>
                      <a:cxn ang="0">
                        <a:pos x="0" y="105"/>
                      </a:cxn>
                      <a:cxn ang="0">
                        <a:pos x="59" y="115"/>
                      </a:cxn>
                      <a:cxn ang="0">
                        <a:pos x="97" y="96"/>
                      </a:cxn>
                      <a:cxn ang="0">
                        <a:pos x="108" y="84"/>
                      </a:cxn>
                      <a:cxn ang="0">
                        <a:pos x="167" y="52"/>
                      </a:cxn>
                      <a:cxn ang="0">
                        <a:pos x="215" y="46"/>
                      </a:cxn>
                      <a:cxn ang="0">
                        <a:pos x="237" y="94"/>
                      </a:cxn>
                      <a:cxn ang="0">
                        <a:pos x="188" y="109"/>
                      </a:cxn>
                      <a:cxn ang="0">
                        <a:pos x="231" y="113"/>
                      </a:cxn>
                      <a:cxn ang="0">
                        <a:pos x="250" y="90"/>
                      </a:cxn>
                      <a:cxn ang="0">
                        <a:pos x="266" y="92"/>
                      </a:cxn>
                      <a:cxn ang="0">
                        <a:pos x="253" y="54"/>
                      </a:cxn>
                      <a:cxn ang="0">
                        <a:pos x="266" y="44"/>
                      </a:cxn>
                      <a:cxn ang="0">
                        <a:pos x="277" y="88"/>
                      </a:cxn>
                      <a:cxn ang="0">
                        <a:pos x="266" y="113"/>
                      </a:cxn>
                      <a:cxn ang="0">
                        <a:pos x="296" y="130"/>
                      </a:cxn>
                      <a:cxn ang="0">
                        <a:pos x="299" y="92"/>
                      </a:cxn>
                      <a:cxn ang="0">
                        <a:pos x="331" y="103"/>
                      </a:cxn>
                      <a:cxn ang="0">
                        <a:pos x="382" y="73"/>
                      </a:cxn>
                      <a:cxn ang="0">
                        <a:pos x="409" y="50"/>
                      </a:cxn>
                      <a:cxn ang="0">
                        <a:pos x="439" y="56"/>
                      </a:cxn>
                      <a:cxn ang="0">
                        <a:pos x="455" y="50"/>
                      </a:cxn>
                      <a:cxn ang="0">
                        <a:pos x="431" y="44"/>
                      </a:cxn>
                      <a:cxn ang="0">
                        <a:pos x="474" y="35"/>
                      </a:cxn>
                      <a:cxn ang="0">
                        <a:pos x="544" y="54"/>
                      </a:cxn>
                      <a:cxn ang="0">
                        <a:pos x="581" y="42"/>
                      </a:cxn>
                      <a:cxn ang="0">
                        <a:pos x="584" y="63"/>
                      </a:cxn>
                      <a:cxn ang="0">
                        <a:pos x="568" y="101"/>
                      </a:cxn>
                      <a:cxn ang="0">
                        <a:pos x="611" y="88"/>
                      </a:cxn>
                      <a:cxn ang="0">
                        <a:pos x="624" y="80"/>
                      </a:cxn>
                      <a:cxn ang="0">
                        <a:pos x="648" y="61"/>
                      </a:cxn>
                      <a:cxn ang="0">
                        <a:pos x="794" y="84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71" name="Freeform 63"/>
                  <p:cNvSpPr/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/>
                    <a:ahLst/>
                    <a:cxnLst>
                      <a:cxn ang="0">
                        <a:pos x="3" y="28"/>
                      </a:cxn>
                      <a:cxn ang="0">
                        <a:pos x="31" y="0"/>
                      </a:cxn>
                      <a:cxn ang="0">
                        <a:pos x="19" y="24"/>
                      </a:cxn>
                      <a:cxn ang="0">
                        <a:pos x="3" y="28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72" name="Freeform 64"/>
                  <p:cNvSpPr/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/>
                    <a:ahLst/>
                    <a:cxnLst>
                      <a:cxn ang="0">
                        <a:pos x="6" y="32"/>
                      </a:cxn>
                      <a:cxn ang="0">
                        <a:pos x="22" y="0"/>
                      </a:cxn>
                      <a:cxn ang="0">
                        <a:pos x="38" y="4"/>
                      </a:cxn>
                      <a:cxn ang="0">
                        <a:pos x="6" y="32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73" name="Freeform 65"/>
                  <p:cNvSpPr/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/>
                    <a:ahLst/>
                    <a:cxnLst>
                      <a:cxn ang="0">
                        <a:pos x="37" y="18"/>
                      </a:cxn>
                      <a:cxn ang="0">
                        <a:pos x="25" y="2"/>
                      </a:cxn>
                      <a:cxn ang="0">
                        <a:pos x="37" y="18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74" name="Freeform 66"/>
                  <p:cNvSpPr/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/>
                    <a:ahLst/>
                    <a:cxnLst>
                      <a:cxn ang="0">
                        <a:pos x="0" y="21"/>
                      </a:cxn>
                      <a:cxn ang="0">
                        <a:pos x="12" y="9"/>
                      </a:cxn>
                      <a:cxn ang="0">
                        <a:pos x="0" y="21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75" name="Freeform 67"/>
                  <p:cNvSpPr/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/>
                    <a:ahLst/>
                    <a:cxnLst>
                      <a:cxn ang="0">
                        <a:pos x="7" y="22"/>
                      </a:cxn>
                      <a:cxn ang="0">
                        <a:pos x="31" y="10"/>
                      </a:cxn>
                      <a:cxn ang="0">
                        <a:pos x="7" y="22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1085" name="Group 68"/>
                <p:cNvGrpSpPr/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7477" name="Freeform 69"/>
                  <p:cNvSpPr/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/>
                    <a:ahLst/>
                    <a:cxnLst>
                      <a:cxn ang="0">
                        <a:pos x="16" y="33"/>
                      </a:cxn>
                      <a:cxn ang="0">
                        <a:pos x="8" y="21"/>
                      </a:cxn>
                      <a:cxn ang="0">
                        <a:pos x="0" y="9"/>
                      </a:cxn>
                      <a:cxn ang="0">
                        <a:pos x="16" y="3"/>
                      </a:cxn>
                      <a:cxn ang="0">
                        <a:pos x="30" y="23"/>
                      </a:cxn>
                      <a:cxn ang="0">
                        <a:pos x="28" y="31"/>
                      </a:cxn>
                      <a:cxn ang="0">
                        <a:pos x="16" y="3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78" name="Freeform 70"/>
                  <p:cNvSpPr/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/>
                    <a:ahLst/>
                    <a:cxnLst>
                      <a:cxn ang="0">
                        <a:pos x="15" y="16"/>
                      </a:cxn>
                      <a:cxn ang="0">
                        <a:pos x="3" y="8"/>
                      </a:cxn>
                      <a:cxn ang="0">
                        <a:pos x="15" y="0"/>
                      </a:cxn>
                      <a:cxn ang="0">
                        <a:pos x="15" y="16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79" name="Freeform 71"/>
                  <p:cNvSpPr/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/>
                    <a:ahLst/>
                    <a:cxnLst>
                      <a:cxn ang="0">
                        <a:pos x="14" y="24"/>
                      </a:cxn>
                      <a:cxn ang="0">
                        <a:pos x="30" y="4"/>
                      </a:cxn>
                      <a:cxn ang="0">
                        <a:pos x="42" y="0"/>
                      </a:cxn>
                      <a:cxn ang="0">
                        <a:pos x="58" y="12"/>
                      </a:cxn>
                      <a:cxn ang="0">
                        <a:pos x="32" y="26"/>
                      </a:cxn>
                      <a:cxn ang="0">
                        <a:pos x="12" y="46"/>
                      </a:cxn>
                      <a:cxn ang="0">
                        <a:pos x="8" y="20"/>
                      </a:cxn>
                      <a:cxn ang="0">
                        <a:pos x="12" y="14"/>
                      </a:cxn>
                      <a:cxn ang="0">
                        <a:pos x="14" y="24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80" name="Freeform 72"/>
                  <p:cNvSpPr/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/>
                    <a:ahLst/>
                    <a:cxnLst>
                      <a:cxn ang="0">
                        <a:pos x="0" y="31"/>
                      </a:cxn>
                      <a:cxn ang="0">
                        <a:pos x="18" y="25"/>
                      </a:cxn>
                      <a:cxn ang="0">
                        <a:pos x="52" y="1"/>
                      </a:cxn>
                      <a:cxn ang="0">
                        <a:pos x="64" y="3"/>
                      </a:cxn>
                      <a:cxn ang="0">
                        <a:pos x="50" y="19"/>
                      </a:cxn>
                      <a:cxn ang="0">
                        <a:pos x="28" y="33"/>
                      </a:cxn>
                      <a:cxn ang="0">
                        <a:pos x="22" y="47"/>
                      </a:cxn>
                      <a:cxn ang="0">
                        <a:pos x="16" y="45"/>
                      </a:cxn>
                      <a:cxn ang="0">
                        <a:pos x="12" y="39"/>
                      </a:cxn>
                      <a:cxn ang="0">
                        <a:pos x="0" y="35"/>
                      </a:cxn>
                      <a:cxn ang="0">
                        <a:pos x="0" y="3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81" name="Freeform 73"/>
                  <p:cNvSpPr/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/>
                    <a:ahLst/>
                    <a:cxnLst>
                      <a:cxn ang="0">
                        <a:pos x="10" y="4"/>
                      </a:cxn>
                      <a:cxn ang="0">
                        <a:pos x="36" y="18"/>
                      </a:cxn>
                      <a:cxn ang="0">
                        <a:pos x="46" y="30"/>
                      </a:cxn>
                      <a:cxn ang="0">
                        <a:pos x="76" y="52"/>
                      </a:cxn>
                      <a:cxn ang="0">
                        <a:pos x="92" y="66"/>
                      </a:cxn>
                      <a:cxn ang="0">
                        <a:pos x="122" y="98"/>
                      </a:cxn>
                      <a:cxn ang="0">
                        <a:pos x="136" y="128"/>
                      </a:cxn>
                      <a:cxn ang="0">
                        <a:pos x="148" y="132"/>
                      </a:cxn>
                      <a:cxn ang="0">
                        <a:pos x="154" y="150"/>
                      </a:cxn>
                      <a:cxn ang="0">
                        <a:pos x="176" y="152"/>
                      </a:cxn>
                      <a:cxn ang="0">
                        <a:pos x="170" y="196"/>
                      </a:cxn>
                      <a:cxn ang="0">
                        <a:pos x="180" y="224"/>
                      </a:cxn>
                      <a:cxn ang="0">
                        <a:pos x="198" y="232"/>
                      </a:cxn>
                      <a:cxn ang="0">
                        <a:pos x="216" y="234"/>
                      </a:cxn>
                      <a:cxn ang="0">
                        <a:pos x="236" y="242"/>
                      </a:cxn>
                      <a:cxn ang="0">
                        <a:pos x="254" y="236"/>
                      </a:cxn>
                      <a:cxn ang="0">
                        <a:pos x="272" y="248"/>
                      </a:cxn>
                      <a:cxn ang="0">
                        <a:pos x="296" y="256"/>
                      </a:cxn>
                      <a:cxn ang="0">
                        <a:pos x="314" y="264"/>
                      </a:cxn>
                      <a:cxn ang="0">
                        <a:pos x="352" y="266"/>
                      </a:cxn>
                      <a:cxn ang="0">
                        <a:pos x="342" y="274"/>
                      </a:cxn>
                      <a:cxn ang="0">
                        <a:pos x="322" y="272"/>
                      </a:cxn>
                      <a:cxn ang="0">
                        <a:pos x="300" y="270"/>
                      </a:cxn>
                      <a:cxn ang="0">
                        <a:pos x="288" y="266"/>
                      </a:cxn>
                      <a:cxn ang="0">
                        <a:pos x="252" y="264"/>
                      </a:cxn>
                      <a:cxn ang="0">
                        <a:pos x="234" y="260"/>
                      </a:cxn>
                      <a:cxn ang="0">
                        <a:pos x="172" y="242"/>
                      </a:cxn>
                      <a:cxn ang="0">
                        <a:pos x="160" y="216"/>
                      </a:cxn>
                      <a:cxn ang="0">
                        <a:pos x="126" y="200"/>
                      </a:cxn>
                      <a:cxn ang="0">
                        <a:pos x="108" y="186"/>
                      </a:cxn>
                      <a:cxn ang="0">
                        <a:pos x="94" y="158"/>
                      </a:cxn>
                      <a:cxn ang="0">
                        <a:pos x="68" y="108"/>
                      </a:cxn>
                      <a:cxn ang="0">
                        <a:pos x="64" y="102"/>
                      </a:cxn>
                      <a:cxn ang="0">
                        <a:pos x="58" y="100"/>
                      </a:cxn>
                      <a:cxn ang="0">
                        <a:pos x="54" y="88"/>
                      </a:cxn>
                      <a:cxn ang="0">
                        <a:pos x="38" y="58"/>
                      </a:cxn>
                      <a:cxn ang="0">
                        <a:pos x="20" y="40"/>
                      </a:cxn>
                      <a:cxn ang="0">
                        <a:pos x="4" y="22"/>
                      </a:cxn>
                      <a:cxn ang="0">
                        <a:pos x="10" y="2"/>
                      </a:cxn>
                      <a:cxn ang="0">
                        <a:pos x="10" y="4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82" name="Freeform 74"/>
                  <p:cNvSpPr/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/>
                    <a:ahLst/>
                    <a:cxnLst>
                      <a:cxn ang="0">
                        <a:pos x="54" y="66"/>
                      </a:cxn>
                      <a:cxn ang="0">
                        <a:pos x="66" y="58"/>
                      </a:cxn>
                      <a:cxn ang="0">
                        <a:pos x="68" y="52"/>
                      </a:cxn>
                      <a:cxn ang="0">
                        <a:pos x="80" y="44"/>
                      </a:cxn>
                      <a:cxn ang="0">
                        <a:pos x="106" y="22"/>
                      </a:cxn>
                      <a:cxn ang="0">
                        <a:pos x="112" y="4"/>
                      </a:cxn>
                      <a:cxn ang="0">
                        <a:pos x="124" y="0"/>
                      </a:cxn>
                      <a:cxn ang="0">
                        <a:pos x="150" y="28"/>
                      </a:cxn>
                      <a:cxn ang="0">
                        <a:pos x="146" y="44"/>
                      </a:cxn>
                      <a:cxn ang="0">
                        <a:pos x="126" y="64"/>
                      </a:cxn>
                      <a:cxn ang="0">
                        <a:pos x="132" y="94"/>
                      </a:cxn>
                      <a:cxn ang="0">
                        <a:pos x="142" y="110"/>
                      </a:cxn>
                      <a:cxn ang="0">
                        <a:pos x="146" y="128"/>
                      </a:cxn>
                      <a:cxn ang="0">
                        <a:pos x="128" y="128"/>
                      </a:cxn>
                      <a:cxn ang="0">
                        <a:pos x="116" y="146"/>
                      </a:cxn>
                      <a:cxn ang="0">
                        <a:pos x="104" y="156"/>
                      </a:cxn>
                      <a:cxn ang="0">
                        <a:pos x="100" y="198"/>
                      </a:cxn>
                      <a:cxn ang="0">
                        <a:pos x="88" y="202"/>
                      </a:cxn>
                      <a:cxn ang="0">
                        <a:pos x="82" y="206"/>
                      </a:cxn>
                      <a:cxn ang="0">
                        <a:pos x="76" y="202"/>
                      </a:cxn>
                      <a:cxn ang="0">
                        <a:pos x="72" y="190"/>
                      </a:cxn>
                      <a:cxn ang="0">
                        <a:pos x="60" y="186"/>
                      </a:cxn>
                      <a:cxn ang="0">
                        <a:pos x="42" y="194"/>
                      </a:cxn>
                      <a:cxn ang="0">
                        <a:pos x="28" y="186"/>
                      </a:cxn>
                      <a:cxn ang="0">
                        <a:pos x="10" y="148"/>
                      </a:cxn>
                      <a:cxn ang="0">
                        <a:pos x="4" y="130"/>
                      </a:cxn>
                      <a:cxn ang="0">
                        <a:pos x="0" y="118"/>
                      </a:cxn>
                      <a:cxn ang="0">
                        <a:pos x="20" y="96"/>
                      </a:cxn>
                      <a:cxn ang="0">
                        <a:pos x="32" y="104"/>
                      </a:cxn>
                      <a:cxn ang="0">
                        <a:pos x="34" y="80"/>
                      </a:cxn>
                      <a:cxn ang="0">
                        <a:pos x="52" y="70"/>
                      </a:cxn>
                      <a:cxn ang="0">
                        <a:pos x="54" y="66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83" name="Freeform 75"/>
                  <p:cNvSpPr/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/>
                    <a:ahLst/>
                    <a:cxnLst>
                      <a:cxn ang="0">
                        <a:pos x="4" y="32"/>
                      </a:cxn>
                      <a:cxn ang="0">
                        <a:pos x="18" y="10"/>
                      </a:cxn>
                      <a:cxn ang="0">
                        <a:pos x="46" y="20"/>
                      </a:cxn>
                      <a:cxn ang="0">
                        <a:pos x="72" y="14"/>
                      </a:cxn>
                      <a:cxn ang="0">
                        <a:pos x="90" y="0"/>
                      </a:cxn>
                      <a:cxn ang="0">
                        <a:pos x="76" y="26"/>
                      </a:cxn>
                      <a:cxn ang="0">
                        <a:pos x="60" y="38"/>
                      </a:cxn>
                      <a:cxn ang="0">
                        <a:pos x="42" y="32"/>
                      </a:cxn>
                      <a:cxn ang="0">
                        <a:pos x="14" y="30"/>
                      </a:cxn>
                      <a:cxn ang="0">
                        <a:pos x="4" y="32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84" name="Freeform 76"/>
                  <p:cNvSpPr/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/>
                    <a:ahLst/>
                    <a:cxnLst>
                      <a:cxn ang="0">
                        <a:pos x="8" y="18"/>
                      </a:cxn>
                      <a:cxn ang="0">
                        <a:pos x="18" y="0"/>
                      </a:cxn>
                      <a:cxn ang="0">
                        <a:pos x="34" y="18"/>
                      </a:cxn>
                      <a:cxn ang="0">
                        <a:pos x="62" y="4"/>
                      </a:cxn>
                      <a:cxn ang="0">
                        <a:pos x="46" y="34"/>
                      </a:cxn>
                      <a:cxn ang="0">
                        <a:pos x="54" y="48"/>
                      </a:cxn>
                      <a:cxn ang="0">
                        <a:pos x="58" y="60"/>
                      </a:cxn>
                      <a:cxn ang="0">
                        <a:pos x="46" y="74"/>
                      </a:cxn>
                      <a:cxn ang="0">
                        <a:pos x="34" y="60"/>
                      </a:cxn>
                      <a:cxn ang="0">
                        <a:pos x="22" y="48"/>
                      </a:cxn>
                      <a:cxn ang="0">
                        <a:pos x="28" y="68"/>
                      </a:cxn>
                      <a:cxn ang="0">
                        <a:pos x="30" y="74"/>
                      </a:cxn>
                      <a:cxn ang="0">
                        <a:pos x="20" y="104"/>
                      </a:cxn>
                      <a:cxn ang="0">
                        <a:pos x="12" y="102"/>
                      </a:cxn>
                      <a:cxn ang="0">
                        <a:pos x="8" y="90"/>
                      </a:cxn>
                      <a:cxn ang="0">
                        <a:pos x="0" y="54"/>
                      </a:cxn>
                      <a:cxn ang="0">
                        <a:pos x="2" y="30"/>
                      </a:cxn>
                      <a:cxn ang="0">
                        <a:pos x="8" y="18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85" name="Freeform 77"/>
                  <p:cNvSpPr/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/>
                    <a:ahLst/>
                    <a:cxnLst>
                      <a:cxn ang="0">
                        <a:pos x="3" y="28"/>
                      </a:cxn>
                      <a:cxn ang="0">
                        <a:pos x="13" y="0"/>
                      </a:cxn>
                      <a:cxn ang="0">
                        <a:pos x="15" y="28"/>
                      </a:cxn>
                      <a:cxn ang="0">
                        <a:pos x="37" y="38"/>
                      </a:cxn>
                      <a:cxn ang="0">
                        <a:pos x="19" y="44"/>
                      </a:cxn>
                      <a:cxn ang="0">
                        <a:pos x="5" y="58"/>
                      </a:cxn>
                      <a:cxn ang="0">
                        <a:pos x="1" y="34"/>
                      </a:cxn>
                      <a:cxn ang="0">
                        <a:pos x="3" y="28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86" name="Freeform 78"/>
                  <p:cNvSpPr/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29" y="0"/>
                      </a:cxn>
                      <a:cxn ang="0">
                        <a:pos x="49" y="16"/>
                      </a:cxn>
                      <a:cxn ang="0">
                        <a:pos x="35" y="14"/>
                      </a:cxn>
                      <a:cxn ang="0">
                        <a:pos x="3" y="16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87" name="Freeform 79"/>
                  <p:cNvSpPr/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/>
                    <a:ahLst/>
                    <a:cxnLst>
                      <a:cxn ang="0">
                        <a:pos x="21" y="38"/>
                      </a:cxn>
                      <a:cxn ang="0">
                        <a:pos x="15" y="26"/>
                      </a:cxn>
                      <a:cxn ang="0">
                        <a:pos x="3" y="22"/>
                      </a:cxn>
                      <a:cxn ang="0">
                        <a:pos x="13" y="8"/>
                      </a:cxn>
                      <a:cxn ang="0">
                        <a:pos x="25" y="0"/>
                      </a:cxn>
                      <a:cxn ang="0">
                        <a:pos x="49" y="10"/>
                      </a:cxn>
                      <a:cxn ang="0">
                        <a:pos x="53" y="20"/>
                      </a:cxn>
                      <a:cxn ang="0">
                        <a:pos x="61" y="32"/>
                      </a:cxn>
                      <a:cxn ang="0">
                        <a:pos x="41" y="38"/>
                      </a:cxn>
                      <a:cxn ang="0">
                        <a:pos x="23" y="44"/>
                      </a:cxn>
                      <a:cxn ang="0">
                        <a:pos x="21" y="38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88" name="Freeform 80"/>
                  <p:cNvSpPr/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/>
                    <a:ahLst/>
                    <a:cxnLst>
                      <a:cxn ang="0">
                        <a:pos x="46" y="28"/>
                      </a:cxn>
                      <a:cxn ang="0">
                        <a:pos x="36" y="14"/>
                      </a:cxn>
                      <a:cxn ang="0">
                        <a:pos x="26" y="30"/>
                      </a:cxn>
                      <a:cxn ang="0">
                        <a:pos x="0" y="24"/>
                      </a:cxn>
                      <a:cxn ang="0">
                        <a:pos x="10" y="42"/>
                      </a:cxn>
                      <a:cxn ang="0">
                        <a:pos x="16" y="62"/>
                      </a:cxn>
                      <a:cxn ang="0">
                        <a:pos x="24" y="48"/>
                      </a:cxn>
                      <a:cxn ang="0">
                        <a:pos x="30" y="44"/>
                      </a:cxn>
                      <a:cxn ang="0">
                        <a:pos x="48" y="56"/>
                      </a:cxn>
                      <a:cxn ang="0">
                        <a:pos x="70" y="62"/>
                      </a:cxn>
                      <a:cxn ang="0">
                        <a:pos x="88" y="72"/>
                      </a:cxn>
                      <a:cxn ang="0">
                        <a:pos x="106" y="102"/>
                      </a:cxn>
                      <a:cxn ang="0">
                        <a:pos x="104" y="122"/>
                      </a:cxn>
                      <a:cxn ang="0">
                        <a:pos x="98" y="134"/>
                      </a:cxn>
                      <a:cxn ang="0">
                        <a:pos x="122" y="128"/>
                      </a:cxn>
                      <a:cxn ang="0">
                        <a:pos x="140" y="140"/>
                      </a:cxn>
                      <a:cxn ang="0">
                        <a:pos x="168" y="148"/>
                      </a:cxn>
                      <a:cxn ang="0">
                        <a:pos x="174" y="146"/>
                      </a:cxn>
                      <a:cxn ang="0">
                        <a:pos x="168" y="134"/>
                      </a:cxn>
                      <a:cxn ang="0">
                        <a:pos x="178" y="136"/>
                      </a:cxn>
                      <a:cxn ang="0">
                        <a:pos x="186" y="118"/>
                      </a:cxn>
                      <a:cxn ang="0">
                        <a:pos x="202" y="122"/>
                      </a:cxn>
                      <a:cxn ang="0">
                        <a:pos x="214" y="130"/>
                      </a:cxn>
                      <a:cxn ang="0">
                        <a:pos x="244" y="168"/>
                      </a:cxn>
                      <a:cxn ang="0">
                        <a:pos x="262" y="178"/>
                      </a:cxn>
                      <a:cxn ang="0">
                        <a:pos x="284" y="170"/>
                      </a:cxn>
                      <a:cxn ang="0">
                        <a:pos x="268" y="160"/>
                      </a:cxn>
                      <a:cxn ang="0">
                        <a:pos x="256" y="138"/>
                      </a:cxn>
                      <a:cxn ang="0">
                        <a:pos x="250" y="132"/>
                      </a:cxn>
                      <a:cxn ang="0">
                        <a:pos x="248" y="122"/>
                      </a:cxn>
                      <a:cxn ang="0">
                        <a:pos x="236" y="116"/>
                      </a:cxn>
                      <a:cxn ang="0">
                        <a:pos x="240" y="96"/>
                      </a:cxn>
                      <a:cxn ang="0">
                        <a:pos x="220" y="86"/>
                      </a:cxn>
                      <a:cxn ang="0">
                        <a:pos x="210" y="70"/>
                      </a:cxn>
                      <a:cxn ang="0">
                        <a:pos x="190" y="54"/>
                      </a:cxn>
                      <a:cxn ang="0">
                        <a:pos x="168" y="38"/>
                      </a:cxn>
                      <a:cxn ang="0">
                        <a:pos x="156" y="34"/>
                      </a:cxn>
                      <a:cxn ang="0">
                        <a:pos x="120" y="16"/>
                      </a:cxn>
                      <a:cxn ang="0">
                        <a:pos x="102" y="4"/>
                      </a:cxn>
                      <a:cxn ang="0">
                        <a:pos x="96" y="0"/>
                      </a:cxn>
                      <a:cxn ang="0">
                        <a:pos x="70" y="10"/>
                      </a:cxn>
                      <a:cxn ang="0">
                        <a:pos x="56" y="32"/>
                      </a:cxn>
                      <a:cxn ang="0">
                        <a:pos x="46" y="28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89" name="Freeform 81"/>
                  <p:cNvSpPr/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/>
                    <a:ahLst/>
                    <a:cxnLst>
                      <a:cxn ang="0">
                        <a:pos x="1" y="58"/>
                      </a:cxn>
                      <a:cxn ang="0">
                        <a:pos x="27" y="60"/>
                      </a:cxn>
                      <a:cxn ang="0">
                        <a:pos x="45" y="48"/>
                      </a:cxn>
                      <a:cxn ang="0">
                        <a:pos x="57" y="30"/>
                      </a:cxn>
                      <a:cxn ang="0">
                        <a:pos x="43" y="14"/>
                      </a:cxn>
                      <a:cxn ang="0">
                        <a:pos x="43" y="4"/>
                      </a:cxn>
                      <a:cxn ang="0">
                        <a:pos x="71" y="26"/>
                      </a:cxn>
                      <a:cxn ang="0">
                        <a:pos x="67" y="54"/>
                      </a:cxn>
                      <a:cxn ang="0">
                        <a:pos x="33" y="78"/>
                      </a:cxn>
                      <a:cxn ang="0">
                        <a:pos x="9" y="66"/>
                      </a:cxn>
                      <a:cxn ang="0">
                        <a:pos x="3" y="62"/>
                      </a:cxn>
                      <a:cxn ang="0">
                        <a:pos x="1" y="58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90" name="Freeform 82"/>
                  <p:cNvSpPr/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/>
                    <a:ahLst/>
                    <a:cxnLst>
                      <a:cxn ang="0">
                        <a:pos x="3" y="4"/>
                      </a:cxn>
                      <a:cxn ang="0">
                        <a:pos x="3" y="14"/>
                      </a:cxn>
                      <a:cxn ang="0">
                        <a:pos x="3" y="4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91" name="Freeform 83"/>
                  <p:cNvSpPr/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7" y="12"/>
                      </a:cxn>
                      <a:cxn ang="0">
                        <a:pos x="17" y="2"/>
                      </a:cxn>
                      <a:cxn ang="0">
                        <a:pos x="9" y="12"/>
                      </a:cxn>
                      <a:cxn ang="0">
                        <a:pos x="7" y="12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92" name="Freeform 84"/>
                  <p:cNvSpPr/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7" y="12"/>
                      </a:cxn>
                      <a:cxn ang="0">
                        <a:pos x="15" y="2"/>
                      </a:cxn>
                      <a:cxn ang="0">
                        <a:pos x="15" y="14"/>
                      </a:cxn>
                      <a:cxn ang="0">
                        <a:pos x="7" y="12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93" name="Freeform 85"/>
                  <p:cNvSpPr/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/>
                    <a:ahLst/>
                    <a:cxnLst>
                      <a:cxn ang="0">
                        <a:pos x="0" y="50"/>
                      </a:cxn>
                      <a:cxn ang="0">
                        <a:pos x="14" y="24"/>
                      </a:cxn>
                      <a:cxn ang="0">
                        <a:pos x="26" y="20"/>
                      </a:cxn>
                      <a:cxn ang="0">
                        <a:pos x="48" y="18"/>
                      </a:cxn>
                      <a:cxn ang="0">
                        <a:pos x="58" y="0"/>
                      </a:cxn>
                      <a:cxn ang="0">
                        <a:pos x="80" y="40"/>
                      </a:cxn>
                      <a:cxn ang="0">
                        <a:pos x="70" y="56"/>
                      </a:cxn>
                      <a:cxn ang="0">
                        <a:pos x="54" y="62"/>
                      </a:cxn>
                      <a:cxn ang="0">
                        <a:pos x="48" y="80"/>
                      </a:cxn>
                      <a:cxn ang="0">
                        <a:pos x="32" y="68"/>
                      </a:cxn>
                      <a:cxn ang="0">
                        <a:pos x="38" y="52"/>
                      </a:cxn>
                      <a:cxn ang="0">
                        <a:pos x="30" y="28"/>
                      </a:cxn>
                      <a:cxn ang="0">
                        <a:pos x="20" y="48"/>
                      </a:cxn>
                      <a:cxn ang="0">
                        <a:pos x="8" y="56"/>
                      </a:cxn>
                      <a:cxn ang="0">
                        <a:pos x="0" y="50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94" name="Freeform 86"/>
                  <p:cNvSpPr/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/>
                    <a:ahLst/>
                    <a:cxnLst>
                      <a:cxn ang="0">
                        <a:pos x="14" y="96"/>
                      </a:cxn>
                      <a:cxn ang="0">
                        <a:pos x="26" y="128"/>
                      </a:cxn>
                      <a:cxn ang="0">
                        <a:pos x="32" y="108"/>
                      </a:cxn>
                      <a:cxn ang="0">
                        <a:pos x="52" y="100"/>
                      </a:cxn>
                      <a:cxn ang="0">
                        <a:pos x="46" y="124"/>
                      </a:cxn>
                      <a:cxn ang="0">
                        <a:pos x="66" y="126"/>
                      </a:cxn>
                      <a:cxn ang="0">
                        <a:pos x="76" y="142"/>
                      </a:cxn>
                      <a:cxn ang="0">
                        <a:pos x="58" y="148"/>
                      </a:cxn>
                      <a:cxn ang="0">
                        <a:pos x="74" y="174"/>
                      </a:cxn>
                      <a:cxn ang="0">
                        <a:pos x="84" y="154"/>
                      </a:cxn>
                      <a:cxn ang="0">
                        <a:pos x="82" y="112"/>
                      </a:cxn>
                      <a:cxn ang="0">
                        <a:pos x="60" y="106"/>
                      </a:cxn>
                      <a:cxn ang="0">
                        <a:pos x="50" y="82"/>
                      </a:cxn>
                      <a:cxn ang="0">
                        <a:pos x="34" y="82"/>
                      </a:cxn>
                      <a:cxn ang="0">
                        <a:pos x="30" y="70"/>
                      </a:cxn>
                      <a:cxn ang="0">
                        <a:pos x="42" y="42"/>
                      </a:cxn>
                      <a:cxn ang="0">
                        <a:pos x="30" y="0"/>
                      </a:cxn>
                      <a:cxn ang="0">
                        <a:pos x="18" y="22"/>
                      </a:cxn>
                      <a:cxn ang="0">
                        <a:pos x="4" y="46"/>
                      </a:cxn>
                      <a:cxn ang="0">
                        <a:pos x="14" y="76"/>
                      </a:cxn>
                      <a:cxn ang="0">
                        <a:pos x="14" y="96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95" name="Freeform 87"/>
                  <p:cNvSpPr/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/>
                    <a:ahLst/>
                    <a:cxnLst>
                      <a:cxn ang="0">
                        <a:pos x="6" y="24"/>
                      </a:cxn>
                      <a:cxn ang="0">
                        <a:pos x="12" y="0"/>
                      </a:cxn>
                      <a:cxn ang="0">
                        <a:pos x="20" y="16"/>
                      </a:cxn>
                      <a:cxn ang="0">
                        <a:pos x="22" y="24"/>
                      </a:cxn>
                      <a:cxn ang="0">
                        <a:pos x="28" y="26"/>
                      </a:cxn>
                      <a:cxn ang="0">
                        <a:pos x="32" y="38"/>
                      </a:cxn>
                      <a:cxn ang="0">
                        <a:pos x="18" y="50"/>
                      </a:cxn>
                      <a:cxn ang="0">
                        <a:pos x="6" y="24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96" name="Freeform 88"/>
                  <p:cNvSpPr/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/>
                    <a:ahLst/>
                    <a:cxnLst>
                      <a:cxn ang="0">
                        <a:pos x="0" y="44"/>
                      </a:cxn>
                      <a:cxn ang="0">
                        <a:pos x="22" y="20"/>
                      </a:cxn>
                      <a:cxn ang="0">
                        <a:pos x="36" y="0"/>
                      </a:cxn>
                      <a:cxn ang="0">
                        <a:pos x="24" y="28"/>
                      </a:cxn>
                      <a:cxn ang="0">
                        <a:pos x="2" y="50"/>
                      </a:cxn>
                      <a:cxn ang="0">
                        <a:pos x="0" y="44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97" name="Freeform 89"/>
                  <p:cNvSpPr/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/>
                    <a:ahLst/>
                    <a:cxnLst>
                      <a:cxn ang="0">
                        <a:pos x="0" y="25"/>
                      </a:cxn>
                      <a:cxn ang="0">
                        <a:pos x="12" y="29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98" name="Freeform 90"/>
                  <p:cNvSpPr/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/>
                    <a:ahLst/>
                    <a:cxnLst>
                      <a:cxn ang="0">
                        <a:pos x="73" y="1"/>
                      </a:cxn>
                      <a:cxn ang="0">
                        <a:pos x="438" y="0"/>
                      </a:cxn>
                      <a:cxn ang="0">
                        <a:pos x="416" y="54"/>
                      </a:cxn>
                      <a:cxn ang="0">
                        <a:pos x="397" y="68"/>
                      </a:cxn>
                      <a:cxn ang="0">
                        <a:pos x="392" y="70"/>
                      </a:cxn>
                      <a:cxn ang="0">
                        <a:pos x="375" y="73"/>
                      </a:cxn>
                      <a:cxn ang="0">
                        <a:pos x="361" y="88"/>
                      </a:cxn>
                      <a:cxn ang="0">
                        <a:pos x="362" y="99"/>
                      </a:cxn>
                      <a:cxn ang="0">
                        <a:pos x="364" y="107"/>
                      </a:cxn>
                      <a:cxn ang="0">
                        <a:pos x="366" y="113"/>
                      </a:cxn>
                      <a:cxn ang="0">
                        <a:pos x="362" y="122"/>
                      </a:cxn>
                      <a:cxn ang="0">
                        <a:pos x="351" y="120"/>
                      </a:cxn>
                      <a:cxn ang="0">
                        <a:pos x="342" y="129"/>
                      </a:cxn>
                      <a:cxn ang="0">
                        <a:pos x="347" y="105"/>
                      </a:cxn>
                      <a:cxn ang="0">
                        <a:pos x="338" y="100"/>
                      </a:cxn>
                      <a:cxn ang="0">
                        <a:pos x="344" y="93"/>
                      </a:cxn>
                      <a:cxn ang="0">
                        <a:pos x="342" y="89"/>
                      </a:cxn>
                      <a:cxn ang="0">
                        <a:pos x="320" y="94"/>
                      </a:cxn>
                      <a:cxn ang="0">
                        <a:pos x="317" y="85"/>
                      </a:cxn>
                      <a:cxn ang="0">
                        <a:pos x="297" y="94"/>
                      </a:cxn>
                      <a:cxn ang="0">
                        <a:pos x="320" y="103"/>
                      </a:cxn>
                      <a:cxn ang="0">
                        <a:pos x="305" y="117"/>
                      </a:cxn>
                      <a:cxn ang="0">
                        <a:pos x="311" y="126"/>
                      </a:cxn>
                      <a:cxn ang="0">
                        <a:pos x="315" y="138"/>
                      </a:cxn>
                      <a:cxn ang="0">
                        <a:pos x="309" y="139"/>
                      </a:cxn>
                      <a:cxn ang="0">
                        <a:pos x="314" y="144"/>
                      </a:cxn>
                      <a:cxn ang="0">
                        <a:pos x="307" y="152"/>
                      </a:cxn>
                      <a:cxn ang="0">
                        <a:pos x="0" y="149"/>
                      </a:cxn>
                      <a:cxn ang="0">
                        <a:pos x="73" y="1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499" name="Freeform 91"/>
                  <p:cNvSpPr/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/>
                    <a:ahLst/>
                    <a:cxnLst>
                      <a:cxn ang="0">
                        <a:pos x="5" y="156"/>
                      </a:cxn>
                      <a:cxn ang="0">
                        <a:pos x="15" y="108"/>
                      </a:cxn>
                      <a:cxn ang="0">
                        <a:pos x="17" y="68"/>
                      </a:cxn>
                      <a:cxn ang="0">
                        <a:pos x="11" y="40"/>
                      </a:cxn>
                      <a:cxn ang="0">
                        <a:pos x="17" y="12"/>
                      </a:cxn>
                      <a:cxn ang="0">
                        <a:pos x="21" y="0"/>
                      </a:cxn>
                      <a:cxn ang="0">
                        <a:pos x="31" y="30"/>
                      </a:cxn>
                      <a:cxn ang="0">
                        <a:pos x="47" y="98"/>
                      </a:cxn>
                      <a:cxn ang="0">
                        <a:pos x="31" y="108"/>
                      </a:cxn>
                      <a:cxn ang="0">
                        <a:pos x="23" y="126"/>
                      </a:cxn>
                      <a:cxn ang="0">
                        <a:pos x="21" y="132"/>
                      </a:cxn>
                      <a:cxn ang="0">
                        <a:pos x="27" y="134"/>
                      </a:cxn>
                      <a:cxn ang="0">
                        <a:pos x="31" y="146"/>
                      </a:cxn>
                      <a:cxn ang="0">
                        <a:pos x="13" y="148"/>
                      </a:cxn>
                      <a:cxn ang="0">
                        <a:pos x="7" y="160"/>
                      </a:cxn>
                      <a:cxn ang="0">
                        <a:pos x="3" y="154"/>
                      </a:cxn>
                      <a:cxn ang="0">
                        <a:pos x="5" y="156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00" name="Freeform 92"/>
                  <p:cNvSpPr/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/>
                    <a:ahLst/>
                    <a:cxnLst>
                      <a:cxn ang="0">
                        <a:pos x="26" y="61"/>
                      </a:cxn>
                      <a:cxn ang="0">
                        <a:pos x="30" y="43"/>
                      </a:cxn>
                      <a:cxn ang="0">
                        <a:pos x="50" y="33"/>
                      </a:cxn>
                      <a:cxn ang="0">
                        <a:pos x="54" y="45"/>
                      </a:cxn>
                      <a:cxn ang="0">
                        <a:pos x="66" y="49"/>
                      </a:cxn>
                      <a:cxn ang="0">
                        <a:pos x="80" y="55"/>
                      </a:cxn>
                      <a:cxn ang="0">
                        <a:pos x="116" y="33"/>
                      </a:cxn>
                      <a:cxn ang="0">
                        <a:pos x="130" y="17"/>
                      </a:cxn>
                      <a:cxn ang="0">
                        <a:pos x="138" y="11"/>
                      </a:cxn>
                      <a:cxn ang="0">
                        <a:pos x="106" y="49"/>
                      </a:cxn>
                      <a:cxn ang="0">
                        <a:pos x="84" y="67"/>
                      </a:cxn>
                      <a:cxn ang="0">
                        <a:pos x="66" y="81"/>
                      </a:cxn>
                      <a:cxn ang="0">
                        <a:pos x="48" y="103"/>
                      </a:cxn>
                      <a:cxn ang="0">
                        <a:pos x="26" y="89"/>
                      </a:cxn>
                      <a:cxn ang="0">
                        <a:pos x="20" y="87"/>
                      </a:cxn>
                      <a:cxn ang="0">
                        <a:pos x="22" y="97"/>
                      </a:cxn>
                      <a:cxn ang="0">
                        <a:pos x="0" y="97"/>
                      </a:cxn>
                      <a:cxn ang="0">
                        <a:pos x="10" y="79"/>
                      </a:cxn>
                      <a:cxn ang="0">
                        <a:pos x="26" y="61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01" name="Freeform 93"/>
                  <p:cNvSpPr/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/>
                    <a:ahLst/>
                    <a:cxnLst>
                      <a:cxn ang="0">
                        <a:pos x="158" y="24"/>
                      </a:cxn>
                      <a:cxn ang="0">
                        <a:pos x="160" y="6"/>
                      </a:cxn>
                      <a:cxn ang="0">
                        <a:pos x="170" y="0"/>
                      </a:cxn>
                      <a:cxn ang="0">
                        <a:pos x="182" y="24"/>
                      </a:cxn>
                      <a:cxn ang="0">
                        <a:pos x="188" y="42"/>
                      </a:cxn>
                      <a:cxn ang="0">
                        <a:pos x="178" y="58"/>
                      </a:cxn>
                      <a:cxn ang="0">
                        <a:pos x="170" y="76"/>
                      </a:cxn>
                      <a:cxn ang="0">
                        <a:pos x="162" y="126"/>
                      </a:cxn>
                      <a:cxn ang="0">
                        <a:pos x="144" y="136"/>
                      </a:cxn>
                      <a:cxn ang="0">
                        <a:pos x="120" y="138"/>
                      </a:cxn>
                      <a:cxn ang="0">
                        <a:pos x="112" y="124"/>
                      </a:cxn>
                      <a:cxn ang="0">
                        <a:pos x="102" y="146"/>
                      </a:cxn>
                      <a:cxn ang="0">
                        <a:pos x="90" y="150"/>
                      </a:cxn>
                      <a:cxn ang="0">
                        <a:pos x="80" y="132"/>
                      </a:cxn>
                      <a:cxn ang="0">
                        <a:pos x="58" y="144"/>
                      </a:cxn>
                      <a:cxn ang="0">
                        <a:pos x="76" y="142"/>
                      </a:cxn>
                      <a:cxn ang="0">
                        <a:pos x="78" y="160"/>
                      </a:cxn>
                      <a:cxn ang="0">
                        <a:pos x="58" y="166"/>
                      </a:cxn>
                      <a:cxn ang="0">
                        <a:pos x="34" y="166"/>
                      </a:cxn>
                      <a:cxn ang="0">
                        <a:pos x="36" y="154"/>
                      </a:cxn>
                      <a:cxn ang="0">
                        <a:pos x="46" y="144"/>
                      </a:cxn>
                      <a:cxn ang="0">
                        <a:pos x="34" y="148"/>
                      </a:cxn>
                      <a:cxn ang="0">
                        <a:pos x="26" y="166"/>
                      </a:cxn>
                      <a:cxn ang="0">
                        <a:pos x="30" y="190"/>
                      </a:cxn>
                      <a:cxn ang="0">
                        <a:pos x="14" y="200"/>
                      </a:cxn>
                      <a:cxn ang="0">
                        <a:pos x="0" y="214"/>
                      </a:cxn>
                      <a:cxn ang="0">
                        <a:pos x="8" y="188"/>
                      </a:cxn>
                      <a:cxn ang="0">
                        <a:pos x="0" y="164"/>
                      </a:cxn>
                      <a:cxn ang="0">
                        <a:pos x="14" y="152"/>
                      </a:cxn>
                      <a:cxn ang="0">
                        <a:pos x="32" y="134"/>
                      </a:cxn>
                      <a:cxn ang="0">
                        <a:pos x="44" y="118"/>
                      </a:cxn>
                      <a:cxn ang="0">
                        <a:pos x="72" y="116"/>
                      </a:cxn>
                      <a:cxn ang="0">
                        <a:pos x="84" y="112"/>
                      </a:cxn>
                      <a:cxn ang="0">
                        <a:pos x="114" y="78"/>
                      </a:cxn>
                      <a:cxn ang="0">
                        <a:pos x="120" y="92"/>
                      </a:cxn>
                      <a:cxn ang="0">
                        <a:pos x="132" y="76"/>
                      </a:cxn>
                      <a:cxn ang="0">
                        <a:pos x="150" y="54"/>
                      </a:cxn>
                      <a:cxn ang="0">
                        <a:pos x="154" y="42"/>
                      </a:cxn>
                      <a:cxn ang="0">
                        <a:pos x="148" y="38"/>
                      </a:cxn>
                      <a:cxn ang="0">
                        <a:pos x="152" y="32"/>
                      </a:cxn>
                      <a:cxn ang="0">
                        <a:pos x="158" y="24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02" name="Freeform 94"/>
                  <p:cNvSpPr/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/>
                    <a:ahLst/>
                    <a:cxnLst>
                      <a:cxn ang="0">
                        <a:pos x="0" y="9"/>
                      </a:cxn>
                      <a:cxn ang="0">
                        <a:pos x="4" y="13"/>
                      </a:cxn>
                      <a:cxn ang="0">
                        <a:pos x="0" y="9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03" name="Freeform 95"/>
                  <p:cNvSpPr/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/>
                    <a:ahLst/>
                    <a:cxnLst>
                      <a:cxn ang="0">
                        <a:pos x="812" y="26"/>
                      </a:cxn>
                      <a:cxn ang="0">
                        <a:pos x="778" y="78"/>
                      </a:cxn>
                      <a:cxn ang="0">
                        <a:pos x="748" y="122"/>
                      </a:cxn>
                      <a:cxn ang="0">
                        <a:pos x="722" y="142"/>
                      </a:cxn>
                      <a:cxn ang="0">
                        <a:pos x="634" y="180"/>
                      </a:cxn>
                      <a:cxn ang="0">
                        <a:pos x="632" y="210"/>
                      </a:cxn>
                      <a:cxn ang="0">
                        <a:pos x="604" y="230"/>
                      </a:cxn>
                      <a:cxn ang="0">
                        <a:pos x="620" y="178"/>
                      </a:cxn>
                      <a:cxn ang="0">
                        <a:pos x="576" y="188"/>
                      </a:cxn>
                      <a:cxn ang="0">
                        <a:pos x="556" y="218"/>
                      </a:cxn>
                      <a:cxn ang="0">
                        <a:pos x="596" y="280"/>
                      </a:cxn>
                      <a:cxn ang="0">
                        <a:pos x="594" y="368"/>
                      </a:cxn>
                      <a:cxn ang="0">
                        <a:pos x="542" y="406"/>
                      </a:cxn>
                      <a:cxn ang="0">
                        <a:pos x="522" y="386"/>
                      </a:cxn>
                      <a:cxn ang="0">
                        <a:pos x="482" y="348"/>
                      </a:cxn>
                      <a:cxn ang="0">
                        <a:pos x="462" y="348"/>
                      </a:cxn>
                      <a:cxn ang="0">
                        <a:pos x="450" y="394"/>
                      </a:cxn>
                      <a:cxn ang="0">
                        <a:pos x="500" y="464"/>
                      </a:cxn>
                      <a:cxn ang="0">
                        <a:pos x="510" y="524"/>
                      </a:cxn>
                      <a:cxn ang="0">
                        <a:pos x="526" y="560"/>
                      </a:cxn>
                      <a:cxn ang="0">
                        <a:pos x="492" y="544"/>
                      </a:cxn>
                      <a:cxn ang="0">
                        <a:pos x="470" y="518"/>
                      </a:cxn>
                      <a:cxn ang="0">
                        <a:pos x="422" y="424"/>
                      </a:cxn>
                      <a:cxn ang="0">
                        <a:pos x="426" y="310"/>
                      </a:cxn>
                      <a:cxn ang="0">
                        <a:pos x="422" y="268"/>
                      </a:cxn>
                      <a:cxn ang="0">
                        <a:pos x="412" y="276"/>
                      </a:cxn>
                      <a:cxn ang="0">
                        <a:pos x="386" y="266"/>
                      </a:cxn>
                      <a:cxn ang="0">
                        <a:pos x="360" y="170"/>
                      </a:cxn>
                      <a:cxn ang="0">
                        <a:pos x="330" y="166"/>
                      </a:cxn>
                      <a:cxn ang="0">
                        <a:pos x="288" y="172"/>
                      </a:cxn>
                      <a:cxn ang="0">
                        <a:pos x="242" y="232"/>
                      </a:cxn>
                      <a:cxn ang="0">
                        <a:pos x="196" y="268"/>
                      </a:cxn>
                      <a:cxn ang="0">
                        <a:pos x="184" y="274"/>
                      </a:cxn>
                      <a:cxn ang="0">
                        <a:pos x="160" y="328"/>
                      </a:cxn>
                      <a:cxn ang="0">
                        <a:pos x="152" y="354"/>
                      </a:cxn>
                      <a:cxn ang="0">
                        <a:pos x="128" y="404"/>
                      </a:cxn>
                      <a:cxn ang="0">
                        <a:pos x="94" y="392"/>
                      </a:cxn>
                      <a:cxn ang="0">
                        <a:pos x="66" y="258"/>
                      </a:cxn>
                      <a:cxn ang="0">
                        <a:pos x="72" y="156"/>
                      </a:cxn>
                      <a:cxn ang="0">
                        <a:pos x="44" y="180"/>
                      </a:cxn>
                      <a:cxn ang="0">
                        <a:pos x="20" y="150"/>
                      </a:cxn>
                      <a:cxn ang="0">
                        <a:pos x="24" y="138"/>
                      </a:cxn>
                      <a:cxn ang="0">
                        <a:pos x="0" y="92"/>
                      </a:cxn>
                      <a:cxn ang="0">
                        <a:pos x="798" y="6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04" name="Freeform 96"/>
                  <p:cNvSpPr/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/>
                    <a:ahLst/>
                    <a:cxnLst>
                      <a:cxn ang="0">
                        <a:pos x="7" y="11"/>
                      </a:cxn>
                      <a:cxn ang="0">
                        <a:pos x="17" y="3"/>
                      </a:cxn>
                      <a:cxn ang="0">
                        <a:pos x="37" y="33"/>
                      </a:cxn>
                      <a:cxn ang="0">
                        <a:pos x="19" y="85"/>
                      </a:cxn>
                      <a:cxn ang="0">
                        <a:pos x="1" y="69"/>
                      </a:cxn>
                      <a:cxn ang="0">
                        <a:pos x="7" y="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05" name="Freeform 97"/>
                  <p:cNvSpPr/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/>
                    <a:ahLst/>
                    <a:cxnLst>
                      <a:cxn ang="0">
                        <a:pos x="13" y="28"/>
                      </a:cxn>
                      <a:cxn ang="0">
                        <a:pos x="29" y="2"/>
                      </a:cxn>
                      <a:cxn ang="0">
                        <a:pos x="43" y="4"/>
                      </a:cxn>
                      <a:cxn ang="0">
                        <a:pos x="39" y="26"/>
                      </a:cxn>
                      <a:cxn ang="0">
                        <a:pos x="13" y="74"/>
                      </a:cxn>
                      <a:cxn ang="0">
                        <a:pos x="7" y="60"/>
                      </a:cxn>
                      <a:cxn ang="0">
                        <a:pos x="3" y="36"/>
                      </a:cxn>
                      <a:cxn ang="0">
                        <a:pos x="13" y="28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06" name="Freeform 98"/>
                  <p:cNvSpPr/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/>
                    <a:ahLst/>
                    <a:cxnLst>
                      <a:cxn ang="0">
                        <a:pos x="7" y="16"/>
                      </a:cxn>
                      <a:cxn ang="0">
                        <a:pos x="5" y="30"/>
                      </a:cxn>
                      <a:cxn ang="0">
                        <a:pos x="7" y="16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07" name="Freeform 99"/>
                  <p:cNvSpPr/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/>
                    <a:ahLst/>
                    <a:cxnLst>
                      <a:cxn ang="0">
                        <a:pos x="481" y="464"/>
                      </a:cxn>
                      <a:cxn ang="0">
                        <a:pos x="486" y="451"/>
                      </a:cxn>
                      <a:cxn ang="0">
                        <a:pos x="500" y="413"/>
                      </a:cxn>
                      <a:cxn ang="0">
                        <a:pos x="309" y="287"/>
                      </a:cxn>
                      <a:cxn ang="0">
                        <a:pos x="282" y="346"/>
                      </a:cxn>
                      <a:cxn ang="0">
                        <a:pos x="303" y="556"/>
                      </a:cxn>
                      <a:cxn ang="0">
                        <a:pos x="282" y="494"/>
                      </a:cxn>
                      <a:cxn ang="0">
                        <a:pos x="242" y="439"/>
                      </a:cxn>
                      <a:cxn ang="0">
                        <a:pos x="245" y="413"/>
                      </a:cxn>
                      <a:cxn ang="0">
                        <a:pos x="247" y="394"/>
                      </a:cxn>
                      <a:cxn ang="0">
                        <a:pos x="220" y="375"/>
                      </a:cxn>
                      <a:cxn ang="0">
                        <a:pos x="194" y="346"/>
                      </a:cxn>
                      <a:cxn ang="0">
                        <a:pos x="148" y="354"/>
                      </a:cxn>
                      <a:cxn ang="0">
                        <a:pos x="126" y="365"/>
                      </a:cxn>
                      <a:cxn ang="0">
                        <a:pos x="78" y="365"/>
                      </a:cxn>
                      <a:cxn ang="0">
                        <a:pos x="22" y="312"/>
                      </a:cxn>
                      <a:cxn ang="0">
                        <a:pos x="11" y="295"/>
                      </a:cxn>
                      <a:cxn ang="0">
                        <a:pos x="0" y="264"/>
                      </a:cxn>
                      <a:cxn ang="0">
                        <a:pos x="24" y="213"/>
                      </a:cxn>
                      <a:cxn ang="0">
                        <a:pos x="32" y="181"/>
                      </a:cxn>
                      <a:cxn ang="0">
                        <a:pos x="51" y="143"/>
                      </a:cxn>
                      <a:cxn ang="0">
                        <a:pos x="81" y="116"/>
                      </a:cxn>
                      <a:cxn ang="0">
                        <a:pos x="167" y="67"/>
                      </a:cxn>
                      <a:cxn ang="0">
                        <a:pos x="220" y="30"/>
                      </a:cxn>
                      <a:cxn ang="0">
                        <a:pos x="258" y="6"/>
                      </a:cxn>
                      <a:cxn ang="0">
                        <a:pos x="363" y="2"/>
                      </a:cxn>
                      <a:cxn ang="0">
                        <a:pos x="398" y="0"/>
                      </a:cxn>
                      <a:cxn ang="0">
                        <a:pos x="384" y="34"/>
                      </a:cxn>
                      <a:cxn ang="0">
                        <a:pos x="443" y="84"/>
                      </a:cxn>
                      <a:cxn ang="0">
                        <a:pos x="497" y="74"/>
                      </a:cxn>
                      <a:cxn ang="0">
                        <a:pos x="529" y="82"/>
                      </a:cxn>
                      <a:cxn ang="0">
                        <a:pos x="559" y="97"/>
                      </a:cxn>
                      <a:cxn ang="0">
                        <a:pos x="572" y="188"/>
                      </a:cxn>
                      <a:cxn ang="0">
                        <a:pos x="572" y="240"/>
                      </a:cxn>
                      <a:cxn ang="0">
                        <a:pos x="599" y="283"/>
                      </a:cxn>
                      <a:cxn ang="0">
                        <a:pos x="645" y="300"/>
                      </a:cxn>
                      <a:cxn ang="0">
                        <a:pos x="680" y="295"/>
                      </a:cxn>
                      <a:cxn ang="0">
                        <a:pos x="664" y="340"/>
                      </a:cxn>
                      <a:cxn ang="0">
                        <a:pos x="599" y="407"/>
                      </a:cxn>
                      <a:cxn ang="0">
                        <a:pos x="548" y="485"/>
                      </a:cxn>
                      <a:cxn ang="0">
                        <a:pos x="556" y="508"/>
                      </a:cxn>
                      <a:cxn ang="0">
                        <a:pos x="435" y="556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08" name="Freeform 100"/>
                  <p:cNvSpPr/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/>
                    <a:ahLst/>
                    <a:cxnLst>
                      <a:cxn ang="0">
                        <a:pos x="243" y="347"/>
                      </a:cxn>
                      <a:cxn ang="0">
                        <a:pos x="233" y="301"/>
                      </a:cxn>
                      <a:cxn ang="0">
                        <a:pos x="217" y="288"/>
                      </a:cxn>
                      <a:cxn ang="0">
                        <a:pos x="215" y="269"/>
                      </a:cxn>
                      <a:cxn ang="0">
                        <a:pos x="209" y="254"/>
                      </a:cxn>
                      <a:cxn ang="0">
                        <a:pos x="209" y="229"/>
                      </a:cxn>
                      <a:cxn ang="0">
                        <a:pos x="207" y="214"/>
                      </a:cxn>
                      <a:cxn ang="0">
                        <a:pos x="228" y="202"/>
                      </a:cxn>
                      <a:cxn ang="0">
                        <a:pos x="257" y="197"/>
                      </a:cxn>
                      <a:cxn ang="0">
                        <a:pos x="257" y="136"/>
                      </a:cxn>
                      <a:cxn ang="0">
                        <a:pos x="54" y="96"/>
                      </a:cxn>
                      <a:cxn ang="0">
                        <a:pos x="32" y="98"/>
                      </a:cxn>
                      <a:cxn ang="0">
                        <a:pos x="16" y="102"/>
                      </a:cxn>
                      <a:cxn ang="0">
                        <a:pos x="0" y="149"/>
                      </a:cxn>
                      <a:cxn ang="0">
                        <a:pos x="93" y="346"/>
                      </a:cxn>
                      <a:cxn ang="0">
                        <a:pos x="243" y="347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09" name="Freeform 101"/>
                  <p:cNvSpPr/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/>
                    <a:ahLst/>
                    <a:cxnLst>
                      <a:cxn ang="0">
                        <a:pos x="7" y="25"/>
                      </a:cxn>
                      <a:cxn ang="0">
                        <a:pos x="19" y="21"/>
                      </a:cxn>
                      <a:cxn ang="0">
                        <a:pos x="7" y="2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10" name="Freeform 102"/>
                  <p:cNvSpPr/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/>
                    <a:ahLst/>
                    <a:cxnLst>
                      <a:cxn ang="0">
                        <a:pos x="12" y="12"/>
                      </a:cxn>
                      <a:cxn ang="0">
                        <a:pos x="16" y="0"/>
                      </a:cxn>
                      <a:cxn ang="0">
                        <a:pos x="20" y="12"/>
                      </a:cxn>
                      <a:cxn ang="0">
                        <a:pos x="8" y="20"/>
                      </a:cxn>
                      <a:cxn ang="0">
                        <a:pos x="12" y="12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11" name="Freeform 103"/>
                  <p:cNvSpPr/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/>
                    <a:ahLst/>
                    <a:cxnLst>
                      <a:cxn ang="0">
                        <a:pos x="24" y="18"/>
                      </a:cxn>
                      <a:cxn ang="0">
                        <a:pos x="32" y="6"/>
                      </a:cxn>
                      <a:cxn ang="0">
                        <a:pos x="36" y="30"/>
                      </a:cxn>
                      <a:cxn ang="0">
                        <a:pos x="24" y="18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12" name="Freeform 104"/>
                  <p:cNvSpPr/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/>
                    <a:ahLst/>
                    <a:cxnLst>
                      <a:cxn ang="0">
                        <a:pos x="473" y="464"/>
                      </a:cxn>
                      <a:cxn ang="0">
                        <a:pos x="393" y="452"/>
                      </a:cxn>
                      <a:cxn ang="0">
                        <a:pos x="325" y="412"/>
                      </a:cxn>
                      <a:cxn ang="0">
                        <a:pos x="265" y="400"/>
                      </a:cxn>
                      <a:cxn ang="0">
                        <a:pos x="237" y="416"/>
                      </a:cxn>
                      <a:cxn ang="0">
                        <a:pos x="261" y="428"/>
                      </a:cxn>
                      <a:cxn ang="0">
                        <a:pos x="293" y="468"/>
                      </a:cxn>
                      <a:cxn ang="0">
                        <a:pos x="321" y="476"/>
                      </a:cxn>
                      <a:cxn ang="0">
                        <a:pos x="333" y="536"/>
                      </a:cxn>
                      <a:cxn ang="0">
                        <a:pos x="313" y="552"/>
                      </a:cxn>
                      <a:cxn ang="0">
                        <a:pos x="261" y="616"/>
                      </a:cxn>
                      <a:cxn ang="0">
                        <a:pos x="225" y="628"/>
                      </a:cxn>
                      <a:cxn ang="0">
                        <a:pos x="97" y="696"/>
                      </a:cxn>
                      <a:cxn ang="0">
                        <a:pos x="77" y="616"/>
                      </a:cxn>
                      <a:cxn ang="0">
                        <a:pos x="45" y="524"/>
                      </a:cxn>
                      <a:cxn ang="0">
                        <a:pos x="33" y="448"/>
                      </a:cxn>
                      <a:cxn ang="0">
                        <a:pos x="53" y="344"/>
                      </a:cxn>
                      <a:cxn ang="0">
                        <a:pos x="17" y="392"/>
                      </a:cxn>
                      <a:cxn ang="0">
                        <a:pos x="81" y="280"/>
                      </a:cxn>
                      <a:cxn ang="0">
                        <a:pos x="113" y="204"/>
                      </a:cxn>
                      <a:cxn ang="0">
                        <a:pos x="37" y="204"/>
                      </a:cxn>
                      <a:cxn ang="0">
                        <a:pos x="1" y="196"/>
                      </a:cxn>
                      <a:cxn ang="0">
                        <a:pos x="25" y="140"/>
                      </a:cxn>
                      <a:cxn ang="0">
                        <a:pos x="97" y="112"/>
                      </a:cxn>
                      <a:cxn ang="0">
                        <a:pos x="221" y="124"/>
                      </a:cxn>
                      <a:cxn ang="0">
                        <a:pos x="229" y="64"/>
                      </a:cxn>
                      <a:cxn ang="0">
                        <a:pos x="261" y="0"/>
                      </a:cxn>
                      <a:cxn ang="0">
                        <a:pos x="357" y="44"/>
                      </a:cxn>
                      <a:cxn ang="0">
                        <a:pos x="329" y="88"/>
                      </a:cxn>
                      <a:cxn ang="0">
                        <a:pos x="301" y="176"/>
                      </a:cxn>
                      <a:cxn ang="0">
                        <a:pos x="361" y="192"/>
                      </a:cxn>
                      <a:cxn ang="0">
                        <a:pos x="373" y="136"/>
                      </a:cxn>
                      <a:cxn ang="0">
                        <a:pos x="417" y="92"/>
                      </a:cxn>
                      <a:cxn ang="0">
                        <a:pos x="497" y="88"/>
                      </a:cxn>
                      <a:cxn ang="0">
                        <a:pos x="529" y="52"/>
                      </a:cxn>
                      <a:cxn ang="0">
                        <a:pos x="541" y="460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13" name="Freeform 105"/>
                  <p:cNvSpPr/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/>
                    <a:ahLst/>
                    <a:cxnLst>
                      <a:cxn ang="0">
                        <a:pos x="825" y="0"/>
                      </a:cxn>
                      <a:cxn ang="0">
                        <a:pos x="143" y="29"/>
                      </a:cxn>
                      <a:cxn ang="0">
                        <a:pos x="91" y="42"/>
                      </a:cxn>
                      <a:cxn ang="0">
                        <a:pos x="62" y="42"/>
                      </a:cxn>
                      <a:cxn ang="0">
                        <a:pos x="22" y="77"/>
                      </a:cxn>
                      <a:cxn ang="0">
                        <a:pos x="0" y="105"/>
                      </a:cxn>
                      <a:cxn ang="0">
                        <a:pos x="59" y="115"/>
                      </a:cxn>
                      <a:cxn ang="0">
                        <a:pos x="97" y="96"/>
                      </a:cxn>
                      <a:cxn ang="0">
                        <a:pos x="108" y="84"/>
                      </a:cxn>
                      <a:cxn ang="0">
                        <a:pos x="167" y="52"/>
                      </a:cxn>
                      <a:cxn ang="0">
                        <a:pos x="215" y="46"/>
                      </a:cxn>
                      <a:cxn ang="0">
                        <a:pos x="237" y="94"/>
                      </a:cxn>
                      <a:cxn ang="0">
                        <a:pos x="188" y="109"/>
                      </a:cxn>
                      <a:cxn ang="0">
                        <a:pos x="231" y="113"/>
                      </a:cxn>
                      <a:cxn ang="0">
                        <a:pos x="250" y="90"/>
                      </a:cxn>
                      <a:cxn ang="0">
                        <a:pos x="266" y="92"/>
                      </a:cxn>
                      <a:cxn ang="0">
                        <a:pos x="253" y="54"/>
                      </a:cxn>
                      <a:cxn ang="0">
                        <a:pos x="266" y="44"/>
                      </a:cxn>
                      <a:cxn ang="0">
                        <a:pos x="277" y="88"/>
                      </a:cxn>
                      <a:cxn ang="0">
                        <a:pos x="266" y="113"/>
                      </a:cxn>
                      <a:cxn ang="0">
                        <a:pos x="296" y="130"/>
                      </a:cxn>
                      <a:cxn ang="0">
                        <a:pos x="299" y="92"/>
                      </a:cxn>
                      <a:cxn ang="0">
                        <a:pos x="331" y="103"/>
                      </a:cxn>
                      <a:cxn ang="0">
                        <a:pos x="382" y="73"/>
                      </a:cxn>
                      <a:cxn ang="0">
                        <a:pos x="409" y="50"/>
                      </a:cxn>
                      <a:cxn ang="0">
                        <a:pos x="439" y="56"/>
                      </a:cxn>
                      <a:cxn ang="0">
                        <a:pos x="455" y="50"/>
                      </a:cxn>
                      <a:cxn ang="0">
                        <a:pos x="431" y="44"/>
                      </a:cxn>
                      <a:cxn ang="0">
                        <a:pos x="474" y="35"/>
                      </a:cxn>
                      <a:cxn ang="0">
                        <a:pos x="544" y="54"/>
                      </a:cxn>
                      <a:cxn ang="0">
                        <a:pos x="581" y="42"/>
                      </a:cxn>
                      <a:cxn ang="0">
                        <a:pos x="584" y="63"/>
                      </a:cxn>
                      <a:cxn ang="0">
                        <a:pos x="568" y="101"/>
                      </a:cxn>
                      <a:cxn ang="0">
                        <a:pos x="611" y="88"/>
                      </a:cxn>
                      <a:cxn ang="0">
                        <a:pos x="624" y="80"/>
                      </a:cxn>
                      <a:cxn ang="0">
                        <a:pos x="648" y="61"/>
                      </a:cxn>
                      <a:cxn ang="0">
                        <a:pos x="794" y="84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14" name="Freeform 106"/>
                  <p:cNvSpPr/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/>
                    <a:ahLst/>
                    <a:cxnLst>
                      <a:cxn ang="0">
                        <a:pos x="3" y="28"/>
                      </a:cxn>
                      <a:cxn ang="0">
                        <a:pos x="31" y="0"/>
                      </a:cxn>
                      <a:cxn ang="0">
                        <a:pos x="19" y="24"/>
                      </a:cxn>
                      <a:cxn ang="0">
                        <a:pos x="3" y="28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15" name="Freeform 107"/>
                  <p:cNvSpPr/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/>
                    <a:ahLst/>
                    <a:cxnLst>
                      <a:cxn ang="0">
                        <a:pos x="6" y="32"/>
                      </a:cxn>
                      <a:cxn ang="0">
                        <a:pos x="22" y="0"/>
                      </a:cxn>
                      <a:cxn ang="0">
                        <a:pos x="38" y="4"/>
                      </a:cxn>
                      <a:cxn ang="0">
                        <a:pos x="6" y="32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16" name="Freeform 108"/>
                  <p:cNvSpPr/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/>
                    <a:ahLst/>
                    <a:cxnLst>
                      <a:cxn ang="0">
                        <a:pos x="37" y="18"/>
                      </a:cxn>
                      <a:cxn ang="0">
                        <a:pos x="25" y="2"/>
                      </a:cxn>
                      <a:cxn ang="0">
                        <a:pos x="37" y="18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17" name="Freeform 109"/>
                  <p:cNvSpPr/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/>
                    <a:ahLst/>
                    <a:cxnLst>
                      <a:cxn ang="0">
                        <a:pos x="0" y="21"/>
                      </a:cxn>
                      <a:cxn ang="0">
                        <a:pos x="12" y="9"/>
                      </a:cxn>
                      <a:cxn ang="0">
                        <a:pos x="0" y="21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7518" name="Freeform 110"/>
                  <p:cNvSpPr/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/>
                    <a:ahLst/>
                    <a:cxnLst>
                      <a:cxn ang="0">
                        <a:pos x="7" y="22"/>
                      </a:cxn>
                      <a:cxn ang="0">
                        <a:pos x="31" y="10"/>
                      </a:cxn>
                      <a:cxn ang="0">
                        <a:pos x="7" y="22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 w="9525">
                    <a:noFill/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1036" name="Group 111"/>
              <p:cNvGrpSpPr/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7520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21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22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23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24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25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26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27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28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29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30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31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32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33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34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35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36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37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38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39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40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037" name="Group 133"/>
              <p:cNvGrpSpPr/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7542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43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44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45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46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47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48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49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50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51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52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53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54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55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56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57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58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59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60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61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62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63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64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65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17566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14" cstate="email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 i="1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6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chemeClr val="bg1"/>
            </a:gs>
            <a:gs pos="100000">
              <a:srgbClr val="FAEDB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 userDrawn="1"/>
        </p:nvGrpSpPr>
        <p:grpSpPr bwMode="auto">
          <a:xfrm>
            <a:off x="6948488" y="3573463"/>
            <a:ext cx="1887537" cy="3900487"/>
            <a:chOff x="0" y="0"/>
            <a:chExt cx="1057" cy="2184"/>
          </a:xfrm>
        </p:grpSpPr>
        <p:sp>
          <p:nvSpPr>
            <p:cNvPr id="2051" name="未知"/>
            <p:cNvSpPr/>
            <p:nvPr userDrawn="1"/>
          </p:nvSpPr>
          <p:spPr bwMode="auto">
            <a:xfrm>
              <a:off x="438" y="113"/>
              <a:ext cx="283" cy="254"/>
            </a:xfrm>
            <a:custGeom>
              <a:avLst/>
              <a:gdLst>
                <a:gd name="T0" fmla="*/ 827 w 844"/>
                <a:gd name="T1" fmla="*/ 216 h 758"/>
                <a:gd name="T2" fmla="*/ 794 w 844"/>
                <a:gd name="T3" fmla="*/ 178 h 758"/>
                <a:gd name="T4" fmla="*/ 757 w 844"/>
                <a:gd name="T5" fmla="*/ 145 h 758"/>
                <a:gd name="T6" fmla="*/ 718 w 844"/>
                <a:gd name="T7" fmla="*/ 115 h 758"/>
                <a:gd name="T8" fmla="*/ 676 w 844"/>
                <a:gd name="T9" fmla="*/ 88 h 758"/>
                <a:gd name="T10" fmla="*/ 632 w 844"/>
                <a:gd name="T11" fmla="*/ 66 h 758"/>
                <a:gd name="T12" fmla="*/ 584 w 844"/>
                <a:gd name="T13" fmla="*/ 46 h 758"/>
                <a:gd name="T14" fmla="*/ 534 w 844"/>
                <a:gd name="T15" fmla="*/ 30 h 758"/>
                <a:gd name="T16" fmla="*/ 481 w 844"/>
                <a:gd name="T17" fmla="*/ 18 h 758"/>
                <a:gd name="T18" fmla="*/ 426 w 844"/>
                <a:gd name="T19" fmla="*/ 9 h 758"/>
                <a:gd name="T20" fmla="*/ 368 w 844"/>
                <a:gd name="T21" fmla="*/ 2 h 758"/>
                <a:gd name="T22" fmla="*/ 307 w 844"/>
                <a:gd name="T23" fmla="*/ 0 h 758"/>
                <a:gd name="T24" fmla="*/ 244 w 844"/>
                <a:gd name="T25" fmla="*/ 2 h 758"/>
                <a:gd name="T26" fmla="*/ 177 w 844"/>
                <a:gd name="T27" fmla="*/ 6 h 758"/>
                <a:gd name="T28" fmla="*/ 108 w 844"/>
                <a:gd name="T29" fmla="*/ 15 h 758"/>
                <a:gd name="T30" fmla="*/ 36 w 844"/>
                <a:gd name="T31" fmla="*/ 27 h 758"/>
                <a:gd name="T32" fmla="*/ 5 w 844"/>
                <a:gd name="T33" fmla="*/ 98 h 758"/>
                <a:gd name="T34" fmla="*/ 23 w 844"/>
                <a:gd name="T35" fmla="*/ 217 h 758"/>
                <a:gd name="T36" fmla="*/ 41 w 844"/>
                <a:gd name="T37" fmla="*/ 301 h 758"/>
                <a:gd name="T38" fmla="*/ 54 w 844"/>
                <a:gd name="T39" fmla="*/ 352 h 758"/>
                <a:gd name="T40" fmla="*/ 70 w 844"/>
                <a:gd name="T41" fmla="*/ 403 h 758"/>
                <a:gd name="T42" fmla="*/ 86 w 844"/>
                <a:gd name="T43" fmla="*/ 451 h 758"/>
                <a:gd name="T44" fmla="*/ 105 w 844"/>
                <a:gd name="T45" fmla="*/ 496 h 758"/>
                <a:gd name="T46" fmla="*/ 126 w 844"/>
                <a:gd name="T47" fmla="*/ 539 h 758"/>
                <a:gd name="T48" fmla="*/ 147 w 844"/>
                <a:gd name="T49" fmla="*/ 579 h 758"/>
                <a:gd name="T50" fmla="*/ 171 w 844"/>
                <a:gd name="T51" fmla="*/ 618 h 758"/>
                <a:gd name="T52" fmla="*/ 196 w 844"/>
                <a:gd name="T53" fmla="*/ 653 h 758"/>
                <a:gd name="T54" fmla="*/ 223 w 844"/>
                <a:gd name="T55" fmla="*/ 686 h 758"/>
                <a:gd name="T56" fmla="*/ 251 w 844"/>
                <a:gd name="T57" fmla="*/ 717 h 758"/>
                <a:gd name="T58" fmla="*/ 281 w 844"/>
                <a:gd name="T59" fmla="*/ 745 h 758"/>
                <a:gd name="T60" fmla="*/ 318 w 844"/>
                <a:gd name="T61" fmla="*/ 751 h 758"/>
                <a:gd name="T62" fmla="*/ 360 w 844"/>
                <a:gd name="T63" fmla="*/ 736 h 758"/>
                <a:gd name="T64" fmla="*/ 400 w 844"/>
                <a:gd name="T65" fmla="*/ 717 h 758"/>
                <a:gd name="T66" fmla="*/ 440 w 844"/>
                <a:gd name="T67" fmla="*/ 696 h 758"/>
                <a:gd name="T68" fmla="*/ 478 w 844"/>
                <a:gd name="T69" fmla="*/ 674 h 758"/>
                <a:gd name="T70" fmla="*/ 515 w 844"/>
                <a:gd name="T71" fmla="*/ 648 h 758"/>
                <a:gd name="T72" fmla="*/ 552 w 844"/>
                <a:gd name="T73" fmla="*/ 620 h 758"/>
                <a:gd name="T74" fmla="*/ 587 w 844"/>
                <a:gd name="T75" fmla="*/ 590 h 758"/>
                <a:gd name="T76" fmla="*/ 621 w 844"/>
                <a:gd name="T77" fmla="*/ 556 h 758"/>
                <a:gd name="T78" fmla="*/ 654 w 844"/>
                <a:gd name="T79" fmla="*/ 522 h 758"/>
                <a:gd name="T80" fmla="*/ 686 w 844"/>
                <a:gd name="T81" fmla="*/ 484 h 758"/>
                <a:gd name="T82" fmla="*/ 717 w 844"/>
                <a:gd name="T83" fmla="*/ 445 h 758"/>
                <a:gd name="T84" fmla="*/ 747 w 844"/>
                <a:gd name="T85" fmla="*/ 402 h 758"/>
                <a:gd name="T86" fmla="*/ 776 w 844"/>
                <a:gd name="T87" fmla="*/ 358 h 758"/>
                <a:gd name="T88" fmla="*/ 817 w 844"/>
                <a:gd name="T89" fmla="*/ 286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4" h="758">
                  <a:moveTo>
                    <a:pt x="844" y="235"/>
                  </a:moveTo>
                  <a:lnTo>
                    <a:pt x="827" y="216"/>
                  </a:lnTo>
                  <a:lnTo>
                    <a:pt x="811" y="197"/>
                  </a:lnTo>
                  <a:lnTo>
                    <a:pt x="794" y="178"/>
                  </a:lnTo>
                  <a:lnTo>
                    <a:pt x="776" y="162"/>
                  </a:lnTo>
                  <a:lnTo>
                    <a:pt x="757" y="145"/>
                  </a:lnTo>
                  <a:lnTo>
                    <a:pt x="738" y="130"/>
                  </a:lnTo>
                  <a:lnTo>
                    <a:pt x="718" y="115"/>
                  </a:lnTo>
                  <a:lnTo>
                    <a:pt x="697" y="102"/>
                  </a:lnTo>
                  <a:lnTo>
                    <a:pt x="676" y="88"/>
                  </a:lnTo>
                  <a:lnTo>
                    <a:pt x="654" y="77"/>
                  </a:lnTo>
                  <a:lnTo>
                    <a:pt x="632" y="66"/>
                  </a:lnTo>
                  <a:lnTo>
                    <a:pt x="608" y="55"/>
                  </a:lnTo>
                  <a:lnTo>
                    <a:pt x="584" y="46"/>
                  </a:lnTo>
                  <a:lnTo>
                    <a:pt x="559" y="38"/>
                  </a:lnTo>
                  <a:lnTo>
                    <a:pt x="534" y="30"/>
                  </a:lnTo>
                  <a:lnTo>
                    <a:pt x="508" y="23"/>
                  </a:lnTo>
                  <a:lnTo>
                    <a:pt x="481" y="18"/>
                  </a:lnTo>
                  <a:lnTo>
                    <a:pt x="454" y="13"/>
                  </a:lnTo>
                  <a:lnTo>
                    <a:pt x="426" y="9"/>
                  </a:lnTo>
                  <a:lnTo>
                    <a:pt x="397" y="5"/>
                  </a:lnTo>
                  <a:lnTo>
                    <a:pt x="368" y="2"/>
                  </a:lnTo>
                  <a:lnTo>
                    <a:pt x="338" y="1"/>
                  </a:lnTo>
                  <a:lnTo>
                    <a:pt x="307" y="0"/>
                  </a:lnTo>
                  <a:lnTo>
                    <a:pt x="276" y="1"/>
                  </a:lnTo>
                  <a:lnTo>
                    <a:pt x="244" y="2"/>
                  </a:lnTo>
                  <a:lnTo>
                    <a:pt x="211" y="4"/>
                  </a:lnTo>
                  <a:lnTo>
                    <a:pt x="177" y="6"/>
                  </a:lnTo>
                  <a:lnTo>
                    <a:pt x="143" y="11"/>
                  </a:lnTo>
                  <a:lnTo>
                    <a:pt x="108" y="15"/>
                  </a:lnTo>
                  <a:lnTo>
                    <a:pt x="73" y="20"/>
                  </a:lnTo>
                  <a:lnTo>
                    <a:pt x="36" y="27"/>
                  </a:lnTo>
                  <a:lnTo>
                    <a:pt x="0" y="33"/>
                  </a:lnTo>
                  <a:lnTo>
                    <a:pt x="5" y="98"/>
                  </a:lnTo>
                  <a:lnTo>
                    <a:pt x="14" y="158"/>
                  </a:lnTo>
                  <a:lnTo>
                    <a:pt x="23" y="217"/>
                  </a:lnTo>
                  <a:lnTo>
                    <a:pt x="34" y="273"/>
                  </a:lnTo>
                  <a:lnTo>
                    <a:pt x="41" y="301"/>
                  </a:lnTo>
                  <a:lnTo>
                    <a:pt x="47" y="327"/>
                  </a:lnTo>
                  <a:lnTo>
                    <a:pt x="54" y="352"/>
                  </a:lnTo>
                  <a:lnTo>
                    <a:pt x="61" y="378"/>
                  </a:lnTo>
                  <a:lnTo>
                    <a:pt x="70" y="403"/>
                  </a:lnTo>
                  <a:lnTo>
                    <a:pt x="78" y="427"/>
                  </a:lnTo>
                  <a:lnTo>
                    <a:pt x="86" y="451"/>
                  </a:lnTo>
                  <a:lnTo>
                    <a:pt x="95" y="474"/>
                  </a:lnTo>
                  <a:lnTo>
                    <a:pt x="105" y="496"/>
                  </a:lnTo>
                  <a:lnTo>
                    <a:pt x="115" y="518"/>
                  </a:lnTo>
                  <a:lnTo>
                    <a:pt x="126" y="539"/>
                  </a:lnTo>
                  <a:lnTo>
                    <a:pt x="136" y="560"/>
                  </a:lnTo>
                  <a:lnTo>
                    <a:pt x="147" y="579"/>
                  </a:lnTo>
                  <a:lnTo>
                    <a:pt x="159" y="599"/>
                  </a:lnTo>
                  <a:lnTo>
                    <a:pt x="171" y="618"/>
                  </a:lnTo>
                  <a:lnTo>
                    <a:pt x="184" y="635"/>
                  </a:lnTo>
                  <a:lnTo>
                    <a:pt x="196" y="653"/>
                  </a:lnTo>
                  <a:lnTo>
                    <a:pt x="210" y="669"/>
                  </a:lnTo>
                  <a:lnTo>
                    <a:pt x="223" y="686"/>
                  </a:lnTo>
                  <a:lnTo>
                    <a:pt x="236" y="701"/>
                  </a:lnTo>
                  <a:lnTo>
                    <a:pt x="251" y="717"/>
                  </a:lnTo>
                  <a:lnTo>
                    <a:pt x="266" y="732"/>
                  </a:lnTo>
                  <a:lnTo>
                    <a:pt x="281" y="745"/>
                  </a:lnTo>
                  <a:lnTo>
                    <a:pt x="297" y="758"/>
                  </a:lnTo>
                  <a:lnTo>
                    <a:pt x="318" y="751"/>
                  </a:lnTo>
                  <a:lnTo>
                    <a:pt x="339" y="744"/>
                  </a:lnTo>
                  <a:lnTo>
                    <a:pt x="360" y="736"/>
                  </a:lnTo>
                  <a:lnTo>
                    <a:pt x="381" y="726"/>
                  </a:lnTo>
                  <a:lnTo>
                    <a:pt x="400" y="717"/>
                  </a:lnTo>
                  <a:lnTo>
                    <a:pt x="420" y="708"/>
                  </a:lnTo>
                  <a:lnTo>
                    <a:pt x="440" y="696"/>
                  </a:lnTo>
                  <a:lnTo>
                    <a:pt x="459" y="685"/>
                  </a:lnTo>
                  <a:lnTo>
                    <a:pt x="478" y="674"/>
                  </a:lnTo>
                  <a:lnTo>
                    <a:pt x="497" y="661"/>
                  </a:lnTo>
                  <a:lnTo>
                    <a:pt x="515" y="648"/>
                  </a:lnTo>
                  <a:lnTo>
                    <a:pt x="534" y="634"/>
                  </a:lnTo>
                  <a:lnTo>
                    <a:pt x="552" y="620"/>
                  </a:lnTo>
                  <a:lnTo>
                    <a:pt x="569" y="605"/>
                  </a:lnTo>
                  <a:lnTo>
                    <a:pt x="587" y="590"/>
                  </a:lnTo>
                  <a:lnTo>
                    <a:pt x="605" y="574"/>
                  </a:lnTo>
                  <a:lnTo>
                    <a:pt x="621" y="556"/>
                  </a:lnTo>
                  <a:lnTo>
                    <a:pt x="638" y="540"/>
                  </a:lnTo>
                  <a:lnTo>
                    <a:pt x="654" y="522"/>
                  </a:lnTo>
                  <a:lnTo>
                    <a:pt x="670" y="504"/>
                  </a:lnTo>
                  <a:lnTo>
                    <a:pt x="686" y="484"/>
                  </a:lnTo>
                  <a:lnTo>
                    <a:pt x="702" y="464"/>
                  </a:lnTo>
                  <a:lnTo>
                    <a:pt x="717" y="445"/>
                  </a:lnTo>
                  <a:lnTo>
                    <a:pt x="732" y="424"/>
                  </a:lnTo>
                  <a:lnTo>
                    <a:pt x="747" y="402"/>
                  </a:lnTo>
                  <a:lnTo>
                    <a:pt x="761" y="380"/>
                  </a:lnTo>
                  <a:lnTo>
                    <a:pt x="776" y="358"/>
                  </a:lnTo>
                  <a:lnTo>
                    <a:pt x="790" y="335"/>
                  </a:lnTo>
                  <a:lnTo>
                    <a:pt x="817" y="286"/>
                  </a:lnTo>
                  <a:lnTo>
                    <a:pt x="844" y="235"/>
                  </a:lnTo>
                  <a:close/>
                </a:path>
              </a:pathLst>
            </a:custGeom>
            <a:solidFill>
              <a:srgbClr val="E163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" name="未知"/>
            <p:cNvSpPr/>
            <p:nvPr userDrawn="1"/>
          </p:nvSpPr>
          <p:spPr bwMode="auto">
            <a:xfrm>
              <a:off x="0" y="0"/>
              <a:ext cx="1057" cy="996"/>
            </a:xfrm>
            <a:custGeom>
              <a:avLst/>
              <a:gdLst>
                <a:gd name="T0" fmla="*/ 1038 w 3155"/>
                <a:gd name="T1" fmla="*/ 1828 h 2973"/>
                <a:gd name="T2" fmla="*/ 897 w 3155"/>
                <a:gd name="T3" fmla="*/ 1613 h 2973"/>
                <a:gd name="T4" fmla="*/ 759 w 3155"/>
                <a:gd name="T5" fmla="*/ 1395 h 2973"/>
                <a:gd name="T6" fmla="*/ 624 w 3155"/>
                <a:gd name="T7" fmla="*/ 1172 h 2973"/>
                <a:gd name="T8" fmla="*/ 492 w 3155"/>
                <a:gd name="T9" fmla="*/ 945 h 2973"/>
                <a:gd name="T10" fmla="*/ 363 w 3155"/>
                <a:gd name="T11" fmla="*/ 714 h 2973"/>
                <a:gd name="T12" fmla="*/ 239 w 3155"/>
                <a:gd name="T13" fmla="*/ 480 h 2973"/>
                <a:gd name="T14" fmla="*/ 118 w 3155"/>
                <a:gd name="T15" fmla="*/ 241 h 2973"/>
                <a:gd name="T16" fmla="*/ 0 w 3155"/>
                <a:gd name="T17" fmla="*/ 0 h 2973"/>
                <a:gd name="T18" fmla="*/ 80 w 3155"/>
                <a:gd name="T19" fmla="*/ 297 h 2973"/>
                <a:gd name="T20" fmla="*/ 159 w 3155"/>
                <a:gd name="T21" fmla="*/ 578 h 2973"/>
                <a:gd name="T22" fmla="*/ 236 w 3155"/>
                <a:gd name="T23" fmla="*/ 843 h 2973"/>
                <a:gd name="T24" fmla="*/ 311 w 3155"/>
                <a:gd name="T25" fmla="*/ 1092 h 2973"/>
                <a:gd name="T26" fmla="*/ 383 w 3155"/>
                <a:gd name="T27" fmla="*/ 1325 h 2973"/>
                <a:gd name="T28" fmla="*/ 455 w 3155"/>
                <a:gd name="T29" fmla="*/ 1543 h 2973"/>
                <a:gd name="T30" fmla="*/ 523 w 3155"/>
                <a:gd name="T31" fmla="*/ 1745 h 2973"/>
                <a:gd name="T32" fmla="*/ 591 w 3155"/>
                <a:gd name="T33" fmla="*/ 1930 h 2973"/>
                <a:gd name="T34" fmla="*/ 655 w 3155"/>
                <a:gd name="T35" fmla="*/ 2099 h 2973"/>
                <a:gd name="T36" fmla="*/ 718 w 3155"/>
                <a:gd name="T37" fmla="*/ 2254 h 2973"/>
                <a:gd name="T38" fmla="*/ 779 w 3155"/>
                <a:gd name="T39" fmla="*/ 2391 h 2973"/>
                <a:gd name="T40" fmla="*/ 838 w 3155"/>
                <a:gd name="T41" fmla="*/ 2512 h 2973"/>
                <a:gd name="T42" fmla="*/ 895 w 3155"/>
                <a:gd name="T43" fmla="*/ 2618 h 2973"/>
                <a:gd name="T44" fmla="*/ 951 w 3155"/>
                <a:gd name="T45" fmla="*/ 2708 h 2973"/>
                <a:gd name="T46" fmla="*/ 1004 w 3155"/>
                <a:gd name="T47" fmla="*/ 2782 h 2973"/>
                <a:gd name="T48" fmla="*/ 1055 w 3155"/>
                <a:gd name="T49" fmla="*/ 2840 h 2973"/>
                <a:gd name="T50" fmla="*/ 1099 w 3155"/>
                <a:gd name="T51" fmla="*/ 2756 h 2973"/>
                <a:gd name="T52" fmla="*/ 1148 w 3155"/>
                <a:gd name="T53" fmla="*/ 2663 h 2973"/>
                <a:gd name="T54" fmla="*/ 1204 w 3155"/>
                <a:gd name="T55" fmla="*/ 2559 h 2973"/>
                <a:gd name="T56" fmla="*/ 1267 w 3155"/>
                <a:gd name="T57" fmla="*/ 2446 h 2973"/>
                <a:gd name="T58" fmla="*/ 1335 w 3155"/>
                <a:gd name="T59" fmla="*/ 2325 h 2973"/>
                <a:gd name="T60" fmla="*/ 1410 w 3155"/>
                <a:gd name="T61" fmla="*/ 2193 h 2973"/>
                <a:gd name="T62" fmla="*/ 1491 w 3155"/>
                <a:gd name="T63" fmla="*/ 2053 h 2973"/>
                <a:gd name="T64" fmla="*/ 1579 w 3155"/>
                <a:gd name="T65" fmla="*/ 1901 h 2973"/>
                <a:gd name="T66" fmla="*/ 1644 w 3155"/>
                <a:gd name="T67" fmla="*/ 2056 h 2973"/>
                <a:gd name="T68" fmla="*/ 1712 w 3155"/>
                <a:gd name="T69" fmla="*/ 2204 h 2973"/>
                <a:gd name="T70" fmla="*/ 1783 w 3155"/>
                <a:gd name="T71" fmla="*/ 2346 h 2973"/>
                <a:gd name="T72" fmla="*/ 1857 w 3155"/>
                <a:gd name="T73" fmla="*/ 2482 h 2973"/>
                <a:gd name="T74" fmla="*/ 1932 w 3155"/>
                <a:gd name="T75" fmla="*/ 2614 h 2973"/>
                <a:gd name="T76" fmla="*/ 2010 w 3155"/>
                <a:gd name="T77" fmla="*/ 2739 h 2973"/>
                <a:gd name="T78" fmla="*/ 2090 w 3155"/>
                <a:gd name="T79" fmla="*/ 2859 h 2973"/>
                <a:gd name="T80" fmla="*/ 2173 w 3155"/>
                <a:gd name="T81" fmla="*/ 2973 h 2973"/>
                <a:gd name="T82" fmla="*/ 2351 w 3155"/>
                <a:gd name="T83" fmla="*/ 2754 h 2973"/>
                <a:gd name="T84" fmla="*/ 2513 w 3155"/>
                <a:gd name="T85" fmla="*/ 2542 h 2973"/>
                <a:gd name="T86" fmla="*/ 2588 w 3155"/>
                <a:gd name="T87" fmla="*/ 2439 h 2973"/>
                <a:gd name="T88" fmla="*/ 2659 w 3155"/>
                <a:gd name="T89" fmla="*/ 2338 h 2973"/>
                <a:gd name="T90" fmla="*/ 2727 w 3155"/>
                <a:gd name="T91" fmla="*/ 2239 h 2973"/>
                <a:gd name="T92" fmla="*/ 2790 w 3155"/>
                <a:gd name="T93" fmla="*/ 2141 h 2973"/>
                <a:gd name="T94" fmla="*/ 2849 w 3155"/>
                <a:gd name="T95" fmla="*/ 2045 h 2973"/>
                <a:gd name="T96" fmla="*/ 2905 w 3155"/>
                <a:gd name="T97" fmla="*/ 1951 h 2973"/>
                <a:gd name="T98" fmla="*/ 2957 w 3155"/>
                <a:gd name="T99" fmla="*/ 1859 h 2973"/>
                <a:gd name="T100" fmla="*/ 3004 w 3155"/>
                <a:gd name="T101" fmla="*/ 1769 h 2973"/>
                <a:gd name="T102" fmla="*/ 3048 w 3155"/>
                <a:gd name="T103" fmla="*/ 1680 h 2973"/>
                <a:gd name="T104" fmla="*/ 3087 w 3155"/>
                <a:gd name="T105" fmla="*/ 1593 h 2973"/>
                <a:gd name="T106" fmla="*/ 3124 w 3155"/>
                <a:gd name="T107" fmla="*/ 1508 h 2973"/>
                <a:gd name="T108" fmla="*/ 3155 w 3155"/>
                <a:gd name="T109" fmla="*/ 1425 h 2973"/>
                <a:gd name="T110" fmla="*/ 1600 w 3155"/>
                <a:gd name="T111" fmla="*/ 1206 h 2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55" h="2973">
                  <a:moveTo>
                    <a:pt x="1600" y="1206"/>
                  </a:moveTo>
                  <a:lnTo>
                    <a:pt x="1038" y="1828"/>
                  </a:lnTo>
                  <a:lnTo>
                    <a:pt x="968" y="1721"/>
                  </a:lnTo>
                  <a:lnTo>
                    <a:pt x="897" y="1613"/>
                  </a:lnTo>
                  <a:lnTo>
                    <a:pt x="827" y="1505"/>
                  </a:lnTo>
                  <a:lnTo>
                    <a:pt x="759" y="1395"/>
                  </a:lnTo>
                  <a:lnTo>
                    <a:pt x="690" y="1284"/>
                  </a:lnTo>
                  <a:lnTo>
                    <a:pt x="624" y="1172"/>
                  </a:lnTo>
                  <a:lnTo>
                    <a:pt x="557" y="1059"/>
                  </a:lnTo>
                  <a:lnTo>
                    <a:pt x="492" y="945"/>
                  </a:lnTo>
                  <a:lnTo>
                    <a:pt x="427" y="830"/>
                  </a:lnTo>
                  <a:lnTo>
                    <a:pt x="363" y="714"/>
                  </a:lnTo>
                  <a:lnTo>
                    <a:pt x="300" y="597"/>
                  </a:lnTo>
                  <a:lnTo>
                    <a:pt x="239" y="480"/>
                  </a:lnTo>
                  <a:lnTo>
                    <a:pt x="178" y="361"/>
                  </a:lnTo>
                  <a:lnTo>
                    <a:pt x="118" y="241"/>
                  </a:lnTo>
                  <a:lnTo>
                    <a:pt x="59" y="121"/>
                  </a:lnTo>
                  <a:lnTo>
                    <a:pt x="0" y="0"/>
                  </a:lnTo>
                  <a:lnTo>
                    <a:pt x="40" y="150"/>
                  </a:lnTo>
                  <a:lnTo>
                    <a:pt x="80" y="297"/>
                  </a:lnTo>
                  <a:lnTo>
                    <a:pt x="120" y="439"/>
                  </a:lnTo>
                  <a:lnTo>
                    <a:pt x="159" y="578"/>
                  </a:lnTo>
                  <a:lnTo>
                    <a:pt x="198" y="712"/>
                  </a:lnTo>
                  <a:lnTo>
                    <a:pt x="236" y="843"/>
                  </a:lnTo>
                  <a:lnTo>
                    <a:pt x="273" y="969"/>
                  </a:lnTo>
                  <a:lnTo>
                    <a:pt x="311" y="1092"/>
                  </a:lnTo>
                  <a:lnTo>
                    <a:pt x="347" y="1210"/>
                  </a:lnTo>
                  <a:lnTo>
                    <a:pt x="383" y="1325"/>
                  </a:lnTo>
                  <a:lnTo>
                    <a:pt x="419" y="1436"/>
                  </a:lnTo>
                  <a:lnTo>
                    <a:pt x="455" y="1543"/>
                  </a:lnTo>
                  <a:lnTo>
                    <a:pt x="489" y="1646"/>
                  </a:lnTo>
                  <a:lnTo>
                    <a:pt x="523" y="1745"/>
                  </a:lnTo>
                  <a:lnTo>
                    <a:pt x="557" y="1839"/>
                  </a:lnTo>
                  <a:lnTo>
                    <a:pt x="591" y="1930"/>
                  </a:lnTo>
                  <a:lnTo>
                    <a:pt x="623" y="2017"/>
                  </a:lnTo>
                  <a:lnTo>
                    <a:pt x="655" y="2099"/>
                  </a:lnTo>
                  <a:lnTo>
                    <a:pt x="687" y="2179"/>
                  </a:lnTo>
                  <a:lnTo>
                    <a:pt x="718" y="2254"/>
                  </a:lnTo>
                  <a:lnTo>
                    <a:pt x="749" y="2324"/>
                  </a:lnTo>
                  <a:lnTo>
                    <a:pt x="779" y="2391"/>
                  </a:lnTo>
                  <a:lnTo>
                    <a:pt x="809" y="2453"/>
                  </a:lnTo>
                  <a:lnTo>
                    <a:pt x="838" y="2512"/>
                  </a:lnTo>
                  <a:lnTo>
                    <a:pt x="867" y="2567"/>
                  </a:lnTo>
                  <a:lnTo>
                    <a:pt x="895" y="2618"/>
                  </a:lnTo>
                  <a:lnTo>
                    <a:pt x="923" y="2666"/>
                  </a:lnTo>
                  <a:lnTo>
                    <a:pt x="951" y="2708"/>
                  </a:lnTo>
                  <a:lnTo>
                    <a:pt x="977" y="2748"/>
                  </a:lnTo>
                  <a:lnTo>
                    <a:pt x="1004" y="2782"/>
                  </a:lnTo>
                  <a:lnTo>
                    <a:pt x="1030" y="2813"/>
                  </a:lnTo>
                  <a:lnTo>
                    <a:pt x="1055" y="2840"/>
                  </a:lnTo>
                  <a:lnTo>
                    <a:pt x="1077" y="2799"/>
                  </a:lnTo>
                  <a:lnTo>
                    <a:pt x="1099" y="2756"/>
                  </a:lnTo>
                  <a:lnTo>
                    <a:pt x="1122" y="2710"/>
                  </a:lnTo>
                  <a:lnTo>
                    <a:pt x="1148" y="2663"/>
                  </a:lnTo>
                  <a:lnTo>
                    <a:pt x="1175" y="2612"/>
                  </a:lnTo>
                  <a:lnTo>
                    <a:pt x="1204" y="2559"/>
                  </a:lnTo>
                  <a:lnTo>
                    <a:pt x="1234" y="2504"/>
                  </a:lnTo>
                  <a:lnTo>
                    <a:pt x="1267" y="2446"/>
                  </a:lnTo>
                  <a:lnTo>
                    <a:pt x="1300" y="2387"/>
                  </a:lnTo>
                  <a:lnTo>
                    <a:pt x="1335" y="2325"/>
                  </a:lnTo>
                  <a:lnTo>
                    <a:pt x="1371" y="2260"/>
                  </a:lnTo>
                  <a:lnTo>
                    <a:pt x="1410" y="2193"/>
                  </a:lnTo>
                  <a:lnTo>
                    <a:pt x="1449" y="2124"/>
                  </a:lnTo>
                  <a:lnTo>
                    <a:pt x="1491" y="2053"/>
                  </a:lnTo>
                  <a:lnTo>
                    <a:pt x="1534" y="1978"/>
                  </a:lnTo>
                  <a:lnTo>
                    <a:pt x="1579" y="1901"/>
                  </a:lnTo>
                  <a:lnTo>
                    <a:pt x="1611" y="1979"/>
                  </a:lnTo>
                  <a:lnTo>
                    <a:pt x="1644" y="2056"/>
                  </a:lnTo>
                  <a:lnTo>
                    <a:pt x="1678" y="2130"/>
                  </a:lnTo>
                  <a:lnTo>
                    <a:pt x="1712" y="2204"/>
                  </a:lnTo>
                  <a:lnTo>
                    <a:pt x="1748" y="2275"/>
                  </a:lnTo>
                  <a:lnTo>
                    <a:pt x="1783" y="2346"/>
                  </a:lnTo>
                  <a:lnTo>
                    <a:pt x="1819" y="2415"/>
                  </a:lnTo>
                  <a:lnTo>
                    <a:pt x="1857" y="2482"/>
                  </a:lnTo>
                  <a:lnTo>
                    <a:pt x="1894" y="2549"/>
                  </a:lnTo>
                  <a:lnTo>
                    <a:pt x="1932" y="2614"/>
                  </a:lnTo>
                  <a:lnTo>
                    <a:pt x="1971" y="2677"/>
                  </a:lnTo>
                  <a:lnTo>
                    <a:pt x="2010" y="2739"/>
                  </a:lnTo>
                  <a:lnTo>
                    <a:pt x="2049" y="2799"/>
                  </a:lnTo>
                  <a:lnTo>
                    <a:pt x="2090" y="2859"/>
                  </a:lnTo>
                  <a:lnTo>
                    <a:pt x="2131" y="2916"/>
                  </a:lnTo>
                  <a:lnTo>
                    <a:pt x="2173" y="2973"/>
                  </a:lnTo>
                  <a:lnTo>
                    <a:pt x="2264" y="2863"/>
                  </a:lnTo>
                  <a:lnTo>
                    <a:pt x="2351" y="2754"/>
                  </a:lnTo>
                  <a:lnTo>
                    <a:pt x="2434" y="2647"/>
                  </a:lnTo>
                  <a:lnTo>
                    <a:pt x="2513" y="2542"/>
                  </a:lnTo>
                  <a:lnTo>
                    <a:pt x="2550" y="2491"/>
                  </a:lnTo>
                  <a:lnTo>
                    <a:pt x="2588" y="2439"/>
                  </a:lnTo>
                  <a:lnTo>
                    <a:pt x="2624" y="2388"/>
                  </a:lnTo>
                  <a:lnTo>
                    <a:pt x="2659" y="2338"/>
                  </a:lnTo>
                  <a:lnTo>
                    <a:pt x="2693" y="2288"/>
                  </a:lnTo>
                  <a:lnTo>
                    <a:pt x="2727" y="2239"/>
                  </a:lnTo>
                  <a:lnTo>
                    <a:pt x="2759" y="2189"/>
                  </a:lnTo>
                  <a:lnTo>
                    <a:pt x="2790" y="2141"/>
                  </a:lnTo>
                  <a:lnTo>
                    <a:pt x="2820" y="2093"/>
                  </a:lnTo>
                  <a:lnTo>
                    <a:pt x="2849" y="2045"/>
                  </a:lnTo>
                  <a:lnTo>
                    <a:pt x="2878" y="1998"/>
                  </a:lnTo>
                  <a:lnTo>
                    <a:pt x="2905" y="1951"/>
                  </a:lnTo>
                  <a:lnTo>
                    <a:pt x="2931" y="1904"/>
                  </a:lnTo>
                  <a:lnTo>
                    <a:pt x="2957" y="1859"/>
                  </a:lnTo>
                  <a:lnTo>
                    <a:pt x="2981" y="1813"/>
                  </a:lnTo>
                  <a:lnTo>
                    <a:pt x="3004" y="1769"/>
                  </a:lnTo>
                  <a:lnTo>
                    <a:pt x="3026" y="1724"/>
                  </a:lnTo>
                  <a:lnTo>
                    <a:pt x="3048" y="1680"/>
                  </a:lnTo>
                  <a:lnTo>
                    <a:pt x="3068" y="1636"/>
                  </a:lnTo>
                  <a:lnTo>
                    <a:pt x="3087" y="1593"/>
                  </a:lnTo>
                  <a:lnTo>
                    <a:pt x="3106" y="1550"/>
                  </a:lnTo>
                  <a:lnTo>
                    <a:pt x="3124" y="1508"/>
                  </a:lnTo>
                  <a:lnTo>
                    <a:pt x="3139" y="1466"/>
                  </a:lnTo>
                  <a:lnTo>
                    <a:pt x="3155" y="1425"/>
                  </a:lnTo>
                  <a:lnTo>
                    <a:pt x="2218" y="2191"/>
                  </a:lnTo>
                  <a:lnTo>
                    <a:pt x="1600" y="1206"/>
                  </a:lnTo>
                  <a:close/>
                </a:path>
              </a:pathLst>
            </a:custGeom>
            <a:solidFill>
              <a:srgbClr val="E164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" name="未知"/>
            <p:cNvSpPr/>
            <p:nvPr userDrawn="1"/>
          </p:nvSpPr>
          <p:spPr bwMode="auto">
            <a:xfrm>
              <a:off x="152" y="970"/>
              <a:ext cx="883" cy="1214"/>
            </a:xfrm>
            <a:custGeom>
              <a:avLst/>
              <a:gdLst>
                <a:gd name="T0" fmla="*/ 2233 w 2636"/>
                <a:gd name="T1" fmla="*/ 2638 h 3624"/>
                <a:gd name="T2" fmla="*/ 2312 w 2636"/>
                <a:gd name="T3" fmla="*/ 2820 h 3624"/>
                <a:gd name="T4" fmla="*/ 2392 w 2636"/>
                <a:gd name="T5" fmla="*/ 3011 h 3624"/>
                <a:gd name="T6" fmla="*/ 2472 w 2636"/>
                <a:gd name="T7" fmla="*/ 3208 h 3624"/>
                <a:gd name="T8" fmla="*/ 2554 w 2636"/>
                <a:gd name="T9" fmla="*/ 3413 h 3624"/>
                <a:gd name="T10" fmla="*/ 2636 w 2636"/>
                <a:gd name="T11" fmla="*/ 3624 h 3624"/>
                <a:gd name="T12" fmla="*/ 2478 w 2636"/>
                <a:gd name="T13" fmla="*/ 2858 h 3624"/>
                <a:gd name="T14" fmla="*/ 2313 w 2636"/>
                <a:gd name="T15" fmla="*/ 2143 h 3624"/>
                <a:gd name="T16" fmla="*/ 2173 w 2636"/>
                <a:gd name="T17" fmla="*/ 1587 h 3624"/>
                <a:gd name="T18" fmla="*/ 2086 w 2636"/>
                <a:gd name="T19" fmla="*/ 1271 h 3624"/>
                <a:gd name="T20" fmla="*/ 1998 w 2636"/>
                <a:gd name="T21" fmla="*/ 968 h 3624"/>
                <a:gd name="T22" fmla="*/ 1908 w 2636"/>
                <a:gd name="T23" fmla="*/ 678 h 3624"/>
                <a:gd name="T24" fmla="*/ 1818 w 2636"/>
                <a:gd name="T25" fmla="*/ 401 h 3624"/>
                <a:gd name="T26" fmla="*/ 1726 w 2636"/>
                <a:gd name="T27" fmla="*/ 138 h 3624"/>
                <a:gd name="T28" fmla="*/ 1437 w 2636"/>
                <a:gd name="T29" fmla="*/ 283 h 3624"/>
                <a:gd name="T30" fmla="*/ 1279 w 2636"/>
                <a:gd name="T31" fmla="*/ 372 h 3624"/>
                <a:gd name="T32" fmla="*/ 1179 w 2636"/>
                <a:gd name="T33" fmla="*/ 434 h 3624"/>
                <a:gd name="T34" fmla="*/ 1095 w 2636"/>
                <a:gd name="T35" fmla="*/ 494 h 3624"/>
                <a:gd name="T36" fmla="*/ 545 w 2636"/>
                <a:gd name="T37" fmla="*/ 64 h 3624"/>
                <a:gd name="T38" fmla="*/ 480 w 2636"/>
                <a:gd name="T39" fmla="*/ 175 h 3624"/>
                <a:gd name="T40" fmla="*/ 417 w 2636"/>
                <a:gd name="T41" fmla="*/ 303 h 3624"/>
                <a:gd name="T42" fmla="*/ 357 w 2636"/>
                <a:gd name="T43" fmla="*/ 449 h 3624"/>
                <a:gd name="T44" fmla="*/ 300 w 2636"/>
                <a:gd name="T45" fmla="*/ 614 h 3624"/>
                <a:gd name="T46" fmla="*/ 244 w 2636"/>
                <a:gd name="T47" fmla="*/ 796 h 3624"/>
                <a:gd name="T48" fmla="*/ 191 w 2636"/>
                <a:gd name="T49" fmla="*/ 996 h 3624"/>
                <a:gd name="T50" fmla="*/ 139 w 2636"/>
                <a:gd name="T51" fmla="*/ 1215 h 3624"/>
                <a:gd name="T52" fmla="*/ 91 w 2636"/>
                <a:gd name="T53" fmla="*/ 1450 h 3624"/>
                <a:gd name="T54" fmla="*/ 44 w 2636"/>
                <a:gd name="T55" fmla="*/ 1704 h 3624"/>
                <a:gd name="T56" fmla="*/ 0 w 2636"/>
                <a:gd name="T57" fmla="*/ 1976 h 3624"/>
                <a:gd name="T58" fmla="*/ 87 w 2636"/>
                <a:gd name="T59" fmla="*/ 1789 h 3624"/>
                <a:gd name="T60" fmla="*/ 174 w 2636"/>
                <a:gd name="T61" fmla="*/ 1617 h 3624"/>
                <a:gd name="T62" fmla="*/ 264 w 2636"/>
                <a:gd name="T63" fmla="*/ 1461 h 3624"/>
                <a:gd name="T64" fmla="*/ 355 w 2636"/>
                <a:gd name="T65" fmla="*/ 1320 h 3624"/>
                <a:gd name="T66" fmla="*/ 447 w 2636"/>
                <a:gd name="T67" fmla="*/ 1196 h 3624"/>
                <a:gd name="T68" fmla="*/ 542 w 2636"/>
                <a:gd name="T69" fmla="*/ 1087 h 3624"/>
                <a:gd name="T70" fmla="*/ 637 w 2636"/>
                <a:gd name="T71" fmla="*/ 994 h 3624"/>
                <a:gd name="T72" fmla="*/ 735 w 2636"/>
                <a:gd name="T73" fmla="*/ 916 h 3624"/>
                <a:gd name="T74" fmla="*/ 833 w 2636"/>
                <a:gd name="T75" fmla="*/ 854 h 3624"/>
                <a:gd name="T76" fmla="*/ 934 w 2636"/>
                <a:gd name="T77" fmla="*/ 808 h 3624"/>
                <a:gd name="T78" fmla="*/ 1029 w 2636"/>
                <a:gd name="T79" fmla="*/ 794 h 3624"/>
                <a:gd name="T80" fmla="*/ 1117 w 2636"/>
                <a:gd name="T81" fmla="*/ 837 h 3624"/>
                <a:gd name="T82" fmla="*/ 1211 w 2636"/>
                <a:gd name="T83" fmla="*/ 908 h 3624"/>
                <a:gd name="T84" fmla="*/ 1310 w 2636"/>
                <a:gd name="T85" fmla="*/ 1007 h 3624"/>
                <a:gd name="T86" fmla="*/ 1415 w 2636"/>
                <a:gd name="T87" fmla="*/ 1133 h 3624"/>
                <a:gd name="T88" fmla="*/ 1525 w 2636"/>
                <a:gd name="T89" fmla="*/ 1287 h 3624"/>
                <a:gd name="T90" fmla="*/ 1641 w 2636"/>
                <a:gd name="T91" fmla="*/ 1470 h 3624"/>
                <a:gd name="T92" fmla="*/ 1762 w 2636"/>
                <a:gd name="T93" fmla="*/ 1679 h 3624"/>
                <a:gd name="T94" fmla="*/ 1889 w 2636"/>
                <a:gd name="T95" fmla="*/ 1916 h 3624"/>
                <a:gd name="T96" fmla="*/ 2021 w 2636"/>
                <a:gd name="T97" fmla="*/ 2180 h 3624"/>
                <a:gd name="T98" fmla="*/ 2159 w 2636"/>
                <a:gd name="T99" fmla="*/ 2473 h 3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36" h="3624">
                  <a:moveTo>
                    <a:pt x="2206" y="2577"/>
                  </a:moveTo>
                  <a:lnTo>
                    <a:pt x="2206" y="2579"/>
                  </a:lnTo>
                  <a:lnTo>
                    <a:pt x="2233" y="2638"/>
                  </a:lnTo>
                  <a:lnTo>
                    <a:pt x="2259" y="2698"/>
                  </a:lnTo>
                  <a:lnTo>
                    <a:pt x="2286" y="2759"/>
                  </a:lnTo>
                  <a:lnTo>
                    <a:pt x="2312" y="2820"/>
                  </a:lnTo>
                  <a:lnTo>
                    <a:pt x="2339" y="2883"/>
                  </a:lnTo>
                  <a:lnTo>
                    <a:pt x="2365" y="2947"/>
                  </a:lnTo>
                  <a:lnTo>
                    <a:pt x="2392" y="3011"/>
                  </a:lnTo>
                  <a:lnTo>
                    <a:pt x="2419" y="3076"/>
                  </a:lnTo>
                  <a:lnTo>
                    <a:pt x="2445" y="3141"/>
                  </a:lnTo>
                  <a:lnTo>
                    <a:pt x="2472" y="3208"/>
                  </a:lnTo>
                  <a:lnTo>
                    <a:pt x="2499" y="3275"/>
                  </a:lnTo>
                  <a:lnTo>
                    <a:pt x="2526" y="3343"/>
                  </a:lnTo>
                  <a:lnTo>
                    <a:pt x="2554" y="3413"/>
                  </a:lnTo>
                  <a:lnTo>
                    <a:pt x="2581" y="3482"/>
                  </a:lnTo>
                  <a:lnTo>
                    <a:pt x="2609" y="3553"/>
                  </a:lnTo>
                  <a:lnTo>
                    <a:pt x="2636" y="3624"/>
                  </a:lnTo>
                  <a:lnTo>
                    <a:pt x="2584" y="3363"/>
                  </a:lnTo>
                  <a:lnTo>
                    <a:pt x="2532" y="3107"/>
                  </a:lnTo>
                  <a:lnTo>
                    <a:pt x="2478" y="2858"/>
                  </a:lnTo>
                  <a:lnTo>
                    <a:pt x="2424" y="2613"/>
                  </a:lnTo>
                  <a:lnTo>
                    <a:pt x="2369" y="2375"/>
                  </a:lnTo>
                  <a:lnTo>
                    <a:pt x="2313" y="2143"/>
                  </a:lnTo>
                  <a:lnTo>
                    <a:pt x="2258" y="1916"/>
                  </a:lnTo>
                  <a:lnTo>
                    <a:pt x="2201" y="1695"/>
                  </a:lnTo>
                  <a:lnTo>
                    <a:pt x="2173" y="1587"/>
                  </a:lnTo>
                  <a:lnTo>
                    <a:pt x="2144" y="1480"/>
                  </a:lnTo>
                  <a:lnTo>
                    <a:pt x="2115" y="1375"/>
                  </a:lnTo>
                  <a:lnTo>
                    <a:pt x="2086" y="1271"/>
                  </a:lnTo>
                  <a:lnTo>
                    <a:pt x="2057" y="1168"/>
                  </a:lnTo>
                  <a:lnTo>
                    <a:pt x="2028" y="1068"/>
                  </a:lnTo>
                  <a:lnTo>
                    <a:pt x="1998" y="968"/>
                  </a:lnTo>
                  <a:lnTo>
                    <a:pt x="1969" y="870"/>
                  </a:lnTo>
                  <a:lnTo>
                    <a:pt x="1938" y="774"/>
                  </a:lnTo>
                  <a:lnTo>
                    <a:pt x="1908" y="678"/>
                  </a:lnTo>
                  <a:lnTo>
                    <a:pt x="1878" y="584"/>
                  </a:lnTo>
                  <a:lnTo>
                    <a:pt x="1848" y="492"/>
                  </a:lnTo>
                  <a:lnTo>
                    <a:pt x="1818" y="401"/>
                  </a:lnTo>
                  <a:lnTo>
                    <a:pt x="1787" y="312"/>
                  </a:lnTo>
                  <a:lnTo>
                    <a:pt x="1757" y="224"/>
                  </a:lnTo>
                  <a:lnTo>
                    <a:pt x="1726" y="138"/>
                  </a:lnTo>
                  <a:lnTo>
                    <a:pt x="1622" y="187"/>
                  </a:lnTo>
                  <a:lnTo>
                    <a:pt x="1526" y="236"/>
                  </a:lnTo>
                  <a:lnTo>
                    <a:pt x="1437" y="283"/>
                  </a:lnTo>
                  <a:lnTo>
                    <a:pt x="1355" y="328"/>
                  </a:lnTo>
                  <a:lnTo>
                    <a:pt x="1316" y="350"/>
                  </a:lnTo>
                  <a:lnTo>
                    <a:pt x="1279" y="372"/>
                  </a:lnTo>
                  <a:lnTo>
                    <a:pt x="1245" y="392"/>
                  </a:lnTo>
                  <a:lnTo>
                    <a:pt x="1212" y="414"/>
                  </a:lnTo>
                  <a:lnTo>
                    <a:pt x="1179" y="434"/>
                  </a:lnTo>
                  <a:lnTo>
                    <a:pt x="1150" y="455"/>
                  </a:lnTo>
                  <a:lnTo>
                    <a:pt x="1122" y="474"/>
                  </a:lnTo>
                  <a:lnTo>
                    <a:pt x="1095" y="494"/>
                  </a:lnTo>
                  <a:lnTo>
                    <a:pt x="589" y="0"/>
                  </a:lnTo>
                  <a:lnTo>
                    <a:pt x="567" y="31"/>
                  </a:lnTo>
                  <a:lnTo>
                    <a:pt x="545" y="64"/>
                  </a:lnTo>
                  <a:lnTo>
                    <a:pt x="523" y="98"/>
                  </a:lnTo>
                  <a:lnTo>
                    <a:pt x="501" y="135"/>
                  </a:lnTo>
                  <a:lnTo>
                    <a:pt x="480" y="175"/>
                  </a:lnTo>
                  <a:lnTo>
                    <a:pt x="459" y="215"/>
                  </a:lnTo>
                  <a:lnTo>
                    <a:pt x="438" y="259"/>
                  </a:lnTo>
                  <a:lnTo>
                    <a:pt x="417" y="303"/>
                  </a:lnTo>
                  <a:lnTo>
                    <a:pt x="398" y="350"/>
                  </a:lnTo>
                  <a:lnTo>
                    <a:pt x="377" y="399"/>
                  </a:lnTo>
                  <a:lnTo>
                    <a:pt x="357" y="449"/>
                  </a:lnTo>
                  <a:lnTo>
                    <a:pt x="338" y="502"/>
                  </a:lnTo>
                  <a:lnTo>
                    <a:pt x="319" y="557"/>
                  </a:lnTo>
                  <a:lnTo>
                    <a:pt x="300" y="614"/>
                  </a:lnTo>
                  <a:lnTo>
                    <a:pt x="281" y="673"/>
                  </a:lnTo>
                  <a:lnTo>
                    <a:pt x="263" y="734"/>
                  </a:lnTo>
                  <a:lnTo>
                    <a:pt x="244" y="796"/>
                  </a:lnTo>
                  <a:lnTo>
                    <a:pt x="227" y="862"/>
                  </a:lnTo>
                  <a:lnTo>
                    <a:pt x="208" y="928"/>
                  </a:lnTo>
                  <a:lnTo>
                    <a:pt x="191" y="996"/>
                  </a:lnTo>
                  <a:lnTo>
                    <a:pt x="174" y="1067"/>
                  </a:lnTo>
                  <a:lnTo>
                    <a:pt x="156" y="1140"/>
                  </a:lnTo>
                  <a:lnTo>
                    <a:pt x="139" y="1215"/>
                  </a:lnTo>
                  <a:lnTo>
                    <a:pt x="123" y="1291"/>
                  </a:lnTo>
                  <a:lnTo>
                    <a:pt x="107" y="1370"/>
                  </a:lnTo>
                  <a:lnTo>
                    <a:pt x="91" y="1450"/>
                  </a:lnTo>
                  <a:lnTo>
                    <a:pt x="75" y="1533"/>
                  </a:lnTo>
                  <a:lnTo>
                    <a:pt x="60" y="1618"/>
                  </a:lnTo>
                  <a:lnTo>
                    <a:pt x="44" y="1704"/>
                  </a:lnTo>
                  <a:lnTo>
                    <a:pt x="30" y="1793"/>
                  </a:lnTo>
                  <a:lnTo>
                    <a:pt x="14" y="1883"/>
                  </a:lnTo>
                  <a:lnTo>
                    <a:pt x="0" y="1976"/>
                  </a:lnTo>
                  <a:lnTo>
                    <a:pt x="29" y="1912"/>
                  </a:lnTo>
                  <a:lnTo>
                    <a:pt x="58" y="1849"/>
                  </a:lnTo>
                  <a:lnTo>
                    <a:pt x="87" y="1789"/>
                  </a:lnTo>
                  <a:lnTo>
                    <a:pt x="116" y="1730"/>
                  </a:lnTo>
                  <a:lnTo>
                    <a:pt x="145" y="1673"/>
                  </a:lnTo>
                  <a:lnTo>
                    <a:pt x="174" y="1617"/>
                  </a:lnTo>
                  <a:lnTo>
                    <a:pt x="204" y="1563"/>
                  </a:lnTo>
                  <a:lnTo>
                    <a:pt x="234" y="1511"/>
                  </a:lnTo>
                  <a:lnTo>
                    <a:pt x="264" y="1461"/>
                  </a:lnTo>
                  <a:lnTo>
                    <a:pt x="294" y="1413"/>
                  </a:lnTo>
                  <a:lnTo>
                    <a:pt x="324" y="1366"/>
                  </a:lnTo>
                  <a:lnTo>
                    <a:pt x="355" y="1320"/>
                  </a:lnTo>
                  <a:lnTo>
                    <a:pt x="385" y="1277"/>
                  </a:lnTo>
                  <a:lnTo>
                    <a:pt x="416" y="1235"/>
                  </a:lnTo>
                  <a:lnTo>
                    <a:pt x="447" y="1196"/>
                  </a:lnTo>
                  <a:lnTo>
                    <a:pt x="479" y="1158"/>
                  </a:lnTo>
                  <a:lnTo>
                    <a:pt x="511" y="1122"/>
                  </a:lnTo>
                  <a:lnTo>
                    <a:pt x="542" y="1087"/>
                  </a:lnTo>
                  <a:lnTo>
                    <a:pt x="574" y="1054"/>
                  </a:lnTo>
                  <a:lnTo>
                    <a:pt x="605" y="1023"/>
                  </a:lnTo>
                  <a:lnTo>
                    <a:pt x="637" y="994"/>
                  </a:lnTo>
                  <a:lnTo>
                    <a:pt x="669" y="966"/>
                  </a:lnTo>
                  <a:lnTo>
                    <a:pt x="703" y="940"/>
                  </a:lnTo>
                  <a:lnTo>
                    <a:pt x="735" y="916"/>
                  </a:lnTo>
                  <a:lnTo>
                    <a:pt x="768" y="894"/>
                  </a:lnTo>
                  <a:lnTo>
                    <a:pt x="800" y="873"/>
                  </a:lnTo>
                  <a:lnTo>
                    <a:pt x="833" y="854"/>
                  </a:lnTo>
                  <a:lnTo>
                    <a:pt x="866" y="837"/>
                  </a:lnTo>
                  <a:lnTo>
                    <a:pt x="900" y="821"/>
                  </a:lnTo>
                  <a:lnTo>
                    <a:pt x="934" y="808"/>
                  </a:lnTo>
                  <a:lnTo>
                    <a:pt x="967" y="796"/>
                  </a:lnTo>
                  <a:lnTo>
                    <a:pt x="1001" y="786"/>
                  </a:lnTo>
                  <a:lnTo>
                    <a:pt x="1029" y="794"/>
                  </a:lnTo>
                  <a:lnTo>
                    <a:pt x="1058" y="806"/>
                  </a:lnTo>
                  <a:lnTo>
                    <a:pt x="1087" y="819"/>
                  </a:lnTo>
                  <a:lnTo>
                    <a:pt x="1117" y="837"/>
                  </a:lnTo>
                  <a:lnTo>
                    <a:pt x="1147" y="857"/>
                  </a:lnTo>
                  <a:lnTo>
                    <a:pt x="1178" y="881"/>
                  </a:lnTo>
                  <a:lnTo>
                    <a:pt x="1211" y="908"/>
                  </a:lnTo>
                  <a:lnTo>
                    <a:pt x="1243" y="938"/>
                  </a:lnTo>
                  <a:lnTo>
                    <a:pt x="1276" y="970"/>
                  </a:lnTo>
                  <a:lnTo>
                    <a:pt x="1310" y="1007"/>
                  </a:lnTo>
                  <a:lnTo>
                    <a:pt x="1344" y="1046"/>
                  </a:lnTo>
                  <a:lnTo>
                    <a:pt x="1380" y="1088"/>
                  </a:lnTo>
                  <a:lnTo>
                    <a:pt x="1415" y="1133"/>
                  </a:lnTo>
                  <a:lnTo>
                    <a:pt x="1451" y="1182"/>
                  </a:lnTo>
                  <a:lnTo>
                    <a:pt x="1487" y="1233"/>
                  </a:lnTo>
                  <a:lnTo>
                    <a:pt x="1525" y="1287"/>
                  </a:lnTo>
                  <a:lnTo>
                    <a:pt x="1563" y="1345"/>
                  </a:lnTo>
                  <a:lnTo>
                    <a:pt x="1601" y="1405"/>
                  </a:lnTo>
                  <a:lnTo>
                    <a:pt x="1641" y="1470"/>
                  </a:lnTo>
                  <a:lnTo>
                    <a:pt x="1680" y="1536"/>
                  </a:lnTo>
                  <a:lnTo>
                    <a:pt x="1721" y="1606"/>
                  </a:lnTo>
                  <a:lnTo>
                    <a:pt x="1762" y="1679"/>
                  </a:lnTo>
                  <a:lnTo>
                    <a:pt x="1804" y="1754"/>
                  </a:lnTo>
                  <a:lnTo>
                    <a:pt x="1846" y="1834"/>
                  </a:lnTo>
                  <a:lnTo>
                    <a:pt x="1889" y="1916"/>
                  </a:lnTo>
                  <a:lnTo>
                    <a:pt x="1932" y="2001"/>
                  </a:lnTo>
                  <a:lnTo>
                    <a:pt x="1977" y="2089"/>
                  </a:lnTo>
                  <a:lnTo>
                    <a:pt x="2021" y="2180"/>
                  </a:lnTo>
                  <a:lnTo>
                    <a:pt x="2066" y="2275"/>
                  </a:lnTo>
                  <a:lnTo>
                    <a:pt x="2113" y="2373"/>
                  </a:lnTo>
                  <a:lnTo>
                    <a:pt x="2159" y="2473"/>
                  </a:lnTo>
                  <a:lnTo>
                    <a:pt x="2206" y="2577"/>
                  </a:lnTo>
                  <a:close/>
                </a:path>
              </a:pathLst>
            </a:custGeom>
            <a:solidFill>
              <a:srgbClr val="E164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未知"/>
            <p:cNvSpPr/>
            <p:nvPr userDrawn="1"/>
          </p:nvSpPr>
          <p:spPr bwMode="auto">
            <a:xfrm>
              <a:off x="136" y="978"/>
              <a:ext cx="178" cy="608"/>
            </a:xfrm>
            <a:custGeom>
              <a:avLst/>
              <a:gdLst>
                <a:gd name="T0" fmla="*/ 12 w 531"/>
                <a:gd name="T1" fmla="*/ 1729 h 1814"/>
                <a:gd name="T2" fmla="*/ 38 w 531"/>
                <a:gd name="T3" fmla="*/ 1565 h 1814"/>
                <a:gd name="T4" fmla="*/ 65 w 531"/>
                <a:gd name="T5" fmla="*/ 1408 h 1814"/>
                <a:gd name="T6" fmla="*/ 92 w 531"/>
                <a:gd name="T7" fmla="*/ 1258 h 1814"/>
                <a:gd name="T8" fmla="*/ 121 w 531"/>
                <a:gd name="T9" fmla="*/ 1115 h 1814"/>
                <a:gd name="T10" fmla="*/ 151 w 531"/>
                <a:gd name="T11" fmla="*/ 981 h 1814"/>
                <a:gd name="T12" fmla="*/ 182 w 531"/>
                <a:gd name="T13" fmla="*/ 852 h 1814"/>
                <a:gd name="T14" fmla="*/ 214 w 531"/>
                <a:gd name="T15" fmla="*/ 732 h 1814"/>
                <a:gd name="T16" fmla="*/ 248 w 531"/>
                <a:gd name="T17" fmla="*/ 618 h 1814"/>
                <a:gd name="T18" fmla="*/ 282 w 531"/>
                <a:gd name="T19" fmla="*/ 512 h 1814"/>
                <a:gd name="T20" fmla="*/ 317 w 531"/>
                <a:gd name="T21" fmla="*/ 413 h 1814"/>
                <a:gd name="T22" fmla="*/ 353 w 531"/>
                <a:gd name="T23" fmla="*/ 322 h 1814"/>
                <a:gd name="T24" fmla="*/ 391 w 531"/>
                <a:gd name="T25" fmla="*/ 237 h 1814"/>
                <a:gd name="T26" fmla="*/ 429 w 531"/>
                <a:gd name="T27" fmla="*/ 160 h 1814"/>
                <a:gd name="T28" fmla="*/ 468 w 531"/>
                <a:gd name="T29" fmla="*/ 90 h 1814"/>
                <a:gd name="T30" fmla="*/ 510 w 531"/>
                <a:gd name="T31" fmla="*/ 28 h 1814"/>
                <a:gd name="T32" fmla="*/ 499 w 531"/>
                <a:gd name="T33" fmla="*/ 30 h 1814"/>
                <a:gd name="T34" fmla="*/ 437 w 531"/>
                <a:gd name="T35" fmla="*/ 95 h 1814"/>
                <a:gd name="T36" fmla="*/ 380 w 531"/>
                <a:gd name="T37" fmla="*/ 166 h 1814"/>
                <a:gd name="T38" fmla="*/ 326 w 531"/>
                <a:gd name="T39" fmla="*/ 246 h 1814"/>
                <a:gd name="T40" fmla="*/ 278 w 531"/>
                <a:gd name="T41" fmla="*/ 331 h 1814"/>
                <a:gd name="T42" fmla="*/ 232 w 531"/>
                <a:gd name="T43" fmla="*/ 424 h 1814"/>
                <a:gd name="T44" fmla="*/ 192 w 531"/>
                <a:gd name="T45" fmla="*/ 524 h 1814"/>
                <a:gd name="T46" fmla="*/ 154 w 531"/>
                <a:gd name="T47" fmla="*/ 630 h 1814"/>
                <a:gd name="T48" fmla="*/ 121 w 531"/>
                <a:gd name="T49" fmla="*/ 744 h 1814"/>
                <a:gd name="T50" fmla="*/ 91 w 531"/>
                <a:gd name="T51" fmla="*/ 865 h 1814"/>
                <a:gd name="T52" fmla="*/ 66 w 531"/>
                <a:gd name="T53" fmla="*/ 992 h 1814"/>
                <a:gd name="T54" fmla="*/ 45 w 531"/>
                <a:gd name="T55" fmla="*/ 1126 h 1814"/>
                <a:gd name="T56" fmla="*/ 28 w 531"/>
                <a:gd name="T57" fmla="*/ 1266 h 1814"/>
                <a:gd name="T58" fmla="*/ 15 w 531"/>
                <a:gd name="T59" fmla="*/ 1415 h 1814"/>
                <a:gd name="T60" fmla="*/ 6 w 531"/>
                <a:gd name="T61" fmla="*/ 1569 h 1814"/>
                <a:gd name="T62" fmla="*/ 1 w 531"/>
                <a:gd name="T63" fmla="*/ 1730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1" h="1814">
                  <a:moveTo>
                    <a:pt x="0" y="1814"/>
                  </a:moveTo>
                  <a:lnTo>
                    <a:pt x="12" y="1729"/>
                  </a:lnTo>
                  <a:lnTo>
                    <a:pt x="25" y="1645"/>
                  </a:lnTo>
                  <a:lnTo>
                    <a:pt x="38" y="1565"/>
                  </a:lnTo>
                  <a:lnTo>
                    <a:pt x="52" y="1485"/>
                  </a:lnTo>
                  <a:lnTo>
                    <a:pt x="65" y="1408"/>
                  </a:lnTo>
                  <a:lnTo>
                    <a:pt x="79" y="1332"/>
                  </a:lnTo>
                  <a:lnTo>
                    <a:pt x="92" y="1258"/>
                  </a:lnTo>
                  <a:lnTo>
                    <a:pt x="107" y="1186"/>
                  </a:lnTo>
                  <a:lnTo>
                    <a:pt x="121" y="1115"/>
                  </a:lnTo>
                  <a:lnTo>
                    <a:pt x="136" y="1047"/>
                  </a:lnTo>
                  <a:lnTo>
                    <a:pt x="151" y="981"/>
                  </a:lnTo>
                  <a:lnTo>
                    <a:pt x="167" y="915"/>
                  </a:lnTo>
                  <a:lnTo>
                    <a:pt x="182" y="852"/>
                  </a:lnTo>
                  <a:lnTo>
                    <a:pt x="198" y="791"/>
                  </a:lnTo>
                  <a:lnTo>
                    <a:pt x="214" y="732"/>
                  </a:lnTo>
                  <a:lnTo>
                    <a:pt x="230" y="674"/>
                  </a:lnTo>
                  <a:lnTo>
                    <a:pt x="248" y="618"/>
                  </a:lnTo>
                  <a:lnTo>
                    <a:pt x="264" y="564"/>
                  </a:lnTo>
                  <a:lnTo>
                    <a:pt x="282" y="512"/>
                  </a:lnTo>
                  <a:lnTo>
                    <a:pt x="298" y="462"/>
                  </a:lnTo>
                  <a:lnTo>
                    <a:pt x="317" y="413"/>
                  </a:lnTo>
                  <a:lnTo>
                    <a:pt x="335" y="366"/>
                  </a:lnTo>
                  <a:lnTo>
                    <a:pt x="353" y="322"/>
                  </a:lnTo>
                  <a:lnTo>
                    <a:pt x="372" y="278"/>
                  </a:lnTo>
                  <a:lnTo>
                    <a:pt x="391" y="237"/>
                  </a:lnTo>
                  <a:lnTo>
                    <a:pt x="409" y="197"/>
                  </a:lnTo>
                  <a:lnTo>
                    <a:pt x="429" y="160"/>
                  </a:lnTo>
                  <a:lnTo>
                    <a:pt x="449" y="124"/>
                  </a:lnTo>
                  <a:lnTo>
                    <a:pt x="468" y="90"/>
                  </a:lnTo>
                  <a:lnTo>
                    <a:pt x="489" y="58"/>
                  </a:lnTo>
                  <a:lnTo>
                    <a:pt x="510" y="28"/>
                  </a:lnTo>
                  <a:lnTo>
                    <a:pt x="531" y="0"/>
                  </a:lnTo>
                  <a:lnTo>
                    <a:pt x="499" y="30"/>
                  </a:lnTo>
                  <a:lnTo>
                    <a:pt x="467" y="61"/>
                  </a:lnTo>
                  <a:lnTo>
                    <a:pt x="437" y="95"/>
                  </a:lnTo>
                  <a:lnTo>
                    <a:pt x="408" y="130"/>
                  </a:lnTo>
                  <a:lnTo>
                    <a:pt x="380" y="166"/>
                  </a:lnTo>
                  <a:lnTo>
                    <a:pt x="353" y="206"/>
                  </a:lnTo>
                  <a:lnTo>
                    <a:pt x="326" y="246"/>
                  </a:lnTo>
                  <a:lnTo>
                    <a:pt x="302" y="288"/>
                  </a:lnTo>
                  <a:lnTo>
                    <a:pt x="278" y="331"/>
                  </a:lnTo>
                  <a:lnTo>
                    <a:pt x="255" y="377"/>
                  </a:lnTo>
                  <a:lnTo>
                    <a:pt x="232" y="424"/>
                  </a:lnTo>
                  <a:lnTo>
                    <a:pt x="211" y="473"/>
                  </a:lnTo>
                  <a:lnTo>
                    <a:pt x="192" y="524"/>
                  </a:lnTo>
                  <a:lnTo>
                    <a:pt x="172" y="577"/>
                  </a:lnTo>
                  <a:lnTo>
                    <a:pt x="154" y="630"/>
                  </a:lnTo>
                  <a:lnTo>
                    <a:pt x="137" y="686"/>
                  </a:lnTo>
                  <a:lnTo>
                    <a:pt x="121" y="744"/>
                  </a:lnTo>
                  <a:lnTo>
                    <a:pt x="106" y="803"/>
                  </a:lnTo>
                  <a:lnTo>
                    <a:pt x="91" y="865"/>
                  </a:lnTo>
                  <a:lnTo>
                    <a:pt x="79" y="927"/>
                  </a:lnTo>
                  <a:lnTo>
                    <a:pt x="66" y="992"/>
                  </a:lnTo>
                  <a:lnTo>
                    <a:pt x="56" y="1058"/>
                  </a:lnTo>
                  <a:lnTo>
                    <a:pt x="45" y="1126"/>
                  </a:lnTo>
                  <a:lnTo>
                    <a:pt x="36" y="1195"/>
                  </a:lnTo>
                  <a:lnTo>
                    <a:pt x="28" y="1266"/>
                  </a:lnTo>
                  <a:lnTo>
                    <a:pt x="22" y="1340"/>
                  </a:lnTo>
                  <a:lnTo>
                    <a:pt x="15" y="1415"/>
                  </a:lnTo>
                  <a:lnTo>
                    <a:pt x="10" y="1491"/>
                  </a:lnTo>
                  <a:lnTo>
                    <a:pt x="6" y="1569"/>
                  </a:lnTo>
                  <a:lnTo>
                    <a:pt x="3" y="1649"/>
                  </a:lnTo>
                  <a:lnTo>
                    <a:pt x="1" y="1730"/>
                  </a:lnTo>
                  <a:lnTo>
                    <a:pt x="0" y="1814"/>
                  </a:lnTo>
                  <a:close/>
                </a:path>
              </a:pathLst>
            </a:custGeom>
            <a:solidFill>
              <a:srgbClr val="E16417">
                <a:alpha val="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wm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1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image" Target="../media/image13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2534166" y="1814552"/>
            <a:ext cx="3240088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zh-CN" altLang="en-US" sz="9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口技</a:t>
            </a:r>
            <a:endParaRPr lang="zh-CN" altLang="en-US" sz="9600" b="1" dirty="0" smtClean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58399" y="3042327"/>
            <a:ext cx="1966595" cy="51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accent5">
                    <a:lumMod val="50000"/>
                  </a:schemeClr>
                </a:solidFill>
                <a:ea typeface="华文新魏" panose="02010800040101010101" pitchFamily="2" charset="-122"/>
              </a:rPr>
              <a:t>——</a:t>
            </a:r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  <a:ea typeface="华文新魏" panose="02010800040101010101" pitchFamily="2" charset="-122"/>
              </a:rPr>
              <a:t>林嗣环</a:t>
            </a:r>
            <a:endParaRPr lang="zh-CN" altLang="en-US" sz="2800" b="1" dirty="0" smtClean="0">
              <a:solidFill>
                <a:schemeClr val="accent5">
                  <a:lumMod val="50000"/>
                </a:schemeClr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042988" y="908050"/>
            <a:ext cx="73453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0" lang="en-US" altLang="zh-CN" sz="180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9510" y="1554480"/>
            <a:ext cx="813752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200000"/>
              </a:lnSpc>
              <a:buFontTx/>
              <a:buNone/>
            </a:pPr>
            <a:r>
              <a:rPr lang="en-US" altLang="zh-CN" sz="2000" b="1" dirty="0" smtClean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000" b="1" dirty="0" smtClean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以为妙</a:t>
            </a:r>
            <a:r>
              <a:rPr lang="zh-CN" altLang="en-US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绝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（副词，极，非常）</a:t>
            </a:r>
            <a:endParaRPr lang="zh-CN" altLang="en-US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latinLnBrk="0" hangingPunct="1">
              <a:lnSpc>
                <a:spcPct val="200000"/>
              </a:lnSpc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群响毕</a:t>
            </a:r>
            <a:r>
              <a:rPr lang="zh-CN" altLang="en-US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绝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（动词，消失）</a:t>
            </a:r>
            <a:endParaRPr lang="zh-CN" altLang="en-US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latinLnBrk="0" hangingPunct="1">
              <a:lnSpc>
                <a:spcPct val="200000"/>
              </a:lnSpc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众</a:t>
            </a:r>
            <a:r>
              <a:rPr lang="zh-CN" altLang="en-US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妙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毕备         （名词，妙处）</a:t>
            </a:r>
            <a:endParaRPr lang="zh-CN" altLang="en-US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latinLnBrk="0" hangingPunct="1">
              <a:lnSpc>
                <a:spcPct val="200000"/>
              </a:lnSpc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以为</a:t>
            </a:r>
            <a:r>
              <a:rPr lang="zh-CN" altLang="en-US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妙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绝         （形容词，奇妙）</a:t>
            </a:r>
            <a:endParaRPr lang="zh-CN" altLang="en-US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latinLnBrk="0" hangingPunct="1">
              <a:lnSpc>
                <a:spcPct val="200000"/>
              </a:lnSpc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手有百</a:t>
            </a:r>
            <a:r>
              <a:rPr lang="zh-CN" altLang="en-US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指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（名词，手指）</a:t>
            </a:r>
            <a:endParaRPr lang="zh-CN" altLang="en-US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latinLnBrk="0" hangingPunct="1">
              <a:lnSpc>
                <a:spcPct val="200000"/>
              </a:lnSpc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指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其一端         （动词，指出）</a:t>
            </a:r>
            <a:endParaRPr lang="zh-CN" altLang="en-US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9510" y="3720465"/>
            <a:ext cx="6064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妙：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59510" y="2227580"/>
            <a:ext cx="7219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绝</a:t>
            </a:r>
            <a:r>
              <a:rPr lang="en-US" altLang="zh-CN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:</a:t>
            </a:r>
            <a:endParaRPr lang="en-US" altLang="zh-CN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9200" y="5126355"/>
            <a:ext cx="4876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指：</a:t>
            </a:r>
            <a:endParaRPr lang="zh-CN" altLang="en-US"/>
          </a:p>
        </p:txBody>
      </p:sp>
      <p:sp>
        <p:nvSpPr>
          <p:cNvPr id="16387" name="AutoShape 3"/>
          <p:cNvSpPr/>
          <p:nvPr/>
        </p:nvSpPr>
        <p:spPr bwMode="auto">
          <a:xfrm>
            <a:off x="1881505" y="1998980"/>
            <a:ext cx="97790" cy="914400"/>
          </a:xfrm>
          <a:prstGeom prst="leftBrace">
            <a:avLst>
              <a:gd name="adj1" fmla="val 100000"/>
              <a:gd name="adj2" fmla="val 50000"/>
            </a:avLst>
          </a:prstGeom>
          <a:solidFill>
            <a:srgbClr val="0000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b="1"/>
          </a:p>
        </p:txBody>
      </p:sp>
      <p:sp>
        <p:nvSpPr>
          <p:cNvPr id="6" name="AutoShape 3"/>
          <p:cNvSpPr/>
          <p:nvPr/>
        </p:nvSpPr>
        <p:spPr bwMode="auto">
          <a:xfrm>
            <a:off x="1979295" y="3491865"/>
            <a:ext cx="97790" cy="914400"/>
          </a:xfrm>
          <a:prstGeom prst="leftBrace">
            <a:avLst>
              <a:gd name="adj1" fmla="val 100000"/>
              <a:gd name="adj2" fmla="val 50000"/>
            </a:avLst>
          </a:prstGeom>
          <a:solidFill>
            <a:srgbClr val="0000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b="1"/>
          </a:p>
        </p:txBody>
      </p:sp>
      <p:sp>
        <p:nvSpPr>
          <p:cNvPr id="7" name="AutoShape 3"/>
          <p:cNvSpPr/>
          <p:nvPr/>
        </p:nvSpPr>
        <p:spPr bwMode="auto">
          <a:xfrm>
            <a:off x="1979295" y="4897755"/>
            <a:ext cx="97790" cy="914400"/>
          </a:xfrm>
          <a:prstGeom prst="leftBrace">
            <a:avLst>
              <a:gd name="adj1" fmla="val 100000"/>
              <a:gd name="adj2" fmla="val 50000"/>
            </a:avLst>
          </a:prstGeom>
          <a:solidFill>
            <a:srgbClr val="0000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1481455" y="215900"/>
            <a:ext cx="36664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（二）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一词多义：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042988" y="908050"/>
            <a:ext cx="73453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0" lang="en-US" altLang="zh-CN" sz="180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9510" y="1554480"/>
            <a:ext cx="813752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latinLnBrk="0" hangingPunct="1">
              <a:lnSpc>
                <a:spcPct val="200000"/>
              </a:lnSpc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众宾团</a:t>
            </a:r>
            <a:r>
              <a:rPr lang="zh-CN" altLang="en-US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坐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（动词，坐下）</a:t>
            </a:r>
            <a:endParaRPr lang="zh-CN" altLang="en-US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latinLnBrk="0" hangingPunct="1">
              <a:lnSpc>
                <a:spcPct val="200000"/>
              </a:lnSpc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满</a:t>
            </a:r>
            <a:r>
              <a:rPr lang="zh-CN" altLang="en-US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坐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寂然（同“座”，名词，座位）</a:t>
            </a:r>
            <a:endParaRPr lang="zh-CN" altLang="en-US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latinLnBrk="0" hangingPunct="1">
              <a:lnSpc>
                <a:spcPct val="200000"/>
              </a:lnSpc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妇抚儿</a:t>
            </a:r>
            <a:r>
              <a:rPr lang="zh-CN" altLang="en-US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乳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（动词，喂奶）</a:t>
            </a:r>
            <a:endParaRPr lang="zh-CN" altLang="en-US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latinLnBrk="0" hangingPunct="1">
              <a:lnSpc>
                <a:spcPct val="200000"/>
              </a:lnSpc>
              <a:buFontTx/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儿含</a:t>
            </a:r>
            <a:r>
              <a:rPr lang="zh-CN" altLang="en-US" b="1" dirty="0" smtClean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乳</a:t>
            </a:r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啼（名词，乳头）</a:t>
            </a:r>
            <a:endParaRPr lang="zh-CN" altLang="en-US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9510" y="3720465"/>
            <a:ext cx="6064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乳：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59510" y="2227580"/>
            <a:ext cx="7219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坐：</a:t>
            </a:r>
            <a:endParaRPr lang="en-US" altLang="zh-CN" b="1" dirty="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387" name="AutoShape 3"/>
          <p:cNvSpPr/>
          <p:nvPr/>
        </p:nvSpPr>
        <p:spPr bwMode="auto">
          <a:xfrm>
            <a:off x="1881505" y="1998980"/>
            <a:ext cx="97790" cy="914400"/>
          </a:xfrm>
          <a:prstGeom prst="leftBrace">
            <a:avLst>
              <a:gd name="adj1" fmla="val 100000"/>
              <a:gd name="adj2" fmla="val 50000"/>
            </a:avLst>
          </a:prstGeom>
          <a:solidFill>
            <a:srgbClr val="0000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b="1"/>
          </a:p>
        </p:txBody>
      </p:sp>
      <p:sp>
        <p:nvSpPr>
          <p:cNvPr id="6" name="AutoShape 3"/>
          <p:cNvSpPr/>
          <p:nvPr/>
        </p:nvSpPr>
        <p:spPr bwMode="auto">
          <a:xfrm>
            <a:off x="1881505" y="3491865"/>
            <a:ext cx="97790" cy="914400"/>
          </a:xfrm>
          <a:prstGeom prst="leftBrace">
            <a:avLst>
              <a:gd name="adj1" fmla="val 100000"/>
              <a:gd name="adj2" fmla="val 50000"/>
            </a:avLst>
          </a:prstGeom>
          <a:solidFill>
            <a:srgbClr val="0000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p>
            <a:endParaRPr lang="zh-CN" altLang="en-US" b="1"/>
          </a:p>
        </p:txBody>
      </p:sp>
      <p:sp>
        <p:nvSpPr>
          <p:cNvPr id="8" name="文本框 7"/>
          <p:cNvSpPr txBox="1"/>
          <p:nvPr/>
        </p:nvSpPr>
        <p:spPr>
          <a:xfrm>
            <a:off x="1481455" y="215900"/>
            <a:ext cx="36664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（二）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一词多义：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187450" y="222250"/>
            <a:ext cx="5832475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3200" b="1" dirty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（三）古今异义词</a:t>
            </a:r>
            <a:endParaRPr lang="zh-CN" sz="3200" b="1" dirty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382693" y="1313587"/>
            <a:ext cx="6792913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①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但 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古义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：只；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今义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：表示转折的连词；</a:t>
            </a:r>
            <a:endParaRPr lang="zh-CN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②闻 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古义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：听；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今义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：用鼻子嗅；</a:t>
            </a:r>
            <a:endParaRPr lang="zh-CN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③虽 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古义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：即使；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今义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：虽然；</a:t>
            </a:r>
            <a:endParaRPr lang="zh-CN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④股 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古义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：大腿；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今义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：屁股；</a:t>
            </a:r>
            <a:endParaRPr lang="zh-CN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⑤走 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古义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：跑；</a:t>
            </a:r>
            <a:r>
              <a:rPr lang="zh-CN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今义</a:t>
            </a:r>
            <a:r>
              <a:rPr 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</a:rPr>
              <a:t>：步行。</a:t>
            </a:r>
            <a:endParaRPr lang="zh-CN" dirty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4"/>
          <p:cNvSpPr txBox="1">
            <a:spLocks noChangeArrowheads="1"/>
          </p:cNvSpPr>
          <p:nvPr/>
        </p:nvSpPr>
        <p:spPr bwMode="auto">
          <a:xfrm>
            <a:off x="1382395" y="209233"/>
            <a:ext cx="293751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</a:rPr>
              <a:t>（四）通假字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382395" y="1704975"/>
            <a:ext cx="38544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满</a:t>
            </a:r>
            <a:r>
              <a:rPr lang="zh-CN" altLang="en-US" sz="3600" b="1">
                <a:solidFill>
                  <a:srgbClr val="FF0000"/>
                </a:solidFill>
              </a:rPr>
              <a:t>坐</a:t>
            </a:r>
            <a:r>
              <a:rPr lang="zh-CN" altLang="en-US" sz="3600" b="1"/>
              <a:t>寂然</a:t>
            </a:r>
            <a:endParaRPr lang="zh-CN" altLang="en-US" sz="3600" b="1"/>
          </a:p>
          <a:p>
            <a:pPr eaLnBrk="1" hangingPunct="1"/>
            <a:r>
              <a:rPr lang="zh-CN" altLang="en-US" sz="3600" b="1"/>
              <a:t>满</a:t>
            </a:r>
            <a:r>
              <a:rPr lang="zh-CN" altLang="en-US" sz="3600" b="1">
                <a:solidFill>
                  <a:srgbClr val="FF0000"/>
                </a:solidFill>
              </a:rPr>
              <a:t>坐</a:t>
            </a:r>
            <a:r>
              <a:rPr lang="zh-CN" altLang="en-US" sz="3600" b="1"/>
              <a:t>宾客无不伸颈</a:t>
            </a:r>
            <a:endParaRPr lang="zh-CN" altLang="en-US" sz="3600" b="1"/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148080" y="3179445"/>
            <a:ext cx="38512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</a:rPr>
              <a:t>“</a:t>
            </a:r>
            <a:r>
              <a:rPr lang="zh-CN" altLang="en-US" sz="3600" b="1">
                <a:solidFill>
                  <a:srgbClr val="FF0000"/>
                </a:solidFill>
              </a:rPr>
              <a:t>坐”通“座”，座位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0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 autoUpdateAnimBg="0" build="p"/>
      <p:bldP spid="43014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81000" y="203200"/>
            <a:ext cx="838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4400" b="1">
              <a:solidFill>
                <a:schemeClr val="tx2"/>
              </a:solidFill>
            </a:endParaRP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1592580" y="1142683"/>
            <a:ext cx="3657600" cy="466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善于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　正赶上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　设置，安放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	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一会儿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	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只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	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通“座” 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	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静悄悄的样子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546100" y="1188720"/>
            <a:ext cx="2423795" cy="46634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有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善</a:t>
            </a:r>
            <a:r>
              <a:rPr lang="zh-CN" altLang="en-US" sz="2800" dirty="0"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口技者</a:t>
            </a:r>
            <a:endParaRPr lang="zh-CN" altLang="en-US" sz="2800" dirty="0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会</a:t>
            </a:r>
            <a:r>
              <a:rPr lang="zh-CN" altLang="en-US" sz="2800" dirty="0"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宾客大宴</a:t>
            </a:r>
            <a:endParaRPr lang="zh-CN" altLang="en-US" sz="2800" dirty="0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施</a:t>
            </a:r>
            <a:r>
              <a:rPr lang="zh-CN" altLang="en-US" sz="2800" dirty="0"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八尺屏障</a:t>
            </a:r>
            <a:r>
              <a:rPr lang="zh-CN" altLang="en-US" sz="2800" dirty="0">
                <a:solidFill>
                  <a:schemeClr val="accent2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800" dirty="0">
              <a:solidFill>
                <a:schemeClr val="accent2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少顷</a:t>
            </a:r>
            <a:r>
              <a:rPr lang="zh-CN" altLang="en-US" sz="2800" dirty="0">
                <a:solidFill>
                  <a:schemeClr val="accent2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　      </a:t>
            </a:r>
            <a:endParaRPr lang="zh-CN" altLang="en-US" sz="2800" dirty="0">
              <a:solidFill>
                <a:schemeClr val="accent2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但</a:t>
            </a:r>
            <a:r>
              <a:rPr lang="zh-CN" altLang="en-US" sz="2800" dirty="0"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闻</a:t>
            </a:r>
            <a:endParaRPr lang="zh-CN" altLang="en-US" sz="2800" dirty="0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满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坐</a:t>
            </a:r>
            <a:r>
              <a:rPr lang="zh-CN" altLang="en-US" sz="2800" dirty="0">
                <a:solidFill>
                  <a:schemeClr val="accent2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800" dirty="0">
              <a:solidFill>
                <a:schemeClr val="accent2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寂然</a:t>
            </a:r>
            <a:r>
              <a:rPr lang="zh-CN" alt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　</a:t>
            </a:r>
            <a:endParaRPr lang="zh-CN" altLang="en-US" sz="3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5125720" y="1234123"/>
            <a:ext cx="2590800" cy="457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犬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吠</a:t>
            </a:r>
            <a:r>
              <a:rPr lang="zh-CN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8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惊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觉</a:t>
            </a: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欠伸</a:t>
            </a:r>
            <a:r>
              <a:rPr lang="zh-CN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8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其夫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呓</a:t>
            </a: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语</a:t>
            </a:r>
            <a:endParaRPr lang="zh-CN" altLang="en-US" sz="2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既而</a:t>
            </a: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儿醒</a:t>
            </a:r>
            <a:endParaRPr lang="zh-CN" altLang="en-US" sz="2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妇抚儿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乳</a:t>
            </a:r>
            <a:endParaRPr lang="zh-CN" altLang="en-US" sz="28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儿含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乳</a:t>
            </a: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啼</a:t>
            </a:r>
            <a:endParaRPr lang="zh-CN" altLang="en-US" sz="2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妇拍而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呜</a:t>
            </a:r>
            <a:r>
              <a:rPr lang="zh-CN" altLang="en-US" sz="28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之</a:t>
            </a:r>
            <a:endParaRPr lang="zh-CN" altLang="en-US" sz="28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1321753" y="-92392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i="0" dirty="0" smtClean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（五）解释红色的词语</a:t>
            </a:r>
            <a:endParaRPr lang="zh-CN" altLang="en-US" sz="3200" b="1" i="0" dirty="0" smtClean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6579235" y="1234123"/>
            <a:ext cx="417671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狗叫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醒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说梦话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不久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喂奶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乳头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　轻声哼唱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991100" y="893445"/>
            <a:ext cx="19050" cy="5071110"/>
          </a:xfrm>
          <a:prstGeom prst="line">
            <a:avLst/>
          </a:prstGeom>
          <a:ln>
            <a:solidFill>
              <a:srgbClr val="C00000"/>
            </a:solidFill>
            <a:headEnd type="none" w="sm" len="sm"/>
            <a:tailEnd type="none" w="sm" len="sm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9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96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96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96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962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962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962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962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autoUpdateAnimBg="0" build="p"/>
      <p:bldP spid="96263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2"/>
          <p:cNvSpPr txBox="1">
            <a:spLocks noChangeArrowheads="1"/>
          </p:cNvSpPr>
          <p:nvPr/>
        </p:nvSpPr>
        <p:spPr bwMode="auto">
          <a:xfrm>
            <a:off x="2127885" y="1384935"/>
            <a:ext cx="5256213" cy="499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　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这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同时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都，全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极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不多久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打呼噜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  稍微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　渐渐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738505" y="1384935"/>
            <a:ext cx="1721485" cy="499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latinLnBrk="0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当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时</a:t>
            </a:r>
            <a:r>
              <a:rPr lang="zh-CN" altLang="en-US" sz="280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80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一时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齐发</a:t>
            </a:r>
            <a:endParaRPr lang="zh-CN" altLang="en-US" sz="2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众妙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毕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备</a:t>
            </a:r>
            <a:endParaRPr lang="zh-CN" altLang="en-US" sz="2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以为妙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绝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未几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夫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齁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声起意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少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舒</a:t>
            </a:r>
            <a:endParaRPr lang="zh-CN" altLang="en-US" sz="280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稍稍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正坐</a:t>
            </a:r>
            <a:endParaRPr lang="zh-CN" altLang="en-US" sz="2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776470" y="1384935"/>
            <a:ext cx="2489200" cy="499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俄而</a:t>
            </a:r>
            <a:r>
              <a:rPr lang="zh-CN" altLang="en-US" sz="280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80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中间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力拉</a:t>
            </a:r>
            <a:endParaRPr lang="zh-CN" altLang="en-US" sz="280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曳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屋许许声</a:t>
            </a:r>
            <a:endParaRPr lang="zh-CN" altLang="en-US" sz="2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just"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虽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人有百手</a:t>
            </a:r>
            <a:endParaRPr lang="zh-CN" altLang="en-US" sz="2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不能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其一处</a:t>
            </a:r>
            <a:endParaRPr lang="zh-CN" altLang="en-US" sz="280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奋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袖出臂</a:t>
            </a:r>
            <a:endParaRPr lang="zh-CN" altLang="en-US" sz="280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两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股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战战</a:t>
            </a:r>
            <a:endParaRPr lang="zh-CN" altLang="en-US" sz="280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几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欲先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走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6672898" y="1171575"/>
            <a:ext cx="3744912" cy="5212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一会儿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 中间夹杂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 拉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 即使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 说出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 扬起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 大腿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 几乎；跑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0180" y="454025"/>
            <a:ext cx="102362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499610" y="980440"/>
            <a:ext cx="0" cy="5472430"/>
          </a:xfrm>
          <a:prstGeom prst="line">
            <a:avLst/>
          </a:prstGeom>
          <a:ln>
            <a:solidFill>
              <a:srgbClr val="FF0000"/>
            </a:solidFill>
            <a:headEnd type="none" w="sm" len="sm"/>
            <a:tailEnd type="none" w="sm" len="sm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137920" y="257175"/>
            <a:ext cx="52133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（五）解释红色的词语</a:t>
            </a:r>
            <a:endParaRPr lang="zh-CN" altLang="en-US" sz="3200" b="1" dirty="0" smtClean="0">
              <a:solidFill>
                <a:srgbClr val="FF0000"/>
              </a:solidFill>
              <a:effectLst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7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97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97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972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972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97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97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972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972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97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972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972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972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autoUpdateAnimBg="0" build="p"/>
      <p:bldP spid="97285" grpId="0" autoUpdateAnimBg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4"/>
          <p:cNvGrpSpPr/>
          <p:nvPr/>
        </p:nvGrpSpPr>
        <p:grpSpPr>
          <a:xfrm>
            <a:off x="3259138" y="279400"/>
            <a:ext cx="2386012" cy="2386013"/>
            <a:chOff x="1278794" y="3334906"/>
            <a:chExt cx="914014" cy="914014"/>
          </a:xfrm>
        </p:grpSpPr>
        <p:grpSp>
          <p:nvGrpSpPr>
            <p:cNvPr id="3" name="组合 15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6395" name="TextBox 61"/>
            <p:cNvSpPr txBox="1"/>
            <p:nvPr/>
          </p:nvSpPr>
          <p:spPr>
            <a:xfrm>
              <a:off x="1443719" y="3591858"/>
              <a:ext cx="118706" cy="1530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sp>
        <p:nvSpPr>
          <p:cNvPr id="20" name="TextBox 56"/>
          <p:cNvSpPr txBox="1"/>
          <p:nvPr/>
        </p:nvSpPr>
        <p:spPr>
          <a:xfrm>
            <a:off x="3629025" y="1117600"/>
            <a:ext cx="163703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兰亭细黑_GBK" panose="02000000000000000000" charset="-122"/>
                <a:ea typeface="方正兰亭细黑_GBK" panose="02000000000000000000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兰亭细黑_GBK" panose="02000000000000000000" charset="-122"/>
              <a:ea typeface="方正兰亭细黑_GBK" panose="02000000000000000000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0" y="3335338"/>
            <a:ext cx="9144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21"/>
          <p:cNvGrpSpPr/>
          <p:nvPr/>
        </p:nvGrpSpPr>
        <p:grpSpPr>
          <a:xfrm>
            <a:off x="4013200" y="2922588"/>
            <a:ext cx="823913" cy="823912"/>
            <a:chOff x="1278794" y="3334906"/>
            <a:chExt cx="914014" cy="914014"/>
          </a:xfrm>
        </p:grpSpPr>
        <p:grpSp>
          <p:nvGrpSpPr>
            <p:cNvPr id="5" name="组合 2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6393" name="TextBox 61"/>
            <p:cNvSpPr txBox="1"/>
            <p:nvPr/>
          </p:nvSpPr>
          <p:spPr>
            <a:xfrm>
              <a:off x="1443719" y="3591858"/>
              <a:ext cx="343768" cy="443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094163" y="298132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03</a:t>
            </a:r>
            <a:endParaRPr lang="zh-CN" altLang="en-US" sz="4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47820" y="3895725"/>
            <a:ext cx="487680" cy="11125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/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文章分析</a:t>
            </a:r>
            <a:endParaRPr lang="zh-CN" altLang="en-US" sz="2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t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10" y="942975"/>
            <a:ext cx="6781800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503238" y="4149725"/>
            <a:ext cx="8893175" cy="216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zh-CN" dirty="0">
                <a:solidFill>
                  <a:srgbClr val="00B0F0"/>
                </a:solidFill>
                <a:latin typeface="黑体" panose="02010609060101010101" pitchFamily="2" charset="-122"/>
              </a:rPr>
              <a:t> ①</a:t>
            </a:r>
            <a:r>
              <a:rPr lang="zh-CN" dirty="0">
                <a:solidFill>
                  <a:srgbClr val="00B0F0"/>
                </a:solidFill>
                <a:latin typeface="黑体" panose="02010609060101010101" pitchFamily="2" charset="-122"/>
              </a:rPr>
              <a:t>京中有善口技者。会宾客大宴，于厅事之东北</a:t>
            </a:r>
            <a:endParaRPr lang="zh-CN" dirty="0">
              <a:solidFill>
                <a:srgbClr val="00B0F0"/>
              </a:solidFill>
              <a:latin typeface="黑体" panose="0201060906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dirty="0">
                <a:solidFill>
                  <a:srgbClr val="00B0F0"/>
                </a:solidFill>
                <a:latin typeface="黑体" panose="02010609060101010101" pitchFamily="2" charset="-122"/>
              </a:rPr>
              <a:t>角，施八尺屏障，口技人坐屏障中，一桌、一椅、</a:t>
            </a:r>
            <a:endParaRPr lang="zh-CN" dirty="0">
              <a:solidFill>
                <a:srgbClr val="00B0F0"/>
              </a:solidFill>
              <a:latin typeface="黑体" panose="0201060906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dirty="0">
                <a:solidFill>
                  <a:srgbClr val="00B0F0"/>
                </a:solidFill>
                <a:latin typeface="黑体" panose="02010609060101010101" pitchFamily="2" charset="-122"/>
              </a:rPr>
              <a:t>一扇、一抚尺而已。众宾团坐。少顷，但闻屏障中</a:t>
            </a:r>
            <a:endParaRPr lang="zh-CN" dirty="0">
              <a:solidFill>
                <a:srgbClr val="00B0F0"/>
              </a:solidFill>
              <a:latin typeface="黑体" panose="0201060906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dirty="0">
                <a:solidFill>
                  <a:srgbClr val="00B0F0"/>
                </a:solidFill>
                <a:latin typeface="黑体" panose="02010609060101010101" pitchFamily="2" charset="-122"/>
              </a:rPr>
              <a:t>抚尺一下，满坐寂然，无敢哗者。</a:t>
            </a:r>
            <a:endParaRPr lang="zh-CN" dirty="0">
              <a:solidFill>
                <a:srgbClr val="00B0F0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1775" y="364808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49275" y="774065"/>
            <a:ext cx="6905625" cy="499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京中有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善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口技者。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会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宾客大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宴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00000"/>
              </a:lnSpc>
            </a:pPr>
            <a:endParaRPr lang="zh-CN" altLang="en-US" sz="2800" b="1" u="sng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于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厅事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东北角，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施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八尺屏障，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口技人坐屏障中，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一桌、一椅、一扇、一抚尺</a:t>
            </a:r>
            <a:r>
              <a:rPr lang="zh-CN" altLang="en-US" sz="2800" b="1" u="sng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而已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999490" y="523240"/>
            <a:ext cx="145923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擅长、善于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4555490" y="523240"/>
            <a:ext cx="124333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举行宴会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614045" y="2243455"/>
            <a:ext cx="43815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1706880" y="2243455"/>
            <a:ext cx="43815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3162300" y="2243455"/>
            <a:ext cx="145923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设置、安放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3419475" y="523240"/>
            <a:ext cx="69342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适逢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83" name="Text Box 11"/>
          <p:cNvSpPr txBox="1">
            <a:spLocks noChangeArrowheads="1"/>
          </p:cNvSpPr>
          <p:nvPr/>
        </p:nvSpPr>
        <p:spPr bwMode="auto">
          <a:xfrm>
            <a:off x="4903153" y="4856480"/>
            <a:ext cx="69342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罢了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84" name="Text Box 12"/>
          <p:cNvSpPr txBox="1">
            <a:spLocks noChangeArrowheads="1"/>
          </p:cNvSpPr>
          <p:nvPr/>
        </p:nvSpPr>
        <p:spPr bwMode="auto">
          <a:xfrm>
            <a:off x="614045" y="5705475"/>
            <a:ext cx="844677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里面只放了一张桌子、一把椅子、一把扇子、一块醒木罢了。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85" name="Text Box 13"/>
          <p:cNvSpPr txBox="1">
            <a:spLocks noChangeArrowheads="1"/>
          </p:cNvSpPr>
          <p:nvPr/>
        </p:nvSpPr>
        <p:spPr bwMode="auto">
          <a:xfrm>
            <a:off x="631825" y="1420178"/>
            <a:ext cx="814070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京城里有一个善于表演口技的人。一天，正好碰上有一家大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摆酒席请客，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86" name="Text Box 14"/>
          <p:cNvSpPr txBox="1">
            <a:spLocks noChangeArrowheads="1"/>
          </p:cNvSpPr>
          <p:nvPr/>
        </p:nvSpPr>
        <p:spPr bwMode="auto">
          <a:xfrm>
            <a:off x="613728" y="3200083"/>
            <a:ext cx="630428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在客厅的东北角上安放了一个八尺宽的帷幕，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5487" name="Text Box 15"/>
          <p:cNvSpPr txBox="1">
            <a:spLocks noChangeArrowheads="1"/>
          </p:cNvSpPr>
          <p:nvPr/>
        </p:nvSpPr>
        <p:spPr bwMode="auto">
          <a:xfrm>
            <a:off x="614045" y="4398963"/>
            <a:ext cx="477393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这位表演口技的艺人坐在帷幕中，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547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548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5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547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5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5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547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54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547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54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548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054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054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5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0548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05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05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6" grpId="0" autoUpdateAnimBg="0" build="p"/>
      <p:bldP spid="105477" grpId="0" autoUpdateAnimBg="0" build="p"/>
      <p:bldP spid="105478" grpId="0" autoUpdateAnimBg="0" build="p"/>
      <p:bldP spid="105479" grpId="0" autoUpdateAnimBg="0" build="p"/>
      <p:bldP spid="105480" grpId="0" autoUpdateAnimBg="0" build="p"/>
      <p:bldP spid="105481" grpId="0" autoUpdateAnimBg="0" build="p"/>
      <p:bldP spid="105483" grpId="0" autoUpdateAnimBg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88060" y="674370"/>
            <a:ext cx="9144000" cy="6858000"/>
          </a:xfrm>
        </p:spPr>
        <p:txBody>
          <a:bodyPr/>
          <a:lstStyle/>
          <a:p>
            <a:pPr eaLnBrk="1" hangingPunct="1"/>
            <a:endParaRPr lang="zh-CN" altLang="en-US" b="1" smtClean="0">
              <a:solidFill>
                <a:srgbClr val="000000"/>
              </a:solidFill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众宾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团  坐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u="sng" smtClean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b="1" u="sng" smtClean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少 顷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但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闻屏障中抚尺一下，</a:t>
            </a:r>
            <a:endParaRPr lang="zh-CN" altLang="en-US" sz="28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满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坐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寂然，无敢</a:t>
            </a:r>
            <a:r>
              <a:rPr lang="zh-CN" altLang="en-US" sz="2800" b="1" u="sng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哗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者。 </a:t>
            </a:r>
            <a:endParaRPr lang="zh-CN" altLang="en-US" sz="28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endParaRPr lang="zh-CN" altLang="en-US" smtClean="0"/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1113155" y="2236470"/>
            <a:ext cx="94869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一会儿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362835" y="2236470"/>
            <a:ext cx="43815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只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501" name="Text Box 5"/>
          <p:cNvSpPr txBox="1">
            <a:spLocks noChangeArrowheads="1"/>
          </p:cNvSpPr>
          <p:nvPr/>
        </p:nvSpPr>
        <p:spPr bwMode="auto">
          <a:xfrm>
            <a:off x="987743" y="3497263"/>
            <a:ext cx="196977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通“座”，名词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3417253" y="3497263"/>
            <a:ext cx="196977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喧哗，大声说话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1758633" y="939165"/>
            <a:ext cx="119888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围绕而坐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504" name="Text Box 8"/>
          <p:cNvSpPr txBox="1">
            <a:spLocks noChangeArrowheads="1"/>
          </p:cNvSpPr>
          <p:nvPr/>
        </p:nvSpPr>
        <p:spPr bwMode="auto">
          <a:xfrm>
            <a:off x="1112838" y="4344670"/>
            <a:ext cx="599821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全场都安静下来，没有一个敢大声说话的。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505" name="Text Box 9"/>
          <p:cNvSpPr txBox="1">
            <a:spLocks noChangeArrowheads="1"/>
          </p:cNvSpPr>
          <p:nvPr/>
        </p:nvSpPr>
        <p:spPr bwMode="auto">
          <a:xfrm>
            <a:off x="1112838" y="1842770"/>
            <a:ext cx="293751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客人们围坐在一起。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6506" name="Text Box 10"/>
          <p:cNvSpPr txBox="1">
            <a:spLocks noChangeArrowheads="1"/>
          </p:cNvSpPr>
          <p:nvPr/>
        </p:nvSpPr>
        <p:spPr bwMode="auto">
          <a:xfrm>
            <a:off x="1112838" y="3040063"/>
            <a:ext cx="538607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过了一会儿，只听得屏障里醒木一拍，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50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65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649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650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6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650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6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650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65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0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autoUpdateAnimBg="0" build="p"/>
      <p:bldP spid="106500" grpId="0" autoUpdateAnimBg="0" build="p"/>
      <p:bldP spid="106501" grpId="0" autoUpdateAnimBg="0" build="p"/>
      <p:bldP spid="106502" grpId="0" autoUpdateAnimBg="0" build="p"/>
      <p:bldP spid="106503" grpId="0" autoUpdateAnimBg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46"/>
          <p:cNvGrpSpPr/>
          <p:nvPr/>
        </p:nvGrpSpPr>
        <p:grpSpPr>
          <a:xfrm>
            <a:off x="3259138" y="279400"/>
            <a:ext cx="2386012" cy="2386013"/>
            <a:chOff x="1278794" y="3334906"/>
            <a:chExt cx="914014" cy="914014"/>
          </a:xfrm>
        </p:grpSpPr>
        <p:grpSp>
          <p:nvGrpSpPr>
            <p:cNvPr id="6" name="组合 5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3" name="同心圆 6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104" name="TextBox 61"/>
            <p:cNvSpPr txBox="1"/>
            <p:nvPr/>
          </p:nvSpPr>
          <p:spPr>
            <a:xfrm>
              <a:off x="1443719" y="3591858"/>
              <a:ext cx="118706" cy="1530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609263" y="7240588"/>
            <a:ext cx="10972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/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延时符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629025" y="1117600"/>
            <a:ext cx="163703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兰亭细黑_GBK" panose="02000000000000000000" charset="-122"/>
                <a:ea typeface="方正兰亭细黑_GBK" panose="02000000000000000000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兰亭细黑_GBK" panose="02000000000000000000" charset="-122"/>
              <a:ea typeface="方正兰亭细黑_GBK" panose="02000000000000000000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3335338"/>
            <a:ext cx="9144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81"/>
          <p:cNvGrpSpPr/>
          <p:nvPr/>
        </p:nvGrpSpPr>
        <p:grpSpPr>
          <a:xfrm>
            <a:off x="1694498" y="2922588"/>
            <a:ext cx="823912" cy="823912"/>
            <a:chOff x="1278794" y="3334906"/>
            <a:chExt cx="914014" cy="914014"/>
          </a:xfrm>
        </p:grpSpPr>
        <p:grpSp>
          <p:nvGrpSpPr>
            <p:cNvPr id="8" name="组合 85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8" name="同心圆 8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92112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102" name="TextBox 61"/>
            <p:cNvSpPr txBox="1"/>
            <p:nvPr/>
          </p:nvSpPr>
          <p:spPr>
            <a:xfrm>
              <a:off x="1443719" y="3591858"/>
              <a:ext cx="343768" cy="443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grpSp>
        <p:nvGrpSpPr>
          <p:cNvPr id="9" name="组合 89"/>
          <p:cNvGrpSpPr/>
          <p:nvPr/>
        </p:nvGrpSpPr>
        <p:grpSpPr>
          <a:xfrm>
            <a:off x="2977198" y="2941638"/>
            <a:ext cx="825500" cy="823912"/>
            <a:chOff x="1278794" y="3334906"/>
            <a:chExt cx="914014" cy="914014"/>
          </a:xfrm>
        </p:grpSpPr>
        <p:grpSp>
          <p:nvGrpSpPr>
            <p:cNvPr id="10" name="组合 90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3" name="同心圆 9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92112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100" name="TextBox 61"/>
            <p:cNvSpPr txBox="1"/>
            <p:nvPr/>
          </p:nvSpPr>
          <p:spPr>
            <a:xfrm>
              <a:off x="1443719" y="3591858"/>
              <a:ext cx="343107" cy="443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grpSp>
        <p:nvGrpSpPr>
          <p:cNvPr id="11" name="组合 95"/>
          <p:cNvGrpSpPr/>
          <p:nvPr/>
        </p:nvGrpSpPr>
        <p:grpSpPr>
          <a:xfrm>
            <a:off x="4328160" y="2941638"/>
            <a:ext cx="823913" cy="823912"/>
            <a:chOff x="1278794" y="3334906"/>
            <a:chExt cx="914014" cy="914014"/>
          </a:xfrm>
        </p:grpSpPr>
        <p:grpSp>
          <p:nvGrpSpPr>
            <p:cNvPr id="12" name="组合 96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99" name="同心圆 9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392112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098" name="TextBox 61"/>
            <p:cNvSpPr txBox="1"/>
            <p:nvPr/>
          </p:nvSpPr>
          <p:spPr>
            <a:xfrm>
              <a:off x="1443719" y="3591858"/>
              <a:ext cx="343768" cy="443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grpSp>
        <p:nvGrpSpPr>
          <p:cNvPr id="13" name="组合 100"/>
          <p:cNvGrpSpPr/>
          <p:nvPr/>
        </p:nvGrpSpPr>
        <p:grpSpPr>
          <a:xfrm>
            <a:off x="5679123" y="2941638"/>
            <a:ext cx="823912" cy="823912"/>
            <a:chOff x="1278794" y="3334906"/>
            <a:chExt cx="914014" cy="914014"/>
          </a:xfrm>
        </p:grpSpPr>
        <p:grpSp>
          <p:nvGrpSpPr>
            <p:cNvPr id="14" name="组合 101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05" name="同心圆 10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392112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096" name="TextBox 61"/>
            <p:cNvSpPr txBox="1"/>
            <p:nvPr/>
          </p:nvSpPr>
          <p:spPr>
            <a:xfrm>
              <a:off x="1443719" y="3591858"/>
              <a:ext cx="343768" cy="443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grpSp>
        <p:nvGrpSpPr>
          <p:cNvPr id="15" name="组合 106"/>
          <p:cNvGrpSpPr/>
          <p:nvPr/>
        </p:nvGrpSpPr>
        <p:grpSpPr>
          <a:xfrm>
            <a:off x="7028498" y="2941638"/>
            <a:ext cx="825500" cy="823912"/>
            <a:chOff x="1278794" y="3334906"/>
            <a:chExt cx="914014" cy="914014"/>
          </a:xfrm>
        </p:grpSpPr>
        <p:grpSp>
          <p:nvGrpSpPr>
            <p:cNvPr id="16" name="组合 107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0" name="同心圆 10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392112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3094" name="TextBox 61"/>
            <p:cNvSpPr txBox="1"/>
            <p:nvPr/>
          </p:nvSpPr>
          <p:spPr>
            <a:xfrm>
              <a:off x="1443719" y="3591858"/>
              <a:ext cx="343107" cy="443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39900" y="3000375"/>
            <a:ext cx="7604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01</a:t>
            </a:r>
            <a:endParaRPr lang="zh-CN" altLang="en-US" sz="4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3040698" y="300037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02</a:t>
            </a:r>
            <a:endParaRPr lang="zh-CN" altLang="en-US" sz="4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4372610" y="300037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03</a:t>
            </a:r>
            <a:endParaRPr lang="zh-CN" altLang="en-US" sz="4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704523" y="300037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04</a:t>
            </a:r>
            <a:endParaRPr lang="zh-CN" altLang="en-US" sz="4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7038023" y="300037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05</a:t>
            </a:r>
            <a:endParaRPr lang="zh-CN" altLang="en-US" sz="4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43405" y="4014470"/>
            <a:ext cx="487680" cy="12204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/>
            <a:r>
              <a:rPr lang="zh-CN" altLang="en-US" sz="2000" b="1" dirty="0">
                <a:latin typeface="Calibri" panose="020F0502020204030204" pitchFamily="34" charset="0"/>
                <a:sym typeface="+mn-ea"/>
              </a:rPr>
              <a:t>基础信息</a:t>
            </a:r>
            <a:endParaRPr lang="zh-CN" altLang="en-US" sz="2000" b="1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211513" y="4014470"/>
            <a:ext cx="487680" cy="11125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algn="l"/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字词讲解</a:t>
            </a:r>
            <a:endParaRPr lang="zh-CN" altLang="en-US" sz="2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4581525" y="4014470"/>
            <a:ext cx="487680" cy="11125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/>
            <a:r>
              <a:rPr lang="zh-CN" altLang="zh-CN" sz="2000" b="1" dirty="0">
                <a:latin typeface="Calibri" panose="020F0502020204030204" pitchFamily="34" charset="0"/>
                <a:ea typeface="宋体" panose="02010600030101010101" pitchFamily="2" charset="-122"/>
              </a:rPr>
              <a:t>文章分析</a:t>
            </a:r>
            <a:endParaRPr lang="zh-CN" altLang="zh-CN" sz="2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5949950" y="4014470"/>
            <a:ext cx="487680" cy="11125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/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文章结构</a:t>
            </a:r>
            <a:endParaRPr lang="zh-CN" altLang="en-US" sz="2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7319963" y="4014470"/>
            <a:ext cx="487680" cy="11125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/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课后练习</a:t>
            </a:r>
            <a:endParaRPr lang="zh-CN" altLang="en-US" sz="2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7" grpId="0"/>
      <p:bldP spid="4" grpId="0"/>
      <p:bldP spid="112" grpId="0"/>
      <p:bldP spid="113" grpId="0"/>
      <p:bldP spid="114" grpId="0"/>
      <p:bldP spid="115" grpId="0"/>
      <p:bldP spid="5" grpId="0"/>
      <p:bldP spid="116" grpId="0"/>
      <p:bldP spid="117" grpId="0"/>
      <p:bldP spid="118" grpId="0"/>
      <p:bldP spid="1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t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592138"/>
            <a:ext cx="6584950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360363" y="4365625"/>
            <a:ext cx="9396412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>
                <a:solidFill>
                  <a:schemeClr val="accent2"/>
                </a:solidFill>
                <a:latin typeface="黑体" panose="02010609060101010101" pitchFamily="2" charset="-122"/>
              </a:rPr>
              <a:t>    </a:t>
            </a:r>
            <a:r>
              <a:rPr lang="zh-CN" altLang="zh-CN">
                <a:solidFill>
                  <a:srgbClr val="00B0F0"/>
                </a:solidFill>
                <a:latin typeface="黑体" panose="02010609060101010101" pitchFamily="2" charset="-122"/>
              </a:rPr>
              <a:t>②</a:t>
            </a:r>
            <a:r>
              <a:rPr lang="zh-CN">
                <a:solidFill>
                  <a:srgbClr val="00B0F0"/>
                </a:solidFill>
                <a:latin typeface="黑体" panose="02010609060101010101" pitchFamily="2" charset="-122"/>
              </a:rPr>
              <a:t>遥闻深巷中犬吠，便有妇人惊觉欠伸，其夫</a:t>
            </a:r>
            <a:endParaRPr lang="zh-CN">
              <a:solidFill>
                <a:srgbClr val="00B0F0"/>
              </a:solidFill>
              <a:latin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>
                <a:solidFill>
                  <a:srgbClr val="00B0F0"/>
                </a:solidFill>
                <a:latin typeface="黑体" panose="02010609060101010101" pitchFamily="2" charset="-122"/>
              </a:rPr>
              <a:t>   呓语。既而儿醒，大啼。夫亦醒。妇抚儿乳，儿</a:t>
            </a:r>
            <a:endParaRPr lang="zh-CN">
              <a:solidFill>
                <a:srgbClr val="00B0F0"/>
              </a:solidFill>
              <a:latin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>
                <a:solidFill>
                  <a:srgbClr val="00B0F0"/>
                </a:solidFill>
                <a:latin typeface="黑体" panose="02010609060101010101" pitchFamily="2" charset="-122"/>
              </a:rPr>
              <a:t>   含乳啼，妇拍而呜之。</a:t>
            </a:r>
            <a:endParaRPr lang="zh-CN" b="0">
              <a:solidFill>
                <a:srgbClr val="00B0F0"/>
              </a:solidFill>
              <a:latin typeface="黑体" panose="02010609060101010101" pitchFamily="2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857885" y="813435"/>
            <a:ext cx="8964613" cy="597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sz="2800" b="1" u="sng">
                <a:solidFill>
                  <a:srgbClr val="C00000"/>
                </a:solidFill>
                <a:latin typeface="宋体" panose="02010600030101010101" pitchFamily="2" charset="-122"/>
              </a:rPr>
              <a:t>遥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闻深巷中犬</a:t>
            </a:r>
            <a:r>
              <a:rPr lang="zh-CN" altLang="en-US" sz="2800" b="1" u="sng">
                <a:solidFill>
                  <a:srgbClr val="C00000"/>
                </a:solidFill>
                <a:latin typeface="宋体" panose="02010600030101010101" pitchFamily="2" charset="-122"/>
              </a:rPr>
              <a:t>吠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，  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endParaRPr lang="zh-CN" altLang="en-US" sz="2800" b="1" u="sng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 u="sng">
                <a:solidFill>
                  <a:srgbClr val="C00000"/>
                </a:solidFill>
                <a:latin typeface="宋体" panose="02010600030101010101" pitchFamily="2" charset="-122"/>
              </a:rPr>
              <a:t>便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有妇人</a:t>
            </a:r>
            <a:r>
              <a:rPr lang="zh-CN" altLang="en-US" sz="2800" b="1" u="sng">
                <a:solidFill>
                  <a:srgbClr val="C00000"/>
                </a:solidFill>
                <a:latin typeface="宋体" panose="02010600030101010101" pitchFamily="2" charset="-122"/>
              </a:rPr>
              <a:t>惊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 觉 </a:t>
            </a:r>
            <a:r>
              <a:rPr lang="zh-CN" altLang="en-US" sz="2800" b="1" u="sng">
                <a:solidFill>
                  <a:srgbClr val="C00000"/>
                </a:solidFill>
                <a:latin typeface="宋体" panose="02010600030101010101" pitchFamily="2" charset="-122"/>
              </a:rPr>
              <a:t>欠  伸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，其夫</a:t>
            </a:r>
            <a:r>
              <a:rPr lang="zh-CN" altLang="en-US" sz="2800" b="1" u="sng">
                <a:solidFill>
                  <a:srgbClr val="C00000"/>
                </a:solidFill>
                <a:latin typeface="宋体" panose="02010600030101010101" pitchFamily="2" charset="-122"/>
              </a:rPr>
              <a:t>呓语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eaLnBrk="1" latinLnBrk="0" hangingPunct="1">
              <a:lnSpc>
                <a:spcPct val="150000"/>
              </a:lnSpc>
            </a:pPr>
            <a:endParaRPr lang="zh-CN" altLang="en-US" sz="3200" b="1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既而儿醒，大</a:t>
            </a:r>
            <a:r>
              <a:rPr lang="zh-CN" altLang="en-US" sz="2800" b="1" u="sng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啼</a:t>
            </a: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。夫</a:t>
            </a:r>
            <a:r>
              <a:rPr lang="zh-CN" altLang="en-US" sz="2800" b="1" u="sng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亦</a:t>
            </a: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醒。</a:t>
            </a:r>
            <a:endParaRPr lang="zh-CN" altLang="en-US" sz="2800" b="1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endParaRPr lang="zh-CN" altLang="en-US" sz="3200" b="1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妇抚儿</a:t>
            </a:r>
            <a:r>
              <a:rPr lang="zh-CN" altLang="en-US" sz="2800" b="1" u="sng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乳</a:t>
            </a: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，儿含</a:t>
            </a:r>
            <a:r>
              <a:rPr lang="zh-CN" altLang="en-US" sz="2800" b="1" u="sng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乳</a:t>
            </a: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啼，妇拍而呜 </a:t>
            </a:r>
            <a:r>
              <a:rPr lang="zh-CN" altLang="en-US" sz="2800" b="1" u="sng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之</a:t>
            </a:r>
            <a:r>
              <a:rPr lang="zh-CN" altLang="en-US" sz="28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2800" b="1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>
              <a:lnSpc>
                <a:spcPct val="250000"/>
              </a:lnSpc>
            </a:pPr>
            <a:endParaRPr lang="zh-CN" altLang="en-US" sz="3200" b="1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857568" y="567373"/>
            <a:ext cx="94869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远远的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3143250" y="567690"/>
            <a:ext cx="69342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狗叫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857885" y="1913255"/>
            <a:ext cx="401955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就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1958975" y="1913255"/>
            <a:ext cx="127889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被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惊醒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3025458" y="3251518"/>
            <a:ext cx="43815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哭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4158298" y="3251518"/>
            <a:ext cx="43815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1259840" y="4635500"/>
            <a:ext cx="145923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动词，喂奶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30" name="Text Box 10"/>
          <p:cNvSpPr txBox="1">
            <a:spLocks noChangeArrowheads="1"/>
          </p:cNvSpPr>
          <p:nvPr/>
        </p:nvSpPr>
        <p:spPr bwMode="auto">
          <a:xfrm>
            <a:off x="3036253" y="4635500"/>
            <a:ext cx="145923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名词，乳头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31" name="Text Box 11"/>
          <p:cNvSpPr txBox="1">
            <a:spLocks noChangeArrowheads="1"/>
          </p:cNvSpPr>
          <p:nvPr/>
        </p:nvSpPr>
        <p:spPr bwMode="auto">
          <a:xfrm>
            <a:off x="5631815" y="4635500"/>
            <a:ext cx="145923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他，指小孩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32" name="Text Box 12"/>
          <p:cNvSpPr txBox="1">
            <a:spLocks noChangeArrowheads="1"/>
          </p:cNvSpPr>
          <p:nvPr/>
        </p:nvSpPr>
        <p:spPr bwMode="auto">
          <a:xfrm>
            <a:off x="3555365" y="1912938"/>
            <a:ext cx="196977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打呵欠，伸懒腰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33" name="Text Box 13"/>
          <p:cNvSpPr txBox="1">
            <a:spLocks noChangeArrowheads="1"/>
          </p:cNvSpPr>
          <p:nvPr/>
        </p:nvSpPr>
        <p:spPr bwMode="auto">
          <a:xfrm>
            <a:off x="5887085" y="1913255"/>
            <a:ext cx="94869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说梦话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35" name="Text Box 15"/>
          <p:cNvSpPr txBox="1">
            <a:spLocks noChangeArrowheads="1"/>
          </p:cNvSpPr>
          <p:nvPr/>
        </p:nvSpPr>
        <p:spPr bwMode="auto">
          <a:xfrm>
            <a:off x="558800" y="5193030"/>
            <a:ext cx="8347075" cy="118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妇人拍着孩子，给他喂奶，孩子口里含着乳头还是哭，妇人一面拍着孩子，一面呜呜地哼唱着哄他睡觉。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36" name="Text Box 16"/>
          <p:cNvSpPr txBox="1">
            <a:spLocks noChangeArrowheads="1"/>
          </p:cNvSpPr>
          <p:nvPr/>
        </p:nvSpPr>
        <p:spPr bwMode="auto">
          <a:xfrm>
            <a:off x="857885" y="1455738"/>
            <a:ext cx="477393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只听到远远的深巷里一阵狗叫声，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37" name="Text Box 17"/>
          <p:cNvSpPr txBox="1">
            <a:spLocks noChangeArrowheads="1"/>
          </p:cNvSpPr>
          <p:nvPr/>
        </p:nvSpPr>
        <p:spPr bwMode="auto">
          <a:xfrm>
            <a:off x="315595" y="2794318"/>
            <a:ext cx="8589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就有一个妇人被惊醒，打着哈欠，伸着懒腰，她丈夫说着梦话。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7538" name="Text Box 18"/>
          <p:cNvSpPr txBox="1">
            <a:spLocks noChangeArrowheads="1"/>
          </p:cNvSpPr>
          <p:nvPr/>
        </p:nvSpPr>
        <p:spPr bwMode="auto">
          <a:xfrm>
            <a:off x="558800" y="4114483"/>
            <a:ext cx="6610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一会儿小孩子醒了，大声哭着。丈夫也被吵醒。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7524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7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7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752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752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75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753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7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0753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7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07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0752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1075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10752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075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07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0752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107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0753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107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0753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107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07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autoUpdateAnimBg="0" build="p"/>
      <p:bldP spid="107524" grpId="0" autoUpdateAnimBg="0" build="p"/>
      <p:bldP spid="107525" grpId="0" autoUpdateAnimBg="0" build="p"/>
      <p:bldP spid="107526" grpId="0" autoUpdateAnimBg="0" build="p"/>
      <p:bldP spid="107527" grpId="0" autoUpdateAnimBg="0" build="p"/>
      <p:bldP spid="107528" grpId="0" autoUpdateAnimBg="0" build="p"/>
      <p:bldP spid="107529" grpId="0" autoUpdateAnimBg="0" build="p"/>
      <p:bldP spid="107530" grpId="0" autoUpdateAnimBg="0" build="p"/>
      <p:bldP spid="107531" grpId="0" autoUpdateAnimBg="0" build="p"/>
      <p:bldP spid="107532" grpId="0" autoUpdateAnimBg="0" build="p"/>
      <p:bldP spid="107533" grpId="0" autoUpdateAnimBg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903288" y="4941888"/>
            <a:ext cx="7772400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zh-CN">
                <a:solidFill>
                  <a:schemeClr val="accent2"/>
                </a:solidFill>
                <a:latin typeface="黑体" panose="02010609060101010101" pitchFamily="2" charset="-122"/>
              </a:rPr>
              <a:t>  </a:t>
            </a:r>
            <a:r>
              <a:rPr lang="zh-CN" altLang="zh-CN">
                <a:solidFill>
                  <a:srgbClr val="00B0F0"/>
                </a:solidFill>
                <a:latin typeface="黑体" panose="02010609060101010101" pitchFamily="2" charset="-122"/>
              </a:rPr>
              <a:t>  ⑤</a:t>
            </a:r>
            <a:r>
              <a:rPr lang="zh-CN">
                <a:solidFill>
                  <a:srgbClr val="00B0F0"/>
                </a:solidFill>
                <a:latin typeface="黑体" panose="02010609060101010101" pitchFamily="2" charset="-122"/>
              </a:rPr>
              <a:t>忽然抚尺一下，群响毕绝。撤屏视之，</a:t>
            </a:r>
            <a:endParaRPr lang="zh-CN">
              <a:solidFill>
                <a:srgbClr val="00B0F0"/>
              </a:solidFill>
              <a:latin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>
                <a:solidFill>
                  <a:srgbClr val="00B0F0"/>
                </a:solidFill>
                <a:latin typeface="黑体" panose="02010609060101010101" pitchFamily="2" charset="-122"/>
              </a:rPr>
              <a:t>一人、一桌、一椅、一扇、一抚尺而已。</a:t>
            </a:r>
            <a:r>
              <a:rPr lang="zh-CN">
                <a:solidFill>
                  <a:schemeClr val="accent2"/>
                </a:solidFill>
                <a:latin typeface="黑体" panose="02010609060101010101" pitchFamily="2" charset="-122"/>
              </a:rPr>
              <a:t> </a:t>
            </a:r>
            <a:endParaRPr lang="zh-CN" b="0">
              <a:solidFill>
                <a:schemeClr val="accent2"/>
              </a:solidFill>
              <a:latin typeface="黑体" panose="02010609060101010101" pitchFamily="2" charset="-122"/>
            </a:endParaRPr>
          </a:p>
        </p:txBody>
      </p:sp>
      <p:pic>
        <p:nvPicPr>
          <p:cNvPr id="15363" name="Picture 3" descr="任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25463"/>
            <a:ext cx="6480175" cy="40560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AutoShape 4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243888" y="6021388"/>
            <a:ext cx="504825" cy="504825"/>
          </a:xfrm>
          <a:prstGeom prst="actionButtonBackPrevious">
            <a:avLst/>
          </a:pr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-127635" y="1050290"/>
            <a:ext cx="9144000" cy="282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8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　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忽然抚尺一下，</a:t>
            </a:r>
            <a:r>
              <a:rPr lang="zh-CN" altLang="en-US" sz="2800" b="1" u="sng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群响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u="sng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毕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 u="sng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绝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。   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280000"/>
              </a:lnSpc>
            </a:pPr>
            <a:r>
              <a:rPr lang="zh-CN" altLang="en-US" sz="2800" b="1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800" b="1" u="sng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撤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屏</a:t>
            </a:r>
            <a:r>
              <a:rPr lang="zh-CN" altLang="en-US" sz="2800" b="1" u="sng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</a:rPr>
              <a:t>视之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， 一人、一桌、一椅、一扇、一抚尺而已。 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3667" name="Text Box 3"/>
          <p:cNvSpPr txBox="1">
            <a:spLocks noChangeArrowheads="1"/>
          </p:cNvSpPr>
          <p:nvPr/>
        </p:nvSpPr>
        <p:spPr bwMode="auto">
          <a:xfrm>
            <a:off x="2949893" y="1621790"/>
            <a:ext cx="120396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各种声响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4336415" y="1621473"/>
            <a:ext cx="94869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全、都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3669" name="Text Box 5"/>
          <p:cNvSpPr txBox="1">
            <a:spLocks noChangeArrowheads="1"/>
          </p:cNvSpPr>
          <p:nvPr/>
        </p:nvSpPr>
        <p:spPr bwMode="auto">
          <a:xfrm>
            <a:off x="5441633" y="1621473"/>
            <a:ext cx="69342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消失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789305" y="2862898"/>
            <a:ext cx="69342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撤掉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671" name="Text Box 7"/>
          <p:cNvSpPr txBox="1">
            <a:spLocks noChangeArrowheads="1"/>
          </p:cNvSpPr>
          <p:nvPr/>
        </p:nvSpPr>
        <p:spPr bwMode="auto">
          <a:xfrm>
            <a:off x="1721168" y="2862898"/>
            <a:ext cx="43815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看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3672" name="Text Box 8"/>
          <p:cNvSpPr txBox="1">
            <a:spLocks noChangeArrowheads="1"/>
          </p:cNvSpPr>
          <p:nvPr/>
        </p:nvSpPr>
        <p:spPr bwMode="auto">
          <a:xfrm>
            <a:off x="2436813" y="2862898"/>
            <a:ext cx="1203960" cy="39624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屏风里面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81" name="WordArt 9"/>
          <p:cNvSpPr>
            <a:spLocks noChangeArrowheads="1" noChangeShapeType="1" noTextEdit="1"/>
          </p:cNvSpPr>
          <p:nvPr/>
        </p:nvSpPr>
        <p:spPr bwMode="auto">
          <a:xfrm>
            <a:off x="6911975" y="6291263"/>
            <a:ext cx="2232025" cy="566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8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5400" kern="10">
                <a:ln w="9525">
                  <a:rou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华文新魏" panose="02010800040101010101"/>
                <a:ea typeface="华文新魏" panose="02010800040101010101"/>
              </a:rPr>
              <a:t> 口技</a:t>
            </a:r>
            <a:endParaRPr lang="zh-CN" altLang="en-US" sz="5400" kern="10">
              <a:ln w="9525">
                <a:round/>
              </a:ln>
              <a:gradFill rotWithShape="1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latin typeface="华文新魏" panose="02010800040101010101"/>
              <a:ea typeface="华文新魏" panose="02010800040101010101"/>
            </a:endParaRPr>
          </a:p>
        </p:txBody>
      </p:sp>
      <p:sp>
        <p:nvSpPr>
          <p:cNvPr id="113674" name="Rectangle 10"/>
          <p:cNvSpPr>
            <a:spLocks noChangeArrowheads="1"/>
          </p:cNvSpPr>
          <p:nvPr/>
        </p:nvSpPr>
        <p:spPr bwMode="auto">
          <a:xfrm>
            <a:off x="788988" y="2406015"/>
            <a:ext cx="508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忽然醒木一拍，各种声响全部消失。</a:t>
            </a:r>
            <a:endParaRPr lang="zh-CN" altLang="en-US" b="1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3675" name="Rectangle 11"/>
          <p:cNvSpPr>
            <a:spLocks noChangeArrowheads="1"/>
          </p:cNvSpPr>
          <p:nvPr/>
        </p:nvSpPr>
        <p:spPr bwMode="auto">
          <a:xfrm>
            <a:off x="806450" y="3702685"/>
            <a:ext cx="7531100" cy="1261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defRPr/>
            </a:pPr>
            <a:r>
              <a:rPr lang="zh-CN" altLang="en-US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</a:rPr>
              <a:t>撤掉围幕一看里面，只有一个人、一张桌子、一把椅子、一把扇子、一块醒木罢了。</a:t>
            </a:r>
            <a:r>
              <a:rPr lang="zh-CN" altLang="en-US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3668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3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3669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3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3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36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13671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13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13672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13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13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autoUpdateAnimBg="0" build="p"/>
      <p:bldP spid="113668" grpId="0" autoUpdateAnimBg="0" build="p"/>
      <p:bldP spid="113669" grpId="0" autoUpdateAnimBg="0" build="p"/>
      <p:bldP spid="113670" grpId="0" autoUpdateAnimBg="0" build="p"/>
      <p:bldP spid="113671" grpId="0" autoUpdateAnimBg="0" build="p"/>
      <p:bldP spid="113672" grpId="0" autoUpdateAnimBg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4"/>
          <p:cNvGrpSpPr/>
          <p:nvPr/>
        </p:nvGrpSpPr>
        <p:grpSpPr>
          <a:xfrm>
            <a:off x="3259138" y="279400"/>
            <a:ext cx="2386012" cy="2386013"/>
            <a:chOff x="1278794" y="3334906"/>
            <a:chExt cx="914014" cy="914014"/>
          </a:xfrm>
        </p:grpSpPr>
        <p:grpSp>
          <p:nvGrpSpPr>
            <p:cNvPr id="3" name="组合 15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107" name="TextBox 61"/>
            <p:cNvSpPr txBox="1"/>
            <p:nvPr/>
          </p:nvSpPr>
          <p:spPr>
            <a:xfrm>
              <a:off x="1443719" y="3591858"/>
              <a:ext cx="118706" cy="1530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sp>
        <p:nvSpPr>
          <p:cNvPr id="20" name="TextBox 56"/>
          <p:cNvSpPr txBox="1"/>
          <p:nvPr/>
        </p:nvSpPr>
        <p:spPr>
          <a:xfrm>
            <a:off x="3629025" y="1117600"/>
            <a:ext cx="163703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兰亭细黑_GBK" panose="02000000000000000000" charset="-122"/>
                <a:ea typeface="方正兰亭细黑_GBK" panose="02000000000000000000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兰亭细黑_GBK" panose="02000000000000000000" charset="-122"/>
              <a:ea typeface="方正兰亭细黑_GBK" panose="02000000000000000000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0" y="3335338"/>
            <a:ext cx="9144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21"/>
          <p:cNvGrpSpPr/>
          <p:nvPr/>
        </p:nvGrpSpPr>
        <p:grpSpPr>
          <a:xfrm>
            <a:off x="4013200" y="2922588"/>
            <a:ext cx="823913" cy="823912"/>
            <a:chOff x="1278794" y="3334906"/>
            <a:chExt cx="914014" cy="914014"/>
          </a:xfrm>
        </p:grpSpPr>
        <p:grpSp>
          <p:nvGrpSpPr>
            <p:cNvPr id="5" name="组合 2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105" name="TextBox 61"/>
            <p:cNvSpPr txBox="1"/>
            <p:nvPr/>
          </p:nvSpPr>
          <p:spPr>
            <a:xfrm>
              <a:off x="1443719" y="3591858"/>
              <a:ext cx="343768" cy="443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094163" y="298132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04</a:t>
            </a:r>
            <a:endParaRPr lang="zh-CN" altLang="en-US" sz="4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47820" y="3895725"/>
            <a:ext cx="487680" cy="148018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/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文章结构</a:t>
            </a:r>
            <a:endParaRPr lang="zh-CN" altLang="en-US" sz="2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066800" y="762000"/>
            <a:ext cx="7467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3200">
              <a:ea typeface="华文行楷" panose="02010800040101010101" pitchFamily="2" charset="-122"/>
            </a:endParaRPr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762000" y="533400"/>
            <a:ext cx="78486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b="1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zh-CN" altLang="en-US" sz="48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9700" name="Picture 4" descr="J009917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6248400"/>
            <a:ext cx="9144000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9933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3" name="Text Box 8"/>
          <p:cNvSpPr txBox="1">
            <a:spLocks noChangeArrowheads="1"/>
          </p:cNvSpPr>
          <p:nvPr/>
        </p:nvSpPr>
        <p:spPr bwMode="auto">
          <a:xfrm>
            <a:off x="2724468" y="925195"/>
            <a:ext cx="2736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华文隶书" pitchFamily="2" charset="-122"/>
              </a:rPr>
              <a:t>文章结构</a:t>
            </a:r>
            <a:endParaRPr kumimoji="0" lang="zh-CN" altLang="en-US" sz="4400" b="1" dirty="0">
              <a:solidFill>
                <a:srgbClr val="66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17769" name="AutoShape 9"/>
          <p:cNvSpPr/>
          <p:nvPr/>
        </p:nvSpPr>
        <p:spPr bwMode="auto">
          <a:xfrm>
            <a:off x="1455420" y="2141220"/>
            <a:ext cx="215900" cy="3671888"/>
          </a:xfrm>
          <a:prstGeom prst="leftBrace">
            <a:avLst>
              <a:gd name="adj1" fmla="val 141728"/>
              <a:gd name="adj2" fmla="val 50000"/>
            </a:avLst>
          </a:prstGeom>
          <a:noFill/>
          <a:ln w="38100">
            <a:solidFill>
              <a:srgbClr val="66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770" name="Text Box 10"/>
          <p:cNvSpPr txBox="1">
            <a:spLocks noChangeArrowheads="1"/>
          </p:cNvSpPr>
          <p:nvPr/>
        </p:nvSpPr>
        <p:spPr bwMode="auto">
          <a:xfrm>
            <a:off x="590233" y="3230245"/>
            <a:ext cx="93662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华文隶书" pitchFamily="2" charset="-122"/>
              </a:rPr>
              <a:t>口技</a:t>
            </a:r>
            <a:endParaRPr kumimoji="0" lang="zh-CN" altLang="en-US" sz="4400" b="1" dirty="0">
              <a:solidFill>
                <a:srgbClr val="66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117771" name="Text Box 11"/>
          <p:cNvSpPr txBox="1">
            <a:spLocks noChangeArrowheads="1"/>
          </p:cNvSpPr>
          <p:nvPr/>
        </p:nvSpPr>
        <p:spPr bwMode="auto">
          <a:xfrm>
            <a:off x="1814195" y="1853883"/>
            <a:ext cx="4895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第一部分</a:t>
            </a:r>
            <a:r>
              <a:rPr kumimoji="0" lang="zh-CN" altLang="en-US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（第</a:t>
            </a:r>
            <a:r>
              <a:rPr kumimoji="0" lang="en-US" altLang="zh-CN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0" lang="zh-CN" altLang="en-US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自然段）</a:t>
            </a:r>
            <a:endParaRPr kumimoji="0" lang="zh-CN" altLang="en-US" b="1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7772" name="Text Box 12"/>
          <p:cNvSpPr txBox="1">
            <a:spLocks noChangeArrowheads="1"/>
          </p:cNvSpPr>
          <p:nvPr/>
        </p:nvSpPr>
        <p:spPr bwMode="auto">
          <a:xfrm>
            <a:off x="1814195" y="2588895"/>
            <a:ext cx="65532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600" dirty="0">
                <a:solidFill>
                  <a:srgbClr val="66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写表演前的准备，及表演即将开始的情况。</a:t>
            </a:r>
            <a:endParaRPr kumimoji="0" lang="zh-CN" altLang="en-US" sz="2600" dirty="0">
              <a:solidFill>
                <a:srgbClr val="663300"/>
              </a:solidFill>
              <a:latin typeface="楷体_GB2312" pitchFamily="49" charset="-122"/>
              <a:ea typeface="华文行楷" panose="02010800040101010101" pitchFamily="2" charset="-122"/>
            </a:endParaRPr>
          </a:p>
        </p:txBody>
      </p:sp>
      <p:sp>
        <p:nvSpPr>
          <p:cNvPr id="117773" name="Text Box 13"/>
          <p:cNvSpPr txBox="1">
            <a:spLocks noChangeArrowheads="1"/>
          </p:cNvSpPr>
          <p:nvPr/>
        </p:nvSpPr>
        <p:spPr bwMode="auto">
          <a:xfrm>
            <a:off x="1814195" y="3117533"/>
            <a:ext cx="48958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第二部分</a:t>
            </a:r>
            <a:r>
              <a:rPr kumimoji="0" lang="zh-CN" altLang="en-US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（第</a:t>
            </a:r>
            <a:r>
              <a:rPr kumimoji="0" lang="en-US" altLang="zh-CN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0" lang="en-US" altLang="zh-CN" sz="7200" baseline="-32000" dirty="0">
                <a:solidFill>
                  <a:srgbClr val="663300"/>
                </a:solidFill>
                <a:latin typeface="Arial" panose="020B0604020202020204" pitchFamily="34" charset="0"/>
                <a:ea typeface="楷体_GB2312" pitchFamily="49" charset="-122"/>
                <a:cs typeface="Arial" panose="020B0604020202020204" pitchFamily="34" charset="0"/>
              </a:rPr>
              <a:t>˜</a:t>
            </a:r>
            <a:r>
              <a:rPr kumimoji="0" lang="en-US" altLang="zh-CN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0" lang="zh-CN" altLang="en-US" b="1" dirty="0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自然段）</a:t>
            </a:r>
            <a:endParaRPr kumimoji="0" lang="zh-CN" altLang="en-US" b="1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7774" name="Text Box 14"/>
          <p:cNvSpPr txBox="1">
            <a:spLocks noChangeArrowheads="1"/>
          </p:cNvSpPr>
          <p:nvPr/>
        </p:nvSpPr>
        <p:spPr bwMode="auto">
          <a:xfrm>
            <a:off x="1814195" y="3941445"/>
            <a:ext cx="65532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600">
                <a:solidFill>
                  <a:srgbClr val="66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写表演者的精彩表演和听众的反应。</a:t>
            </a:r>
            <a:endParaRPr kumimoji="0" lang="zh-CN" altLang="en-US" sz="2600">
              <a:solidFill>
                <a:srgbClr val="663300"/>
              </a:solidFill>
              <a:latin typeface="楷体_GB2312" pitchFamily="49" charset="-122"/>
              <a:ea typeface="华文行楷" panose="02010800040101010101" pitchFamily="2" charset="-122"/>
            </a:endParaRPr>
          </a:p>
        </p:txBody>
      </p:sp>
      <p:sp>
        <p:nvSpPr>
          <p:cNvPr id="117775" name="Text Box 15"/>
          <p:cNvSpPr txBox="1">
            <a:spLocks noChangeArrowheads="1"/>
          </p:cNvSpPr>
          <p:nvPr/>
        </p:nvSpPr>
        <p:spPr bwMode="auto">
          <a:xfrm>
            <a:off x="1814195" y="4668520"/>
            <a:ext cx="48958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3600" b="1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第三部分</a:t>
            </a:r>
            <a:r>
              <a:rPr kumimoji="0" lang="zh-CN" altLang="en-US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（第</a:t>
            </a:r>
            <a:r>
              <a:rPr kumimoji="0" lang="en-US" altLang="zh-CN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kumimoji="0" lang="zh-CN" altLang="en-US" b="1">
                <a:solidFill>
                  <a:srgbClr val="663300"/>
                </a:solidFill>
                <a:latin typeface="楷体_GB2312" pitchFamily="49" charset="-122"/>
                <a:ea typeface="楷体_GB2312" pitchFamily="49" charset="-122"/>
              </a:rPr>
              <a:t>自然段）</a:t>
            </a:r>
            <a:endParaRPr kumimoji="0" lang="zh-CN" altLang="en-US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7776" name="Text Box 16"/>
          <p:cNvSpPr txBox="1">
            <a:spLocks noChangeArrowheads="1"/>
          </p:cNvSpPr>
          <p:nvPr/>
        </p:nvSpPr>
        <p:spPr bwMode="auto">
          <a:xfrm>
            <a:off x="1814195" y="5454333"/>
            <a:ext cx="65532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600">
                <a:solidFill>
                  <a:srgbClr val="66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写表演结束时的情景。</a:t>
            </a:r>
            <a:endParaRPr kumimoji="0" lang="zh-CN" altLang="en-US" sz="2600">
              <a:solidFill>
                <a:srgbClr val="663300"/>
              </a:solidFill>
              <a:latin typeface="楷体_GB2312" pitchFamily="49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1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1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11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117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11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117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117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9" grpId="0" bldLvl="0" animBg="1"/>
      <p:bldP spid="117770" grpId="0"/>
      <p:bldP spid="117771" grpId="0"/>
      <p:bldP spid="117772" grpId="0"/>
      <p:bldP spid="117773" grpId="0"/>
      <p:bldP spid="117774" grpId="0"/>
      <p:bldP spid="117775" grpId="0"/>
      <p:bldP spid="11777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066800" y="762000"/>
            <a:ext cx="7467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3200">
              <a:ea typeface="华文行楷" panose="02010800040101010101" pitchFamily="2" charset="-122"/>
            </a:endParaRPr>
          </a:p>
        </p:txBody>
      </p:sp>
      <p:sp>
        <p:nvSpPr>
          <p:cNvPr id="118787" name="Text Box 3"/>
          <p:cNvSpPr txBox="1">
            <a:spLocks noChangeArrowheads="1"/>
          </p:cNvSpPr>
          <p:nvPr/>
        </p:nvSpPr>
        <p:spPr bwMode="auto">
          <a:xfrm>
            <a:off x="762000" y="533400"/>
            <a:ext cx="7848600" cy="823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800" b="1">
                <a:solidFill>
                  <a:srgbClr val="CC33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zh-CN" altLang="en-US" sz="4800" b="1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0724" name="Picture 4" descr="J009917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6248400"/>
            <a:ext cx="9144000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76200">
            <a:solidFill>
              <a:srgbClr val="9933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26" name="Picture 6" descr="J009917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0800000">
            <a:off x="0" y="309563"/>
            <a:ext cx="91440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 Box 8"/>
          <p:cNvSpPr txBox="1">
            <a:spLocks noChangeArrowheads="1"/>
          </p:cNvSpPr>
          <p:nvPr/>
        </p:nvSpPr>
        <p:spPr bwMode="auto">
          <a:xfrm>
            <a:off x="3275013" y="908050"/>
            <a:ext cx="27368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4400" b="1">
                <a:solidFill>
                  <a:srgbClr val="663300"/>
                </a:solidFill>
                <a:latin typeface="Arial" panose="020B0604020202020204" pitchFamily="34" charset="0"/>
                <a:ea typeface="华文隶书" pitchFamily="2" charset="-122"/>
              </a:rPr>
              <a:t>文章结构</a:t>
            </a:r>
            <a:endParaRPr kumimoji="0" lang="zh-CN" altLang="en-US" sz="4400" b="1">
              <a:solidFill>
                <a:srgbClr val="663300"/>
              </a:solidFill>
              <a:latin typeface="Arial" panose="020B0604020202020204" pitchFamily="34" charset="0"/>
              <a:ea typeface="华文隶书" pitchFamily="2" charset="-122"/>
            </a:endParaRPr>
          </a:p>
        </p:txBody>
      </p:sp>
      <p:sp>
        <p:nvSpPr>
          <p:cNvPr id="30728" name="AutoShape 9"/>
          <p:cNvSpPr/>
          <p:nvPr/>
        </p:nvSpPr>
        <p:spPr bwMode="auto">
          <a:xfrm>
            <a:off x="2068830" y="1957070"/>
            <a:ext cx="215900" cy="3671888"/>
          </a:xfrm>
          <a:prstGeom prst="leftBrace">
            <a:avLst>
              <a:gd name="adj1" fmla="val 141728"/>
              <a:gd name="adj2" fmla="val 50000"/>
            </a:avLst>
          </a:prstGeom>
          <a:noFill/>
          <a:ln w="38100">
            <a:solidFill>
              <a:srgbClr val="66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9" name="Text Box 10"/>
          <p:cNvSpPr txBox="1">
            <a:spLocks noChangeArrowheads="1"/>
          </p:cNvSpPr>
          <p:nvPr/>
        </p:nvSpPr>
        <p:spPr bwMode="auto">
          <a:xfrm>
            <a:off x="1247140" y="2444750"/>
            <a:ext cx="756920" cy="252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996600"/>
                </a:solidFill>
                <a:ea typeface="华文楷体" pitchFamily="2" charset="-122"/>
                <a:sym typeface="+mn-ea"/>
              </a:rPr>
              <a:t>三个场景</a:t>
            </a:r>
            <a:endParaRPr kumimoji="0" lang="zh-CN" altLang="en-US" sz="4000" b="1">
              <a:solidFill>
                <a:srgbClr val="996600"/>
              </a:solidFill>
              <a:latin typeface="Arial" panose="020B0604020202020204" pitchFamily="34" charset="0"/>
              <a:ea typeface="华文楷体" pitchFamily="2" charset="-122"/>
              <a:sym typeface="+mn-ea"/>
            </a:endParaRPr>
          </a:p>
        </p:txBody>
      </p:sp>
      <p:sp>
        <p:nvSpPr>
          <p:cNvPr id="118799" name="Text Box 15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284730" y="1925638"/>
            <a:ext cx="4895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28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1</a:t>
            </a:r>
            <a:r>
              <a:rPr kumimoji="0" lang="zh-CN" altLang="en-US" sz="28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、（第 </a:t>
            </a:r>
            <a:r>
              <a:rPr kumimoji="0" lang="en-US" altLang="zh-CN" b="1" dirty="0">
                <a:solidFill>
                  <a:srgbClr val="663300"/>
                </a:solidFill>
                <a:latin typeface="华文中宋" pitchFamily="2" charset="-122"/>
                <a:ea typeface="华文中宋" pitchFamily="2" charset="-122"/>
              </a:rPr>
              <a:t>2 </a:t>
            </a:r>
            <a:r>
              <a:rPr kumimoji="0" lang="zh-CN" altLang="en-US" sz="28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自然段）</a:t>
            </a:r>
            <a:endParaRPr kumimoji="0" lang="zh-CN" altLang="en-US" sz="2800" b="1" dirty="0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8800" name="Text Box 16"/>
          <p:cNvSpPr txBox="1">
            <a:spLocks noChangeArrowheads="1"/>
          </p:cNvSpPr>
          <p:nvPr/>
        </p:nvSpPr>
        <p:spPr bwMode="auto">
          <a:xfrm>
            <a:off x="2352675" y="2444750"/>
            <a:ext cx="48958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600">
                <a:solidFill>
                  <a:srgbClr val="66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摹拟一家人深夜里被惊醒的情形</a:t>
            </a:r>
            <a:endParaRPr kumimoji="0" lang="zh-CN" altLang="en-US" sz="2600">
              <a:solidFill>
                <a:srgbClr val="663300"/>
              </a:solidFill>
              <a:latin typeface="楷体_GB2312" pitchFamily="49" charset="-122"/>
              <a:ea typeface="华文行楷" panose="02010800040101010101" pitchFamily="2" charset="-122"/>
            </a:endParaRPr>
          </a:p>
        </p:txBody>
      </p:sp>
      <p:sp>
        <p:nvSpPr>
          <p:cNvPr id="118801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446655" y="3168968"/>
            <a:ext cx="48958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2800" b="1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2</a:t>
            </a:r>
            <a:r>
              <a:rPr kumimoji="0"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、（第 </a:t>
            </a:r>
            <a:r>
              <a:rPr kumimoji="0" lang="en-US" altLang="zh-CN" b="1">
                <a:solidFill>
                  <a:srgbClr val="663300"/>
                </a:solidFill>
                <a:latin typeface="华文中宋" pitchFamily="2" charset="-122"/>
                <a:ea typeface="华文中宋" pitchFamily="2" charset="-122"/>
              </a:rPr>
              <a:t>3 </a:t>
            </a:r>
            <a:r>
              <a:rPr kumimoji="0"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自然段）</a:t>
            </a:r>
            <a:endParaRPr kumimoji="0" lang="zh-CN" altLang="en-US" sz="28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8802" name="Text Box 18"/>
          <p:cNvSpPr txBox="1">
            <a:spLocks noChangeArrowheads="1"/>
          </p:cNvSpPr>
          <p:nvPr/>
        </p:nvSpPr>
        <p:spPr bwMode="auto">
          <a:xfrm>
            <a:off x="2446655" y="3688080"/>
            <a:ext cx="48958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600">
                <a:solidFill>
                  <a:srgbClr val="66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写这家人再次入睡的情形。</a:t>
            </a:r>
            <a:endParaRPr kumimoji="0" lang="zh-CN" altLang="en-US" sz="2600">
              <a:solidFill>
                <a:srgbClr val="663300"/>
              </a:solidFill>
              <a:latin typeface="楷体_GB2312" pitchFamily="49" charset="-122"/>
              <a:ea typeface="华文行楷" panose="02010800040101010101" pitchFamily="2" charset="-122"/>
            </a:endParaRPr>
          </a:p>
        </p:txBody>
      </p:sp>
      <p:sp>
        <p:nvSpPr>
          <p:cNvPr id="118803" name="Text Box 19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446655" y="4331335"/>
            <a:ext cx="48958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en-US" altLang="zh-CN" sz="2800" b="1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3</a:t>
            </a:r>
            <a:r>
              <a:rPr kumimoji="0"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、（第 </a:t>
            </a:r>
            <a:r>
              <a:rPr kumimoji="0" lang="en-US" altLang="zh-CN" b="1">
                <a:solidFill>
                  <a:srgbClr val="663300"/>
                </a:solidFill>
                <a:latin typeface="华文中宋" pitchFamily="2" charset="-122"/>
                <a:ea typeface="华文中宋" pitchFamily="2" charset="-122"/>
              </a:rPr>
              <a:t>4 </a:t>
            </a:r>
            <a:r>
              <a:rPr kumimoji="0" lang="zh-CN" altLang="en-US" sz="2800" b="1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自然段）</a:t>
            </a:r>
            <a:endParaRPr kumimoji="0" lang="zh-CN" altLang="en-US" sz="2800" b="1">
              <a:solidFill>
                <a:srgbClr val="66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8804" name="Text Box 20"/>
          <p:cNvSpPr txBox="1">
            <a:spLocks noChangeArrowheads="1"/>
          </p:cNvSpPr>
          <p:nvPr/>
        </p:nvSpPr>
        <p:spPr bwMode="auto">
          <a:xfrm>
            <a:off x="2464118" y="4850765"/>
            <a:ext cx="4716462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0" lang="zh-CN" altLang="en-US" sz="2600">
                <a:solidFill>
                  <a:srgbClr val="66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摹拟一场突然而至的特大火灾的惊险场面</a:t>
            </a:r>
            <a:endParaRPr kumimoji="0" lang="zh-CN" altLang="en-US" sz="2600">
              <a:solidFill>
                <a:srgbClr val="663300"/>
              </a:solidFill>
              <a:latin typeface="楷体_GB2312" pitchFamily="49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18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118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18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18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18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118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9" grpId="0"/>
      <p:bldP spid="118800" grpId="0"/>
      <p:bldP spid="118801" grpId="0"/>
      <p:bldP spid="118802" grpId="0"/>
      <p:bldP spid="118803" grpId="0"/>
      <p:bldP spid="1188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2006121323242164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sz="4000" b="1" i="0" dirty="0"/>
              <a:t>三个场景的描写，都突出了表演者演技的高超。请用文中的一个字概括。</a:t>
            </a:r>
            <a:endParaRPr lang="zh-CN" altLang="en-US" sz="4000" b="1" i="0" dirty="0"/>
          </a:p>
        </p:txBody>
      </p:sp>
      <p:sp>
        <p:nvSpPr>
          <p:cNvPr id="12595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46380" y="2279650"/>
            <a:ext cx="8540750" cy="419417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/>
              <a:t>善：擅长、善于</a:t>
            </a:r>
            <a:endParaRPr lang="zh-CN" altLang="en-US" sz="5400"/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793750" y="3727450"/>
            <a:ext cx="7772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</a:rPr>
              <a:t>“</a:t>
            </a:r>
            <a:r>
              <a:rPr lang="zh-CN" altLang="en-US" sz="3600">
                <a:solidFill>
                  <a:srgbClr val="FF3300"/>
                </a:solidFill>
              </a:rPr>
              <a:t>善</a:t>
            </a:r>
            <a:r>
              <a:rPr lang="en-US" altLang="zh-CN" sz="3600">
                <a:solidFill>
                  <a:srgbClr val="FF3300"/>
                </a:solidFill>
              </a:rPr>
              <a:t>”</a:t>
            </a:r>
            <a:r>
              <a:rPr lang="zh-CN" altLang="en-US" sz="3600">
                <a:solidFill>
                  <a:srgbClr val="FF3300"/>
                </a:solidFill>
              </a:rPr>
              <a:t>也是统领全文的关键字眼</a:t>
            </a:r>
            <a:r>
              <a:rPr lang="en-US" altLang="zh-CN" sz="3600">
                <a:solidFill>
                  <a:srgbClr val="FF3300"/>
                </a:solidFill>
              </a:rPr>
              <a:t>.</a:t>
            </a:r>
            <a:endParaRPr lang="en-US" altLang="zh-CN" sz="36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/>
      <p:bldP spid="12595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006121323242164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381000" y="1143000"/>
            <a:ext cx="8534400" cy="501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　　主旨：</a:t>
            </a:r>
            <a:endParaRPr kumimoji="1"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Times New Roman" panose="02020603050405020304" pitchFamily="18" charset="0"/>
              </a:rPr>
              <a:t>       </a:t>
            </a:r>
            <a:r>
              <a:rPr kumimoji="1"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通过描写一场精采的口技表演，展示、赞扬了口技艺术的魅力和表演者高超的技艺。</a:t>
            </a:r>
            <a:endParaRPr kumimoji="1" lang="zh-CN" altLang="en-US" sz="40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Times New Roman" panose="02020603050405020304" pitchFamily="18" charset="0"/>
              </a:rPr>
              <a:t>　　</a:t>
            </a:r>
            <a:r>
              <a:rPr kumimoji="1"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特点：</a:t>
            </a:r>
            <a:endParaRPr kumimoji="1" lang="zh-CN" altLang="en-US" sz="36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600" b="1" dirty="0">
                <a:latin typeface="Times New Roman" panose="02020603050405020304" pitchFamily="18" charset="0"/>
              </a:rPr>
              <a:t>       </a:t>
            </a:r>
            <a:r>
              <a:rPr kumimoji="1" lang="en-US" altLang="zh-CN" sz="3600" b="1" dirty="0">
                <a:latin typeface="Times New Roman" panose="02020603050405020304" pitchFamily="18" charset="0"/>
              </a:rPr>
              <a:t>1</a:t>
            </a:r>
            <a:r>
              <a:rPr kumimoji="1" lang="zh-CN" altLang="en-US" sz="3600" b="1" dirty="0">
                <a:latin typeface="Times New Roman" panose="02020603050405020304" pitchFamily="18" charset="0"/>
              </a:rPr>
              <a:t>、</a:t>
            </a:r>
            <a:r>
              <a:rPr kumimoji="1"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正面描写与侧面描写相结合。</a:t>
            </a:r>
            <a:endParaRPr kumimoji="1" lang="zh-CN" altLang="en-US" sz="40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      </a:t>
            </a:r>
            <a:r>
              <a:rPr kumimoji="1" lang="en-US" altLang="zh-CN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40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、以静写动，动静结合</a:t>
            </a:r>
            <a:endParaRPr kumimoji="1" lang="zh-CN" altLang="en-US" sz="40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493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686800" cy="64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本文的主旨是什么？写作有哪些特色？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493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autoUpdateAnimBg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483" y="1152525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sz="3600" b="1" i="0" dirty="0" smtClean="0"/>
              <a:t>课文是怎样将正面描写与侧面描写相结合的？</a:t>
            </a:r>
            <a:endParaRPr lang="zh-CN" altLang="en-US" sz="3600" b="1" i="0" dirty="0" smtClean="0"/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70138"/>
            <a:ext cx="77724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b="1" dirty="0" smtClean="0">
                <a:solidFill>
                  <a:schemeClr val="tx2"/>
                </a:solidFill>
              </a:rPr>
              <a:t>1.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先描写口技艺人的表演，直接表现其</a:t>
            </a:r>
            <a:r>
              <a:rPr lang="zh-CN" altLang="en-US" sz="2800" dirty="0" smtClean="0">
                <a:solidFill>
                  <a:schemeClr val="tx2"/>
                </a:solidFill>
              </a:rPr>
              <a:t>高超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技艺，这是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正面描写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；</a:t>
            </a:r>
            <a:endParaRPr lang="zh-CN" altLang="en-US" sz="2800" b="1" dirty="0" smtClean="0">
              <a:solidFill>
                <a:schemeClr val="tx2"/>
              </a:solidFill>
            </a:endParaRPr>
          </a:p>
          <a:p>
            <a:pPr eaLnBrk="1" hangingPunct="1"/>
            <a:endParaRPr lang="zh-CN" altLang="en-US" sz="2800" b="1" dirty="0" smtClean="0">
              <a:solidFill>
                <a:schemeClr val="tx2"/>
              </a:solidFill>
            </a:endParaRPr>
          </a:p>
          <a:p>
            <a:pPr eaLnBrk="1" hangingPunct="1"/>
            <a:endParaRPr lang="zh-CN" altLang="en-US" sz="2800" b="1" dirty="0" smtClean="0">
              <a:solidFill>
                <a:schemeClr val="tx2"/>
              </a:solidFill>
            </a:endParaRPr>
          </a:p>
          <a:p>
            <a:pPr eaLnBrk="1" hangingPunct="1">
              <a:buFontTx/>
              <a:buNone/>
            </a:pPr>
            <a:r>
              <a:rPr lang="en-US" altLang="zh-CN" sz="2800" b="1" dirty="0" smtClean="0">
                <a:solidFill>
                  <a:schemeClr val="tx2"/>
                </a:solidFill>
              </a:rPr>
              <a:t>3.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课文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首尾呼应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两次清楚地交代了极简单的道具，从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侧面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表现口技艺人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技艺高超</a:t>
            </a:r>
            <a:r>
              <a:rPr lang="zh-CN" altLang="en-US" b="1" dirty="0" smtClean="0">
                <a:solidFill>
                  <a:schemeClr val="tx2"/>
                </a:solidFill>
              </a:rPr>
              <a:t>。</a:t>
            </a:r>
            <a:endParaRPr lang="zh-CN" altLang="en-US" b="1" dirty="0" smtClean="0">
              <a:solidFill>
                <a:schemeClr val="tx2"/>
              </a:solidFill>
            </a:endParaRPr>
          </a:p>
        </p:txBody>
      </p:sp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685483" y="3289300"/>
            <a:ext cx="7332980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2"/>
                </a:solidFill>
              </a:rPr>
              <a:t>2.</a:t>
            </a:r>
            <a:r>
              <a:rPr lang="zh-CN" altLang="en-US" sz="2800" b="1" dirty="0">
                <a:solidFill>
                  <a:schemeClr val="tx2"/>
                </a:solidFill>
              </a:rPr>
              <a:t>而后描写听众的</a:t>
            </a:r>
            <a:r>
              <a:rPr lang="zh-CN" altLang="en-US" sz="2800" b="1" dirty="0">
                <a:solidFill>
                  <a:srgbClr val="FF0000"/>
                </a:solidFill>
              </a:rPr>
              <a:t>神态、动作</a:t>
            </a:r>
            <a:r>
              <a:rPr lang="zh-CN" altLang="en-US" sz="2800" b="1" dirty="0">
                <a:solidFill>
                  <a:schemeClr val="tx2"/>
                </a:solidFill>
              </a:rPr>
              <a:t>，以听众的</a:t>
            </a:r>
            <a:endParaRPr lang="zh-CN" altLang="en-US" sz="2800" b="1" dirty="0">
              <a:solidFill>
                <a:schemeClr val="tx2"/>
              </a:solidFill>
            </a:endParaRPr>
          </a:p>
          <a:p>
            <a:pPr eaLnBrk="1" hangingPunct="1"/>
            <a:r>
              <a:rPr lang="zh-CN" altLang="en-US" sz="2800" b="1" dirty="0">
                <a:solidFill>
                  <a:schemeClr val="tx2"/>
                </a:solidFill>
              </a:rPr>
              <a:t>反应</a:t>
            </a:r>
            <a:r>
              <a:rPr lang="zh-CN" altLang="en-US" sz="2800" b="1" dirty="0">
                <a:solidFill>
                  <a:srgbClr val="FF0000"/>
                </a:solidFill>
              </a:rPr>
              <a:t>烘托</a:t>
            </a:r>
            <a:r>
              <a:rPr lang="zh-CN" altLang="en-US" sz="2800" b="1" dirty="0">
                <a:solidFill>
                  <a:schemeClr val="tx2"/>
                </a:solidFill>
              </a:rPr>
              <a:t>口技艺人</a:t>
            </a:r>
            <a:r>
              <a:rPr lang="zh-CN" altLang="en-US" sz="2800" b="1" dirty="0">
                <a:solidFill>
                  <a:srgbClr val="FF0000"/>
                </a:solidFill>
              </a:rPr>
              <a:t>技艺高超</a:t>
            </a:r>
            <a:r>
              <a:rPr lang="zh-CN" altLang="en-US" sz="2800" b="1" dirty="0">
                <a:solidFill>
                  <a:schemeClr val="tx2"/>
                </a:solidFill>
              </a:rPr>
              <a:t>，这是</a:t>
            </a:r>
            <a:r>
              <a:rPr lang="zh-CN" altLang="en-US" sz="2800" b="1" dirty="0">
                <a:solidFill>
                  <a:srgbClr val="FF0000"/>
                </a:solidFill>
              </a:rPr>
              <a:t>侧面描写</a:t>
            </a:r>
            <a:r>
              <a:rPr lang="zh-CN" altLang="en-US" sz="2800" b="1" dirty="0">
                <a:solidFill>
                  <a:schemeClr val="tx2"/>
                </a:solidFill>
              </a:rPr>
              <a:t>。</a:t>
            </a:r>
            <a:endParaRPr lang="zh-CN" altLang="en-US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3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4"/>
          <p:cNvGrpSpPr/>
          <p:nvPr/>
        </p:nvGrpSpPr>
        <p:grpSpPr>
          <a:xfrm>
            <a:off x="3259138" y="279400"/>
            <a:ext cx="2386012" cy="2386013"/>
            <a:chOff x="1278794" y="3334906"/>
            <a:chExt cx="914014" cy="914014"/>
          </a:xfrm>
        </p:grpSpPr>
        <p:grpSp>
          <p:nvGrpSpPr>
            <p:cNvPr id="3" name="组合 15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107" name="TextBox 61"/>
            <p:cNvSpPr txBox="1"/>
            <p:nvPr/>
          </p:nvSpPr>
          <p:spPr>
            <a:xfrm>
              <a:off x="1443719" y="3591858"/>
              <a:ext cx="118706" cy="1530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sp>
        <p:nvSpPr>
          <p:cNvPr id="20" name="TextBox 56"/>
          <p:cNvSpPr txBox="1"/>
          <p:nvPr/>
        </p:nvSpPr>
        <p:spPr>
          <a:xfrm>
            <a:off x="3629025" y="1117600"/>
            <a:ext cx="163703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兰亭细黑_GBK" panose="02000000000000000000" charset="-122"/>
                <a:ea typeface="方正兰亭细黑_GBK" panose="02000000000000000000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兰亭细黑_GBK" panose="02000000000000000000" charset="-122"/>
              <a:ea typeface="方正兰亭细黑_GBK" panose="02000000000000000000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0" y="3335338"/>
            <a:ext cx="9144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21"/>
          <p:cNvGrpSpPr/>
          <p:nvPr/>
        </p:nvGrpSpPr>
        <p:grpSpPr>
          <a:xfrm>
            <a:off x="4013200" y="2922588"/>
            <a:ext cx="823913" cy="823912"/>
            <a:chOff x="1278794" y="3334906"/>
            <a:chExt cx="914014" cy="914014"/>
          </a:xfrm>
        </p:grpSpPr>
        <p:grpSp>
          <p:nvGrpSpPr>
            <p:cNvPr id="5" name="组合 2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105" name="TextBox 61"/>
            <p:cNvSpPr txBox="1"/>
            <p:nvPr/>
          </p:nvSpPr>
          <p:spPr>
            <a:xfrm>
              <a:off x="1443719" y="3591858"/>
              <a:ext cx="343768" cy="443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094163" y="298132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01</a:t>
            </a:r>
            <a:endParaRPr lang="zh-CN" altLang="en-US" sz="4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47820" y="3895725"/>
            <a:ext cx="487680" cy="148018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p>
            <a:pPr lvl="0"/>
            <a:r>
              <a:rPr lang="zh-CN" altLang="en-US" sz="2000" b="1" dirty="0">
                <a:latin typeface="Calibri" panose="020F0502020204030204" pitchFamily="34" charset="0"/>
                <a:sym typeface="+mn-ea"/>
              </a:rPr>
              <a:t>基础信息</a:t>
            </a:r>
            <a:endParaRPr lang="zh-CN" altLang="en-US" sz="2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857885" y="619125"/>
            <a:ext cx="9144000" cy="5486400"/>
          </a:xfrm>
        </p:spPr>
        <p:txBody>
          <a:bodyPr/>
          <a:lstStyle/>
          <a:p>
            <a:pPr eaLnBrk="1" latinLnBrk="0" hangingPunct="1">
              <a:lnSpc>
                <a:spcPct val="150000"/>
              </a:lnSpc>
              <a:defRPr/>
            </a:pPr>
            <a:r>
              <a:rPr lang="zh-CN" altLang="en-US" sz="3600" i="0" dirty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时间词填空：</a:t>
            </a:r>
            <a:br>
              <a:rPr lang="zh-CN" altLang="en-US" sz="3200" i="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3200" i="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表示突然发生：（     ）（     ）</a:t>
            </a:r>
            <a:br>
              <a:rPr lang="zh-CN" altLang="en-US" sz="3200" i="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3200" i="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表示几件事同时发生：（      ）</a:t>
            </a:r>
            <a:br>
              <a:rPr lang="zh-CN" altLang="en-US" sz="3200" i="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3200" i="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表示两件事相继发生：（      ）</a:t>
            </a:r>
            <a:br>
              <a:rPr lang="zh-CN" altLang="en-US" sz="3200" i="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3200" i="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表示在特定的某个时间内发生：（    ）</a:t>
            </a:r>
            <a:br>
              <a:rPr lang="zh-CN" altLang="en-US" sz="3200" i="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3200" i="0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表示过了很短时间就发生：（    ）（     ）（     ）</a:t>
            </a:r>
            <a:endParaRPr lang="zh-CN" altLang="en-US" sz="3200" b="1" i="0" dirty="0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3020" name="Picture 12" descr="kj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53400" y="6105525"/>
            <a:ext cx="990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Rectangle 2"/>
          <p:cNvSpPr>
            <a:spLocks noGrp="1" noRot="1" noChangeArrowheads="1"/>
          </p:cNvSpPr>
          <p:nvPr/>
        </p:nvSpPr>
        <p:spPr>
          <a:xfrm>
            <a:off x="1386205" y="186690"/>
            <a:ext cx="1828800" cy="685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i="0" smtClean="0">
                <a:solidFill>
                  <a:srgbClr val="FF0000"/>
                </a:solidFill>
              </a:rPr>
              <a:t>练习一</a:t>
            </a:r>
            <a:endParaRPr lang="zh-CN" altLang="en-US" sz="3600" b="1" i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71500" y="1181100"/>
            <a:ext cx="1828800" cy="685800"/>
          </a:xfrm>
        </p:spPr>
        <p:txBody>
          <a:bodyPr/>
          <a:lstStyle/>
          <a:p>
            <a:pPr eaLnBrk="1" hangingPunct="1"/>
            <a:r>
              <a:rPr lang="zh-CN" altLang="en-US" sz="3600" b="1" i="0" smtClean="0">
                <a:solidFill>
                  <a:srgbClr val="FF0000"/>
                </a:solidFill>
              </a:rPr>
              <a:t>练习二</a:t>
            </a:r>
            <a:endParaRPr lang="zh-CN" altLang="en-US" sz="3600" b="1" i="0" smtClean="0">
              <a:solidFill>
                <a:srgbClr val="FF0000"/>
              </a:solidFill>
            </a:endParaRP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673735" y="2432050"/>
            <a:ext cx="7935595" cy="265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找出课文中描述听众反应的语句，说说这些描述起什么作用。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文中前后两次清楚地交代了极简单的道具，这对文章的结构和表现艺人的演技有什么作用</a:t>
            </a:r>
            <a:r>
              <a:rPr lang="en-US" altLang="zh-CN" sz="2800" b="1" dirty="0">
                <a:latin typeface="宋体" panose="02010600030101010101" pitchFamily="2" charset="-122"/>
              </a:rPr>
              <a:t>?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/>
            <a:endParaRPr lang="en-US" altLang="zh-CN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422910" y="1085215"/>
            <a:ext cx="9144000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kumimoji="0" lang="en-US" altLang="zh-CN" sz="32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0" lang="zh-CN" altLang="en-US" sz="3200" b="1">
                <a:latin typeface="楷体_GB2312" pitchFamily="49" charset="-122"/>
                <a:ea typeface="楷体_GB2312" pitchFamily="49" charset="-122"/>
              </a:rPr>
              <a:t>．于是宾客无不变色离席，奋袖出臂</a:t>
            </a:r>
            <a:r>
              <a:rPr kumimoji="0" lang="en-US" altLang="zh-CN" sz="3200" b="1">
                <a:latin typeface="楷体_GB2312" pitchFamily="49" charset="-122"/>
                <a:ea typeface="楷体_GB2312" pitchFamily="49" charset="-122"/>
              </a:rPr>
              <a:t>(    )</a:t>
            </a:r>
            <a:endParaRPr kumimoji="0"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708660" y="2090420"/>
            <a:ext cx="7726680" cy="388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A.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于是，客人们没有一个不吓得变了脸色，离开座位，卷起袖子，露出手臂。</a:t>
            </a:r>
            <a:endParaRPr kumimoji="0"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B.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于是，客人们没有一个不吓得变了脸色，离开座位，振奋得伸出了手臂。</a:t>
            </a:r>
            <a:endParaRPr kumimoji="0"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C.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在这种情况下，客人们没有一个不吓得变了脸色，离开座位，卷起袖子，露出手臂。</a:t>
            </a:r>
            <a:endParaRPr kumimoji="0"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30000"/>
              </a:spcBef>
            </a:pPr>
            <a:r>
              <a:rPr kumimoji="0" lang="en-US" altLang="zh-CN" sz="2800" b="1" dirty="0">
                <a:latin typeface="楷体_GB2312" pitchFamily="49" charset="-122"/>
                <a:ea typeface="楷体_GB2312" pitchFamily="49" charset="-122"/>
              </a:rPr>
              <a:t>D.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在这种情况下，客人们没有一个不吓得变了脸色，振奋得伸出了手臂。</a:t>
            </a:r>
            <a:endParaRPr kumimoji="0"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5061" name="Picture 5" descr="kj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53400" y="6105525"/>
            <a:ext cx="990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Rectangle 2"/>
          <p:cNvSpPr>
            <a:spLocks noGrp="1" noRot="1" noChangeArrowheads="1"/>
          </p:cNvSpPr>
          <p:nvPr/>
        </p:nvSpPr>
        <p:spPr>
          <a:xfrm>
            <a:off x="1407160" y="175895"/>
            <a:ext cx="1828800" cy="685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4400" i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i="0" smtClean="0">
                <a:solidFill>
                  <a:srgbClr val="FF0000"/>
                </a:solidFill>
              </a:rPr>
              <a:t>练习二</a:t>
            </a:r>
            <a:endParaRPr lang="zh-CN" altLang="en-US" sz="3600" b="1" i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5"/>
          <p:cNvSpPr txBox="1">
            <a:spLocks noChangeArrowheads="1"/>
          </p:cNvSpPr>
          <p:nvPr/>
        </p:nvSpPr>
        <p:spPr bwMode="auto">
          <a:xfrm>
            <a:off x="304800" y="228600"/>
            <a:ext cx="8305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ea typeface="楷体_GB2312" pitchFamily="49" charset="-122"/>
              </a:rPr>
              <a:t>选择下列各句翻译正确的一项。</a:t>
            </a:r>
            <a:endParaRPr lang="zh-CN" altLang="en-US" sz="4000" b="1">
              <a:ea typeface="楷体_GB2312" pitchFamily="49" charset="-122"/>
            </a:endParaRPr>
          </a:p>
        </p:txBody>
      </p:sp>
      <p:sp>
        <p:nvSpPr>
          <p:cNvPr id="44035" name="Text Box 6"/>
          <p:cNvSpPr txBox="1">
            <a:spLocks noChangeArrowheads="1"/>
          </p:cNvSpPr>
          <p:nvPr/>
        </p:nvSpPr>
        <p:spPr bwMode="auto">
          <a:xfrm>
            <a:off x="381000" y="1295400"/>
            <a:ext cx="8305800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宾客意少舒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(    )</a:t>
            </a:r>
            <a:endParaRPr lang="en-US" altLang="zh-CN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宾客的意见很少舒心的。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宾客的情绪稍微放松了些。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宾客的心情很少舒心。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宾客的心情渐渐舒畅。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962400" y="1143000"/>
            <a:ext cx="762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kumimoji="0" lang="en-US" altLang="zh-CN" sz="5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endParaRPr kumimoji="0" lang="en-US" altLang="zh-CN" sz="5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4037" name="Picture 8" descr="kj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53400" y="6105525"/>
            <a:ext cx="990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54864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时间词填空：</a:t>
            </a:r>
            <a:br>
              <a:rPr lang="zh-CN" altLang="en-US" sz="40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000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表示突然发生：（     ）（     ）</a:t>
            </a:r>
            <a:br>
              <a:rPr lang="zh-CN" altLang="en-US" sz="4000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000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表示几件事同时发生：（       ）</a:t>
            </a:r>
            <a:br>
              <a:rPr lang="zh-CN" altLang="en-US" sz="4000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000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表示两件事相继发生：（       ）</a:t>
            </a:r>
            <a:br>
              <a:rPr lang="zh-CN" altLang="en-US" sz="4000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000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表示在特定的某个时间内发生：（    ）</a:t>
            </a:r>
            <a:br>
              <a:rPr lang="zh-CN" altLang="en-US" sz="4000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4000" dirty="0" smtClean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表示过了很短时间就发生：         （      ）（      ）（     ）</a:t>
            </a:r>
            <a:endParaRPr lang="zh-CN" altLang="en-US" b="1" dirty="0" smtClean="0">
              <a:solidFill>
                <a:srgbClr val="9900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457200" y="5181600"/>
            <a:ext cx="83820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（少顷、既而、是时、一时、未几、忽、俄而、忽然）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ltGray">
          <a:xfrm>
            <a:off x="4495800" y="1247775"/>
            <a:ext cx="6413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忽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ltGray">
          <a:xfrm>
            <a:off x="6521450" y="1247775"/>
            <a:ext cx="12509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忽然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ltGray">
          <a:xfrm>
            <a:off x="6019800" y="1857375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</a:rPr>
              <a:t>一时</a:t>
            </a:r>
            <a:endParaRPr lang="zh-CN" altLang="en-US" sz="3600" b="1">
              <a:solidFill>
                <a:schemeClr val="tx2"/>
              </a:solidFill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ltGray">
          <a:xfrm>
            <a:off x="838200" y="4219575"/>
            <a:ext cx="11049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俄而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ltGray">
          <a:xfrm>
            <a:off x="7696200" y="3152775"/>
            <a:ext cx="14478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是时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ltGray">
          <a:xfrm>
            <a:off x="6019800" y="2390775"/>
            <a:ext cx="12954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既而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ltGray">
          <a:xfrm>
            <a:off x="3257550" y="4264025"/>
            <a:ext cx="13144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少顷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ltGray">
          <a:xfrm>
            <a:off x="5753100" y="4264025"/>
            <a:ext cx="13335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未几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3020" name="Picture 12" descr="kj">
            <a:hlinkClick r:id="rId1" action="ppaction://hlinksldjump"/>
          </p:cNvPr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53400" y="6105525"/>
            <a:ext cx="990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55" grpId="0" autoUpdateAnimBg="0"/>
      <p:bldP spid="23556" grpId="0" autoUpdateAnimBg="0"/>
      <p:bldP spid="23557" grpId="0" autoUpdateAnimBg="0"/>
      <p:bldP spid="23558" grpId="0" autoUpdateAnimBg="0"/>
      <p:bldP spid="23559" grpId="0" autoUpdateAnimBg="0"/>
      <p:bldP spid="23560" grpId="0" autoUpdateAnimBg="0"/>
      <p:bldP spid="23561" grpId="0" autoUpdateAnimBg="0"/>
      <p:bldP spid="23562" grpId="0" autoUpdateAnimBg="0"/>
      <p:bldP spid="23563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0" y="228600"/>
            <a:ext cx="1828800" cy="685800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练习二</a:t>
            </a:r>
            <a:endParaRPr lang="zh-CN" altLang="en-US" sz="3600" b="1" smtClean="0"/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228600" y="1066800"/>
            <a:ext cx="8686800" cy="478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找出课文中描述听众反应的语句，说说这些描述起什么作用。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/>
            <a:endParaRPr lang="zh-CN" altLang="en-US" sz="28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文中前后两次清楚地交代了极简单的道具，这对文章的结构和表现艺人的演技有什么作用</a:t>
            </a:r>
            <a:r>
              <a:rPr lang="en-US" altLang="zh-CN" sz="2800" b="1" dirty="0">
                <a:latin typeface="宋体" panose="02010600030101010101" pitchFamily="2" charset="-122"/>
              </a:rPr>
              <a:t>?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 eaLnBrk="1" hangingPunct="1"/>
            <a:endParaRPr lang="en-US" altLang="zh-CN" sz="2800" b="1" dirty="0"/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228600" y="1925638"/>
            <a:ext cx="8610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  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描述听众反应的语句有：</a:t>
            </a:r>
            <a:r>
              <a:rPr lang="zh-CN" altLang="en-US" b="1" dirty="0">
                <a:solidFill>
                  <a:srgbClr val="CC0000"/>
                </a:solidFill>
                <a:ea typeface="隶书" panose="02010509060101010101" pitchFamily="49" charset="-122"/>
              </a:rPr>
              <a:t>“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满坐宾客无不伸颈，侧目，微笑，默叹，以为绝妙。</a:t>
            </a:r>
            <a:r>
              <a:rPr lang="zh-CN" altLang="en-US" b="1" dirty="0">
                <a:solidFill>
                  <a:srgbClr val="CC0000"/>
                </a:solidFill>
                <a:ea typeface="隶书" panose="02010509060101010101" pitchFamily="49" charset="-122"/>
              </a:rPr>
              <a:t>”“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宾客意少舒，稍稍正坐。</a:t>
            </a:r>
            <a:r>
              <a:rPr lang="zh-CN" altLang="en-US" b="1" dirty="0">
                <a:solidFill>
                  <a:srgbClr val="CC0000"/>
                </a:solidFill>
                <a:ea typeface="隶书" panose="02010509060101010101" pitchFamily="49" charset="-122"/>
              </a:rPr>
              <a:t>”“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宾客无不变色离席，奋袖出臂，两股战战，几欲先走。</a:t>
            </a:r>
            <a:r>
              <a:rPr lang="zh-CN" altLang="en-US" b="1" dirty="0">
                <a:solidFill>
                  <a:srgbClr val="CC0000"/>
                </a:solidFill>
                <a:ea typeface="隶书" panose="02010509060101010101" pitchFamily="49" charset="-122"/>
              </a:rPr>
              <a:t>”</a:t>
            </a:r>
            <a:endParaRPr lang="zh-CN" altLang="en-US" b="1" dirty="0">
              <a:solidFill>
                <a:srgbClr val="CC0000"/>
              </a:solidFill>
              <a:latin typeface="宋体" panose="02010600030101010101" pitchFamily="2" charset="-122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  作用：</a:t>
            </a:r>
            <a:r>
              <a:rPr lang="zh-CN" altLang="en-US" b="1" u="sng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侧面描写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，生动细腻地刻画出听众的</a:t>
            </a:r>
            <a:r>
              <a:rPr lang="zh-CN" altLang="en-US" b="1" u="sng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心理变化过程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，</a:t>
            </a:r>
            <a:r>
              <a:rPr lang="zh-CN" altLang="en-US" b="1" u="sng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突出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了这场精彩的演出对听众具有巨大吸引力的</a:t>
            </a:r>
            <a:r>
              <a:rPr lang="zh-CN" altLang="en-US" b="1" u="sng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表演效果</a:t>
            </a:r>
            <a:r>
              <a:rPr lang="zh-CN" altLang="en-US" b="1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，</a:t>
            </a:r>
            <a:r>
              <a:rPr lang="zh-CN" altLang="en-US" b="1" u="sng" dirty="0">
                <a:solidFill>
                  <a:srgbClr val="CC0000"/>
                </a:solidFill>
                <a:latin typeface="宋体" panose="02010600030101010101" pitchFamily="2" charset="-122"/>
                <a:ea typeface="隶书" panose="02010509060101010101" pitchFamily="49" charset="-122"/>
              </a:rPr>
              <a:t>从而烘托出表演者技艺的高超。</a:t>
            </a:r>
            <a:endParaRPr lang="zh-CN" altLang="en-US" b="1" u="sng" dirty="0">
              <a:solidFill>
                <a:srgbClr val="CC0000"/>
              </a:solidFill>
              <a:ea typeface="隶书" panose="02010509060101010101" pitchFamily="49" charset="-122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81000" y="5486400"/>
            <a:ext cx="8229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rgbClr val="CC0000"/>
                </a:solidFill>
                <a:ea typeface="隶书" panose="02010509060101010101" pitchFamily="49" charset="-122"/>
              </a:rPr>
              <a:t>        </a:t>
            </a:r>
            <a:r>
              <a:rPr lang="zh-CN" altLang="en-US" b="1">
                <a:solidFill>
                  <a:srgbClr val="CC0000"/>
                </a:solidFill>
                <a:ea typeface="隶书" panose="02010509060101010101" pitchFamily="49" charset="-122"/>
              </a:rPr>
              <a:t>开头和结尾照应，除了使结构保持完整以外，也具有侧面烘托作用，突出了口技表演者技艺的高超。</a:t>
            </a:r>
            <a:endParaRPr lang="zh-CN" altLang="en-US" b="1">
              <a:solidFill>
                <a:srgbClr val="CC0000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71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utoUpdateAnimBg="0" build="p"/>
      <p:bldP spid="47110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0" y="0"/>
            <a:ext cx="6400800" cy="210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60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</a:rPr>
              <a:t>  一、导入新课：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609600" y="1295400"/>
            <a:ext cx="8001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dirty="0"/>
              <a:t>  </a:t>
            </a:r>
            <a:endParaRPr lang="zh-CN" altLang="en-US" sz="6000" dirty="0"/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/>
              <a:t>同学们，口技是一种传统技艺，表演者运用口腔发声技巧，同时借助一些简单道具，模仿出各种声响，使人如闻其声，如临其境，妙不可言。今天，我们将在林嗣环的生花妙笔的引领下，去感受一场精彩的口技表演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utoUpdateAnimBg="0"/>
      <p:bldP spid="3686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914400" y="1295400"/>
            <a:ext cx="7848600" cy="5035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   ☆关于口技：杂技的一种。演员运用口腔发声技巧来模仿各种声音。它能同时发出各种音响，这种技艺，清代属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“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百戏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”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之一种，表演者多隐身在布幔或屏风的后边，俗称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“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隔壁戏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”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，又称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“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学声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”“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哨声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”“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象声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”</a:t>
            </a:r>
            <a:r>
              <a:rPr lang="zh-CN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等。现代口技表演，演员不必隐身，改为借助扩音器发出各种声响，并且可以借助于动作、手势。</a:t>
            </a:r>
            <a:r>
              <a:rPr lang="zh-CN" altLang="en-US" sz="3600" b="1" dirty="0">
                <a:latin typeface="宋体" panose="02010600030101010101" pitchFamily="2" charset="-122"/>
              </a:rPr>
              <a:t>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026"/>
          <p:cNvSpPr txBox="1">
            <a:spLocks noChangeArrowheads="1"/>
          </p:cNvSpPr>
          <p:nvPr/>
        </p:nvSpPr>
        <p:spPr bwMode="auto">
          <a:xfrm>
            <a:off x="762000" y="1219200"/>
            <a:ext cx="7620000" cy="493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</a:rPr>
              <a:t>二、常识介绍：</a:t>
            </a:r>
            <a:endParaRPr lang="zh-CN" altLang="en-US" sz="48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10303"/>
                </a:solidFill>
              </a:rPr>
              <a:t>1、作者：林嗣环</a:t>
            </a:r>
            <a:r>
              <a:rPr lang="zh-CN" altLang="en-US" sz="3600" b="1" dirty="0">
                <a:solidFill>
                  <a:srgbClr val="3333CC"/>
                </a:solidFill>
              </a:rPr>
              <a:t>，字铁崖，明末清初福建晋江人，清顺治六年中进士，晚年住杭州,著有《铁崖文集》、《秋声集》。</a:t>
            </a:r>
            <a:endParaRPr lang="zh-CN" altLang="en-US" sz="3600" b="1" dirty="0">
              <a:solidFill>
                <a:srgbClr val="3333CC"/>
              </a:solidFill>
            </a:endParaRPr>
          </a:p>
          <a:p>
            <a:pPr eaLnBrk="1" hangingPunct="1"/>
            <a:r>
              <a:rPr lang="zh-CN" altLang="en-US" sz="3600" b="1" dirty="0"/>
              <a:t>2、体裁：</a:t>
            </a:r>
            <a:r>
              <a:rPr lang="zh-CN" altLang="en-US" sz="3600" b="1" dirty="0">
                <a:solidFill>
                  <a:srgbClr val="FF0000"/>
                </a:solidFill>
              </a:rPr>
              <a:t>记叙文。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3600" b="1" dirty="0"/>
              <a:t>3、出处：节选自《虞初新志．秋声诗自序》。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026" descr="0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ext Box 1027"/>
          <p:cNvSpPr txBox="1">
            <a:spLocks noChangeArrowheads="1"/>
          </p:cNvSpPr>
          <p:nvPr/>
        </p:nvSpPr>
        <p:spPr bwMode="auto">
          <a:xfrm>
            <a:off x="1066800" y="990600"/>
            <a:ext cx="685800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010303"/>
                </a:solidFill>
              </a:rPr>
              <a:t>4、《虞初新志》</a:t>
            </a:r>
            <a:r>
              <a:rPr lang="zh-CN" altLang="en-US" sz="3600" b="1" dirty="0">
                <a:solidFill>
                  <a:srgbClr val="D60093"/>
                </a:solidFill>
              </a:rPr>
              <a:t>是清代张潮编写的一部笔记小说，以铺写故事记叙人物为中心。全书20卷，所收多为明末清初访拟传奇故事之作，形式近于搜奇志异，并加评语，实际上是一部短篇小说集。林嗣环的《口技》一文被收入《虞初新志·秋声诗自序》。</a:t>
            </a:r>
            <a:endParaRPr lang="zh-CN" altLang="en-US" sz="3600" b="1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4"/>
          <p:cNvGrpSpPr/>
          <p:nvPr/>
        </p:nvGrpSpPr>
        <p:grpSpPr>
          <a:xfrm>
            <a:off x="3259138" y="279400"/>
            <a:ext cx="2386012" cy="2386013"/>
            <a:chOff x="1278794" y="3334906"/>
            <a:chExt cx="914014" cy="914014"/>
          </a:xfrm>
        </p:grpSpPr>
        <p:grpSp>
          <p:nvGrpSpPr>
            <p:cNvPr id="3" name="组合 15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251" name="TextBox 61"/>
            <p:cNvSpPr txBox="1"/>
            <p:nvPr/>
          </p:nvSpPr>
          <p:spPr>
            <a:xfrm>
              <a:off x="1443719" y="3591858"/>
              <a:ext cx="118706" cy="1530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sp>
        <p:nvSpPr>
          <p:cNvPr id="20" name="TextBox 56"/>
          <p:cNvSpPr txBox="1"/>
          <p:nvPr/>
        </p:nvSpPr>
        <p:spPr>
          <a:xfrm>
            <a:off x="3629025" y="1117600"/>
            <a:ext cx="1637030" cy="9144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兰亭细黑_GBK" panose="02000000000000000000" charset="-122"/>
                <a:ea typeface="方正兰亭细黑_GBK" panose="02000000000000000000" charset="-122"/>
                <a:cs typeface="+mn-cs"/>
              </a:rPr>
              <a:t>目录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兰亭细黑_GBK" panose="02000000000000000000" charset="-122"/>
              <a:ea typeface="方正兰亭细黑_GBK" panose="02000000000000000000" charset="-122"/>
              <a:cs typeface="+mn-cs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0" y="3335338"/>
            <a:ext cx="91440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21"/>
          <p:cNvGrpSpPr/>
          <p:nvPr/>
        </p:nvGrpSpPr>
        <p:grpSpPr>
          <a:xfrm>
            <a:off x="4013200" y="2922588"/>
            <a:ext cx="823913" cy="823912"/>
            <a:chOff x="1278794" y="3334906"/>
            <a:chExt cx="914014" cy="914014"/>
          </a:xfrm>
        </p:grpSpPr>
        <p:grpSp>
          <p:nvGrpSpPr>
            <p:cNvPr id="5" name="组合 2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249" name="TextBox 61"/>
            <p:cNvSpPr txBox="1"/>
            <p:nvPr/>
          </p:nvSpPr>
          <p:spPr>
            <a:xfrm>
              <a:off x="1443719" y="3591858"/>
              <a:ext cx="343768" cy="4430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/>
              <a:endParaRPr lang="zh-CN" altLang="en-US" sz="2000" dirty="0">
                <a:latin typeface="Watford DB"/>
                <a:ea typeface="造字工房劲黑（非商用）常规体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094163" y="2981325"/>
            <a:ext cx="762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000" dirty="0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02</a:t>
            </a:r>
            <a:endParaRPr lang="zh-CN" altLang="en-US" sz="4000" dirty="0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47820" y="3895725"/>
            <a:ext cx="487680" cy="11125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/>
            <a:r>
              <a:rPr lang="zh-CN" altLang="en-US" sz="2000" b="1" dirty="0">
                <a:latin typeface="Calibri" panose="020F0502020204030204" pitchFamily="34" charset="0"/>
                <a:ea typeface="宋体" panose="02010600030101010101" pitchFamily="2" charset="-122"/>
              </a:rPr>
              <a:t>字词讲解</a:t>
            </a:r>
            <a:endParaRPr lang="zh-CN" altLang="en-US" sz="2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63713" y="115888"/>
            <a:ext cx="5256212" cy="1008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/>
          <a:lstStyle/>
          <a:p>
            <a:r>
              <a:rPr 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（一）重点读音</a:t>
            </a:r>
            <a:endParaRPr 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647700" y="836613"/>
            <a:ext cx="8388350" cy="525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anose="02010609060101010101" pitchFamily="2" charset="-122"/>
              </a:rPr>
              <a:t>顷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       </a:t>
            </a:r>
            <a:r>
              <a:rPr lang="zh-CN" altLang="zh-CN" dirty="0">
                <a:latin typeface="黑体" panose="02010609060101010101" pitchFamily="2" charset="-122"/>
              </a:rPr>
              <a:t>)	(</a:t>
            </a:r>
            <a:r>
              <a:rPr lang="zh-CN" dirty="0">
                <a:latin typeface="黑体" panose="02010609060101010101" pitchFamily="2" charset="-122"/>
              </a:rPr>
              <a:t>少顷</a:t>
            </a:r>
            <a:r>
              <a:rPr lang="zh-CN" altLang="zh-CN" dirty="0">
                <a:latin typeface="黑体" panose="02010609060101010101" pitchFamily="2" charset="-122"/>
              </a:rPr>
              <a:t>)		</a:t>
            </a:r>
            <a:r>
              <a:rPr lang="zh-CN" dirty="0">
                <a:latin typeface="黑体" panose="02010609060101010101" pitchFamily="2" charset="-122"/>
              </a:rPr>
              <a:t>颈 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      </a:t>
            </a:r>
            <a:r>
              <a:rPr lang="zh-CN" altLang="zh-CN" dirty="0">
                <a:latin typeface="黑体" panose="02010609060101010101" pitchFamily="2" charset="-122"/>
              </a:rPr>
              <a:t>)	(</a:t>
            </a:r>
            <a:r>
              <a:rPr lang="zh-CN" dirty="0">
                <a:latin typeface="黑体" panose="02010609060101010101" pitchFamily="2" charset="-122"/>
              </a:rPr>
              <a:t>伸颈</a:t>
            </a:r>
            <a:r>
              <a:rPr lang="zh-CN" altLang="zh-CN" dirty="0">
                <a:latin typeface="黑体" panose="02010609060101010101" pitchFamily="2" charset="-122"/>
              </a:rPr>
              <a:t>)</a:t>
            </a:r>
            <a:endParaRPr lang="zh-CN" altLang="zh-CN" dirty="0">
              <a:latin typeface="黑体" panose="02010609060101010101" pitchFamily="2" charset="-122"/>
            </a:endParaRP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anose="02010609060101010101" pitchFamily="2" charset="-122"/>
              </a:rPr>
              <a:t>倾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       </a:t>
            </a:r>
            <a:r>
              <a:rPr lang="zh-CN" altLang="zh-CN" dirty="0">
                <a:latin typeface="黑体" panose="02010609060101010101" pitchFamily="2" charset="-122"/>
              </a:rPr>
              <a:t>)	(</a:t>
            </a:r>
            <a:r>
              <a:rPr lang="zh-CN" dirty="0">
                <a:latin typeface="黑体" panose="02010609060101010101" pitchFamily="2" charset="-122"/>
              </a:rPr>
              <a:t>倾侧</a:t>
            </a:r>
            <a:r>
              <a:rPr lang="zh-CN" altLang="zh-CN" dirty="0">
                <a:latin typeface="黑体" panose="02010609060101010101" pitchFamily="2" charset="-122"/>
              </a:rPr>
              <a:t>)		</a:t>
            </a:r>
            <a:r>
              <a:rPr lang="zh-CN" dirty="0">
                <a:latin typeface="黑体" panose="02010609060101010101" pitchFamily="2" charset="-122"/>
              </a:rPr>
              <a:t>吠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f</a:t>
            </a:r>
            <a:r>
              <a:rPr lang="zh-CN" altLang="zh-CN" dirty="0">
                <a:solidFill>
                  <a:schemeClr val="accent2"/>
                </a:solidFill>
                <a:latin typeface="Arial" panose="020B0604020202020204"/>
              </a:rPr>
              <a:t>è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i</a:t>
            </a:r>
            <a:r>
              <a:rPr lang="zh-CN" altLang="zh-CN" dirty="0">
                <a:latin typeface="黑体" panose="02010609060101010101" pitchFamily="2" charset="-122"/>
              </a:rPr>
              <a:t>)	(</a:t>
            </a:r>
            <a:r>
              <a:rPr lang="zh-CN" dirty="0">
                <a:latin typeface="黑体" panose="02010609060101010101" pitchFamily="2" charset="-122"/>
              </a:rPr>
              <a:t>犬吠</a:t>
            </a:r>
            <a:r>
              <a:rPr lang="zh-CN" altLang="zh-CN" dirty="0">
                <a:latin typeface="黑体" panose="02010609060101010101" pitchFamily="2" charset="-122"/>
              </a:rPr>
              <a:t>)</a:t>
            </a:r>
            <a:endParaRPr lang="zh-CN" altLang="zh-CN" dirty="0">
              <a:latin typeface="黑体" panose="02010609060101010101" pitchFamily="2" charset="-122"/>
            </a:endParaRP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anose="02010609060101010101" pitchFamily="2" charset="-122"/>
              </a:rPr>
              <a:t>呓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y</a:t>
            </a:r>
            <a:r>
              <a:rPr lang="zh-CN" altLang="zh-CN" dirty="0">
                <a:solidFill>
                  <a:schemeClr val="accent2"/>
                </a:solidFill>
                <a:latin typeface="Arial" panose="020B0604020202020204"/>
              </a:rPr>
              <a:t>ì</a:t>
            </a:r>
            <a:r>
              <a:rPr lang="zh-CN" altLang="zh-CN" dirty="0">
                <a:latin typeface="黑体" panose="02010609060101010101" pitchFamily="2" charset="-122"/>
              </a:rPr>
              <a:t>)	      (</a:t>
            </a:r>
            <a:r>
              <a:rPr lang="zh-CN" dirty="0">
                <a:latin typeface="黑体" panose="02010609060101010101" pitchFamily="2" charset="-122"/>
              </a:rPr>
              <a:t>呓语</a:t>
            </a:r>
            <a:r>
              <a:rPr lang="zh-CN" altLang="zh-CN" dirty="0">
                <a:latin typeface="黑体" panose="02010609060101010101" pitchFamily="2" charset="-122"/>
              </a:rPr>
              <a:t>)		</a:t>
            </a:r>
            <a:r>
              <a:rPr lang="zh-CN" dirty="0">
                <a:latin typeface="黑体" panose="02010609060101010101" pitchFamily="2" charset="-122"/>
              </a:rPr>
              <a:t>叱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ch</a:t>
            </a:r>
            <a:r>
              <a:rPr lang="zh-CN" altLang="zh-CN" dirty="0">
                <a:solidFill>
                  <a:schemeClr val="accent2"/>
                </a:solidFill>
                <a:latin typeface="Arial" panose="020B0604020202020204"/>
              </a:rPr>
              <a:t>ì</a:t>
            </a:r>
            <a:r>
              <a:rPr lang="zh-CN" altLang="zh-CN" dirty="0">
                <a:latin typeface="黑体" panose="02010609060101010101" pitchFamily="2" charset="-122"/>
              </a:rPr>
              <a:t>)	(</a:t>
            </a:r>
            <a:r>
              <a:rPr lang="zh-CN" dirty="0">
                <a:latin typeface="黑体" panose="02010609060101010101" pitchFamily="2" charset="-122"/>
              </a:rPr>
              <a:t>夫叱</a:t>
            </a:r>
            <a:r>
              <a:rPr lang="zh-CN" altLang="zh-CN" dirty="0">
                <a:latin typeface="黑体" panose="02010609060101010101" pitchFamily="2" charset="-122"/>
              </a:rPr>
              <a:t>)</a:t>
            </a:r>
            <a:endParaRPr lang="zh-CN" altLang="zh-CN" dirty="0">
              <a:latin typeface="黑体" panose="02010609060101010101" pitchFamily="2" charset="-122"/>
            </a:endParaRP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anose="02010609060101010101" pitchFamily="2" charset="-122"/>
              </a:rPr>
              <a:t>齁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hōu</a:t>
            </a:r>
            <a:r>
              <a:rPr lang="zh-CN" altLang="zh-CN" dirty="0">
                <a:latin typeface="黑体" panose="02010609060101010101" pitchFamily="2" charset="-122"/>
              </a:rPr>
              <a:t>)	(</a:t>
            </a:r>
            <a:r>
              <a:rPr lang="zh-CN" dirty="0">
                <a:latin typeface="黑体" panose="02010609060101010101" pitchFamily="2" charset="-122"/>
              </a:rPr>
              <a:t>齁声</a:t>
            </a:r>
            <a:r>
              <a:rPr lang="zh-CN" altLang="zh-CN" dirty="0">
                <a:latin typeface="黑体" panose="02010609060101010101" pitchFamily="2" charset="-122"/>
              </a:rPr>
              <a:t>)		</a:t>
            </a:r>
            <a:r>
              <a:rPr lang="zh-CN" dirty="0">
                <a:latin typeface="黑体" panose="02010609060101010101" pitchFamily="2" charset="-122"/>
              </a:rPr>
              <a:t>间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ji</a:t>
            </a:r>
            <a:r>
              <a:rPr lang="zh-CN" altLang="zh-CN" dirty="0">
                <a:solidFill>
                  <a:schemeClr val="accent2"/>
                </a:solidFill>
                <a:latin typeface="Arial" panose="020B0604020202020204"/>
              </a:rPr>
              <a:t>à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n</a:t>
            </a:r>
            <a:r>
              <a:rPr lang="zh-CN" altLang="zh-CN" dirty="0">
                <a:latin typeface="黑体" panose="02010609060101010101" pitchFamily="2" charset="-122"/>
              </a:rPr>
              <a:t>)	(</a:t>
            </a:r>
            <a:r>
              <a:rPr lang="zh-CN" dirty="0">
                <a:latin typeface="黑体" panose="02010609060101010101" pitchFamily="2" charset="-122"/>
              </a:rPr>
              <a:t>中间</a:t>
            </a:r>
            <a:r>
              <a:rPr lang="zh-CN" altLang="zh-CN" dirty="0">
                <a:latin typeface="黑体" panose="02010609060101010101" pitchFamily="2" charset="-122"/>
              </a:rPr>
              <a:t>)    </a:t>
            </a:r>
            <a:endParaRPr lang="zh-CN" altLang="zh-CN" dirty="0">
              <a:latin typeface="黑体" panose="02010609060101010101" pitchFamily="2" charset="-122"/>
            </a:endParaRP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anose="02010609060101010101" pitchFamily="2" charset="-122"/>
              </a:rPr>
              <a:t>曳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y</a:t>
            </a:r>
            <a:r>
              <a:rPr lang="zh-CN" altLang="zh-CN" dirty="0">
                <a:solidFill>
                  <a:schemeClr val="accent2"/>
                </a:solidFill>
                <a:latin typeface="Arial" panose="020B0604020202020204"/>
              </a:rPr>
              <a:t>è</a:t>
            </a:r>
            <a:r>
              <a:rPr lang="zh-CN" altLang="zh-CN" dirty="0">
                <a:latin typeface="黑体" panose="02010609060101010101" pitchFamily="2" charset="-122"/>
              </a:rPr>
              <a:t>)	(</a:t>
            </a:r>
            <a:r>
              <a:rPr lang="zh-CN" dirty="0">
                <a:latin typeface="黑体" panose="02010609060101010101" pitchFamily="2" charset="-122"/>
              </a:rPr>
              <a:t>曳屋</a:t>
            </a:r>
            <a:r>
              <a:rPr lang="zh-CN" altLang="zh-CN" dirty="0">
                <a:latin typeface="黑体" panose="02010609060101010101" pitchFamily="2" charset="-122"/>
              </a:rPr>
              <a:t>)		</a:t>
            </a:r>
            <a:r>
              <a:rPr lang="zh-CN" dirty="0">
                <a:latin typeface="黑体" panose="02010609060101010101" pitchFamily="2" charset="-122"/>
              </a:rPr>
              <a:t>许许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hǔ</a:t>
            </a:r>
            <a:r>
              <a:rPr lang="zh-CN" altLang="zh-CN" dirty="0">
                <a:latin typeface="黑体" panose="02010609060101010101" pitchFamily="2" charset="-122"/>
              </a:rPr>
              <a:t>)</a:t>
            </a:r>
            <a:endParaRPr lang="zh-CN" altLang="zh-CN" dirty="0">
              <a:latin typeface="黑体" panose="02010609060101010101" pitchFamily="2" charset="-122"/>
            </a:endParaRPr>
          </a:p>
          <a:p>
            <a:pPr marL="342900" indent="-342900">
              <a:lnSpc>
                <a:spcPct val="180000"/>
              </a:lnSpc>
              <a:spcBef>
                <a:spcPct val="20000"/>
              </a:spcBef>
            </a:pPr>
            <a:r>
              <a:rPr lang="zh-CN" dirty="0">
                <a:latin typeface="黑体" panose="02010609060101010101" pitchFamily="2" charset="-122"/>
              </a:rPr>
              <a:t>少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shāo</a:t>
            </a:r>
            <a:r>
              <a:rPr lang="zh-CN" altLang="zh-CN" dirty="0">
                <a:latin typeface="黑体" panose="02010609060101010101" pitchFamily="2" charset="-122"/>
              </a:rPr>
              <a:t>)	(</a:t>
            </a:r>
            <a:r>
              <a:rPr lang="zh-CN" dirty="0">
                <a:latin typeface="黑体" panose="02010609060101010101" pitchFamily="2" charset="-122"/>
              </a:rPr>
              <a:t>意少舒</a:t>
            </a:r>
            <a:r>
              <a:rPr lang="zh-CN" altLang="zh-CN" dirty="0">
                <a:latin typeface="黑体" panose="02010609060101010101" pitchFamily="2" charset="-122"/>
              </a:rPr>
              <a:t>)		</a:t>
            </a:r>
            <a:r>
              <a:rPr lang="zh-CN" dirty="0">
                <a:latin typeface="黑体" panose="02010609060101010101" pitchFamily="2" charset="-122"/>
              </a:rPr>
              <a:t>几</a:t>
            </a:r>
            <a:r>
              <a:rPr lang="zh-CN" altLang="zh-CN" dirty="0">
                <a:latin typeface="黑体" panose="02010609060101010101" pitchFamily="2" charset="-122"/>
              </a:rPr>
              <a:t>(</a:t>
            </a:r>
            <a:r>
              <a:rPr lang="zh-CN" altLang="zh-CN" dirty="0">
                <a:solidFill>
                  <a:schemeClr val="accent2"/>
                </a:solidFill>
                <a:latin typeface="黑体" panose="02010609060101010101" pitchFamily="2" charset="-122"/>
              </a:rPr>
              <a:t>jī</a:t>
            </a:r>
            <a:r>
              <a:rPr lang="zh-CN" altLang="zh-CN" dirty="0">
                <a:latin typeface="黑体" panose="02010609060101010101" pitchFamily="2" charset="-122"/>
              </a:rPr>
              <a:t>)	(</a:t>
            </a:r>
            <a:r>
              <a:rPr lang="zh-CN" dirty="0">
                <a:latin typeface="黑体" panose="02010609060101010101" pitchFamily="2" charset="-122"/>
              </a:rPr>
              <a:t>几欲</a:t>
            </a:r>
            <a:r>
              <a:rPr lang="zh-CN" altLang="zh-CN" dirty="0">
                <a:latin typeface="黑体" panose="02010609060101010101" pitchFamily="2" charset="-122"/>
              </a:rPr>
              <a:t>) </a:t>
            </a:r>
            <a:endParaRPr lang="zh-CN" altLang="zh-CN" dirty="0">
              <a:latin typeface="黑体" panose="02010609060101010101" pitchFamily="2" charset="-122"/>
            </a:endParaRPr>
          </a:p>
        </p:txBody>
      </p:sp>
      <p:pic>
        <p:nvPicPr>
          <p:cNvPr id="16388" name="Picture 4" descr="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083" y="1123950"/>
            <a:ext cx="8572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835150"/>
            <a:ext cx="8572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770" y="1076008"/>
            <a:ext cx="857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 autoUpdateAnimBg="0"/>
      <p:bldP spid="16387" grpId="0" bldLvl="0" animBg="1" autoUpdateAnimBg="0"/>
    </p:bldLst>
  </p:timing>
</p:sld>
</file>

<file path=ppt/tags/tag1.xml><?xml version="1.0" encoding="utf-8"?>
<p:tagLst xmlns:p="http://schemas.openxmlformats.org/presentationml/2006/main">
  <p:tag name="SELECTED" val="True"/>
</p:tagLst>
</file>

<file path=ppt/tags/tag2.xml><?xml version="1.0" encoding="utf-8"?>
<p:tagLst xmlns:p="http://schemas.openxmlformats.org/presentationml/2006/main">
  <p:tag name="SELECTED" val="True"/>
</p:tagLst>
</file>

<file path=ppt/tags/tag3.xml><?xml version="1.0" encoding="utf-8"?>
<p:tagLst xmlns:p="http://schemas.openxmlformats.org/presentationml/2006/main">
  <p:tag name="SELECTED" val="True"/>
</p:tagLst>
</file>

<file path=ppt/tags/tag4.xml><?xml version="1.0" encoding="utf-8"?>
<p:tagLst xmlns:p="http://schemas.openxmlformats.org/presentationml/2006/main">
  <p:tag name="SELECTED" val="True"/>
</p:tagLst>
</file>

<file path=ppt/tags/tag5.xml><?xml version="1.0" encoding="utf-8"?>
<p:tagLst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第一PPT模板网-WWW.1PPT.COM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第一PPT模板网-WWW.1PPT.COM ">
  <a:themeElements>
    <a:clrScheme name="内容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内容页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oudy Stout" pitchFamily="18" charset="0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oudy Stout" pitchFamily="18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内容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内容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内容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内容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内容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内容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内容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Designs\Global.pot</Template>
  <TotalTime>0</TotalTime>
  <Words>3504</Words>
  <Application>WPS 演示</Application>
  <PresentationFormat>全屏显示(4:3)</PresentationFormat>
  <Paragraphs>450</Paragraphs>
  <Slides>35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71" baseType="lpstr">
      <vt:lpstr>Arial</vt:lpstr>
      <vt:lpstr>宋体</vt:lpstr>
      <vt:lpstr>Wingdings</vt:lpstr>
      <vt:lpstr>Times New Roman</vt:lpstr>
      <vt:lpstr>Calibri</vt:lpstr>
      <vt:lpstr>华文新魏</vt:lpstr>
      <vt:lpstr>微软雅黑</vt:lpstr>
      <vt:lpstr>Times New Roman</vt:lpstr>
      <vt:lpstr>方正姚体</vt:lpstr>
      <vt:lpstr>华文宋体</vt:lpstr>
      <vt:lpstr>华文新魏</vt:lpstr>
      <vt:lpstr>隶书</vt:lpstr>
      <vt:lpstr>Tahoma</vt:lpstr>
      <vt:lpstr>楷体_GB2312</vt:lpstr>
      <vt:lpstr>华文中宋</vt:lpstr>
      <vt:lpstr>黑体</vt:lpstr>
      <vt:lpstr>华文行楷</vt:lpstr>
      <vt:lpstr>华文隶书</vt:lpstr>
      <vt:lpstr>华文仿宋</vt:lpstr>
      <vt:lpstr>华文细黑</vt:lpstr>
      <vt:lpstr>仿宋_GB2312</vt:lpstr>
      <vt:lpstr>Arial</vt:lpstr>
      <vt:lpstr>新宋体</vt:lpstr>
      <vt:lpstr>仿宋</vt:lpstr>
      <vt:lpstr>Watford DB</vt:lpstr>
      <vt:lpstr>造字工房劲黑（非商用）常规体</vt:lpstr>
      <vt:lpstr>Calibri</vt:lpstr>
      <vt:lpstr>楷体</vt:lpstr>
      <vt:lpstr>方正兰亭细黑_GBK</vt:lpstr>
      <vt:lpstr>方正兰亭超细黑简体</vt:lpstr>
      <vt:lpstr>隶书</vt:lpstr>
      <vt:lpstr>Goudy Stout</vt:lpstr>
      <vt:lpstr>Segoe Print</vt:lpstr>
      <vt:lpstr>华文楷体</vt:lpstr>
      <vt:lpstr>第一PPT模板网-WWW.1PPT.COM</vt:lpstr>
      <vt:lpstr>1_第一PPT模板网-WWW.1PPT.COM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重点读音</vt:lpstr>
      <vt:lpstr>PowerPoint 演示文稿</vt:lpstr>
      <vt:lpstr>PowerPoint 演示文稿</vt:lpstr>
      <vt:lpstr>PowerPoint 演示文稿</vt:lpstr>
      <vt:lpstr>PowerPoint 演示文稿</vt:lpstr>
      <vt:lpstr>解释红色的词语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二、三个场景的描写，都突出了表演者演技的高超。请用文中的一个字概括。</vt:lpstr>
      <vt:lpstr>PowerPoint 演示文稿</vt:lpstr>
      <vt:lpstr>课文是怎样将正面描写与侧面描写相结合的？</vt:lpstr>
      <vt:lpstr>练习二</vt:lpstr>
      <vt:lpstr>练习二</vt:lpstr>
      <vt:lpstr>练习二</vt:lpstr>
      <vt:lpstr>PowerPoint 演示文稿</vt:lpstr>
      <vt:lpstr>时间词填空： 表示突然发生：（     ）（     ） 表示几件事同时发生：（       ） 表示两件事相继发生：（       ） 表示在特定的某个时间内发生：（    ） 表示过了很短时间就发生：         （      ）（      ）（     ）</vt:lpstr>
      <vt:lpstr>练习二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Administrator</cp:lastModifiedBy>
  <cp:revision>112</cp:revision>
  <dcterms:created xsi:type="dcterms:W3CDTF">2113-01-01T00:00:00Z</dcterms:created>
  <dcterms:modified xsi:type="dcterms:W3CDTF">2017-05-04T09:27:49Z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