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64.xml" ContentType="application/vnd.openxmlformats-officedocument.presentationml.tags+xml"/>
  <Override PartName="/ppt/tags/tag65.xml" ContentType="application/vnd.openxmlformats-officedocument.presentationml.tags+xml"/>
  <Override PartName="/ppt/notesSlides/notesSlide4.xml" ContentType="application/vnd.openxmlformats-officedocument.presentationml.notesSlide+xml"/>
  <Override PartName="/ppt/tags/tag66.xml" ContentType="application/vnd.openxmlformats-officedocument.presentationml.tags+xml"/>
  <Override PartName="/ppt/tags/tag67.xml" ContentType="application/vnd.openxmlformats-officedocument.presentationml.tags+xml"/>
  <Override PartName="/ppt/notesSlides/notesSlide5.xml" ContentType="application/vnd.openxmlformats-officedocument.presentationml.notesSlide+xml"/>
  <Override PartName="/ppt/tags/tag68.xml" ContentType="application/vnd.openxmlformats-officedocument.presentationml.tags+xml"/>
  <Override PartName="/ppt/tags/tag69.xml" ContentType="application/vnd.openxmlformats-officedocument.presentationml.tags+xml"/>
  <Override PartName="/ppt/notesSlides/notesSlide6.xml" ContentType="application/vnd.openxmlformats-officedocument.presentationml.notesSlide+xml"/>
  <Override PartName="/ppt/tags/tag70.xml" ContentType="application/vnd.openxmlformats-officedocument.presentationml.tags+xml"/>
  <Override PartName="/ppt/tags/tag71.xml" ContentType="application/vnd.openxmlformats-officedocument.presentationml.tags+xml"/>
  <Override PartName="/ppt/notesSlides/notesSlide7.xml" ContentType="application/vnd.openxmlformats-officedocument.presentationml.notesSlide+xml"/>
  <Override PartName="/ppt/tags/tag72.xml" ContentType="application/vnd.openxmlformats-officedocument.presentationml.tags+xml"/>
  <Override PartName="/ppt/tags/tag73.xml" ContentType="application/vnd.openxmlformats-officedocument.presentationml.tags+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7"/>
  </p:notesMasterIdLst>
  <p:sldIdLst>
    <p:sldId id="425" r:id="rId2"/>
    <p:sldId id="676" r:id="rId3"/>
    <p:sldId id="413" r:id="rId4"/>
    <p:sldId id="508" r:id="rId5"/>
    <p:sldId id="427" r:id="rId6"/>
    <p:sldId id="608" r:id="rId7"/>
    <p:sldId id="609" r:id="rId8"/>
    <p:sldId id="611" r:id="rId9"/>
    <p:sldId id="612" r:id="rId10"/>
    <p:sldId id="613" r:id="rId11"/>
    <p:sldId id="615" r:id="rId12"/>
    <p:sldId id="679" r:id="rId13"/>
    <p:sldId id="509" r:id="rId14"/>
    <p:sldId id="680" r:id="rId15"/>
    <p:sldId id="681" r:id="rId16"/>
    <p:sldId id="682" r:id="rId17"/>
    <p:sldId id="684" r:id="rId18"/>
    <p:sldId id="685" r:id="rId19"/>
    <p:sldId id="686" r:id="rId20"/>
    <p:sldId id="687" r:id="rId21"/>
    <p:sldId id="688" r:id="rId22"/>
    <p:sldId id="689" r:id="rId23"/>
    <p:sldId id="690" r:id="rId24"/>
    <p:sldId id="691" r:id="rId25"/>
    <p:sldId id="692" r:id="rId26"/>
    <p:sldId id="693" r:id="rId27"/>
    <p:sldId id="642" r:id="rId28"/>
    <p:sldId id="643" r:id="rId29"/>
    <p:sldId id="646" r:id="rId30"/>
    <p:sldId id="711" r:id="rId31"/>
    <p:sldId id="694" r:id="rId32"/>
    <p:sldId id="695" r:id="rId33"/>
    <p:sldId id="696" r:id="rId34"/>
    <p:sldId id="712" r:id="rId35"/>
    <p:sldId id="698" r:id="rId36"/>
  </p:sldIdLst>
  <p:sldSz cx="12192000" cy="6858000"/>
  <p:notesSz cx="6858000" cy="9144000"/>
  <p:custDataLst>
    <p:tags r:id="rId3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BF09A3A6-237E-439D-AB77-03A04F1FD392}">
          <p14:sldIdLst>
            <p14:sldId id="425"/>
            <p14:sldId id="676"/>
            <p14:sldId id="413"/>
            <p14:sldId id="508"/>
            <p14:sldId id="427"/>
            <p14:sldId id="608"/>
            <p14:sldId id="609"/>
            <p14:sldId id="611"/>
            <p14:sldId id="612"/>
            <p14:sldId id="613"/>
            <p14:sldId id="615"/>
            <p14:sldId id="679"/>
          </p14:sldIdLst>
        </p14:section>
        <p14:section name="无标题节" id="{4EEA5CD6-049F-44B7-9A4F-CCB1B7B5FBD0}">
          <p14:sldIdLst>
            <p14:sldId id="509"/>
            <p14:sldId id="680"/>
            <p14:sldId id="681"/>
            <p14:sldId id="682"/>
            <p14:sldId id="684"/>
            <p14:sldId id="685"/>
            <p14:sldId id="686"/>
            <p14:sldId id="687"/>
            <p14:sldId id="688"/>
            <p14:sldId id="689"/>
            <p14:sldId id="690"/>
            <p14:sldId id="691"/>
            <p14:sldId id="692"/>
            <p14:sldId id="693"/>
            <p14:sldId id="642"/>
            <p14:sldId id="643"/>
            <p14:sldId id="646"/>
            <p14:sldId id="711"/>
            <p14:sldId id="694"/>
            <p14:sldId id="695"/>
            <p14:sldId id="696"/>
            <p14:sldId id="712"/>
            <p14:sldId id="698"/>
          </p14:sldIdLst>
        </p14:section>
      </p14:section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dministrator" initials="A" lastIdx="0" clrIdx="0"/>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 uri="{1BD7E111-0CB8-44D6-8891-C1BB2F81B7CC}">
      <p1710:readonlyRecommended xmlns:p1710="http://schemas.microsoft.com/office/powerpoint/2017/10/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778" autoAdjust="0"/>
    <p:restoredTop sz="94660"/>
  </p:normalViewPr>
  <p:slideViewPr>
    <p:cSldViewPr snapToGrid="0" showGuides="1">
      <p:cViewPr varScale="1">
        <p:scale>
          <a:sx n="64" d="100"/>
          <a:sy n="64" d="100"/>
        </p:scale>
        <p:origin x="-138" y="-516"/>
      </p:cViewPr>
      <p:guideLst>
        <p:guide orient="horz" pos="2261"/>
        <p:guide pos="3841"/>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0" cy="720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commentAuthors" Target="commentAuthor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gs" Target="tags/tag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2020-9-12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extLst>
      <p:ext uri="{BB962C8B-B14F-4D97-AF65-F5344CB8AC3E}">
        <p14:creationId xmlns:p14="http://schemas.microsoft.com/office/powerpoint/2010/main" val="7952804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FCDA5F-8258-4F8E-99A9-09E4EA0F9126}" type="slidenum">
              <a:rPr lang="zh-CN" altLang="en-US" smtClean="0"/>
              <a:t>13</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FCDA5F-8258-4F8E-99A9-09E4EA0F9126}" type="slidenum">
              <a:rPr lang="zh-CN" altLang="en-US" smtClean="0"/>
              <a:t>27</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FCDA5F-8258-4F8E-99A9-09E4EA0F9126}" type="slidenum">
              <a:rPr lang="zh-CN" altLang="en-US" smtClean="0"/>
              <a:t>29</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FCDA5F-8258-4F8E-99A9-09E4EA0F9126}" type="slidenum">
              <a:rPr lang="zh-CN" altLang="en-US" smtClean="0"/>
              <a:t>4</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DE0F773-CE60-4C1B-9E47-31966B72FCE4}" type="slidenum">
              <a:rPr lang="zh-CN" altLang="en-US" smtClean="0"/>
              <a:t>5</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DE0F773-CE60-4C1B-9E47-31966B72FCE4}" type="slidenum">
              <a:rPr lang="zh-CN" altLang="en-US" smtClean="0"/>
              <a:t>6</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DE0F773-CE60-4C1B-9E47-31966B72FCE4}" type="slidenum">
              <a:rPr lang="zh-CN" altLang="en-US" smtClean="0"/>
              <a:t>7</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DE0F773-CE60-4C1B-9E47-31966B72FCE4}" type="slidenum">
              <a:rPr lang="zh-CN" altLang="en-US" smtClean="0"/>
              <a:t>8</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DE0F773-CE60-4C1B-9E47-31966B72FCE4}" type="slidenum">
              <a:rPr lang="zh-CN" altLang="en-US" smtClean="0"/>
              <a:t>9</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DE0F773-CE60-4C1B-9E47-31966B72FCE4}" type="slidenum">
              <a:rPr lang="zh-CN" altLang="en-US" smtClean="0"/>
              <a:t>10</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FCDA5F-8258-4F8E-99A9-09E4EA0F9126}" type="slidenum">
              <a:rPr lang="zh-CN" altLang="en-US" smtClean="0"/>
              <a:t>11</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tags" Target="../tags/tag10.xml"/><Relationship Id="rId2" Type="http://schemas.openxmlformats.org/officeDocument/2006/relationships/tags" Target="../tags/tag9.xml"/><Relationship Id="rId1" Type="http://schemas.openxmlformats.org/officeDocument/2006/relationships/tags" Target="../tags/tag8.xml"/><Relationship Id="rId6" Type="http://schemas.openxmlformats.org/officeDocument/2006/relationships/slideMaster" Target="../slideMasters/slideMaster1.xml"/><Relationship Id="rId5" Type="http://schemas.openxmlformats.org/officeDocument/2006/relationships/tags" Target="../tags/tag12.xml"/><Relationship Id="rId4" Type="http://schemas.openxmlformats.org/officeDocument/2006/relationships/tags" Target="../tags/tag11.xml"/></Relationships>
</file>

<file path=ppt/slideLayouts/_rels/slideLayout10.xml.rels><?xml version="1.0" encoding="UTF-8" standalone="yes"?>
<Relationships xmlns="http://schemas.openxmlformats.org/package/2006/relationships"><Relationship Id="rId3" Type="http://schemas.openxmlformats.org/officeDocument/2006/relationships/tags" Target="../tags/tag57.xml"/><Relationship Id="rId2" Type="http://schemas.openxmlformats.org/officeDocument/2006/relationships/tags" Target="../tags/tag56.xml"/><Relationship Id="rId1" Type="http://schemas.openxmlformats.org/officeDocument/2006/relationships/tags" Target="../tags/tag55.xml"/><Relationship Id="rId5" Type="http://schemas.openxmlformats.org/officeDocument/2006/relationships/slideMaster" Target="../slideMasters/slideMaster1.xml"/><Relationship Id="rId4" Type="http://schemas.openxmlformats.org/officeDocument/2006/relationships/tags" Target="../tags/tag58.xml"/></Relationships>
</file>

<file path=ppt/slideLayouts/_rels/slideLayout11.xml.rels><?xml version="1.0" encoding="UTF-8" standalone="yes"?>
<Relationships xmlns="http://schemas.openxmlformats.org/package/2006/relationships"><Relationship Id="rId3" Type="http://schemas.openxmlformats.org/officeDocument/2006/relationships/tags" Target="../tags/tag61.xml"/><Relationship Id="rId2" Type="http://schemas.openxmlformats.org/officeDocument/2006/relationships/tags" Target="../tags/tag60.xml"/><Relationship Id="rId1" Type="http://schemas.openxmlformats.org/officeDocument/2006/relationships/tags" Target="../tags/tag59.xml"/><Relationship Id="rId6" Type="http://schemas.openxmlformats.org/officeDocument/2006/relationships/slideMaster" Target="../slideMasters/slideMaster1.xml"/><Relationship Id="rId5" Type="http://schemas.openxmlformats.org/officeDocument/2006/relationships/tags" Target="../tags/tag63.xml"/><Relationship Id="rId4" Type="http://schemas.openxmlformats.org/officeDocument/2006/relationships/tags" Target="../tags/tag6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tags" Target="../tags/tag15.xml"/><Relationship Id="rId2" Type="http://schemas.openxmlformats.org/officeDocument/2006/relationships/tags" Target="../tags/tag14.xml"/><Relationship Id="rId1" Type="http://schemas.openxmlformats.org/officeDocument/2006/relationships/tags" Target="../tags/tag13.xml"/><Relationship Id="rId6" Type="http://schemas.openxmlformats.org/officeDocument/2006/relationships/slideMaster" Target="../slideMasters/slideMaster1.xml"/><Relationship Id="rId5" Type="http://schemas.openxmlformats.org/officeDocument/2006/relationships/tags" Target="../tags/tag17.xml"/><Relationship Id="rId4" Type="http://schemas.openxmlformats.org/officeDocument/2006/relationships/tags" Target="../tags/tag16.xml"/></Relationships>
</file>

<file path=ppt/slideLayouts/_rels/slideLayout3.xml.rels><?xml version="1.0" encoding="UTF-8" standalone="yes"?>
<Relationships xmlns="http://schemas.openxmlformats.org/package/2006/relationships"><Relationship Id="rId3" Type="http://schemas.openxmlformats.org/officeDocument/2006/relationships/tags" Target="../tags/tag20.xml"/><Relationship Id="rId2" Type="http://schemas.openxmlformats.org/officeDocument/2006/relationships/tags" Target="../tags/tag19.xml"/><Relationship Id="rId1" Type="http://schemas.openxmlformats.org/officeDocument/2006/relationships/tags" Target="../tags/tag18.xml"/><Relationship Id="rId6" Type="http://schemas.openxmlformats.org/officeDocument/2006/relationships/slideMaster" Target="../slideMasters/slideMaster1.xml"/><Relationship Id="rId5" Type="http://schemas.openxmlformats.org/officeDocument/2006/relationships/tags" Target="../tags/tag22.xml"/><Relationship Id="rId4" Type="http://schemas.openxmlformats.org/officeDocument/2006/relationships/tags" Target="../tags/tag21.xml"/></Relationships>
</file>

<file path=ppt/slideLayouts/_rels/slideLayout4.xml.rels><?xml version="1.0" encoding="UTF-8" standalone="yes"?>
<Relationships xmlns="http://schemas.openxmlformats.org/package/2006/relationships"><Relationship Id="rId3" Type="http://schemas.openxmlformats.org/officeDocument/2006/relationships/tags" Target="../tags/tag25.xml"/><Relationship Id="rId7" Type="http://schemas.openxmlformats.org/officeDocument/2006/relationships/slideMaster" Target="../slideMasters/slideMaster1.xml"/><Relationship Id="rId2" Type="http://schemas.openxmlformats.org/officeDocument/2006/relationships/tags" Target="../tags/tag24.xml"/><Relationship Id="rId1" Type="http://schemas.openxmlformats.org/officeDocument/2006/relationships/tags" Target="../tags/tag23.xml"/><Relationship Id="rId6" Type="http://schemas.openxmlformats.org/officeDocument/2006/relationships/tags" Target="../tags/tag28.xml"/><Relationship Id="rId5" Type="http://schemas.openxmlformats.org/officeDocument/2006/relationships/tags" Target="../tags/tag27.xml"/><Relationship Id="rId4" Type="http://schemas.openxmlformats.org/officeDocument/2006/relationships/tags" Target="../tags/tag26.xml"/></Relationships>
</file>

<file path=ppt/slideLayouts/_rels/slideLayout5.xml.rels><?xml version="1.0" encoding="UTF-8" standalone="yes"?>
<Relationships xmlns="http://schemas.openxmlformats.org/package/2006/relationships"><Relationship Id="rId8" Type="http://schemas.openxmlformats.org/officeDocument/2006/relationships/tags" Target="../tags/tag36.xml"/><Relationship Id="rId3" Type="http://schemas.openxmlformats.org/officeDocument/2006/relationships/tags" Target="../tags/tag31.xml"/><Relationship Id="rId7" Type="http://schemas.openxmlformats.org/officeDocument/2006/relationships/tags" Target="../tags/tag35.xml"/><Relationship Id="rId2" Type="http://schemas.openxmlformats.org/officeDocument/2006/relationships/tags" Target="../tags/tag30.xml"/><Relationship Id="rId1" Type="http://schemas.openxmlformats.org/officeDocument/2006/relationships/tags" Target="../tags/tag29.xml"/><Relationship Id="rId6" Type="http://schemas.openxmlformats.org/officeDocument/2006/relationships/tags" Target="../tags/tag34.xml"/><Relationship Id="rId5" Type="http://schemas.openxmlformats.org/officeDocument/2006/relationships/tags" Target="../tags/tag33.xml"/><Relationship Id="rId4" Type="http://schemas.openxmlformats.org/officeDocument/2006/relationships/tags" Target="../tags/tag32.xml"/><Relationship Id="rId9"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tags" Target="../tags/tag39.xml"/><Relationship Id="rId2" Type="http://schemas.openxmlformats.org/officeDocument/2006/relationships/tags" Target="../tags/tag38.xml"/><Relationship Id="rId1" Type="http://schemas.openxmlformats.org/officeDocument/2006/relationships/tags" Target="../tags/tag37.xml"/><Relationship Id="rId5" Type="http://schemas.openxmlformats.org/officeDocument/2006/relationships/slideMaster" Target="../slideMasters/slideMaster1.xml"/><Relationship Id="rId4" Type="http://schemas.openxmlformats.org/officeDocument/2006/relationships/tags" Target="../tags/tag40.xml"/></Relationships>
</file>

<file path=ppt/slideLayouts/_rels/slideLayout7.xml.rels><?xml version="1.0" encoding="UTF-8" standalone="yes"?>
<Relationships xmlns="http://schemas.openxmlformats.org/package/2006/relationships"><Relationship Id="rId3" Type="http://schemas.openxmlformats.org/officeDocument/2006/relationships/tags" Target="../tags/tag43.xml"/><Relationship Id="rId2" Type="http://schemas.openxmlformats.org/officeDocument/2006/relationships/tags" Target="../tags/tag42.xml"/><Relationship Id="rId1" Type="http://schemas.openxmlformats.org/officeDocument/2006/relationships/tags" Target="../tags/tag41.xml"/><Relationship Id="rId4"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tags" Target="../tags/tag46.xml"/><Relationship Id="rId7" Type="http://schemas.openxmlformats.org/officeDocument/2006/relationships/slideMaster" Target="../slideMasters/slideMaster1.xml"/><Relationship Id="rId2" Type="http://schemas.openxmlformats.org/officeDocument/2006/relationships/tags" Target="../tags/tag45.xml"/><Relationship Id="rId1" Type="http://schemas.openxmlformats.org/officeDocument/2006/relationships/tags" Target="../tags/tag44.xml"/><Relationship Id="rId6" Type="http://schemas.openxmlformats.org/officeDocument/2006/relationships/tags" Target="../tags/tag49.xml"/><Relationship Id="rId5" Type="http://schemas.openxmlformats.org/officeDocument/2006/relationships/tags" Target="../tags/tag48.xml"/><Relationship Id="rId4" Type="http://schemas.openxmlformats.org/officeDocument/2006/relationships/tags" Target="../tags/tag47.xml"/></Relationships>
</file>

<file path=ppt/slideLayouts/_rels/slideLayout9.xml.rels><?xml version="1.0" encoding="UTF-8" standalone="yes"?>
<Relationships xmlns="http://schemas.openxmlformats.org/package/2006/relationships"><Relationship Id="rId3" Type="http://schemas.openxmlformats.org/officeDocument/2006/relationships/tags" Target="../tags/tag52.xml"/><Relationship Id="rId2" Type="http://schemas.openxmlformats.org/officeDocument/2006/relationships/tags" Target="../tags/tag51.xml"/><Relationship Id="rId1" Type="http://schemas.openxmlformats.org/officeDocument/2006/relationships/tags" Target="../tags/tag50.xml"/><Relationship Id="rId6" Type="http://schemas.openxmlformats.org/officeDocument/2006/relationships/slideMaster" Target="../slideMasters/slideMaster1.xml"/><Relationship Id="rId5" Type="http://schemas.openxmlformats.org/officeDocument/2006/relationships/tags" Target="../tags/tag54.xml"/><Relationship Id="rId4" Type="http://schemas.openxmlformats.org/officeDocument/2006/relationships/tags" Target="../tags/tag53.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8800" y="914400"/>
            <a:ext cx="9799200" cy="2570400"/>
          </a:xfrm>
        </p:spPr>
        <p:txBody>
          <a:bodyPr lIns="90000" tIns="46800" rIns="90000" bIns="46800" anchor="b" anchorCtr="0">
            <a:normAutofit/>
          </a:bodyPr>
          <a:lstStyle>
            <a:lvl1pPr algn="ctr">
              <a:defRPr sz="6000" b="1" i="0" spc="300" baseline="0">
                <a:solidFill>
                  <a:schemeClr val="tx1">
                    <a:lumMod val="85000"/>
                    <a:lumOff val="15000"/>
                  </a:schemeClr>
                </a:solidFill>
                <a:effectLst/>
              </a:defRPr>
            </a:lvl1pPr>
          </a:lstStyle>
          <a:p>
            <a:r>
              <a:rPr lang="zh-CN" altLang="en-US"/>
              <a:t>单击此处编辑标题</a:t>
            </a:r>
          </a:p>
        </p:txBody>
      </p:sp>
      <p:sp>
        <p:nvSpPr>
          <p:cNvPr id="3" name="副标题 2"/>
          <p:cNvSpPr>
            <a:spLocks noGrp="1"/>
          </p:cNvSpPr>
          <p:nvPr>
            <p:ph type="subTitle" idx="1" hasCustomPrompt="1"/>
            <p:custDataLst>
              <p:tags r:id="rId2"/>
            </p:custDataLst>
          </p:nvPr>
        </p:nvSpPr>
        <p:spPr>
          <a:xfrm>
            <a:off x="1198800" y="3560400"/>
            <a:ext cx="9799200" cy="1472400"/>
          </a:xfrm>
        </p:spPr>
        <p:txBody>
          <a:bodyPr lIns="90000" tIns="46800" rIns="90000" bIns="46800">
            <a:normAutofit/>
          </a:bodyPr>
          <a:lstStyle>
            <a:lvl1pPr marL="0" indent="0" algn="ctr" eaLnBrk="1" fontAlgn="auto" latinLnBrk="0" hangingPunct="1">
              <a:lnSpc>
                <a:spcPct val="110000"/>
              </a:lnSpc>
              <a:buNone/>
              <a:defRPr sz="2400" u="none" strike="noStrike" kern="1200" cap="none" spc="200" normalizeH="0" baseline="0">
                <a:solidFill>
                  <a:schemeClr val="tx1">
                    <a:lumMod val="65000"/>
                    <a:lumOff val="35000"/>
                  </a:schemeClr>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2020-9-12</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2020-9-12</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lvl1pPr marL="228600" indent="-228600" eaLnBrk="1" fontAlgn="auto" latinLnBrk="0" hangingPunct="1">
              <a:lnSpc>
                <a:spcPct val="130000"/>
              </a:lnSpc>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buFont typeface="Arial" panose="020B0604020202020204" pitchFamily="34" charset="0"/>
              <a:buChar char="●"/>
              <a:tabLst>
                <a:tab pos="1609725" algn="l"/>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2020-9-12</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6000" b="1" i="0" u="none" strike="noStrike" kern="1200" cap="none" spc="300" normalizeH="0" baseline="0" noProof="1">
                <a:solidFill>
                  <a:schemeClr val="tx1">
                    <a:lumMod val="85000"/>
                    <a:lumOff val="15000"/>
                  </a:schemeClr>
                </a:solidFill>
                <a:effectLst/>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marL="0" indent="0" algn="ctr">
              <a:lnSpc>
                <a:spcPct val="110000"/>
              </a:lnSpc>
              <a:buNone/>
              <a:defRPr sz="2400" spc="200" baseline="0">
                <a:solidFill>
                  <a:schemeClr val="tx1">
                    <a:lumMod val="65000"/>
                    <a:lumOff val="35000"/>
                  </a:schemeClr>
                </a:solidFill>
              </a:defRPr>
            </a:lvl1pPr>
          </a:lstStyle>
          <a:p>
            <a:pPr lvl="0"/>
            <a:r>
              <a:rPr lang="zh-CN" altLang="en-US"/>
              <a:t>单击此处编辑母版文本样式</a:t>
            </a:r>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sz="half" idx="1"/>
          </p:nvPr>
        </p:nvSpPr>
        <p:spPr>
          <a:xfrm>
            <a:off x="609600" y="1600200"/>
            <a:ext cx="5384800" cy="4525963"/>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197600" y="1600200"/>
            <a:ext cx="5384800" cy="4525963"/>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400" b="0" i="0" u="none" strike="noStrike" kern="1200" cap="none" spc="0" normalizeH="0" baseline="0" noProof="0">
              <a:ln>
                <a:noFill/>
              </a:ln>
              <a:solidFill>
                <a:schemeClr val="tx1"/>
              </a:solidFill>
              <a:effectLst/>
              <a:uLnTx/>
              <a:uFillTx/>
              <a:latin typeface="Arial" pitchFamily="34" charset="0"/>
              <a:ea typeface="宋体"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itchFamily="2" charset="-122"/>
              <a:cs typeface="+mn-cs"/>
            </a:endParaRPr>
          </a:p>
        </p:txBody>
      </p:sp>
      <p:sp>
        <p:nvSpPr>
          <p:cNvPr id="7" name="灯片编号占位符 6"/>
          <p:cNvSpPr>
            <a:spLocks noGrp="1"/>
          </p:cNvSpPr>
          <p:nvPr>
            <p:ph type="sldNum" sz="quarter" idx="12"/>
          </p:nvPr>
        </p:nvSpPr>
        <p:spPr/>
        <p:txBody>
          <a:bodyPr/>
          <a:lstStyle/>
          <a:p>
            <a:pPr lvl="0" eaLnBrk="1" fontAlgn="base" hangingPunct="1">
              <a:buNone/>
            </a:pPr>
            <a:fld id="{9A0DB2DC-4C9A-4742-B13C-FB6460FD3503}" type="slidenum">
              <a:rPr lang="zh-CN" altLang="en-US" strike="noStrike" noProof="1">
                <a:latin typeface="Arial" panose="020B0604020202020204" pitchFamily="34" charset="0"/>
                <a:ea typeface="宋体" pitchFamily="2" charset="-122"/>
                <a:cs typeface="+mn-cs"/>
              </a:rPr>
              <a:t>‹#›</a:t>
            </a:fld>
            <a:endParaRPr lang="zh-CN" altLang="en-US" strike="noStrike" noProof="1">
              <a:latin typeface="Arial" pitchFamily="34" charset="0"/>
            </a:endParaRPr>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8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2020-9-12</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b="1" i="0" u="none" strike="noStrike" kern="1200" cap="none" spc="300" normalizeH="0" baseline="0">
                <a:solidFill>
                  <a:schemeClr val="tx1">
                    <a:lumMod val="85000"/>
                    <a:lumOff val="15000"/>
                  </a:schemeClr>
                </a:solidFill>
                <a:effectLst/>
                <a:uFillTx/>
              </a:defRPr>
            </a:lvl1pPr>
          </a:lstStyle>
          <a:p>
            <a:r>
              <a:rPr lang="zh-CN" altLang="en-US"/>
              <a:t>单击此处编辑标题</a:t>
            </a:r>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eaLnBrk="1" fontAlgn="auto" latinLnBrk="0" hangingPunct="1">
              <a:lnSpc>
                <a:spcPct val="130000"/>
              </a:lnSpc>
              <a:buNone/>
              <a:defRPr kumimoji="0" lang="zh-CN" altLang="en-US" sz="18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2020-9-12</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lvl1pPr marL="228600" indent="-228600" eaLnBrk="1" fontAlgn="auto" latinLnBrk="0" hangingPunct="1">
              <a:lnSpc>
                <a:spcPct val="130000"/>
              </a:lnSpc>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1pPr>
            <a:lvl2pPr marL="685800" indent="-228600" defTabSz="914400" eaLnBrk="1" fontAlgn="auto" latinLnBrk="0" hangingPunct="1">
              <a:lnSpc>
                <a:spcPct val="120000"/>
              </a:lnSpc>
              <a:buFont typeface="Arial" panose="020B0604020202020204" pitchFamily="34" charset="0"/>
              <a:buChar char="●"/>
              <a:tabLst>
                <a:tab pos="1609725" algn="l"/>
              </a:tabLst>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2pPr>
            <a:lvl3pPr marL="1143000" indent="-228600" eaLnBrk="1" fontAlgn="auto" latinLnBrk="0" hangingPunct="1">
              <a:lnSpc>
                <a:spcPct val="120000"/>
              </a:lnSpc>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3pPr>
            <a:lvl4pPr marL="1600200" indent="-228600" eaLnBrk="1" fontAlgn="auto" latinLnBrk="0" hangingPunct="1">
              <a:lnSpc>
                <a:spcPct val="120000"/>
              </a:lnSpc>
              <a:buFont typeface="Wingdings" panose="05000000000000000000" charset="0"/>
              <a:buChar char=""/>
              <a:defRPr sz="14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4pPr>
            <a:lvl5pPr eaLnBrk="1" fontAlgn="auto" latinLnBrk="0" hangingPunct="1">
              <a:lnSpc>
                <a:spcPct val="120000"/>
              </a:lnSpc>
              <a:defRPr sz="1400" u="none" strike="noStrike" kern="1200" cap="none" spc="150" normalizeH="0">
                <a:solidFill>
                  <a:schemeClr val="tx1">
                    <a:lumMod val="65000"/>
                    <a:lumOff val="35000"/>
                  </a:schemeClr>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2020-9-12</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eaLnBrk="1" fontAlgn="auto" latinLnBrk="0" hangingPunct="1">
              <a:lnSpc>
                <a:spcPct val="100000"/>
              </a:lnSpc>
              <a:spcAft>
                <a:spcPct val="0"/>
              </a:spcAft>
              <a:buNone/>
              <a:defRPr sz="2000" b="1" u="none" strike="noStrike" kern="1200" cap="none" spc="200" normalizeH="0" baseline="0">
                <a:solidFill>
                  <a:schemeClr val="tx1">
                    <a:lumMod val="75000"/>
                    <a:lumOff val="25000"/>
                  </a:schemeClr>
                </a:solidFill>
                <a:uFillTx/>
                <a:latin typeface="Arial" panose="020B0604020202020204" pitchFamily="34" charset="0"/>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2000" b="1" i="0" u="none" strike="noStrike" kern="1200" cap="none" spc="200" normalizeH="0" baseline="0" noProof="1">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t>2020-9-12</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2020-9-12</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2020-9-12</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1"/>
            </p:custDataLst>
          </p:nvPr>
        </p:nvSpPr>
        <p:spPr>
          <a:xfrm>
            <a:off x="608330" y="1555115"/>
            <a:ext cx="5233035" cy="4608195"/>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600" b="0" i="0" u="none" strike="noStrike" kern="1200" cap="none" spc="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600"/>
              </a:spcAft>
              <a:buFont typeface="Arial" panose="020B0604020202020204" pitchFamily="34" charset="0"/>
              <a:buNone/>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indent="0" defTabSz="914400" eaLnBrk="1" fontAlgn="auto" latinLnBrk="0" hangingPunct="1">
              <a:buNone/>
              <a:tabLst>
                <a:tab pos="1609725" algn="l"/>
              </a:tabLst>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2pPr>
            <a:lvl3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3pPr>
            <a:lvl4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4pPr>
            <a:lvl5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5pPr>
          </a:lstStyle>
          <a:p>
            <a:pPr lvl="0"/>
            <a:r>
              <a:rPr>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t>2020-9-12</a:t>
            </a:fld>
            <a:endParaRPr lang="zh-CN" altLang="en-US"/>
          </a:p>
        </p:txBody>
      </p:sp>
      <p:sp>
        <p:nvSpPr>
          <p:cNvPr id="6" name="页脚占位符 5"/>
          <p:cNvSpPr>
            <a:spLocks noGrp="1"/>
          </p:cNvSpPr>
          <p:nvPr>
            <p:ph type="ftr" sz="quarter" idx="11"/>
            <p:custDataLst>
              <p:tags r:id="rId4"/>
            </p:custDataLst>
          </p:nvPr>
        </p:nvSpPr>
        <p:spPr/>
        <p:txBody>
          <a:bodyPr/>
          <a:lstStyle/>
          <a:p>
            <a:endParaRPr lang="zh-CN" altLang="en-US"/>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t>‹#›</a:t>
            </a:fld>
            <a:endParaRPr lang="zh-CN" altLang="en-US"/>
          </a:p>
        </p:txBody>
      </p:sp>
      <p:sp>
        <p:nvSpPr>
          <p:cNvPr id="9" name="标题 8"/>
          <p:cNvSpPr>
            <a:spLocks noGrp="1"/>
          </p:cNvSpPr>
          <p:nvPr>
            <p:ph type="title"/>
            <p:custDataLst>
              <p:tags r:id="rId6"/>
            </p:custDataLst>
          </p:nvPr>
        </p:nvSpPr>
        <p:spPr/>
        <p:txBody>
          <a:bodyPr/>
          <a:lstStyle>
            <a:lvl1pPr>
              <a:defRPr baseline="0"/>
            </a:lvl1pPr>
          </a:lstStyle>
          <a:p>
            <a:r>
              <a:rPr lang="zh-CN" altLang="en-US"/>
              <a:t>单击此处编辑母版标题样式</a:t>
            </a:r>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ct val="0"/>
              </a:spcAft>
              <a:buNone/>
              <a:defRPr kumimoji="0" lang="zh-CN" altLang="en-US" sz="28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eaLnBrk="1" fontAlgn="auto" latinLnBrk="0" hangingPunct="1">
              <a:lnSpc>
                <a:spcPct val="130000"/>
              </a:lnSpc>
              <a:spcAft>
                <a:spcPts val="1000"/>
              </a:spcAft>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spcAft>
                <a:spcPts val="600"/>
              </a:spcAft>
              <a:buFont typeface="Arial" panose="020B0604020202020204" pitchFamily="34" charset="0"/>
              <a:buChar char="●"/>
              <a:tabLst>
                <a:tab pos="1609725" algn="l"/>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spcAft>
                <a:spcPts val="600"/>
              </a:spcAft>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spcAft>
                <a:spcPts val="300"/>
              </a:spcAft>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spcAft>
                <a:spcPts val="300"/>
              </a:spcAft>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2020-9-12</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18" Type="http://schemas.openxmlformats.org/officeDocument/2006/relationships/tags" Target="../tags/tag6.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ags" Target="../tags/tag5.xml"/><Relationship Id="rId2" Type="http://schemas.openxmlformats.org/officeDocument/2006/relationships/slideLayout" Target="../slideLayouts/slideLayout2.xml"/><Relationship Id="rId16" Type="http://schemas.openxmlformats.org/officeDocument/2006/relationships/tags" Target="../tags/tag4.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ags" Target="../tags/tag3.xml"/><Relationship Id="rId10" Type="http://schemas.openxmlformats.org/officeDocument/2006/relationships/slideLayout" Target="../slideLayouts/slideLayout10.xml"/><Relationship Id="rId19" Type="http://schemas.openxmlformats.org/officeDocument/2006/relationships/tags" Target="../tags/tag7.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ags" Target="../tags/tag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5"/>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a:t>单击此处编辑母版标题样式</a:t>
            </a:r>
          </a:p>
        </p:txBody>
      </p:sp>
      <p:sp>
        <p:nvSpPr>
          <p:cNvPr id="3" name="文本占位符 2"/>
          <p:cNvSpPr>
            <a:spLocks noGrp="1"/>
          </p:cNvSpPr>
          <p:nvPr>
            <p:ph type="body" idx="1"/>
            <p:custDataLst>
              <p:tags r:id="rId16"/>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17"/>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2020-9-12</a:t>
            </a:fld>
            <a:endParaRPr lang="zh-CN" altLang="en-US"/>
          </a:p>
        </p:txBody>
      </p:sp>
      <p:sp>
        <p:nvSpPr>
          <p:cNvPr id="5" name="页脚占位符 4"/>
          <p:cNvSpPr>
            <a:spLocks noGrp="1"/>
          </p:cNvSpPr>
          <p:nvPr>
            <p:ph type="ftr" sz="quarter" idx="3"/>
            <p:custDataLst>
              <p:tags r:id="rId18"/>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4"/>
            <p:custDataLst>
              <p:tags r:id="rId19"/>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a:p>
        </p:txBody>
      </p:sp>
    </p:spTree>
    <p:custDataLst>
      <p:tags r:id="rId14"/>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ct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ct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ct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13.jpeg"/><Relationship Id="rId2" Type="http://schemas.openxmlformats.org/officeDocument/2006/relationships/tags" Target="../tags/tag73.xml"/><Relationship Id="rId1" Type="http://schemas.openxmlformats.org/officeDocument/2006/relationships/tags" Target="../tags/tag72.xml"/><Relationship Id="rId6" Type="http://schemas.openxmlformats.org/officeDocument/2006/relationships/image" Target="../media/image10.png"/><Relationship Id="rId5" Type="http://schemas.openxmlformats.org/officeDocument/2006/relationships/image" Target="../media/image7.png"/><Relationship Id="rId4" Type="http://schemas.openxmlformats.org/officeDocument/2006/relationships/notesSlide" Target="../notesSlides/notesSlide8.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12.png"/><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11.png"/><Relationship Id="rId5" Type="http://schemas.openxmlformats.org/officeDocument/2006/relationships/image" Target="../media/image8.png"/><Relationship Id="rId4" Type="http://schemas.openxmlformats.org/officeDocument/2006/relationships/image" Target="../media/image10.png"/></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2.xml"/><Relationship Id="rId5" Type="http://schemas.openxmlformats.org/officeDocument/2006/relationships/image" Target="../media/image11.png"/><Relationship Id="rId4" Type="http://schemas.openxmlformats.org/officeDocument/2006/relationships/image" Target="../media/image10.png"/></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12.png"/><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image" Target="../media/image11.png"/><Relationship Id="rId5" Type="http://schemas.openxmlformats.org/officeDocument/2006/relationships/image" Target="../media/image8.png"/><Relationship Id="rId4" Type="http://schemas.openxmlformats.org/officeDocument/2006/relationships/image" Target="../media/image10.png"/></Relationships>
</file>

<file path=ppt/slides/_rels/slide14.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12.png"/><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image" Target="../media/image11.png"/><Relationship Id="rId5" Type="http://schemas.openxmlformats.org/officeDocument/2006/relationships/image" Target="../media/image8.png"/><Relationship Id="rId4" Type="http://schemas.openxmlformats.org/officeDocument/2006/relationships/image" Target="../media/image10.png"/></Relationships>
</file>

<file path=ppt/slides/_rels/slide2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7.png"/><Relationship Id="rId1" Type="http://schemas.openxmlformats.org/officeDocument/2006/relationships/slideLayout" Target="../slideLayouts/slideLayout12.xml"/><Relationship Id="rId4" Type="http://schemas.openxmlformats.org/officeDocument/2006/relationships/image" Target="../media/image11.png"/></Relationships>
</file>

<file path=ppt/slides/_rels/slide29.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12.png"/><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image" Target="../media/image11.png"/><Relationship Id="rId5" Type="http://schemas.openxmlformats.org/officeDocument/2006/relationships/image" Target="../media/image8.png"/><Relationship Id="rId4" Type="http://schemas.openxmlformats.org/officeDocument/2006/relationships/image" Target="../media/image10.png"/></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7.xml"/><Relationship Id="rId4" Type="http://schemas.openxmlformats.org/officeDocument/2006/relationships/image" Target="../media/image9.jpeg"/></Relationships>
</file>

<file path=ppt/slides/_rels/slide30.xml.rels><?xml version="1.0" encoding="UTF-8" standalone="yes"?>
<Relationships xmlns="http://schemas.openxmlformats.org/package/2006/relationships"><Relationship Id="rId3" Type="http://schemas.openxmlformats.org/officeDocument/2006/relationships/tags" Target="../tags/tag76.xml"/><Relationship Id="rId7" Type="http://schemas.openxmlformats.org/officeDocument/2006/relationships/image" Target="../media/image15.jpeg"/><Relationship Id="rId2" Type="http://schemas.openxmlformats.org/officeDocument/2006/relationships/tags" Target="../tags/tag75.xml"/><Relationship Id="rId1" Type="http://schemas.openxmlformats.org/officeDocument/2006/relationships/tags" Target="../tags/tag74.xml"/><Relationship Id="rId6" Type="http://schemas.openxmlformats.org/officeDocument/2006/relationships/image" Target="../media/image7.png"/><Relationship Id="rId5" Type="http://schemas.openxmlformats.org/officeDocument/2006/relationships/slideLayout" Target="../slideLayouts/slideLayout12.xml"/><Relationship Id="rId4" Type="http://schemas.openxmlformats.org/officeDocument/2006/relationships/tags" Target="../tags/tag77.xml"/></Relationships>
</file>

<file path=ppt/slides/_rels/slide3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3" Type="http://schemas.openxmlformats.org/officeDocument/2006/relationships/tags" Target="../tags/tag80.xml"/><Relationship Id="rId7" Type="http://schemas.openxmlformats.org/officeDocument/2006/relationships/image" Target="../media/image15.jpeg"/><Relationship Id="rId2" Type="http://schemas.openxmlformats.org/officeDocument/2006/relationships/tags" Target="../tags/tag79.xml"/><Relationship Id="rId1" Type="http://schemas.openxmlformats.org/officeDocument/2006/relationships/tags" Target="../tags/tag78.xml"/><Relationship Id="rId6" Type="http://schemas.openxmlformats.org/officeDocument/2006/relationships/image" Target="../media/image7.png"/><Relationship Id="rId5" Type="http://schemas.openxmlformats.org/officeDocument/2006/relationships/slideLayout" Target="../slideLayouts/slideLayout12.xml"/><Relationship Id="rId4" Type="http://schemas.openxmlformats.org/officeDocument/2006/relationships/tags" Target="../tags/tag81.xml"/></Relationships>
</file>

<file path=ppt/slides/_rels/slide3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12.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11.png"/><Relationship Id="rId5" Type="http://schemas.openxmlformats.org/officeDocument/2006/relationships/image" Target="../media/image8.png"/><Relationship Id="rId4" Type="http://schemas.openxmlformats.org/officeDocument/2006/relationships/image" Target="../media/image10.png"/></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13.jpeg"/><Relationship Id="rId2" Type="http://schemas.openxmlformats.org/officeDocument/2006/relationships/tags" Target="../tags/tag65.xml"/><Relationship Id="rId1" Type="http://schemas.openxmlformats.org/officeDocument/2006/relationships/tags" Target="../tags/tag64.xml"/><Relationship Id="rId6" Type="http://schemas.openxmlformats.org/officeDocument/2006/relationships/image" Target="../media/image10.png"/><Relationship Id="rId5" Type="http://schemas.openxmlformats.org/officeDocument/2006/relationships/image" Target="../media/image7.png"/><Relationship Id="rId4" Type="http://schemas.openxmlformats.org/officeDocument/2006/relationships/notesSlide" Target="../notesSlides/notesSlide4.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13.jpeg"/><Relationship Id="rId2" Type="http://schemas.openxmlformats.org/officeDocument/2006/relationships/tags" Target="../tags/tag67.xml"/><Relationship Id="rId1" Type="http://schemas.openxmlformats.org/officeDocument/2006/relationships/tags" Target="../tags/tag66.xml"/><Relationship Id="rId6" Type="http://schemas.openxmlformats.org/officeDocument/2006/relationships/image" Target="../media/image10.png"/><Relationship Id="rId5" Type="http://schemas.openxmlformats.org/officeDocument/2006/relationships/image" Target="../media/image7.png"/><Relationship Id="rId4" Type="http://schemas.openxmlformats.org/officeDocument/2006/relationships/notesSlide" Target="../notesSlides/notesSlide5.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13.jpeg"/><Relationship Id="rId2" Type="http://schemas.openxmlformats.org/officeDocument/2006/relationships/tags" Target="../tags/tag69.xml"/><Relationship Id="rId1" Type="http://schemas.openxmlformats.org/officeDocument/2006/relationships/tags" Target="../tags/tag68.xml"/><Relationship Id="rId6" Type="http://schemas.openxmlformats.org/officeDocument/2006/relationships/image" Target="../media/image10.png"/><Relationship Id="rId5" Type="http://schemas.openxmlformats.org/officeDocument/2006/relationships/image" Target="../media/image7.png"/><Relationship Id="rId4" Type="http://schemas.openxmlformats.org/officeDocument/2006/relationships/notesSlide" Target="../notesSlides/notesSlide6.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13.jpeg"/><Relationship Id="rId2" Type="http://schemas.openxmlformats.org/officeDocument/2006/relationships/tags" Target="../tags/tag71.xml"/><Relationship Id="rId1" Type="http://schemas.openxmlformats.org/officeDocument/2006/relationships/tags" Target="../tags/tag70.xml"/><Relationship Id="rId6" Type="http://schemas.openxmlformats.org/officeDocument/2006/relationships/image" Target="../media/image10.png"/><Relationship Id="rId5" Type="http://schemas.openxmlformats.org/officeDocument/2006/relationships/image" Target="../media/image7.png"/><Relationship Id="rId4" Type="http://schemas.openxmlformats.org/officeDocument/2006/relationships/notesSlide" Target="../notesSlides/notesSlide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二维码2"/>
          <p:cNvPicPr>
            <a:picLocks noChangeAspect="1"/>
          </p:cNvPicPr>
          <p:nvPr/>
        </p:nvPicPr>
        <p:blipFill>
          <a:blip r:embed="rId3"/>
          <a:srcRect l="4423" t="7048" r="5333" b="4876"/>
          <a:stretch>
            <a:fillRect/>
          </a:stretch>
        </p:blipFill>
        <p:spPr>
          <a:xfrm>
            <a:off x="9817897" y="4192414"/>
            <a:ext cx="2355818" cy="2145115"/>
          </a:xfrm>
          <a:prstGeom prst="rect">
            <a:avLst/>
          </a:prstGeom>
        </p:spPr>
      </p:pic>
      <p:sp>
        <p:nvSpPr>
          <p:cNvPr id="5" name="文本框 4"/>
          <p:cNvSpPr txBox="1"/>
          <p:nvPr/>
        </p:nvSpPr>
        <p:spPr>
          <a:xfrm>
            <a:off x="2513480" y="5175828"/>
            <a:ext cx="7294880" cy="521970"/>
          </a:xfrm>
          <a:prstGeom prst="rect">
            <a:avLst/>
          </a:prstGeom>
          <a:noFill/>
        </p:spPr>
        <p:txBody>
          <a:bodyPr wrap="none" rtlCol="0">
            <a:spAutoFit/>
          </a:bodyPr>
          <a:lstStyle/>
          <a:p>
            <a:r>
              <a:rPr lang="zh-CN" altLang="zh-CN" sz="2800" b="1">
                <a:latin typeface="华文行楷" panose="02010800040101010101" pitchFamily="2" charset="-122"/>
                <a:ea typeface="华文行楷" panose="02010800040101010101" pitchFamily="2" charset="-122"/>
              </a:rPr>
              <a:t>课件制作：湖南省芙蓉教学名师杨华当工作室</a:t>
            </a:r>
          </a:p>
        </p:txBody>
      </p:sp>
      <p:sp>
        <p:nvSpPr>
          <p:cNvPr id="10" name="矩形 9"/>
          <p:cNvSpPr/>
          <p:nvPr/>
        </p:nvSpPr>
        <p:spPr>
          <a:xfrm>
            <a:off x="-6947" y="554476"/>
            <a:ext cx="12205894" cy="3496856"/>
          </a:xfrm>
          <a:prstGeom prst="rect">
            <a:avLst/>
          </a:prstGeom>
          <a:solidFill>
            <a:srgbClr val="3C8A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1665" strike="noStrike" noProof="1"/>
          </a:p>
        </p:txBody>
      </p:sp>
      <p:sp>
        <p:nvSpPr>
          <p:cNvPr id="11" name="文本框 10"/>
          <p:cNvSpPr txBox="1"/>
          <p:nvPr/>
        </p:nvSpPr>
        <p:spPr>
          <a:xfrm>
            <a:off x="453182" y="1865603"/>
            <a:ext cx="11079480" cy="1106805"/>
          </a:xfrm>
          <a:prstGeom prst="rect">
            <a:avLst/>
          </a:prstGeom>
          <a:noFill/>
        </p:spPr>
        <p:txBody>
          <a:bodyPr wrap="none" rtlCol="0">
            <a:spAutoFit/>
          </a:bodyPr>
          <a:lstStyle/>
          <a:p>
            <a:r>
              <a:rPr lang="zh-CN" altLang="en-US" sz="6600" b="1">
                <a:solidFill>
                  <a:srgbClr val="FF0000"/>
                </a:solidFill>
                <a:latin typeface="微软雅黑" panose="020B0503020204020204" pitchFamily="34" charset="-122"/>
                <a:ea typeface="微软雅黑" panose="020B0503020204020204" pitchFamily="34" charset="-122"/>
              </a:rPr>
              <a:t>统编新版选择性必修上册课件</a:t>
            </a:r>
          </a:p>
        </p:txBody>
      </p:sp>
      <p:pic>
        <p:nvPicPr>
          <p:cNvPr id="12" name="图片 11" descr="图片11"/>
          <p:cNvPicPr>
            <a:picLocks noChangeAspect="1"/>
          </p:cNvPicPr>
          <p:nvPr/>
        </p:nvPicPr>
        <p:blipFill>
          <a:blip r:embed="rId4"/>
          <a:stretch>
            <a:fillRect/>
          </a:stretch>
        </p:blipFill>
        <p:spPr>
          <a:xfrm>
            <a:off x="3660" y="4169234"/>
            <a:ext cx="2348463" cy="2168432"/>
          </a:xfrm>
          <a:prstGeom prst="rect">
            <a:avLst/>
          </a:prstGeom>
        </p:spPr>
      </p:pic>
      <p:pic>
        <p:nvPicPr>
          <p:cNvPr id="3" name="图片 2" descr="图片1"/>
          <p:cNvPicPr>
            <a:picLocks noChangeAspect="1"/>
          </p:cNvPicPr>
          <p:nvPr/>
        </p:nvPicPr>
        <p:blipFill>
          <a:blip r:embed="rId5"/>
          <a:stretch>
            <a:fillRect/>
          </a:stretch>
        </p:blipFill>
        <p:spPr>
          <a:xfrm>
            <a:off x="3887" y="1359"/>
            <a:ext cx="12195061" cy="552516"/>
          </a:xfrm>
          <a:prstGeom prst="rect">
            <a:avLst/>
          </a:prstGeom>
        </p:spPr>
      </p:pic>
      <p:pic>
        <p:nvPicPr>
          <p:cNvPr id="4" name="图片 3" descr="图片2"/>
          <p:cNvPicPr>
            <a:picLocks noChangeAspect="1"/>
          </p:cNvPicPr>
          <p:nvPr/>
        </p:nvPicPr>
        <p:blipFill>
          <a:blip r:embed="rId6"/>
          <a:stretch>
            <a:fillRect/>
          </a:stretch>
        </p:blipFill>
        <p:spPr>
          <a:xfrm>
            <a:off x="3887" y="6396813"/>
            <a:ext cx="12186634" cy="459828"/>
          </a:xfrm>
          <a:prstGeom prst="rect">
            <a:avLst/>
          </a:prstGeom>
        </p:spPr>
      </p:pic>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bg>
      <p:bgPr>
        <a:blipFill rotWithShape="1">
          <a:blip r:embed="rId5"/>
          <a:stretch>
            <a:fillRect/>
          </a:stretch>
        </a:blipFill>
        <a:effectLst/>
      </p:bgPr>
    </p:bg>
    <p:spTree>
      <p:nvGrpSpPr>
        <p:cNvPr id="1" name=""/>
        <p:cNvGrpSpPr/>
        <p:nvPr/>
      </p:nvGrpSpPr>
      <p:grpSpPr>
        <a:xfrm>
          <a:off x="0" y="0"/>
          <a:ext cx="0" cy="0"/>
          <a:chOff x="0" y="0"/>
          <a:chExt cx="0" cy="0"/>
        </a:xfrm>
      </p:grpSpPr>
      <p:pic>
        <p:nvPicPr>
          <p:cNvPr id="8" name="图片 7" descr="花10"/>
          <p:cNvPicPr>
            <a:picLocks noChangeAspect="1"/>
          </p:cNvPicPr>
          <p:nvPr>
            <p:custDataLst>
              <p:tags r:id="rId1"/>
            </p:custDataLst>
          </p:nvPr>
        </p:nvPicPr>
        <p:blipFill>
          <a:blip r:embed="rId6"/>
          <a:stretch>
            <a:fillRect/>
          </a:stretch>
        </p:blipFill>
        <p:spPr>
          <a:xfrm>
            <a:off x="9686290" y="-1344930"/>
            <a:ext cx="3844925" cy="3797935"/>
          </a:xfrm>
          <a:prstGeom prst="rect">
            <a:avLst/>
          </a:prstGeom>
        </p:spPr>
      </p:pic>
      <p:sp>
        <p:nvSpPr>
          <p:cNvPr id="9" name="矩形 8"/>
          <p:cNvSpPr/>
          <p:nvPr/>
        </p:nvSpPr>
        <p:spPr>
          <a:xfrm>
            <a:off x="0" y="-635"/>
            <a:ext cx="12194540" cy="1344295"/>
          </a:xfrm>
          <a:prstGeom prst="rect">
            <a:avLst/>
          </a:prstGeom>
          <a:solidFill>
            <a:srgbClr val="69D9D5"/>
          </a:solidFill>
          <a:ln>
            <a:noFill/>
          </a:ln>
        </p:spPr>
        <p:style>
          <a:lnRef idx="2">
            <a:schemeClr val="accent3">
              <a:shade val="50000"/>
            </a:schemeClr>
          </a:lnRef>
          <a:fillRef idx="1">
            <a:schemeClr val="accent3"/>
          </a:fillRef>
          <a:effectRef idx="0">
            <a:schemeClr val="accent3"/>
          </a:effectRef>
          <a:fontRef idx="minor">
            <a:schemeClr val="lt1"/>
          </a:fontRef>
        </p:style>
        <p:txBody>
          <a:bodyPr lIns="76797" tIns="38398" rIns="76797" bIns="38398" anchor="ctr"/>
          <a:lstStyle/>
          <a:p>
            <a:pPr algn="ctr">
              <a:defRPr/>
            </a:pPr>
            <a:endParaRPr lang="zh-CN" altLang="en-US" sz="100" baseline="-25000"/>
          </a:p>
        </p:txBody>
      </p:sp>
      <p:sp>
        <p:nvSpPr>
          <p:cNvPr id="16" name="图文框 15"/>
          <p:cNvSpPr/>
          <p:nvPr/>
        </p:nvSpPr>
        <p:spPr>
          <a:xfrm>
            <a:off x="2416" y="1359"/>
            <a:ext cx="12187169" cy="6855283"/>
          </a:xfrm>
          <a:prstGeom prst="frame">
            <a:avLst>
              <a:gd name="adj1" fmla="val 968"/>
            </a:avLst>
          </a:prstGeom>
          <a:solidFill>
            <a:srgbClr val="956C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solidFill>
                <a:schemeClr val="tx1"/>
              </a:solidFill>
            </a:endParaRPr>
          </a:p>
        </p:txBody>
      </p:sp>
      <p:sp>
        <p:nvSpPr>
          <p:cNvPr id="2" name="标题 1"/>
          <p:cNvSpPr>
            <a:spLocks noGrp="1"/>
          </p:cNvSpPr>
          <p:nvPr>
            <p:ph type="title"/>
          </p:nvPr>
        </p:nvSpPr>
        <p:spPr>
          <a:xfrm>
            <a:off x="131959" y="17600"/>
            <a:ext cx="10512010" cy="1325111"/>
          </a:xfrm>
        </p:spPr>
        <p:txBody>
          <a:bodyPr>
            <a:noAutofit/>
          </a:bodyPr>
          <a:lstStyle/>
          <a:p>
            <a:pPr algn="ctr"/>
            <a:r>
              <a:rPr lang="en-US" altLang="zh-CN" sz="4800" b="1">
                <a:solidFill>
                  <a:schemeClr val="tx2"/>
                </a:solidFill>
                <a:latin typeface="微软雅黑" panose="020B0503020204020204" pitchFamily="34" charset="-122"/>
                <a:ea typeface="微软雅黑" panose="020B0503020204020204" pitchFamily="34" charset="-122"/>
                <a:sym typeface="+mn-ea"/>
              </a:rPr>
              <a:t>        </a:t>
            </a:r>
            <a:r>
              <a:rPr sz="4800" b="1">
                <a:solidFill>
                  <a:schemeClr val="tx2"/>
                </a:solidFill>
                <a:latin typeface="微软雅黑" panose="020B0503020204020204" pitchFamily="34" charset="-122"/>
                <a:ea typeface="微软雅黑" panose="020B0503020204020204" pitchFamily="34" charset="-122"/>
                <a:sym typeface="+mn-ea"/>
              </a:rPr>
              <a:t>写作背景</a:t>
            </a:r>
          </a:p>
        </p:txBody>
      </p:sp>
      <p:sp>
        <p:nvSpPr>
          <p:cNvPr id="100" name="文本框 99"/>
          <p:cNvSpPr txBox="1"/>
          <p:nvPr/>
        </p:nvSpPr>
        <p:spPr>
          <a:xfrm>
            <a:off x="307975" y="2011045"/>
            <a:ext cx="7960360" cy="3969385"/>
          </a:xfrm>
          <a:prstGeom prst="rect">
            <a:avLst/>
          </a:prstGeom>
          <a:noFill/>
          <a:ln w="9525">
            <a:noFill/>
          </a:ln>
        </p:spPr>
        <p:txBody>
          <a:bodyPr wrap="square">
            <a:spAutoFit/>
          </a:bodyPr>
          <a:lstStyle/>
          <a:p>
            <a:pPr indent="0" fontAlgn="auto">
              <a:lnSpc>
                <a:spcPct val="150000"/>
              </a:lnSpc>
            </a:pPr>
            <a:r>
              <a:rPr lang="zh-CN" sz="2800" b="0">
                <a:latin typeface="黑体" panose="02010609060101010101" pitchFamily="49" charset="-122"/>
                <a:ea typeface="黑体" panose="02010609060101010101" pitchFamily="49" charset="-122"/>
                <a:cs typeface="黑体" panose="02010609060101010101" pitchFamily="49" charset="-122"/>
              </a:rPr>
              <a:t>老子生于春秋时期,当时的环境是周朝式微,各诸侯为了争夺霸主地位,战争不断。严酷的动乱与变迁,让老子目睹民间疾苦,作为周朝的守藏史,他提出了治国安民的一系列主张。老子以自己的生活体验和王朝兴衰成败百姓安危祸福为鉴,溯其源,著上、下两篇,共五千言,即《道德经》。</a:t>
            </a:r>
          </a:p>
        </p:txBody>
      </p:sp>
      <p:pic>
        <p:nvPicPr>
          <p:cNvPr id="3" name="图片 2" descr="timg"/>
          <p:cNvPicPr>
            <a:picLocks noChangeAspect="1"/>
          </p:cNvPicPr>
          <p:nvPr>
            <p:custDataLst>
              <p:tags r:id="rId2"/>
            </p:custDataLst>
          </p:nvPr>
        </p:nvPicPr>
        <p:blipFill>
          <a:blip r:embed="rId7"/>
          <a:stretch>
            <a:fillRect/>
          </a:stretch>
        </p:blipFill>
        <p:spPr>
          <a:xfrm>
            <a:off x="8513445" y="1833880"/>
            <a:ext cx="3302000" cy="430403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circle(in)">
                                      <p:cBhvr>
                                        <p:cTn id="7" dur="20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pic>
        <p:nvPicPr>
          <p:cNvPr id="8" name="图片 7" descr="花10"/>
          <p:cNvPicPr>
            <a:picLocks noChangeAspect="1"/>
          </p:cNvPicPr>
          <p:nvPr/>
        </p:nvPicPr>
        <p:blipFill>
          <a:blip r:embed="rId4"/>
          <a:stretch>
            <a:fillRect/>
          </a:stretch>
        </p:blipFill>
        <p:spPr>
          <a:xfrm>
            <a:off x="9686290" y="-1344930"/>
            <a:ext cx="3844925" cy="3797935"/>
          </a:xfrm>
          <a:prstGeom prst="rect">
            <a:avLst/>
          </a:prstGeom>
        </p:spPr>
      </p:pic>
      <p:grpSp>
        <p:nvGrpSpPr>
          <p:cNvPr id="11" name="组合 10"/>
          <p:cNvGrpSpPr/>
          <p:nvPr/>
        </p:nvGrpSpPr>
        <p:grpSpPr>
          <a:xfrm>
            <a:off x="560705" y="537845"/>
            <a:ext cx="11070590" cy="5782945"/>
            <a:chOff x="883" y="847"/>
            <a:chExt cx="17434" cy="9107"/>
          </a:xfrm>
        </p:grpSpPr>
        <p:pic>
          <p:nvPicPr>
            <p:cNvPr id="9" name="图片 8" descr="背景3"/>
            <p:cNvPicPr>
              <a:picLocks noChangeAspect="1"/>
            </p:cNvPicPr>
            <p:nvPr/>
          </p:nvPicPr>
          <p:blipFill>
            <a:blip r:embed="rId5"/>
            <a:stretch>
              <a:fillRect/>
            </a:stretch>
          </p:blipFill>
          <p:spPr>
            <a:xfrm>
              <a:off x="883" y="847"/>
              <a:ext cx="17434" cy="9107"/>
            </a:xfrm>
            <a:prstGeom prst="rect">
              <a:avLst/>
            </a:prstGeom>
            <a:effectLst>
              <a:outerShdw blurRad="50800" dist="38100" dir="10800000" algn="r" rotWithShape="0">
                <a:prstClr val="black">
                  <a:alpha val="40000"/>
                </a:prstClr>
              </a:outerShdw>
            </a:effectLst>
          </p:spPr>
        </p:pic>
        <p:pic>
          <p:nvPicPr>
            <p:cNvPr id="10" name="图片 9" descr="背景3"/>
            <p:cNvPicPr>
              <a:picLocks noChangeAspect="1"/>
            </p:cNvPicPr>
            <p:nvPr/>
          </p:nvPicPr>
          <p:blipFill>
            <a:blip r:embed="rId5"/>
            <a:stretch>
              <a:fillRect/>
            </a:stretch>
          </p:blipFill>
          <p:spPr>
            <a:xfrm>
              <a:off x="883" y="847"/>
              <a:ext cx="17434" cy="9107"/>
            </a:xfrm>
            <a:prstGeom prst="rect">
              <a:avLst/>
            </a:prstGeom>
            <a:effectLst>
              <a:outerShdw blurRad="50800" dist="38100" dir="2700000" algn="tl" rotWithShape="0">
                <a:prstClr val="black">
                  <a:alpha val="40000"/>
                </a:prstClr>
              </a:outerShdw>
            </a:effectLst>
          </p:spPr>
        </p:pic>
      </p:grpSp>
      <p:pic>
        <p:nvPicPr>
          <p:cNvPr id="12" name="图片 11" descr="树"/>
          <p:cNvPicPr>
            <a:picLocks noChangeAspect="1"/>
          </p:cNvPicPr>
          <p:nvPr/>
        </p:nvPicPr>
        <p:blipFill>
          <a:blip r:embed="rId6"/>
          <a:stretch>
            <a:fillRect/>
          </a:stretch>
        </p:blipFill>
        <p:spPr>
          <a:xfrm flipH="1">
            <a:off x="-867410" y="3342640"/>
            <a:ext cx="5129530" cy="3646805"/>
          </a:xfrm>
          <a:prstGeom prst="rect">
            <a:avLst/>
          </a:prstGeom>
        </p:spPr>
      </p:pic>
      <p:sp>
        <p:nvSpPr>
          <p:cNvPr id="7" name="文本框 6"/>
          <p:cNvSpPr txBox="1"/>
          <p:nvPr/>
        </p:nvSpPr>
        <p:spPr>
          <a:xfrm>
            <a:off x="4624070" y="2502535"/>
            <a:ext cx="2944495" cy="768350"/>
          </a:xfrm>
          <a:prstGeom prst="rect">
            <a:avLst/>
          </a:prstGeom>
          <a:noFill/>
        </p:spPr>
        <p:txBody>
          <a:bodyPr wrap="square" rtlCol="0">
            <a:spAutoFit/>
          </a:bodyPr>
          <a:lstStyle/>
          <a:p>
            <a:pPr algn="ctr"/>
            <a:r>
              <a:rPr lang="zh-CN" altLang="en-US" sz="4400" b="1" smtClean="0">
                <a:solidFill>
                  <a:srgbClr val="C84E30"/>
                </a:solidFill>
                <a:latin typeface="微软雅黑" panose="020B0503020204020204" pitchFamily="34" charset="-122"/>
                <a:ea typeface="微软雅黑" panose="020B0503020204020204" pitchFamily="34" charset="-122"/>
              </a:rPr>
              <a:t>二</a:t>
            </a:r>
          </a:p>
        </p:txBody>
      </p:sp>
      <p:sp>
        <p:nvSpPr>
          <p:cNvPr id="2" name="文本框 1"/>
          <p:cNvSpPr txBox="1"/>
          <p:nvPr/>
        </p:nvSpPr>
        <p:spPr>
          <a:xfrm>
            <a:off x="3511550" y="3342640"/>
            <a:ext cx="5753735" cy="829945"/>
          </a:xfrm>
          <a:prstGeom prst="rect">
            <a:avLst/>
          </a:prstGeom>
          <a:noFill/>
        </p:spPr>
        <p:txBody>
          <a:bodyPr wrap="square" rtlCol="0">
            <a:spAutoFit/>
          </a:bodyPr>
          <a:lstStyle/>
          <a:p>
            <a:pPr algn="ctr"/>
            <a:r>
              <a:rPr lang="zh-CN" altLang="en-US" sz="4800" b="1" spc="300">
                <a:solidFill>
                  <a:srgbClr val="C84E30"/>
                </a:solidFill>
                <a:latin typeface="微软雅黑" panose="020B0503020204020204" pitchFamily="34" charset="-122"/>
                <a:ea typeface="微软雅黑" panose="020B0503020204020204" pitchFamily="34" charset="-122"/>
              </a:rPr>
              <a:t>字正腔圆诵文本</a:t>
            </a:r>
          </a:p>
        </p:txBody>
      </p:sp>
      <p:pic>
        <p:nvPicPr>
          <p:cNvPr id="14" name="图片 13" descr="印记"/>
          <p:cNvPicPr>
            <a:picLocks noChangeAspect="1"/>
          </p:cNvPicPr>
          <p:nvPr/>
        </p:nvPicPr>
        <p:blipFill>
          <a:blip r:embed="rId7"/>
          <a:stretch>
            <a:fillRect/>
          </a:stretch>
        </p:blipFill>
        <p:spPr>
          <a:xfrm>
            <a:off x="5556250" y="537845"/>
            <a:ext cx="1078865" cy="1718945"/>
          </a:xfrm>
          <a:prstGeom prst="rect">
            <a:avLst/>
          </a:prstGeom>
        </p:spPr>
      </p:pic>
    </p:spTree>
  </p:cSld>
  <p:clrMapOvr>
    <a:masterClrMapping/>
  </p:clrMapOvr>
  <p:transition spd="med">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2"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right)">
                                      <p:cBhvr>
                                        <p:cTn id="7" dur="500"/>
                                        <p:tgtEl>
                                          <p:spTgt spid="8"/>
                                        </p:tgtEl>
                                      </p:cBhvr>
                                    </p:animEffect>
                                  </p:childTnLst>
                                </p:cTn>
                              </p:par>
                            </p:childTnLst>
                          </p:cTn>
                        </p:par>
                        <p:par>
                          <p:cTn id="8" fill="hold" nodeType="afterGroup">
                            <p:stCondLst>
                              <p:cond delay="500"/>
                            </p:stCondLst>
                            <p:childTnLst>
                              <p:par>
                                <p:cTn id="9" presetID="14" presetClass="entr" presetSubtype="5"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randombar(vertical)">
                                      <p:cBhvr>
                                        <p:cTn id="11" dur="500"/>
                                        <p:tgtEl>
                                          <p:spTgt spid="11"/>
                                        </p:tgtEl>
                                      </p:cBhvr>
                                    </p:animEffect>
                                  </p:childTnLst>
                                </p:cTn>
                              </p:par>
                            </p:childTnLst>
                          </p:cTn>
                        </p:par>
                        <p:par>
                          <p:cTn id="12" fill="hold" nodeType="afterGroup">
                            <p:stCondLst>
                              <p:cond delay="1000"/>
                            </p:stCondLst>
                            <p:childTnLst>
                              <p:par>
                                <p:cTn id="13" presetID="2" presetClass="entr" presetSubtype="4" fill="hold" nodeType="after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500" fill="hold"/>
                                        <p:tgtEl>
                                          <p:spTgt spid="12"/>
                                        </p:tgtEl>
                                        <p:attrNameLst>
                                          <p:attrName>ppt_x</p:attrName>
                                        </p:attrNameLst>
                                      </p:cBhvr>
                                      <p:tavLst>
                                        <p:tav tm="0">
                                          <p:val>
                                            <p:strVal val="#ppt_x"/>
                                          </p:val>
                                        </p:tav>
                                        <p:tav tm="100000">
                                          <p:val>
                                            <p:strVal val="#ppt_x"/>
                                          </p:val>
                                        </p:tav>
                                      </p:tavLst>
                                    </p:anim>
                                    <p:anim calcmode="lin" valueType="num">
                                      <p:cBhvr additive="base">
                                        <p:cTn id="16" dur="500" fill="hold"/>
                                        <p:tgtEl>
                                          <p:spTgt spid="12"/>
                                        </p:tgtEl>
                                        <p:attrNameLst>
                                          <p:attrName>ppt_y</p:attrName>
                                        </p:attrNameLst>
                                      </p:cBhvr>
                                      <p:tavLst>
                                        <p:tav tm="0">
                                          <p:val>
                                            <p:strVal val="1+#ppt_h/2"/>
                                          </p:val>
                                        </p:tav>
                                        <p:tav tm="100000">
                                          <p:val>
                                            <p:strVal val="#ppt_y"/>
                                          </p:val>
                                        </p:tav>
                                      </p:tavLst>
                                    </p:anim>
                                  </p:childTnLst>
                                </p:cTn>
                              </p:par>
                            </p:childTnLst>
                          </p:cTn>
                        </p:par>
                        <p:par>
                          <p:cTn id="17" fill="hold" nodeType="afterGroup">
                            <p:stCondLst>
                              <p:cond delay="1500"/>
                            </p:stCondLst>
                            <p:childTnLst>
                              <p:par>
                                <p:cTn id="18" presetID="22" presetClass="entr" presetSubtype="1" fill="hold" nodeType="after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wipe(up)">
                                      <p:cBhvr>
                                        <p:cTn id="20" dur="500"/>
                                        <p:tgtEl>
                                          <p:spTgt spid="14"/>
                                        </p:tgtEl>
                                      </p:cBhvr>
                                    </p:animEffect>
                                  </p:childTnLst>
                                </p:cTn>
                              </p:par>
                            </p:childTnLst>
                          </p:cTn>
                        </p:par>
                        <p:par>
                          <p:cTn id="21" fill="hold" nodeType="afterGroup">
                            <p:stCondLst>
                              <p:cond delay="2000"/>
                            </p:stCondLst>
                            <p:childTnLst>
                              <p:par>
                                <p:cTn id="22" presetID="53" presetClass="entr" presetSubtype="0" fill="hold" grpId="0" nodeType="afterEffect">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cBhvr>
                                        <p:cTn id="24" dur="500" fill="hold"/>
                                        <p:tgtEl>
                                          <p:spTgt spid="7"/>
                                        </p:tgtEl>
                                        <p:attrNameLst>
                                          <p:attrName>ppt_w</p:attrName>
                                        </p:attrNameLst>
                                      </p:cBhvr>
                                      <p:tavLst>
                                        <p:tav tm="0">
                                          <p:val>
                                            <p:fltVal val="0"/>
                                          </p:val>
                                        </p:tav>
                                        <p:tav tm="100000">
                                          <p:val>
                                            <p:strVal val="#ppt_w"/>
                                          </p:val>
                                        </p:tav>
                                      </p:tavLst>
                                    </p:anim>
                                    <p:anim calcmode="lin" valueType="num">
                                      <p:cBhvr>
                                        <p:cTn id="25" dur="500" fill="hold"/>
                                        <p:tgtEl>
                                          <p:spTgt spid="7"/>
                                        </p:tgtEl>
                                        <p:attrNameLst>
                                          <p:attrName>ppt_h</p:attrName>
                                        </p:attrNameLst>
                                      </p:cBhvr>
                                      <p:tavLst>
                                        <p:tav tm="0">
                                          <p:val>
                                            <p:fltVal val="0"/>
                                          </p:val>
                                        </p:tav>
                                        <p:tav tm="100000">
                                          <p:val>
                                            <p:strVal val="#ppt_h"/>
                                          </p:val>
                                        </p:tav>
                                      </p:tavLst>
                                    </p:anim>
                                    <p:animEffect transition="in" filter="fade">
                                      <p:cBhvr>
                                        <p:cTn id="26" dur="500"/>
                                        <p:tgtEl>
                                          <p:spTgt spid="7"/>
                                        </p:tgtEl>
                                      </p:cBhvr>
                                    </p:animEffect>
                                  </p:childTnLst>
                                </p:cTn>
                              </p:par>
                            </p:childTnLst>
                          </p:cTn>
                        </p:par>
                        <p:par>
                          <p:cTn id="27" fill="hold" nodeType="afterGroup">
                            <p:stCondLst>
                              <p:cond delay="2500"/>
                            </p:stCondLst>
                            <p:childTnLst>
                              <p:par>
                                <p:cTn id="28" presetID="41" presetClass="entr" presetSubtype="0" fill="hold" grpId="0" nodeType="afterEffect">
                                  <p:stCondLst>
                                    <p:cond delay="0"/>
                                  </p:stCondLst>
                                  <p:iterate type="lt">
                                    <p:tmPct val="10000"/>
                                  </p:iterate>
                                  <p:childTnLst>
                                    <p:set>
                                      <p:cBhvr>
                                        <p:cTn id="29" dur="1" fill="hold">
                                          <p:stCondLst>
                                            <p:cond delay="0"/>
                                          </p:stCondLst>
                                        </p:cTn>
                                        <p:tgtEl>
                                          <p:spTgt spid="2"/>
                                        </p:tgtEl>
                                        <p:attrNameLst>
                                          <p:attrName>style.visibility</p:attrName>
                                        </p:attrNameLst>
                                      </p:cBhvr>
                                      <p:to>
                                        <p:strVal val="visible"/>
                                      </p:to>
                                    </p:set>
                                    <p:anim calcmode="lin" valueType="num">
                                      <p:cBhvr>
                                        <p:cTn id="30"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31" dur="500" fill="hold"/>
                                        <p:tgtEl>
                                          <p:spTgt spid="2"/>
                                        </p:tgtEl>
                                        <p:attrNameLst>
                                          <p:attrName>ppt_y</p:attrName>
                                        </p:attrNameLst>
                                      </p:cBhvr>
                                      <p:tavLst>
                                        <p:tav tm="0">
                                          <p:val>
                                            <p:strVal val="#ppt_y"/>
                                          </p:val>
                                        </p:tav>
                                        <p:tav tm="100000">
                                          <p:val>
                                            <p:strVal val="#ppt_y"/>
                                          </p:val>
                                        </p:tav>
                                      </p:tavLst>
                                    </p:anim>
                                    <p:anim calcmode="lin" valueType="num">
                                      <p:cBhvr>
                                        <p:cTn id="32"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33"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34" dur="500" tmFilter="0,0; .5, 1; 1, 1"/>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grpSp>
        <p:nvGrpSpPr>
          <p:cNvPr id="11" name="组合 10"/>
          <p:cNvGrpSpPr/>
          <p:nvPr/>
        </p:nvGrpSpPr>
        <p:grpSpPr>
          <a:xfrm>
            <a:off x="511810" y="1412240"/>
            <a:ext cx="11119485" cy="5009515"/>
            <a:chOff x="806" y="1758"/>
            <a:chExt cx="17511" cy="8355"/>
          </a:xfrm>
        </p:grpSpPr>
        <p:pic>
          <p:nvPicPr>
            <p:cNvPr id="9" name="图片 8" descr="背景3"/>
            <p:cNvPicPr>
              <a:picLocks noChangeAspect="1"/>
            </p:cNvPicPr>
            <p:nvPr/>
          </p:nvPicPr>
          <p:blipFill>
            <a:blip r:embed="rId3"/>
            <a:stretch>
              <a:fillRect/>
            </a:stretch>
          </p:blipFill>
          <p:spPr>
            <a:xfrm>
              <a:off x="883" y="1915"/>
              <a:ext cx="17434" cy="8039"/>
            </a:xfrm>
            <a:prstGeom prst="rect">
              <a:avLst/>
            </a:prstGeom>
            <a:effectLst>
              <a:outerShdw blurRad="50800" dist="38100" dir="10800000" algn="r" rotWithShape="0">
                <a:prstClr val="black">
                  <a:alpha val="40000"/>
                </a:prstClr>
              </a:outerShdw>
            </a:effectLst>
          </p:spPr>
        </p:pic>
        <p:pic>
          <p:nvPicPr>
            <p:cNvPr id="10" name="图片 9" descr="背景3"/>
            <p:cNvPicPr>
              <a:picLocks noChangeAspect="1"/>
            </p:cNvPicPr>
            <p:nvPr/>
          </p:nvPicPr>
          <p:blipFill>
            <a:blip r:embed="rId3"/>
            <a:stretch>
              <a:fillRect/>
            </a:stretch>
          </p:blipFill>
          <p:spPr>
            <a:xfrm>
              <a:off x="806" y="1758"/>
              <a:ext cx="17434" cy="8355"/>
            </a:xfrm>
            <a:prstGeom prst="rect">
              <a:avLst/>
            </a:prstGeom>
            <a:effectLst>
              <a:outerShdw blurRad="50800" dist="38100" dir="2700000" algn="tl" rotWithShape="0">
                <a:prstClr val="black">
                  <a:alpha val="40000"/>
                </a:prstClr>
              </a:outerShdw>
            </a:effectLst>
          </p:spPr>
        </p:pic>
      </p:grpSp>
      <p:sp>
        <p:nvSpPr>
          <p:cNvPr id="46082" name="标题 46081"/>
          <p:cNvSpPr>
            <a:spLocks noGrp="1"/>
          </p:cNvSpPr>
          <p:nvPr>
            <p:ph type="title"/>
          </p:nvPr>
        </p:nvSpPr>
        <p:spPr>
          <a:xfrm>
            <a:off x="2946400" y="73025"/>
            <a:ext cx="7354888" cy="1143000"/>
          </a:xfrm>
        </p:spPr>
        <p:txBody>
          <a:bodyPr anchor="ctr"/>
          <a:lstStyle/>
          <a:p>
            <a:pPr algn="l"/>
            <a:r>
              <a:rPr lang="en-US" altLang="zh-CN" b="1">
                <a:solidFill>
                  <a:srgbClr val="FFFF00"/>
                </a:solidFill>
                <a:ea typeface="黑体" panose="02010609060101010101" pitchFamily="49" charset="-122"/>
              </a:rPr>
              <a:t>       </a:t>
            </a:r>
            <a:endParaRPr lang="zh-CN" altLang="en-US" sz="4800" b="1">
              <a:solidFill>
                <a:schemeClr val="tx1"/>
              </a:solidFill>
              <a:ea typeface="黑体" pitchFamily="49" charset="-122"/>
            </a:endParaRPr>
          </a:p>
        </p:txBody>
      </p:sp>
      <p:pic>
        <p:nvPicPr>
          <p:cNvPr id="8" name="图片 7" descr="花10"/>
          <p:cNvPicPr>
            <a:picLocks noChangeAspect="1"/>
          </p:cNvPicPr>
          <p:nvPr/>
        </p:nvPicPr>
        <p:blipFill>
          <a:blip r:embed="rId4"/>
          <a:stretch>
            <a:fillRect/>
          </a:stretch>
        </p:blipFill>
        <p:spPr>
          <a:xfrm>
            <a:off x="9686290" y="-1344930"/>
            <a:ext cx="3844925" cy="3797935"/>
          </a:xfrm>
          <a:prstGeom prst="rect">
            <a:avLst/>
          </a:prstGeom>
        </p:spPr>
      </p:pic>
      <p:pic>
        <p:nvPicPr>
          <p:cNvPr id="12" name="图片 11" descr="树"/>
          <p:cNvPicPr>
            <a:picLocks noChangeAspect="1"/>
          </p:cNvPicPr>
          <p:nvPr/>
        </p:nvPicPr>
        <p:blipFill>
          <a:blip r:embed="rId5"/>
          <a:stretch>
            <a:fillRect/>
          </a:stretch>
        </p:blipFill>
        <p:spPr>
          <a:xfrm flipH="1">
            <a:off x="-449580" y="4535805"/>
            <a:ext cx="3383280" cy="2405380"/>
          </a:xfrm>
          <a:prstGeom prst="rect">
            <a:avLst/>
          </a:prstGeom>
        </p:spPr>
      </p:pic>
      <p:sp>
        <p:nvSpPr>
          <p:cNvPr id="100" name="文本框 99"/>
          <p:cNvSpPr txBox="1"/>
          <p:nvPr/>
        </p:nvSpPr>
        <p:spPr>
          <a:xfrm>
            <a:off x="1537335" y="2306955"/>
            <a:ext cx="9351645" cy="2584450"/>
          </a:xfrm>
          <a:prstGeom prst="rect">
            <a:avLst/>
          </a:prstGeom>
          <a:noFill/>
          <a:ln w="9525">
            <a:noFill/>
          </a:ln>
        </p:spPr>
        <p:txBody>
          <a:bodyPr wrap="square">
            <a:spAutoFit/>
          </a:bodyPr>
          <a:lstStyle/>
          <a:p>
            <a:pPr indent="0" fontAlgn="auto">
              <a:lnSpc>
                <a:spcPct val="150000"/>
              </a:lnSpc>
            </a:pPr>
            <a:r>
              <a:rPr lang="zh-CN" sz="3600" b="0">
                <a:latin typeface="黑体" panose="02010609060101010101" pitchFamily="49" charset="-122"/>
                <a:ea typeface="黑体" panose="02010609060101010101" pitchFamily="49" charset="-122"/>
                <a:cs typeface="黑体" panose="02010609060101010101" pitchFamily="49" charset="-122"/>
              </a:rPr>
              <a:t>辐          毂           埏埴    </a:t>
            </a:r>
          </a:p>
          <a:p>
            <a:pPr indent="0" fontAlgn="auto">
              <a:lnSpc>
                <a:spcPct val="150000"/>
              </a:lnSpc>
            </a:pPr>
            <a:r>
              <a:rPr lang="zh-CN" sz="3600" b="0">
                <a:latin typeface="黑体" panose="02010609060101010101" pitchFamily="49" charset="-122"/>
                <a:ea typeface="黑体" panose="02010609060101010101" pitchFamily="49" charset="-122"/>
                <a:cs typeface="黑体" panose="02010609060101010101" pitchFamily="49" charset="-122"/>
              </a:rPr>
              <a:t>户牖        赘行         易泮</a:t>
            </a:r>
          </a:p>
          <a:p>
            <a:pPr indent="0" fontAlgn="auto">
              <a:lnSpc>
                <a:spcPct val="150000"/>
              </a:lnSpc>
            </a:pPr>
            <a:r>
              <a:rPr lang="zh-CN" sz="3600" b="0">
                <a:latin typeface="黑体" panose="02010609060101010101" pitchFamily="49" charset="-122"/>
                <a:ea typeface="黑体" panose="02010609060101010101" pitchFamily="49" charset="-122"/>
                <a:cs typeface="黑体" panose="02010609060101010101" pitchFamily="49" charset="-122"/>
              </a:rPr>
              <a:t>累土   </a:t>
            </a:r>
          </a:p>
        </p:txBody>
      </p:sp>
      <p:sp>
        <p:nvSpPr>
          <p:cNvPr id="2" name="标题 1"/>
          <p:cNvSpPr>
            <a:spLocks noGrp="1"/>
          </p:cNvSpPr>
          <p:nvPr/>
        </p:nvSpPr>
        <p:spPr>
          <a:xfrm>
            <a:off x="0" y="1343025"/>
            <a:ext cx="3258820" cy="724535"/>
          </a:xfrm>
          <a:prstGeom prst="rect">
            <a:avLst/>
          </a:prstGeom>
        </p:spPr>
        <p:txBody>
          <a:bodyPr vert="horz" lIns="90000" tIns="46800" rIns="90000" bIns="46800" rtlCol="0" anchor="ctr" anchorCtr="0">
            <a:noAutofit/>
          </a:bodyPr>
          <a:lstStyle>
            <a:lvl1pPr marL="0" marR="0" algn="l" defTabSz="914400" rtl="0" eaLnBrk="1" fontAlgn="auto" latinLnBrk="0" hangingPunct="1">
              <a:lnSpc>
                <a:spcPct val="100000"/>
              </a:lnSpc>
              <a:spcBef>
                <a:spcPct val="0"/>
              </a:spcBef>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algn="ctr"/>
            <a:r>
              <a:rPr sz="4000" b="1">
                <a:solidFill>
                  <a:schemeClr val="tx2"/>
                </a:solidFill>
                <a:latin typeface="微软雅黑" panose="020B0503020204020204" pitchFamily="34" charset="-122"/>
                <a:cs typeface="黑体" panose="02010609060101010101" pitchFamily="49" charset="-122"/>
                <a:sym typeface="+mn-ea"/>
              </a:rPr>
              <a:t>重要字音</a:t>
            </a:r>
          </a:p>
        </p:txBody>
      </p:sp>
      <p:sp>
        <p:nvSpPr>
          <p:cNvPr id="12292" name="文本框 12291"/>
          <p:cNvSpPr txBox="1"/>
          <p:nvPr/>
        </p:nvSpPr>
        <p:spPr>
          <a:xfrm>
            <a:off x="2222818" y="2452688"/>
            <a:ext cx="1655762" cy="768350"/>
          </a:xfrm>
          <a:prstGeom prst="rect">
            <a:avLst/>
          </a:prstGeom>
          <a:noFill/>
          <a:ln w="9525">
            <a:noFill/>
          </a:ln>
        </p:spPr>
        <p:txBody>
          <a:bodyPr wrap="square" anchor="t">
            <a:spAutoFit/>
          </a:bodyPr>
          <a:lstStyle/>
          <a:p>
            <a:r>
              <a:rPr lang="zh-CN" sz="3600">
                <a:solidFill>
                  <a:srgbClr val="FF0000"/>
                </a:solidFill>
                <a:latin typeface="黑体" panose="02010609060101010101" pitchFamily="49" charset="-122"/>
                <a:ea typeface="黑体" panose="02010609060101010101" pitchFamily="49" charset="-122"/>
                <a:cs typeface="黑体" panose="02010609060101010101" pitchFamily="49" charset="-122"/>
                <a:sym typeface="+mn-ea"/>
              </a:rPr>
              <a:t>fú</a:t>
            </a:r>
            <a:r>
              <a:rPr lang="en-US" altLang="zh-CN" sz="4400" b="1">
                <a:solidFill>
                  <a:schemeClr val="tx2"/>
                </a:solidFill>
                <a:latin typeface="Arial"/>
                <a:ea typeface="宋体" pitchFamily="2" charset="-122"/>
              </a:rPr>
              <a:t>  </a:t>
            </a:r>
          </a:p>
        </p:txBody>
      </p:sp>
      <p:sp>
        <p:nvSpPr>
          <p:cNvPr id="3" name="文本框 2"/>
          <p:cNvSpPr txBox="1"/>
          <p:nvPr/>
        </p:nvSpPr>
        <p:spPr>
          <a:xfrm>
            <a:off x="4990783" y="2452688"/>
            <a:ext cx="1655762" cy="768350"/>
          </a:xfrm>
          <a:prstGeom prst="rect">
            <a:avLst/>
          </a:prstGeom>
          <a:noFill/>
          <a:ln w="9525">
            <a:noFill/>
          </a:ln>
        </p:spPr>
        <p:txBody>
          <a:bodyPr wrap="square" anchor="t">
            <a:spAutoFit/>
          </a:bodyPr>
          <a:lstStyle/>
          <a:p>
            <a:r>
              <a:rPr lang="zh-CN" sz="3600">
                <a:solidFill>
                  <a:srgbClr val="FF0000"/>
                </a:solidFill>
                <a:latin typeface="黑体" panose="02010609060101010101" pitchFamily="49" charset="-122"/>
                <a:ea typeface="黑体" panose="02010609060101010101" pitchFamily="49" charset="-122"/>
                <a:cs typeface="黑体" panose="02010609060101010101" pitchFamily="49" charset="-122"/>
                <a:sym typeface="+mn-ea"/>
              </a:rPr>
              <a:t>gǔ</a:t>
            </a:r>
            <a:r>
              <a:rPr lang="en-US" altLang="zh-CN" sz="4400" b="1">
                <a:solidFill>
                  <a:schemeClr val="tx2"/>
                </a:solidFill>
                <a:latin typeface="Arial"/>
                <a:ea typeface="宋体" pitchFamily="2" charset="-122"/>
              </a:rPr>
              <a:t>  </a:t>
            </a:r>
          </a:p>
        </p:txBody>
      </p:sp>
      <p:sp>
        <p:nvSpPr>
          <p:cNvPr id="4" name="文本框 3"/>
          <p:cNvSpPr txBox="1"/>
          <p:nvPr/>
        </p:nvSpPr>
        <p:spPr>
          <a:xfrm>
            <a:off x="8243888" y="2393633"/>
            <a:ext cx="1655762" cy="768350"/>
          </a:xfrm>
          <a:prstGeom prst="rect">
            <a:avLst/>
          </a:prstGeom>
          <a:noFill/>
          <a:ln w="9525">
            <a:noFill/>
          </a:ln>
        </p:spPr>
        <p:txBody>
          <a:bodyPr wrap="square" anchor="t">
            <a:spAutoFit/>
          </a:bodyPr>
          <a:lstStyle/>
          <a:p>
            <a:r>
              <a:rPr lang="zh-CN" sz="3600">
                <a:solidFill>
                  <a:srgbClr val="FF0000"/>
                </a:solidFill>
                <a:latin typeface="黑体" panose="02010609060101010101" pitchFamily="49" charset="-122"/>
                <a:ea typeface="黑体" panose="02010609060101010101" pitchFamily="49" charset="-122"/>
                <a:cs typeface="黑体" panose="02010609060101010101" pitchFamily="49" charset="-122"/>
                <a:sym typeface="+mn-ea"/>
              </a:rPr>
              <a:t>shān</a:t>
            </a:r>
            <a:r>
              <a:rPr lang="en-US" altLang="zh-CN" sz="4400" b="1">
                <a:solidFill>
                  <a:schemeClr val="tx2"/>
                </a:solidFill>
                <a:latin typeface="Arial"/>
                <a:ea typeface="宋体" pitchFamily="2" charset="-122"/>
              </a:rPr>
              <a:t>  </a:t>
            </a:r>
          </a:p>
        </p:txBody>
      </p:sp>
      <p:sp>
        <p:nvSpPr>
          <p:cNvPr id="5" name="文本框 4"/>
          <p:cNvSpPr txBox="1"/>
          <p:nvPr/>
        </p:nvSpPr>
        <p:spPr>
          <a:xfrm>
            <a:off x="9370378" y="2393633"/>
            <a:ext cx="1655762" cy="768350"/>
          </a:xfrm>
          <a:prstGeom prst="rect">
            <a:avLst/>
          </a:prstGeom>
          <a:noFill/>
          <a:ln w="9525">
            <a:noFill/>
          </a:ln>
        </p:spPr>
        <p:txBody>
          <a:bodyPr wrap="square" anchor="t">
            <a:spAutoFit/>
          </a:bodyPr>
          <a:lstStyle/>
          <a:p>
            <a:r>
              <a:rPr lang="zh-CN" sz="3600">
                <a:solidFill>
                  <a:srgbClr val="FF0000"/>
                </a:solidFill>
                <a:latin typeface="黑体" panose="02010609060101010101" pitchFamily="49" charset="-122"/>
                <a:ea typeface="黑体" panose="02010609060101010101" pitchFamily="49" charset="-122"/>
                <a:cs typeface="黑体" panose="02010609060101010101" pitchFamily="49" charset="-122"/>
                <a:sym typeface="+mn-ea"/>
              </a:rPr>
              <a:t>zhí</a:t>
            </a:r>
            <a:r>
              <a:rPr lang="en-US" altLang="zh-CN" sz="4400" b="1">
                <a:solidFill>
                  <a:schemeClr val="tx2"/>
                </a:solidFill>
                <a:latin typeface="Arial"/>
                <a:ea typeface="宋体" pitchFamily="2" charset="-122"/>
              </a:rPr>
              <a:t>  </a:t>
            </a:r>
          </a:p>
        </p:txBody>
      </p:sp>
      <p:sp>
        <p:nvSpPr>
          <p:cNvPr id="6" name="文本框 5"/>
          <p:cNvSpPr txBox="1"/>
          <p:nvPr/>
        </p:nvSpPr>
        <p:spPr>
          <a:xfrm>
            <a:off x="2577783" y="3221038"/>
            <a:ext cx="1655762" cy="768350"/>
          </a:xfrm>
          <a:prstGeom prst="rect">
            <a:avLst/>
          </a:prstGeom>
          <a:noFill/>
          <a:ln w="9525">
            <a:noFill/>
          </a:ln>
        </p:spPr>
        <p:txBody>
          <a:bodyPr wrap="square" anchor="t">
            <a:spAutoFit/>
          </a:bodyPr>
          <a:lstStyle/>
          <a:p>
            <a:r>
              <a:rPr lang="zh-CN" sz="3600">
                <a:solidFill>
                  <a:srgbClr val="FF0000"/>
                </a:solidFill>
                <a:latin typeface="黑体" panose="02010609060101010101" pitchFamily="49" charset="-122"/>
                <a:ea typeface="黑体" panose="02010609060101010101" pitchFamily="49" charset="-122"/>
                <a:cs typeface="黑体" panose="02010609060101010101" pitchFamily="49" charset="-122"/>
                <a:sym typeface="+mn-ea"/>
              </a:rPr>
              <a:t>yǒu</a:t>
            </a:r>
            <a:r>
              <a:rPr lang="en-US" altLang="zh-CN" sz="4400" b="1">
                <a:solidFill>
                  <a:schemeClr val="tx2"/>
                </a:solidFill>
                <a:latin typeface="Arial"/>
                <a:ea typeface="宋体" pitchFamily="2" charset="-122"/>
              </a:rPr>
              <a:t>  </a:t>
            </a:r>
          </a:p>
        </p:txBody>
      </p:sp>
      <p:sp>
        <p:nvSpPr>
          <p:cNvPr id="7" name="文本框 6"/>
          <p:cNvSpPr txBox="1"/>
          <p:nvPr/>
        </p:nvSpPr>
        <p:spPr>
          <a:xfrm>
            <a:off x="5385118" y="3221038"/>
            <a:ext cx="1655762" cy="768350"/>
          </a:xfrm>
          <a:prstGeom prst="rect">
            <a:avLst/>
          </a:prstGeom>
          <a:noFill/>
          <a:ln w="9525">
            <a:noFill/>
          </a:ln>
        </p:spPr>
        <p:txBody>
          <a:bodyPr wrap="square" anchor="t">
            <a:spAutoFit/>
          </a:bodyPr>
          <a:lstStyle/>
          <a:p>
            <a:r>
              <a:rPr lang="zh-CN" sz="3600">
                <a:solidFill>
                  <a:srgbClr val="FF0000"/>
                </a:solidFill>
                <a:latin typeface="黑体" panose="02010609060101010101" pitchFamily="49" charset="-122"/>
                <a:ea typeface="黑体" panose="02010609060101010101" pitchFamily="49" charset="-122"/>
                <a:cs typeface="黑体" panose="02010609060101010101" pitchFamily="49" charset="-122"/>
                <a:sym typeface="+mn-ea"/>
              </a:rPr>
              <a:t>zhuì</a:t>
            </a:r>
            <a:r>
              <a:rPr lang="en-US" altLang="zh-CN" sz="4400" b="1">
                <a:solidFill>
                  <a:schemeClr val="tx2"/>
                </a:solidFill>
                <a:latin typeface="Arial"/>
                <a:ea typeface="宋体" pitchFamily="2" charset="-122"/>
              </a:rPr>
              <a:t>  </a:t>
            </a:r>
          </a:p>
        </p:txBody>
      </p:sp>
      <p:sp>
        <p:nvSpPr>
          <p:cNvPr id="13" name="文本框 12"/>
          <p:cNvSpPr txBox="1"/>
          <p:nvPr/>
        </p:nvSpPr>
        <p:spPr>
          <a:xfrm>
            <a:off x="8243888" y="3161983"/>
            <a:ext cx="1655762" cy="768350"/>
          </a:xfrm>
          <a:prstGeom prst="rect">
            <a:avLst/>
          </a:prstGeom>
          <a:noFill/>
          <a:ln w="9525">
            <a:noFill/>
          </a:ln>
        </p:spPr>
        <p:txBody>
          <a:bodyPr wrap="square" anchor="t">
            <a:spAutoFit/>
          </a:bodyPr>
          <a:lstStyle/>
          <a:p>
            <a:r>
              <a:rPr lang="zh-CN" sz="3600">
                <a:solidFill>
                  <a:srgbClr val="FF0000"/>
                </a:solidFill>
                <a:latin typeface="黑体" panose="02010609060101010101" pitchFamily="49" charset="-122"/>
                <a:ea typeface="黑体" panose="02010609060101010101" pitchFamily="49" charset="-122"/>
                <a:cs typeface="黑体" panose="02010609060101010101" pitchFamily="49" charset="-122"/>
                <a:sym typeface="+mn-ea"/>
              </a:rPr>
              <a:t>pàn</a:t>
            </a:r>
            <a:r>
              <a:rPr lang="en-US" altLang="zh-CN" sz="4400" b="1">
                <a:solidFill>
                  <a:schemeClr val="tx2"/>
                </a:solidFill>
                <a:latin typeface="Arial"/>
                <a:ea typeface="宋体" pitchFamily="2" charset="-122"/>
              </a:rPr>
              <a:t>  </a:t>
            </a:r>
          </a:p>
        </p:txBody>
      </p:sp>
      <p:sp>
        <p:nvSpPr>
          <p:cNvPr id="14" name="文本框 13"/>
          <p:cNvSpPr txBox="1"/>
          <p:nvPr/>
        </p:nvSpPr>
        <p:spPr>
          <a:xfrm>
            <a:off x="2479358" y="4122738"/>
            <a:ext cx="1655762" cy="768350"/>
          </a:xfrm>
          <a:prstGeom prst="rect">
            <a:avLst/>
          </a:prstGeom>
          <a:noFill/>
          <a:ln w="9525">
            <a:noFill/>
          </a:ln>
        </p:spPr>
        <p:txBody>
          <a:bodyPr wrap="square" anchor="t">
            <a:spAutoFit/>
          </a:bodyPr>
          <a:lstStyle/>
          <a:p>
            <a:r>
              <a:rPr lang="zh-CN" sz="3600">
                <a:solidFill>
                  <a:srgbClr val="FF0000"/>
                </a:solidFill>
                <a:latin typeface="黑体" panose="02010609060101010101" pitchFamily="49" charset="-122"/>
                <a:ea typeface="黑体" panose="02010609060101010101" pitchFamily="49" charset="-122"/>
                <a:cs typeface="黑体" panose="02010609060101010101" pitchFamily="49" charset="-122"/>
                <a:sym typeface="+mn-ea"/>
              </a:rPr>
              <a:t>lěi</a:t>
            </a:r>
            <a:r>
              <a:rPr lang="en-US" altLang="zh-CN" sz="4400" b="1">
                <a:solidFill>
                  <a:schemeClr val="tx2"/>
                </a:solidFill>
                <a:latin typeface="Arial"/>
                <a:ea typeface="宋体" pitchFamily="2" charset="-122"/>
              </a:rPr>
              <a:t>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80">
                                          <p:stCondLst>
                                            <p:cond delay="0"/>
                                          </p:stCondLst>
                                        </p:cTn>
                                        <p:tgtEl>
                                          <p:spTgt spid="2"/>
                                        </p:tgtEl>
                                      </p:cBhvr>
                                    </p:animEffect>
                                    <p:anim calcmode="lin" valueType="num">
                                      <p:cBhvr>
                                        <p:cTn id="8"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13" dur="26">
                                          <p:stCondLst>
                                            <p:cond delay="650"/>
                                          </p:stCondLst>
                                        </p:cTn>
                                        <p:tgtEl>
                                          <p:spTgt spid="2"/>
                                        </p:tgtEl>
                                      </p:cBhvr>
                                      <p:to x="100000" y="60000"/>
                                    </p:animScale>
                                    <p:animScale>
                                      <p:cBhvr>
                                        <p:cTn id="14" dur="166" decel="50000">
                                          <p:stCondLst>
                                            <p:cond delay="676"/>
                                          </p:stCondLst>
                                        </p:cTn>
                                        <p:tgtEl>
                                          <p:spTgt spid="2"/>
                                        </p:tgtEl>
                                      </p:cBhvr>
                                      <p:to x="100000" y="100000"/>
                                    </p:animScale>
                                    <p:animScale>
                                      <p:cBhvr>
                                        <p:cTn id="15" dur="26">
                                          <p:stCondLst>
                                            <p:cond delay="1312"/>
                                          </p:stCondLst>
                                        </p:cTn>
                                        <p:tgtEl>
                                          <p:spTgt spid="2"/>
                                        </p:tgtEl>
                                      </p:cBhvr>
                                      <p:to x="100000" y="80000"/>
                                    </p:animScale>
                                    <p:animScale>
                                      <p:cBhvr>
                                        <p:cTn id="16" dur="166" decel="50000">
                                          <p:stCondLst>
                                            <p:cond delay="1338"/>
                                          </p:stCondLst>
                                        </p:cTn>
                                        <p:tgtEl>
                                          <p:spTgt spid="2"/>
                                        </p:tgtEl>
                                      </p:cBhvr>
                                      <p:to x="100000" y="100000"/>
                                    </p:animScale>
                                    <p:animScale>
                                      <p:cBhvr>
                                        <p:cTn id="17" dur="26">
                                          <p:stCondLst>
                                            <p:cond delay="1642"/>
                                          </p:stCondLst>
                                        </p:cTn>
                                        <p:tgtEl>
                                          <p:spTgt spid="2"/>
                                        </p:tgtEl>
                                      </p:cBhvr>
                                      <p:to x="100000" y="90000"/>
                                    </p:animScale>
                                    <p:animScale>
                                      <p:cBhvr>
                                        <p:cTn id="18" dur="166" decel="50000">
                                          <p:stCondLst>
                                            <p:cond delay="1668"/>
                                          </p:stCondLst>
                                        </p:cTn>
                                        <p:tgtEl>
                                          <p:spTgt spid="2"/>
                                        </p:tgtEl>
                                      </p:cBhvr>
                                      <p:to x="100000" y="100000"/>
                                    </p:animScale>
                                    <p:animScale>
                                      <p:cBhvr>
                                        <p:cTn id="19" dur="26">
                                          <p:stCondLst>
                                            <p:cond delay="1808"/>
                                          </p:stCondLst>
                                        </p:cTn>
                                        <p:tgtEl>
                                          <p:spTgt spid="2"/>
                                        </p:tgtEl>
                                      </p:cBhvr>
                                      <p:to x="100000" y="95000"/>
                                    </p:animScale>
                                    <p:animScale>
                                      <p:cBhvr>
                                        <p:cTn id="20" dur="166" decel="50000">
                                          <p:stCondLst>
                                            <p:cond delay="1834"/>
                                          </p:stCondLst>
                                        </p:cTn>
                                        <p:tgtEl>
                                          <p:spTgt spid="2"/>
                                        </p:tgtEl>
                                      </p:cBhvr>
                                      <p:to x="100000" y="100000"/>
                                    </p:animScale>
                                  </p:childTnLst>
                                </p:cTn>
                              </p:par>
                              <p:par>
                                <p:cTn id="21" presetID="10" presetClass="entr" presetSubtype="0" fill="hold" grpId="0" nodeType="withEffect">
                                  <p:stCondLst>
                                    <p:cond delay="0"/>
                                  </p:stCondLst>
                                  <p:iterate type="lt">
                                    <p:tmPct val="10000"/>
                                  </p:iterate>
                                  <p:childTnLst>
                                    <p:set>
                                      <p:cBhvr>
                                        <p:cTn id="22" dur="1" fill="hold">
                                          <p:stCondLst>
                                            <p:cond delay="0"/>
                                          </p:stCondLst>
                                        </p:cTn>
                                        <p:tgtEl>
                                          <p:spTgt spid="46082"/>
                                        </p:tgtEl>
                                        <p:attrNameLst>
                                          <p:attrName>style.visibility</p:attrName>
                                        </p:attrNameLst>
                                      </p:cBhvr>
                                      <p:to>
                                        <p:strVal val="visible"/>
                                      </p:to>
                                    </p:set>
                                    <p:animEffect transition="in" filter="fade">
                                      <p:cBhvr>
                                        <p:cTn id="23" dur="1000">
                                          <p:stCondLst>
                                            <p:cond delay="0"/>
                                          </p:stCondLst>
                                        </p:cTn>
                                        <p:tgtEl>
                                          <p:spTgt spid="46082"/>
                                        </p:tgtEl>
                                      </p:cBhvr>
                                    </p:animEffect>
                                  </p:childTnLst>
                                </p:cTn>
                              </p:par>
                            </p:childTnLst>
                          </p:cTn>
                        </p:par>
                      </p:childTnLst>
                    </p:cTn>
                  </p:par>
                  <p:par>
                    <p:cTn id="24" fill="hold" nodeType="clickPar">
                      <p:stCondLst>
                        <p:cond delay="indefinite"/>
                      </p:stCondLst>
                      <p:childTnLst>
                        <p:par>
                          <p:cTn id="25" fill="hold" nodeType="afterGroup">
                            <p:stCondLst>
                              <p:cond delay="0"/>
                            </p:stCondLst>
                            <p:childTnLst>
                              <p:par>
                                <p:cTn id="26" presetID="3" presetClass="entr" presetSubtype="10" fill="hold" grpId="0" nodeType="clickEffect">
                                  <p:stCondLst>
                                    <p:cond delay="0"/>
                                  </p:stCondLst>
                                  <p:childTnLst>
                                    <p:set>
                                      <p:cBhvr>
                                        <p:cTn id="27" dur="1" fill="hold">
                                          <p:stCondLst>
                                            <p:cond delay="0"/>
                                          </p:stCondLst>
                                        </p:cTn>
                                        <p:tgtEl>
                                          <p:spTgt spid="100"/>
                                        </p:tgtEl>
                                        <p:attrNameLst>
                                          <p:attrName>style.visibility</p:attrName>
                                        </p:attrNameLst>
                                      </p:cBhvr>
                                      <p:to>
                                        <p:strVal val="visible"/>
                                      </p:to>
                                    </p:set>
                                    <p:animEffect transition="in" filter="blinds(horizontal)">
                                      <p:cBhvr>
                                        <p:cTn id="28" dur="500"/>
                                        <p:tgtEl>
                                          <p:spTgt spid="100"/>
                                        </p:tgtEl>
                                      </p:cBhvr>
                                    </p:animEffect>
                                  </p:childTnLst>
                                </p:cTn>
                              </p:par>
                            </p:childTnLst>
                          </p:cTn>
                        </p:par>
                      </p:childTnLst>
                    </p:cTn>
                  </p:par>
                  <p:par>
                    <p:cTn id="29" fill="hold" nodeType="clickPar">
                      <p:stCondLst>
                        <p:cond delay="indefinite"/>
                      </p:stCondLst>
                      <p:childTnLst>
                        <p:par>
                          <p:cTn id="30" fill="hold" nodeType="afterGroup">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12292"/>
                                        </p:tgtEl>
                                        <p:attrNameLst>
                                          <p:attrName>style.visibility</p:attrName>
                                        </p:attrNameLst>
                                      </p:cBhvr>
                                      <p:to>
                                        <p:strVal val="visible"/>
                                      </p:to>
                                    </p:set>
                                    <p:anim calcmode="lin" valueType="num">
                                      <p:cBhvr>
                                        <p:cTn id="33" dur="500" fill="hold"/>
                                        <p:tgtEl>
                                          <p:spTgt spid="12292"/>
                                        </p:tgtEl>
                                        <p:attrNameLst>
                                          <p:attrName>ppt_x</p:attrName>
                                        </p:attrNameLst>
                                      </p:cBhvr>
                                      <p:tavLst>
                                        <p:tav tm="0">
                                          <p:val>
                                            <p:strVal val="#ppt_x"/>
                                          </p:val>
                                        </p:tav>
                                        <p:tav tm="100000">
                                          <p:val>
                                            <p:strVal val="#ppt_x"/>
                                          </p:val>
                                        </p:tav>
                                      </p:tavLst>
                                    </p:anim>
                                    <p:anim calcmode="lin" valueType="num">
                                      <p:cBhvr>
                                        <p:cTn id="34" dur="500" fill="hold"/>
                                        <p:tgtEl>
                                          <p:spTgt spid="12292"/>
                                        </p:tgtEl>
                                        <p:attrNameLst>
                                          <p:attrName>ppt_y</p:attrName>
                                        </p:attrNameLst>
                                      </p:cBhvr>
                                      <p:tavLst>
                                        <p:tav tm="0">
                                          <p:val>
                                            <p:strVal val="1+#ppt_h/2"/>
                                          </p:val>
                                        </p:tav>
                                        <p:tav tm="100000">
                                          <p:val>
                                            <p:strVal val="#ppt_y"/>
                                          </p:val>
                                        </p:tav>
                                      </p:tavLst>
                                    </p:anim>
                                  </p:childTnLst>
                                </p:cTn>
                              </p:par>
                            </p:childTnLst>
                          </p:cTn>
                        </p:par>
                      </p:childTnLst>
                    </p:cTn>
                  </p:par>
                  <p:par>
                    <p:cTn id="35" fill="hold" nodeType="clickPar">
                      <p:stCondLst>
                        <p:cond delay="indefinite"/>
                      </p:stCondLst>
                      <p:childTnLst>
                        <p:par>
                          <p:cTn id="36" fill="hold" nodeType="afterGroup">
                            <p:stCondLst>
                              <p:cond delay="0"/>
                            </p:stCondLst>
                            <p:childTnLst>
                              <p:par>
                                <p:cTn id="37" presetID="2" presetClass="entr" presetSubtype="4" fill="hold" grpId="0" nodeType="clickEffect">
                                  <p:stCondLst>
                                    <p:cond delay="0"/>
                                  </p:stCondLst>
                                  <p:childTnLst>
                                    <p:set>
                                      <p:cBhvr>
                                        <p:cTn id="38" dur="1" fill="hold">
                                          <p:stCondLst>
                                            <p:cond delay="0"/>
                                          </p:stCondLst>
                                        </p:cTn>
                                        <p:tgtEl>
                                          <p:spTgt spid="3"/>
                                        </p:tgtEl>
                                        <p:attrNameLst>
                                          <p:attrName>style.visibility</p:attrName>
                                        </p:attrNameLst>
                                      </p:cBhvr>
                                      <p:to>
                                        <p:strVal val="visible"/>
                                      </p:to>
                                    </p:set>
                                    <p:anim calcmode="lin" valueType="num">
                                      <p:cBhvr>
                                        <p:cTn id="39" dur="500" fill="hold"/>
                                        <p:tgtEl>
                                          <p:spTgt spid="3"/>
                                        </p:tgtEl>
                                        <p:attrNameLst>
                                          <p:attrName>ppt_x</p:attrName>
                                        </p:attrNameLst>
                                      </p:cBhvr>
                                      <p:tavLst>
                                        <p:tav tm="0">
                                          <p:val>
                                            <p:strVal val="#ppt_x"/>
                                          </p:val>
                                        </p:tav>
                                        <p:tav tm="100000">
                                          <p:val>
                                            <p:strVal val="#ppt_x"/>
                                          </p:val>
                                        </p:tav>
                                      </p:tavLst>
                                    </p:anim>
                                    <p:anim calcmode="lin" valueType="num">
                                      <p:cBhvr>
                                        <p:cTn id="4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41" fill="hold" nodeType="clickPar">
                      <p:stCondLst>
                        <p:cond delay="indefinite"/>
                      </p:stCondLst>
                      <p:childTnLst>
                        <p:par>
                          <p:cTn id="42" fill="hold" nodeType="afterGroup">
                            <p:stCondLst>
                              <p:cond delay="0"/>
                            </p:stCondLst>
                            <p:childTnLst>
                              <p:par>
                                <p:cTn id="43" presetID="2" presetClass="entr" presetSubtype="4" fill="hold" grpId="0" nodeType="clickEffect">
                                  <p:stCondLst>
                                    <p:cond delay="0"/>
                                  </p:stCondLst>
                                  <p:childTnLst>
                                    <p:set>
                                      <p:cBhvr>
                                        <p:cTn id="44" dur="1" fill="hold">
                                          <p:stCondLst>
                                            <p:cond delay="0"/>
                                          </p:stCondLst>
                                        </p:cTn>
                                        <p:tgtEl>
                                          <p:spTgt spid="4"/>
                                        </p:tgtEl>
                                        <p:attrNameLst>
                                          <p:attrName>style.visibility</p:attrName>
                                        </p:attrNameLst>
                                      </p:cBhvr>
                                      <p:to>
                                        <p:strVal val="visible"/>
                                      </p:to>
                                    </p:set>
                                    <p:anim calcmode="lin" valueType="num">
                                      <p:cBhvr>
                                        <p:cTn id="45" dur="500" fill="hold"/>
                                        <p:tgtEl>
                                          <p:spTgt spid="4"/>
                                        </p:tgtEl>
                                        <p:attrNameLst>
                                          <p:attrName>ppt_x</p:attrName>
                                        </p:attrNameLst>
                                      </p:cBhvr>
                                      <p:tavLst>
                                        <p:tav tm="0">
                                          <p:val>
                                            <p:strVal val="#ppt_x"/>
                                          </p:val>
                                        </p:tav>
                                        <p:tav tm="100000">
                                          <p:val>
                                            <p:strVal val="#ppt_x"/>
                                          </p:val>
                                        </p:tav>
                                      </p:tavLst>
                                    </p:anim>
                                    <p:anim calcmode="lin" valueType="num">
                                      <p:cBhvr>
                                        <p:cTn id="46"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47" fill="hold" nodeType="clickPar">
                      <p:stCondLst>
                        <p:cond delay="indefinite"/>
                      </p:stCondLst>
                      <p:childTnLst>
                        <p:par>
                          <p:cTn id="48" fill="hold" nodeType="afterGroup">
                            <p:stCondLst>
                              <p:cond delay="0"/>
                            </p:stCondLst>
                            <p:childTnLst>
                              <p:par>
                                <p:cTn id="49" presetID="2" presetClass="entr" presetSubtype="4" fill="hold" grpId="0" nodeType="clickEffect">
                                  <p:stCondLst>
                                    <p:cond delay="0"/>
                                  </p:stCondLst>
                                  <p:childTnLst>
                                    <p:set>
                                      <p:cBhvr>
                                        <p:cTn id="50" dur="1" fill="hold">
                                          <p:stCondLst>
                                            <p:cond delay="0"/>
                                          </p:stCondLst>
                                        </p:cTn>
                                        <p:tgtEl>
                                          <p:spTgt spid="5"/>
                                        </p:tgtEl>
                                        <p:attrNameLst>
                                          <p:attrName>style.visibility</p:attrName>
                                        </p:attrNameLst>
                                      </p:cBhvr>
                                      <p:to>
                                        <p:strVal val="visible"/>
                                      </p:to>
                                    </p:set>
                                    <p:anim calcmode="lin" valueType="num">
                                      <p:cBhvr>
                                        <p:cTn id="51" dur="500" fill="hold"/>
                                        <p:tgtEl>
                                          <p:spTgt spid="5"/>
                                        </p:tgtEl>
                                        <p:attrNameLst>
                                          <p:attrName>ppt_x</p:attrName>
                                        </p:attrNameLst>
                                      </p:cBhvr>
                                      <p:tavLst>
                                        <p:tav tm="0">
                                          <p:val>
                                            <p:strVal val="#ppt_x"/>
                                          </p:val>
                                        </p:tav>
                                        <p:tav tm="100000">
                                          <p:val>
                                            <p:strVal val="#ppt_x"/>
                                          </p:val>
                                        </p:tav>
                                      </p:tavLst>
                                    </p:anim>
                                    <p:anim calcmode="lin" valueType="num">
                                      <p:cBhvr>
                                        <p:cTn id="5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53" fill="hold" nodeType="clickPar">
                      <p:stCondLst>
                        <p:cond delay="indefinite"/>
                      </p:stCondLst>
                      <p:childTnLst>
                        <p:par>
                          <p:cTn id="54" fill="hold" nodeType="afterGroup">
                            <p:stCondLst>
                              <p:cond delay="0"/>
                            </p:stCondLst>
                            <p:childTnLst>
                              <p:par>
                                <p:cTn id="55" presetID="2" presetClass="entr" presetSubtype="4" fill="hold" grpId="0" nodeType="clickEffect">
                                  <p:stCondLst>
                                    <p:cond delay="0"/>
                                  </p:stCondLst>
                                  <p:childTnLst>
                                    <p:set>
                                      <p:cBhvr>
                                        <p:cTn id="56" dur="1" fill="hold">
                                          <p:stCondLst>
                                            <p:cond delay="0"/>
                                          </p:stCondLst>
                                        </p:cTn>
                                        <p:tgtEl>
                                          <p:spTgt spid="6"/>
                                        </p:tgtEl>
                                        <p:attrNameLst>
                                          <p:attrName>style.visibility</p:attrName>
                                        </p:attrNameLst>
                                      </p:cBhvr>
                                      <p:to>
                                        <p:strVal val="visible"/>
                                      </p:to>
                                    </p:set>
                                    <p:anim calcmode="lin" valueType="num">
                                      <p:cBhvr>
                                        <p:cTn id="57" dur="500" fill="hold"/>
                                        <p:tgtEl>
                                          <p:spTgt spid="6"/>
                                        </p:tgtEl>
                                        <p:attrNameLst>
                                          <p:attrName>ppt_x</p:attrName>
                                        </p:attrNameLst>
                                      </p:cBhvr>
                                      <p:tavLst>
                                        <p:tav tm="0">
                                          <p:val>
                                            <p:strVal val="#ppt_x"/>
                                          </p:val>
                                        </p:tav>
                                        <p:tav tm="100000">
                                          <p:val>
                                            <p:strVal val="#ppt_x"/>
                                          </p:val>
                                        </p:tav>
                                      </p:tavLst>
                                    </p:anim>
                                    <p:anim calcmode="lin" valueType="num">
                                      <p:cBhvr>
                                        <p:cTn id="5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59" fill="hold" nodeType="clickPar">
                      <p:stCondLst>
                        <p:cond delay="indefinite"/>
                      </p:stCondLst>
                      <p:childTnLst>
                        <p:par>
                          <p:cTn id="60" fill="hold" nodeType="afterGroup">
                            <p:stCondLst>
                              <p:cond delay="0"/>
                            </p:stCondLst>
                            <p:childTnLst>
                              <p:par>
                                <p:cTn id="61" presetID="2" presetClass="entr" presetSubtype="4" fill="hold" grpId="0" nodeType="clickEffect">
                                  <p:stCondLst>
                                    <p:cond delay="0"/>
                                  </p:stCondLst>
                                  <p:childTnLst>
                                    <p:set>
                                      <p:cBhvr>
                                        <p:cTn id="62" dur="1" fill="hold">
                                          <p:stCondLst>
                                            <p:cond delay="0"/>
                                          </p:stCondLst>
                                        </p:cTn>
                                        <p:tgtEl>
                                          <p:spTgt spid="7"/>
                                        </p:tgtEl>
                                        <p:attrNameLst>
                                          <p:attrName>style.visibility</p:attrName>
                                        </p:attrNameLst>
                                      </p:cBhvr>
                                      <p:to>
                                        <p:strVal val="visible"/>
                                      </p:to>
                                    </p:set>
                                    <p:anim calcmode="lin" valueType="num">
                                      <p:cBhvr>
                                        <p:cTn id="63" dur="500" fill="hold"/>
                                        <p:tgtEl>
                                          <p:spTgt spid="7"/>
                                        </p:tgtEl>
                                        <p:attrNameLst>
                                          <p:attrName>ppt_x</p:attrName>
                                        </p:attrNameLst>
                                      </p:cBhvr>
                                      <p:tavLst>
                                        <p:tav tm="0">
                                          <p:val>
                                            <p:strVal val="#ppt_x"/>
                                          </p:val>
                                        </p:tav>
                                        <p:tav tm="100000">
                                          <p:val>
                                            <p:strVal val="#ppt_x"/>
                                          </p:val>
                                        </p:tav>
                                      </p:tavLst>
                                    </p:anim>
                                    <p:anim calcmode="lin" valueType="num">
                                      <p:cBhvr>
                                        <p:cTn id="6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65" fill="hold" nodeType="clickPar">
                      <p:stCondLst>
                        <p:cond delay="indefinite"/>
                      </p:stCondLst>
                      <p:childTnLst>
                        <p:par>
                          <p:cTn id="66" fill="hold" nodeType="afterGroup">
                            <p:stCondLst>
                              <p:cond delay="0"/>
                            </p:stCondLst>
                            <p:childTnLst>
                              <p:par>
                                <p:cTn id="67" presetID="2" presetClass="entr" presetSubtype="4" fill="hold" grpId="0" nodeType="clickEffect">
                                  <p:stCondLst>
                                    <p:cond delay="0"/>
                                  </p:stCondLst>
                                  <p:childTnLst>
                                    <p:set>
                                      <p:cBhvr>
                                        <p:cTn id="68" dur="1" fill="hold">
                                          <p:stCondLst>
                                            <p:cond delay="0"/>
                                          </p:stCondLst>
                                        </p:cTn>
                                        <p:tgtEl>
                                          <p:spTgt spid="13"/>
                                        </p:tgtEl>
                                        <p:attrNameLst>
                                          <p:attrName>style.visibility</p:attrName>
                                        </p:attrNameLst>
                                      </p:cBhvr>
                                      <p:to>
                                        <p:strVal val="visible"/>
                                      </p:to>
                                    </p:set>
                                    <p:anim calcmode="lin" valueType="num">
                                      <p:cBhvr>
                                        <p:cTn id="69" dur="500" fill="hold"/>
                                        <p:tgtEl>
                                          <p:spTgt spid="13"/>
                                        </p:tgtEl>
                                        <p:attrNameLst>
                                          <p:attrName>ppt_x</p:attrName>
                                        </p:attrNameLst>
                                      </p:cBhvr>
                                      <p:tavLst>
                                        <p:tav tm="0">
                                          <p:val>
                                            <p:strVal val="#ppt_x"/>
                                          </p:val>
                                        </p:tav>
                                        <p:tav tm="100000">
                                          <p:val>
                                            <p:strVal val="#ppt_x"/>
                                          </p:val>
                                        </p:tav>
                                      </p:tavLst>
                                    </p:anim>
                                    <p:anim calcmode="lin" valueType="num">
                                      <p:cBhvr>
                                        <p:cTn id="70"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71" fill="hold" nodeType="clickPar">
                      <p:stCondLst>
                        <p:cond delay="indefinite"/>
                      </p:stCondLst>
                      <p:childTnLst>
                        <p:par>
                          <p:cTn id="72" fill="hold" nodeType="afterGroup">
                            <p:stCondLst>
                              <p:cond delay="0"/>
                            </p:stCondLst>
                            <p:childTnLst>
                              <p:par>
                                <p:cTn id="73" presetID="2" presetClass="entr" presetSubtype="4" fill="hold" grpId="0" nodeType="clickEffect">
                                  <p:stCondLst>
                                    <p:cond delay="0"/>
                                  </p:stCondLst>
                                  <p:childTnLst>
                                    <p:set>
                                      <p:cBhvr>
                                        <p:cTn id="74" dur="1" fill="hold">
                                          <p:stCondLst>
                                            <p:cond delay="0"/>
                                          </p:stCondLst>
                                        </p:cTn>
                                        <p:tgtEl>
                                          <p:spTgt spid="14"/>
                                        </p:tgtEl>
                                        <p:attrNameLst>
                                          <p:attrName>style.visibility</p:attrName>
                                        </p:attrNameLst>
                                      </p:cBhvr>
                                      <p:to>
                                        <p:strVal val="visible"/>
                                      </p:to>
                                    </p:set>
                                    <p:anim calcmode="lin" valueType="num">
                                      <p:cBhvr>
                                        <p:cTn id="75" dur="500" fill="hold"/>
                                        <p:tgtEl>
                                          <p:spTgt spid="14"/>
                                        </p:tgtEl>
                                        <p:attrNameLst>
                                          <p:attrName>ppt_x</p:attrName>
                                        </p:attrNameLst>
                                      </p:cBhvr>
                                      <p:tavLst>
                                        <p:tav tm="0">
                                          <p:val>
                                            <p:strVal val="#ppt_x"/>
                                          </p:val>
                                        </p:tav>
                                        <p:tav tm="100000">
                                          <p:val>
                                            <p:strVal val="#ppt_x"/>
                                          </p:val>
                                        </p:tav>
                                      </p:tavLst>
                                    </p:anim>
                                    <p:anim calcmode="lin" valueType="num">
                                      <p:cBhvr>
                                        <p:cTn id="76"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082" grpId="0"/>
      <p:bldP spid="100" grpId="0"/>
      <p:bldP spid="2" grpId="0"/>
      <p:bldP spid="12292" grpId="0"/>
      <p:bldP spid="3" grpId="0"/>
      <p:bldP spid="4" grpId="0"/>
      <p:bldP spid="5" grpId="0"/>
      <p:bldP spid="6" grpId="0"/>
      <p:bldP spid="7" grpId="0"/>
      <p:bldP spid="13" grpId="0"/>
      <p:bldP spid="14"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pic>
        <p:nvPicPr>
          <p:cNvPr id="8" name="图片 7" descr="花10"/>
          <p:cNvPicPr>
            <a:picLocks noChangeAspect="1"/>
          </p:cNvPicPr>
          <p:nvPr/>
        </p:nvPicPr>
        <p:blipFill>
          <a:blip r:embed="rId4"/>
          <a:stretch>
            <a:fillRect/>
          </a:stretch>
        </p:blipFill>
        <p:spPr>
          <a:xfrm>
            <a:off x="9686290" y="-1344930"/>
            <a:ext cx="3844925" cy="3797935"/>
          </a:xfrm>
          <a:prstGeom prst="rect">
            <a:avLst/>
          </a:prstGeom>
        </p:spPr>
      </p:pic>
      <p:grpSp>
        <p:nvGrpSpPr>
          <p:cNvPr id="11" name="组合 10"/>
          <p:cNvGrpSpPr/>
          <p:nvPr/>
        </p:nvGrpSpPr>
        <p:grpSpPr>
          <a:xfrm>
            <a:off x="560705" y="537845"/>
            <a:ext cx="11070590" cy="5782945"/>
            <a:chOff x="883" y="847"/>
            <a:chExt cx="17434" cy="9107"/>
          </a:xfrm>
        </p:grpSpPr>
        <p:pic>
          <p:nvPicPr>
            <p:cNvPr id="9" name="图片 8" descr="背景3"/>
            <p:cNvPicPr>
              <a:picLocks noChangeAspect="1"/>
            </p:cNvPicPr>
            <p:nvPr/>
          </p:nvPicPr>
          <p:blipFill>
            <a:blip r:embed="rId5"/>
            <a:stretch>
              <a:fillRect/>
            </a:stretch>
          </p:blipFill>
          <p:spPr>
            <a:xfrm>
              <a:off x="883" y="847"/>
              <a:ext cx="17434" cy="9107"/>
            </a:xfrm>
            <a:prstGeom prst="rect">
              <a:avLst/>
            </a:prstGeom>
            <a:effectLst>
              <a:outerShdw blurRad="50800" dist="38100" dir="10800000" algn="r" rotWithShape="0">
                <a:prstClr val="black">
                  <a:alpha val="40000"/>
                </a:prstClr>
              </a:outerShdw>
            </a:effectLst>
          </p:spPr>
        </p:pic>
        <p:pic>
          <p:nvPicPr>
            <p:cNvPr id="10" name="图片 9" descr="背景3"/>
            <p:cNvPicPr>
              <a:picLocks noChangeAspect="1"/>
            </p:cNvPicPr>
            <p:nvPr/>
          </p:nvPicPr>
          <p:blipFill>
            <a:blip r:embed="rId5"/>
            <a:stretch>
              <a:fillRect/>
            </a:stretch>
          </p:blipFill>
          <p:spPr>
            <a:xfrm>
              <a:off x="883" y="847"/>
              <a:ext cx="17434" cy="9107"/>
            </a:xfrm>
            <a:prstGeom prst="rect">
              <a:avLst/>
            </a:prstGeom>
            <a:effectLst>
              <a:outerShdw blurRad="50800" dist="38100" dir="2700000" algn="tl" rotWithShape="0">
                <a:prstClr val="black">
                  <a:alpha val="40000"/>
                </a:prstClr>
              </a:outerShdw>
            </a:effectLst>
          </p:spPr>
        </p:pic>
      </p:grpSp>
      <p:pic>
        <p:nvPicPr>
          <p:cNvPr id="12" name="图片 11" descr="树"/>
          <p:cNvPicPr>
            <a:picLocks noChangeAspect="1"/>
          </p:cNvPicPr>
          <p:nvPr/>
        </p:nvPicPr>
        <p:blipFill>
          <a:blip r:embed="rId6"/>
          <a:stretch>
            <a:fillRect/>
          </a:stretch>
        </p:blipFill>
        <p:spPr>
          <a:xfrm flipH="1">
            <a:off x="-855980" y="3354705"/>
            <a:ext cx="5129530" cy="3646805"/>
          </a:xfrm>
          <a:prstGeom prst="rect">
            <a:avLst/>
          </a:prstGeom>
        </p:spPr>
      </p:pic>
      <p:sp>
        <p:nvSpPr>
          <p:cNvPr id="7" name="文本框 6"/>
          <p:cNvSpPr txBox="1"/>
          <p:nvPr/>
        </p:nvSpPr>
        <p:spPr>
          <a:xfrm>
            <a:off x="4624070" y="2502535"/>
            <a:ext cx="2944495" cy="768350"/>
          </a:xfrm>
          <a:prstGeom prst="rect">
            <a:avLst/>
          </a:prstGeom>
          <a:noFill/>
        </p:spPr>
        <p:txBody>
          <a:bodyPr wrap="square" rtlCol="0">
            <a:spAutoFit/>
          </a:bodyPr>
          <a:lstStyle/>
          <a:p>
            <a:pPr algn="ctr"/>
            <a:r>
              <a:rPr lang="zh-CN" altLang="en-US" sz="4400" b="1">
                <a:solidFill>
                  <a:srgbClr val="C84E30"/>
                </a:solidFill>
                <a:latin typeface="微软雅黑" panose="020B0503020204020204" pitchFamily="34" charset="-122"/>
                <a:ea typeface="微软雅黑" panose="020B0503020204020204" pitchFamily="34" charset="-122"/>
              </a:rPr>
              <a:t>三</a:t>
            </a:r>
          </a:p>
        </p:txBody>
      </p:sp>
      <p:sp>
        <p:nvSpPr>
          <p:cNvPr id="2" name="文本框 1"/>
          <p:cNvSpPr txBox="1"/>
          <p:nvPr/>
        </p:nvSpPr>
        <p:spPr>
          <a:xfrm>
            <a:off x="3581400" y="3593465"/>
            <a:ext cx="5088255" cy="829945"/>
          </a:xfrm>
          <a:prstGeom prst="rect">
            <a:avLst/>
          </a:prstGeom>
          <a:noFill/>
        </p:spPr>
        <p:txBody>
          <a:bodyPr wrap="square" rtlCol="0">
            <a:spAutoFit/>
          </a:bodyPr>
          <a:lstStyle/>
          <a:p>
            <a:pPr algn="ctr"/>
            <a:r>
              <a:rPr lang="zh-CN" altLang="en-US" sz="4800" b="1" spc="300">
                <a:solidFill>
                  <a:srgbClr val="C84E30"/>
                </a:solidFill>
                <a:latin typeface="微软雅黑" panose="020B0503020204020204" pitchFamily="34" charset="-122"/>
                <a:ea typeface="微软雅黑" panose="020B0503020204020204" pitchFamily="34" charset="-122"/>
              </a:rPr>
              <a:t>字斟句酌解文意</a:t>
            </a:r>
          </a:p>
        </p:txBody>
      </p:sp>
      <p:pic>
        <p:nvPicPr>
          <p:cNvPr id="14" name="图片 13" descr="印记"/>
          <p:cNvPicPr>
            <a:picLocks noChangeAspect="1"/>
          </p:cNvPicPr>
          <p:nvPr/>
        </p:nvPicPr>
        <p:blipFill>
          <a:blip r:embed="rId7"/>
          <a:stretch>
            <a:fillRect/>
          </a:stretch>
        </p:blipFill>
        <p:spPr>
          <a:xfrm>
            <a:off x="5556250" y="537845"/>
            <a:ext cx="1078865" cy="1718945"/>
          </a:xfrm>
          <a:prstGeom prst="rect">
            <a:avLst/>
          </a:prstGeom>
        </p:spPr>
      </p:pic>
    </p:spTree>
  </p:cSld>
  <p:clrMapOvr>
    <a:masterClrMapping/>
  </p:clrMapOvr>
  <p:transition spd="med">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par>
                          <p:cTn id="10" fill="hold" nodeType="afterGroup">
                            <p:stCondLst>
                              <p:cond delay="5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2"/>
                                        </p:tgtEl>
                                        <p:attrNameLst>
                                          <p:attrName>ppt_y</p:attrName>
                                        </p:attrNameLst>
                                      </p:cBhvr>
                                      <p:tavLst>
                                        <p:tav tm="0">
                                          <p:val>
                                            <p:strVal val="#ppt_y"/>
                                          </p:val>
                                        </p:tav>
                                        <p:tav tm="100000">
                                          <p:val>
                                            <p:strVal val="#ppt_y"/>
                                          </p:val>
                                        </p:tav>
                                      </p:tavLst>
                                    </p:anim>
                                    <p:anim calcmode="lin" valueType="num">
                                      <p:cBhvr>
                                        <p:cTn id="15"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3" name="图片 4" descr="beijin11"/>
          <p:cNvPicPr>
            <a:picLocks noChangeAspect="1"/>
          </p:cNvPicPr>
          <p:nvPr/>
        </p:nvPicPr>
        <p:blipFill>
          <a:blip r:embed="rId2"/>
          <a:stretch>
            <a:fillRect/>
          </a:stretch>
        </p:blipFill>
        <p:spPr>
          <a:xfrm>
            <a:off x="-66675" y="11113"/>
            <a:ext cx="12326938" cy="6835775"/>
          </a:xfrm>
          <a:prstGeom prst="rect">
            <a:avLst/>
          </a:prstGeom>
          <a:noFill/>
          <a:ln w="9525">
            <a:noFill/>
          </a:ln>
        </p:spPr>
      </p:pic>
      <p:sp>
        <p:nvSpPr>
          <p:cNvPr id="6146" name="标题 1"/>
          <p:cNvSpPr>
            <a:spLocks noGrp="1"/>
          </p:cNvSpPr>
          <p:nvPr>
            <p:ph type="title"/>
          </p:nvPr>
        </p:nvSpPr>
        <p:spPr>
          <a:xfrm>
            <a:off x="-66675" y="11430"/>
            <a:ext cx="2792095" cy="1263650"/>
          </a:xfrm>
          <a:gradFill rotWithShape="1">
            <a:gsLst>
              <a:gs pos="0">
                <a:schemeClr val="accent4">
                  <a:satMod val="103000"/>
                  <a:lumMod val="102000"/>
                  <a:tint val="94000"/>
                </a:schemeClr>
              </a:gs>
              <a:gs pos="50000">
                <a:schemeClr val="accent4">
                  <a:satMod val="110000"/>
                  <a:lumMod val="100000"/>
                  <a:shade val="100000"/>
                </a:schemeClr>
              </a:gs>
              <a:gs pos="100000">
                <a:schemeClr val="accent4">
                  <a:lumMod val="99000"/>
                  <a:satMod val="120000"/>
                  <a:shade val="78000"/>
                </a:schemeClr>
              </a:gs>
            </a:gsLst>
            <a:lin ang="5400000" scaled="0"/>
          </a:gradFill>
          <a:effectLst>
            <a:outerShdw blurRad="57150" dist="19050" dir="5400000" algn="ctr" rotWithShape="0">
              <a:srgbClr val="000000">
                <a:alpha val="63000"/>
              </a:srgbClr>
            </a:outerShdw>
          </a:effectLst>
        </p:spPr>
        <p:style>
          <a:lnRef idx="0">
            <a:schemeClr val="accent4"/>
          </a:lnRef>
          <a:fillRef idx="3">
            <a:schemeClr val="accent4"/>
          </a:fillRef>
          <a:effectRef idx="3">
            <a:schemeClr val="accent4"/>
          </a:effectRef>
          <a:fontRef idx="minor">
            <a:schemeClr val="lt1"/>
          </a:fontRef>
        </p:style>
        <p:txBody>
          <a:bodyPr lIns="91440" tIns="45720" rIns="91440" bIns="45720" anchor="ctr" anchorCtr="0"/>
          <a:lstStyle/>
          <a:p>
            <a:pPr fontAlgn="base"/>
            <a:r>
              <a:rPr lang="zh-CN" altLang="en-US" sz="4800" b="1" strike="noStrike" noProof="1">
                <a:latin typeface="Times New Roman" panose="02020603050405020304" pitchFamily="18" charset="0"/>
                <a:ea typeface="隶书" pitchFamily="49" charset="-122"/>
              </a:rPr>
              <a:t>示范赏析</a:t>
            </a:r>
          </a:p>
        </p:txBody>
      </p:sp>
      <p:sp>
        <p:nvSpPr>
          <p:cNvPr id="14337" name="文本框 14337"/>
          <p:cNvSpPr txBox="1"/>
          <p:nvPr/>
        </p:nvSpPr>
        <p:spPr>
          <a:xfrm>
            <a:off x="3181350" y="1274763"/>
            <a:ext cx="8604250" cy="3517688"/>
          </a:xfrm>
          <a:prstGeom prst="roundRect">
            <a:avLst/>
          </a:prstGeom>
          <a:ln w="28575"/>
        </p:spPr>
        <p:style>
          <a:lnRef idx="2">
            <a:schemeClr val="accent1"/>
          </a:lnRef>
          <a:fillRef idx="1">
            <a:schemeClr val="lt1"/>
          </a:fillRef>
          <a:effectRef idx="0">
            <a:schemeClr val="accent1"/>
          </a:effectRef>
          <a:fontRef idx="minor">
            <a:schemeClr val="dk1"/>
          </a:fontRef>
        </p:style>
        <p:txBody>
          <a:bodyPr anchor="t">
            <a:spAutoFit/>
          </a:bodyPr>
          <a:lstStyle/>
          <a:p>
            <a:pPr fontAlgn="base">
              <a:lnSpc>
                <a:spcPct val="150000"/>
              </a:lnSpc>
            </a:pPr>
            <a:r>
              <a:rPr sz="3200" b="1" strike="noStrike" noProof="1"/>
              <a:t>三十辐共一毂，当其无，有车之用。埏埴以为器，当其无，有器之用。凿户牖以为室，当其无，有室之用。故有之以为利，无之以为用。</a:t>
            </a:r>
            <a:r>
              <a:rPr lang="zh-CN" altLang="en-US" sz="3600" strike="noStrike" noProof="1">
                <a:latin typeface="黑体" panose="02010609060101010101" pitchFamily="49" charset="-122"/>
                <a:ea typeface="黑体" panose="02010609060101010101" pitchFamily="49" charset="-122"/>
              </a:rPr>
              <a:t>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6146"/>
                                        </p:tgtEl>
                                        <p:attrNameLst>
                                          <p:attrName>style.visibility</p:attrName>
                                        </p:attrNameLst>
                                      </p:cBhvr>
                                      <p:to>
                                        <p:strVal val="visible"/>
                                      </p:to>
                                    </p:set>
                                    <p:animEffect transition="in" filter="circle(in)">
                                      <p:cBhvr>
                                        <p:cTn id="7" dur="2000"/>
                                        <p:tgtEl>
                                          <p:spTgt spid="6146"/>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14337"/>
                                        </p:tgtEl>
                                        <p:attrNameLst>
                                          <p:attrName>style.visibility</p:attrName>
                                        </p:attrNameLst>
                                      </p:cBhvr>
                                      <p:to>
                                        <p:strVal val="visible"/>
                                      </p:to>
                                    </p:set>
                                    <p:animEffect transition="in" filter="wedge">
                                      <p:cBhvr>
                                        <p:cTn id="12" dur="2000"/>
                                        <p:tgtEl>
                                          <p:spTgt spid="143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6" grpId="0" animBg="1"/>
      <p:bldP spid="14337"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3" name="图片 4" descr="beijin11"/>
          <p:cNvPicPr>
            <a:picLocks noChangeAspect="1"/>
          </p:cNvPicPr>
          <p:nvPr/>
        </p:nvPicPr>
        <p:blipFill>
          <a:blip r:embed="rId2"/>
          <a:stretch>
            <a:fillRect/>
          </a:stretch>
        </p:blipFill>
        <p:spPr>
          <a:xfrm>
            <a:off x="-66675" y="-317"/>
            <a:ext cx="12326938" cy="6835775"/>
          </a:xfrm>
          <a:prstGeom prst="rect">
            <a:avLst/>
          </a:prstGeom>
          <a:noFill/>
          <a:ln w="9525">
            <a:noFill/>
          </a:ln>
        </p:spPr>
      </p:pic>
      <p:sp>
        <p:nvSpPr>
          <p:cNvPr id="6146" name="标题 1"/>
          <p:cNvSpPr>
            <a:spLocks noGrp="1"/>
          </p:cNvSpPr>
          <p:nvPr>
            <p:ph type="title"/>
          </p:nvPr>
        </p:nvSpPr>
        <p:spPr>
          <a:xfrm>
            <a:off x="-66675" y="11430"/>
            <a:ext cx="2792095" cy="1263650"/>
          </a:xfrm>
          <a:gradFill rotWithShape="1">
            <a:gsLst>
              <a:gs pos="0">
                <a:schemeClr val="accent4">
                  <a:satMod val="103000"/>
                  <a:lumMod val="102000"/>
                  <a:tint val="94000"/>
                </a:schemeClr>
              </a:gs>
              <a:gs pos="50000">
                <a:schemeClr val="accent4">
                  <a:satMod val="110000"/>
                  <a:lumMod val="100000"/>
                  <a:shade val="100000"/>
                </a:schemeClr>
              </a:gs>
              <a:gs pos="100000">
                <a:schemeClr val="accent4">
                  <a:lumMod val="99000"/>
                  <a:satMod val="120000"/>
                  <a:shade val="78000"/>
                </a:schemeClr>
              </a:gs>
            </a:gsLst>
            <a:lin ang="5400000" scaled="0"/>
          </a:gradFill>
          <a:effectLst>
            <a:outerShdw blurRad="57150" dist="19050" dir="5400000" algn="ctr" rotWithShape="0">
              <a:srgbClr val="000000">
                <a:alpha val="63000"/>
              </a:srgbClr>
            </a:outerShdw>
          </a:effectLst>
        </p:spPr>
        <p:style>
          <a:lnRef idx="0">
            <a:schemeClr val="accent4"/>
          </a:lnRef>
          <a:fillRef idx="3">
            <a:schemeClr val="accent4"/>
          </a:fillRef>
          <a:effectRef idx="3">
            <a:schemeClr val="accent4"/>
          </a:effectRef>
          <a:fontRef idx="minor">
            <a:schemeClr val="lt1"/>
          </a:fontRef>
        </p:style>
        <p:txBody>
          <a:bodyPr lIns="91440" tIns="45720" rIns="91440" bIns="45720" anchor="ctr" anchorCtr="0"/>
          <a:lstStyle/>
          <a:p>
            <a:pPr fontAlgn="base"/>
            <a:r>
              <a:rPr lang="zh-CN" altLang="en-US" sz="4800" b="1" strike="noStrike" noProof="1">
                <a:latin typeface="Times New Roman" panose="02020603050405020304" pitchFamily="18" charset="0"/>
                <a:ea typeface="隶书" pitchFamily="49" charset="-122"/>
              </a:rPr>
              <a:t>示范赏析</a:t>
            </a:r>
          </a:p>
        </p:txBody>
      </p:sp>
      <p:sp>
        <p:nvSpPr>
          <p:cNvPr id="14337" name="文本框 14337"/>
          <p:cNvSpPr txBox="1"/>
          <p:nvPr/>
        </p:nvSpPr>
        <p:spPr>
          <a:xfrm>
            <a:off x="3181350" y="1274763"/>
            <a:ext cx="8604250" cy="5154781"/>
          </a:xfrm>
          <a:prstGeom prst="roundRect">
            <a:avLst/>
          </a:prstGeom>
          <a:ln w="28575"/>
        </p:spPr>
        <p:style>
          <a:lnRef idx="2">
            <a:schemeClr val="accent1"/>
          </a:lnRef>
          <a:fillRef idx="1">
            <a:schemeClr val="lt1"/>
          </a:fillRef>
          <a:effectRef idx="0">
            <a:schemeClr val="accent1"/>
          </a:effectRef>
          <a:fontRef idx="minor">
            <a:schemeClr val="dk1"/>
          </a:fontRef>
        </p:style>
        <p:txBody>
          <a:bodyPr anchor="t">
            <a:spAutoFit/>
          </a:bodyPr>
          <a:lstStyle/>
          <a:p>
            <a:pPr fontAlgn="base">
              <a:lnSpc>
                <a:spcPct val="150000"/>
              </a:lnSpc>
            </a:pPr>
            <a:r>
              <a:rPr sz="3200" b="1" strike="noStrike" noProof="1">
                <a:solidFill>
                  <a:schemeClr val="accent3">
                    <a:lumMod val="50000"/>
                  </a:schemeClr>
                </a:solidFill>
              </a:rPr>
              <a:t>三十根辐条汇集到一根毂中的孔洞当中，有了车毂中空的地方，才有车的作用。揉和陶土做成器皿，有了器具中空的地方，才有器皿的作用。开凿门窗建造房屋，有了门窗四壁内的空虚部分，才有房屋的作用。所以，“有”给人便利，“无”发挥了它的作用。</a:t>
            </a:r>
            <a:r>
              <a:rPr lang="zh-CN" altLang="en-US" sz="3600" strike="noStrike" noProof="1">
                <a:latin typeface="黑体" panose="02010609060101010101" pitchFamily="49" charset="-122"/>
                <a:ea typeface="黑体" panose="02010609060101010101" pitchFamily="49" charset="-122"/>
              </a:rPr>
              <a:t>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6146"/>
                                        </p:tgtEl>
                                        <p:attrNameLst>
                                          <p:attrName>style.visibility</p:attrName>
                                        </p:attrNameLst>
                                      </p:cBhvr>
                                      <p:to>
                                        <p:strVal val="visible"/>
                                      </p:to>
                                    </p:set>
                                    <p:animEffect transition="in" filter="circle(in)">
                                      <p:cBhvr>
                                        <p:cTn id="7" dur="2000"/>
                                        <p:tgtEl>
                                          <p:spTgt spid="6146"/>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14337"/>
                                        </p:tgtEl>
                                        <p:attrNameLst>
                                          <p:attrName>style.visibility</p:attrName>
                                        </p:attrNameLst>
                                      </p:cBhvr>
                                      <p:to>
                                        <p:strVal val="visible"/>
                                      </p:to>
                                    </p:set>
                                    <p:animEffect transition="in" filter="wedge">
                                      <p:cBhvr>
                                        <p:cTn id="12" dur="2000"/>
                                        <p:tgtEl>
                                          <p:spTgt spid="143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6" grpId="0" animBg="1"/>
      <p:bldP spid="14337"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3" name="图片 4" descr="beijin11"/>
          <p:cNvPicPr>
            <a:picLocks noChangeAspect="1"/>
          </p:cNvPicPr>
          <p:nvPr/>
        </p:nvPicPr>
        <p:blipFill>
          <a:blip r:embed="rId2"/>
          <a:stretch>
            <a:fillRect/>
          </a:stretch>
        </p:blipFill>
        <p:spPr>
          <a:xfrm>
            <a:off x="-66675" y="11113"/>
            <a:ext cx="12326938" cy="6835775"/>
          </a:xfrm>
          <a:prstGeom prst="rect">
            <a:avLst/>
          </a:prstGeom>
          <a:noFill/>
          <a:ln w="9525">
            <a:noFill/>
          </a:ln>
        </p:spPr>
      </p:pic>
      <p:sp>
        <p:nvSpPr>
          <p:cNvPr id="6146" name="标题 1"/>
          <p:cNvSpPr>
            <a:spLocks noGrp="1"/>
          </p:cNvSpPr>
          <p:nvPr>
            <p:ph type="title"/>
          </p:nvPr>
        </p:nvSpPr>
        <p:spPr>
          <a:xfrm>
            <a:off x="-66675" y="11430"/>
            <a:ext cx="2792095" cy="1263650"/>
          </a:xfrm>
          <a:gradFill rotWithShape="1">
            <a:gsLst>
              <a:gs pos="0">
                <a:schemeClr val="accent4">
                  <a:satMod val="103000"/>
                  <a:lumMod val="102000"/>
                  <a:tint val="94000"/>
                </a:schemeClr>
              </a:gs>
              <a:gs pos="50000">
                <a:schemeClr val="accent4">
                  <a:satMod val="110000"/>
                  <a:lumMod val="100000"/>
                  <a:shade val="100000"/>
                </a:schemeClr>
              </a:gs>
              <a:gs pos="100000">
                <a:schemeClr val="accent4">
                  <a:lumMod val="99000"/>
                  <a:satMod val="120000"/>
                  <a:shade val="78000"/>
                </a:schemeClr>
              </a:gs>
            </a:gsLst>
            <a:lin ang="5400000" scaled="0"/>
          </a:gradFill>
          <a:effectLst>
            <a:outerShdw blurRad="57150" dist="19050" dir="5400000" algn="ctr" rotWithShape="0">
              <a:srgbClr val="000000">
                <a:alpha val="63000"/>
              </a:srgbClr>
            </a:outerShdw>
          </a:effectLst>
        </p:spPr>
        <p:style>
          <a:lnRef idx="0">
            <a:schemeClr val="accent4"/>
          </a:lnRef>
          <a:fillRef idx="3">
            <a:schemeClr val="accent4"/>
          </a:fillRef>
          <a:effectRef idx="3">
            <a:schemeClr val="accent4"/>
          </a:effectRef>
          <a:fontRef idx="minor">
            <a:schemeClr val="lt1"/>
          </a:fontRef>
        </p:style>
        <p:txBody>
          <a:bodyPr lIns="91440" tIns="45720" rIns="91440" bIns="45720" anchor="ctr" anchorCtr="0"/>
          <a:lstStyle/>
          <a:p>
            <a:pPr fontAlgn="base"/>
            <a:r>
              <a:rPr lang="zh-CN" altLang="en-US" sz="4800" b="1" strike="noStrike" noProof="1">
                <a:latin typeface="Times New Roman" panose="02020603050405020304" pitchFamily="18" charset="0"/>
                <a:ea typeface="隶书" pitchFamily="49" charset="-122"/>
              </a:rPr>
              <a:t>示范赏析</a:t>
            </a:r>
          </a:p>
        </p:txBody>
      </p:sp>
      <p:sp>
        <p:nvSpPr>
          <p:cNvPr id="14337" name="文本框 14337"/>
          <p:cNvSpPr txBox="1"/>
          <p:nvPr/>
        </p:nvSpPr>
        <p:spPr>
          <a:xfrm>
            <a:off x="2845435" y="1275080"/>
            <a:ext cx="8949690" cy="4615815"/>
          </a:xfrm>
          <a:prstGeom prst="rect">
            <a:avLst/>
          </a:prstGeom>
          <a:ln w="28575"/>
        </p:spPr>
        <p:style>
          <a:lnRef idx="2">
            <a:schemeClr val="accent1"/>
          </a:lnRef>
          <a:fillRef idx="1">
            <a:schemeClr val="lt1"/>
          </a:fillRef>
          <a:effectRef idx="0">
            <a:schemeClr val="accent1"/>
          </a:effectRef>
          <a:fontRef idx="minor">
            <a:schemeClr val="dk1"/>
          </a:fontRef>
        </p:style>
        <p:txBody>
          <a:bodyPr wrap="square" anchor="t">
            <a:spAutoFit/>
          </a:bodyPr>
          <a:lstStyle/>
          <a:p>
            <a:pPr fontAlgn="base">
              <a:lnSpc>
                <a:spcPct val="150000"/>
              </a:lnSpc>
            </a:pPr>
            <a:r>
              <a:rPr sz="2800" b="1" strike="noStrike" noProof="1">
                <a:solidFill>
                  <a:srgbClr val="7030A0"/>
                </a:solidFill>
              </a:rPr>
              <a:t>老子在本章里论述了“有”与“无”即实在之物与空虚部分之间的相互关系。他举例说明“有”和“无”是相互依存的、相互为用的；无形的东西能产生很大的作用，只是不容易被一般人所觉察。他特别把“无”的作用向人们显现出来。老子举了三个例子：车子的作用在于载人运货；器皿的作用在于盛装物品；房屋的作用在于供人居住，这是车、皿、室给人的便利。</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6146"/>
                                        </p:tgtEl>
                                        <p:attrNameLst>
                                          <p:attrName>style.visibility</p:attrName>
                                        </p:attrNameLst>
                                      </p:cBhvr>
                                      <p:to>
                                        <p:strVal val="visible"/>
                                      </p:to>
                                    </p:set>
                                    <p:animEffect transition="in" filter="circle(in)">
                                      <p:cBhvr>
                                        <p:cTn id="7" dur="2000"/>
                                        <p:tgtEl>
                                          <p:spTgt spid="6146"/>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14337"/>
                                        </p:tgtEl>
                                        <p:attrNameLst>
                                          <p:attrName>style.visibility</p:attrName>
                                        </p:attrNameLst>
                                      </p:cBhvr>
                                      <p:to>
                                        <p:strVal val="visible"/>
                                      </p:to>
                                    </p:set>
                                    <p:animEffect transition="in" filter="wedge">
                                      <p:cBhvr>
                                        <p:cTn id="12" dur="2000"/>
                                        <p:tgtEl>
                                          <p:spTgt spid="143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6" grpId="0" animBg="1"/>
      <p:bldP spid="14337"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3" name="图片 4" descr="beijin11"/>
          <p:cNvPicPr>
            <a:picLocks noChangeAspect="1"/>
          </p:cNvPicPr>
          <p:nvPr/>
        </p:nvPicPr>
        <p:blipFill>
          <a:blip r:embed="rId2"/>
          <a:stretch>
            <a:fillRect/>
          </a:stretch>
        </p:blipFill>
        <p:spPr>
          <a:xfrm>
            <a:off x="-66675" y="11113"/>
            <a:ext cx="12326938" cy="6835775"/>
          </a:xfrm>
          <a:prstGeom prst="rect">
            <a:avLst/>
          </a:prstGeom>
          <a:noFill/>
          <a:ln w="9525">
            <a:noFill/>
          </a:ln>
        </p:spPr>
      </p:pic>
      <p:sp>
        <p:nvSpPr>
          <p:cNvPr id="6146" name="标题 1"/>
          <p:cNvSpPr>
            <a:spLocks noGrp="1"/>
          </p:cNvSpPr>
          <p:nvPr>
            <p:ph type="title"/>
          </p:nvPr>
        </p:nvSpPr>
        <p:spPr>
          <a:xfrm>
            <a:off x="-66675" y="11430"/>
            <a:ext cx="2792095" cy="1263650"/>
          </a:xfrm>
          <a:solidFill>
            <a:schemeClr val="accent2"/>
          </a:solidFill>
          <a:effectLst>
            <a:outerShdw blurRad="57150" dist="19050" dir="5400000" algn="ctr" rotWithShape="0">
              <a:srgbClr val="000000">
                <a:alpha val="63000"/>
              </a:srgbClr>
            </a:outerShdw>
          </a:effectLst>
        </p:spPr>
        <p:style>
          <a:lnRef idx="0">
            <a:schemeClr val="accent4"/>
          </a:lnRef>
          <a:fillRef idx="3">
            <a:schemeClr val="accent4"/>
          </a:fillRef>
          <a:effectRef idx="3">
            <a:schemeClr val="accent4"/>
          </a:effectRef>
          <a:fontRef idx="minor">
            <a:schemeClr val="lt1"/>
          </a:fontRef>
        </p:style>
        <p:txBody>
          <a:bodyPr lIns="91440" tIns="45720" rIns="91440" bIns="45720" anchor="ctr" anchorCtr="0"/>
          <a:lstStyle/>
          <a:p>
            <a:pPr fontAlgn="base"/>
            <a:r>
              <a:rPr lang="zh-CN" altLang="en-US" sz="4800" b="1" strike="noStrike" noProof="1">
                <a:latin typeface="Times New Roman" panose="02020603050405020304" pitchFamily="18" charset="0"/>
                <a:ea typeface="隶书" pitchFamily="49" charset="-122"/>
              </a:rPr>
              <a:t>合作探究</a:t>
            </a:r>
          </a:p>
        </p:txBody>
      </p:sp>
      <p:sp>
        <p:nvSpPr>
          <p:cNvPr id="14337" name="文本框 14337"/>
          <p:cNvSpPr txBox="1"/>
          <p:nvPr/>
        </p:nvSpPr>
        <p:spPr>
          <a:xfrm>
            <a:off x="2725420" y="1759585"/>
            <a:ext cx="8949690" cy="2676525"/>
          </a:xfrm>
          <a:prstGeom prst="rect">
            <a:avLst/>
          </a:prstGeom>
          <a:ln w="28575"/>
        </p:spPr>
        <p:style>
          <a:lnRef idx="2">
            <a:schemeClr val="accent1"/>
          </a:lnRef>
          <a:fillRef idx="1">
            <a:schemeClr val="lt1"/>
          </a:fillRef>
          <a:effectRef idx="0">
            <a:schemeClr val="accent1"/>
          </a:effectRef>
          <a:fontRef idx="minor">
            <a:schemeClr val="dk1"/>
          </a:fontRef>
        </p:style>
        <p:txBody>
          <a:bodyPr wrap="square" anchor="t">
            <a:spAutoFit/>
          </a:bodyPr>
          <a:lstStyle/>
          <a:p>
            <a:pPr fontAlgn="base">
              <a:lnSpc>
                <a:spcPct val="150000"/>
              </a:lnSpc>
            </a:pPr>
            <a:r>
              <a:rPr sz="2800" b="1" strike="noStrike" noProof="1"/>
              <a:t>按照第十一章的学习方法，学生自由组合，每四人为一组，每组探究一章。 </a:t>
            </a:r>
          </a:p>
          <a:p>
            <a:pPr fontAlgn="base">
              <a:lnSpc>
                <a:spcPct val="150000"/>
              </a:lnSpc>
            </a:pPr>
            <a:r>
              <a:rPr sz="2800" b="1" strike="noStrike" noProof="1"/>
              <a:t> 要求：小组上台展示，其中一人朗读，一人指出关键字词并解释，一人翻译，一人分析解读。</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6146"/>
                                        </p:tgtEl>
                                        <p:attrNameLst>
                                          <p:attrName>style.visibility</p:attrName>
                                        </p:attrNameLst>
                                      </p:cBhvr>
                                      <p:to>
                                        <p:strVal val="visible"/>
                                      </p:to>
                                    </p:set>
                                    <p:animEffect transition="in" filter="circle(in)">
                                      <p:cBhvr>
                                        <p:cTn id="7" dur="2000"/>
                                        <p:tgtEl>
                                          <p:spTgt spid="6146"/>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14337"/>
                                        </p:tgtEl>
                                        <p:attrNameLst>
                                          <p:attrName>style.visibility</p:attrName>
                                        </p:attrNameLst>
                                      </p:cBhvr>
                                      <p:to>
                                        <p:strVal val="visible"/>
                                      </p:to>
                                    </p:set>
                                    <p:animEffect transition="in" filter="wedge">
                                      <p:cBhvr>
                                        <p:cTn id="12" dur="2000"/>
                                        <p:tgtEl>
                                          <p:spTgt spid="143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6" grpId="0" animBg="1"/>
      <p:bldP spid="14337"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3" name="图片 4" descr="beijin11"/>
          <p:cNvPicPr>
            <a:picLocks noChangeAspect="1"/>
          </p:cNvPicPr>
          <p:nvPr/>
        </p:nvPicPr>
        <p:blipFill>
          <a:blip r:embed="rId2"/>
          <a:stretch>
            <a:fillRect/>
          </a:stretch>
        </p:blipFill>
        <p:spPr>
          <a:xfrm>
            <a:off x="-66675" y="11113"/>
            <a:ext cx="12326938" cy="6835775"/>
          </a:xfrm>
          <a:prstGeom prst="rect">
            <a:avLst/>
          </a:prstGeom>
          <a:noFill/>
          <a:ln w="9525">
            <a:noFill/>
          </a:ln>
        </p:spPr>
      </p:pic>
      <p:sp>
        <p:nvSpPr>
          <p:cNvPr id="6146" name="标题 1"/>
          <p:cNvSpPr>
            <a:spLocks noGrp="1"/>
          </p:cNvSpPr>
          <p:nvPr>
            <p:ph type="title"/>
          </p:nvPr>
        </p:nvSpPr>
        <p:spPr>
          <a:xfrm>
            <a:off x="-66675" y="11430"/>
            <a:ext cx="2792095" cy="1263650"/>
          </a:xfrm>
          <a:solidFill>
            <a:schemeClr val="accent2"/>
          </a:solidFill>
          <a:effectLst>
            <a:outerShdw blurRad="57150" dist="19050" dir="5400000" algn="ctr" rotWithShape="0">
              <a:srgbClr val="000000">
                <a:alpha val="63000"/>
              </a:srgbClr>
            </a:outerShdw>
          </a:effectLst>
        </p:spPr>
        <p:style>
          <a:lnRef idx="0">
            <a:schemeClr val="accent4"/>
          </a:lnRef>
          <a:fillRef idx="3">
            <a:schemeClr val="accent4"/>
          </a:fillRef>
          <a:effectRef idx="3">
            <a:schemeClr val="accent4"/>
          </a:effectRef>
          <a:fontRef idx="minor">
            <a:schemeClr val="lt1"/>
          </a:fontRef>
        </p:style>
        <p:txBody>
          <a:bodyPr lIns="91440" tIns="45720" rIns="91440" bIns="45720" anchor="ctr" anchorCtr="0"/>
          <a:lstStyle/>
          <a:p>
            <a:pPr fontAlgn="base"/>
            <a:r>
              <a:rPr lang="zh-CN" altLang="en-US" sz="4800" b="1" strike="noStrike" noProof="1">
                <a:latin typeface="Times New Roman" panose="02020603050405020304" pitchFamily="18" charset="0"/>
                <a:ea typeface="隶书" pitchFamily="49" charset="-122"/>
              </a:rPr>
              <a:t>合作探究</a:t>
            </a:r>
          </a:p>
        </p:txBody>
      </p:sp>
      <p:sp>
        <p:nvSpPr>
          <p:cNvPr id="14337" name="文本框 14337"/>
          <p:cNvSpPr txBox="1"/>
          <p:nvPr/>
        </p:nvSpPr>
        <p:spPr>
          <a:xfrm>
            <a:off x="2616835" y="2314575"/>
            <a:ext cx="8949690" cy="2228297"/>
          </a:xfrm>
          <a:prstGeom prst="roundRect">
            <a:avLst/>
          </a:prstGeom>
          <a:ln w="28575"/>
        </p:spPr>
        <p:style>
          <a:lnRef idx="2">
            <a:schemeClr val="accent1"/>
          </a:lnRef>
          <a:fillRef idx="1">
            <a:schemeClr val="lt1"/>
          </a:fillRef>
          <a:effectRef idx="0">
            <a:schemeClr val="accent1"/>
          </a:effectRef>
          <a:fontRef idx="minor">
            <a:schemeClr val="dk1"/>
          </a:fontRef>
        </p:style>
        <p:txBody>
          <a:bodyPr wrap="square" anchor="t">
            <a:spAutoFit/>
          </a:bodyPr>
          <a:lstStyle/>
          <a:p>
            <a:pPr fontAlgn="base">
              <a:lnSpc>
                <a:spcPct val="150000"/>
              </a:lnSpc>
            </a:pPr>
            <a:r>
              <a:rPr sz="2800" b="1" strike="noStrike" noProof="1"/>
              <a:t>企者不立，跨者不行；自见者不明；自是者不彰；自伐者无功；自矜者不长。其在道也，曰余食赘形。物或恶之，故有道者不处。</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6146"/>
                                        </p:tgtEl>
                                        <p:attrNameLst>
                                          <p:attrName>style.visibility</p:attrName>
                                        </p:attrNameLst>
                                      </p:cBhvr>
                                      <p:to>
                                        <p:strVal val="visible"/>
                                      </p:to>
                                    </p:set>
                                    <p:animEffect transition="in" filter="circle(in)">
                                      <p:cBhvr>
                                        <p:cTn id="7" dur="2000"/>
                                        <p:tgtEl>
                                          <p:spTgt spid="6146"/>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14337"/>
                                        </p:tgtEl>
                                        <p:attrNameLst>
                                          <p:attrName>style.visibility</p:attrName>
                                        </p:attrNameLst>
                                      </p:cBhvr>
                                      <p:to>
                                        <p:strVal val="visible"/>
                                      </p:to>
                                    </p:set>
                                    <p:animEffect transition="in" filter="wedge">
                                      <p:cBhvr>
                                        <p:cTn id="12" dur="2000"/>
                                        <p:tgtEl>
                                          <p:spTgt spid="143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6" grpId="0" animBg="1"/>
      <p:bldP spid="14337"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3" name="图片 4" descr="beijin11"/>
          <p:cNvPicPr>
            <a:picLocks noChangeAspect="1"/>
          </p:cNvPicPr>
          <p:nvPr/>
        </p:nvPicPr>
        <p:blipFill>
          <a:blip r:embed="rId2"/>
          <a:stretch>
            <a:fillRect/>
          </a:stretch>
        </p:blipFill>
        <p:spPr>
          <a:xfrm>
            <a:off x="-66675" y="11113"/>
            <a:ext cx="12326938" cy="6835775"/>
          </a:xfrm>
          <a:prstGeom prst="rect">
            <a:avLst/>
          </a:prstGeom>
          <a:noFill/>
          <a:ln w="9525">
            <a:noFill/>
          </a:ln>
        </p:spPr>
      </p:pic>
      <p:sp>
        <p:nvSpPr>
          <p:cNvPr id="6146" name="标题 1"/>
          <p:cNvSpPr>
            <a:spLocks noGrp="1"/>
          </p:cNvSpPr>
          <p:nvPr>
            <p:ph type="title"/>
          </p:nvPr>
        </p:nvSpPr>
        <p:spPr>
          <a:xfrm>
            <a:off x="-66675" y="11430"/>
            <a:ext cx="2792095" cy="1263650"/>
          </a:xfrm>
          <a:solidFill>
            <a:schemeClr val="accent2"/>
          </a:solidFill>
          <a:effectLst>
            <a:outerShdw blurRad="57150" dist="19050" dir="5400000" algn="ctr" rotWithShape="0">
              <a:srgbClr val="000000">
                <a:alpha val="63000"/>
              </a:srgbClr>
            </a:outerShdw>
          </a:effectLst>
        </p:spPr>
        <p:style>
          <a:lnRef idx="0">
            <a:schemeClr val="accent4"/>
          </a:lnRef>
          <a:fillRef idx="3">
            <a:schemeClr val="accent4"/>
          </a:fillRef>
          <a:effectRef idx="3">
            <a:schemeClr val="accent4"/>
          </a:effectRef>
          <a:fontRef idx="minor">
            <a:schemeClr val="lt1"/>
          </a:fontRef>
        </p:style>
        <p:txBody>
          <a:bodyPr lIns="91440" tIns="45720" rIns="91440" bIns="45720" anchor="ctr" anchorCtr="0"/>
          <a:lstStyle/>
          <a:p>
            <a:pPr fontAlgn="base"/>
            <a:r>
              <a:rPr lang="zh-CN" altLang="en-US" sz="4800" b="1" strike="noStrike" noProof="1">
                <a:latin typeface="Times New Roman" panose="02020603050405020304" pitchFamily="18" charset="0"/>
                <a:ea typeface="隶书" pitchFamily="49" charset="-122"/>
              </a:rPr>
              <a:t>合作探究</a:t>
            </a:r>
          </a:p>
        </p:txBody>
      </p:sp>
      <p:sp>
        <p:nvSpPr>
          <p:cNvPr id="14337" name="文本框 14337"/>
          <p:cNvSpPr txBox="1"/>
          <p:nvPr/>
        </p:nvSpPr>
        <p:spPr>
          <a:xfrm>
            <a:off x="2597150" y="1691640"/>
            <a:ext cx="8949690" cy="4062601"/>
          </a:xfrm>
          <a:prstGeom prst="roundRect">
            <a:avLst/>
          </a:prstGeom>
          <a:ln w="28575"/>
        </p:spPr>
        <p:style>
          <a:lnRef idx="2">
            <a:schemeClr val="accent1"/>
          </a:lnRef>
          <a:fillRef idx="1">
            <a:schemeClr val="lt1"/>
          </a:fillRef>
          <a:effectRef idx="0">
            <a:schemeClr val="accent1"/>
          </a:effectRef>
          <a:fontRef idx="minor">
            <a:schemeClr val="dk1"/>
          </a:fontRef>
        </p:style>
        <p:txBody>
          <a:bodyPr wrap="square" anchor="t">
            <a:spAutoFit/>
          </a:bodyPr>
          <a:lstStyle/>
          <a:p>
            <a:pPr fontAlgn="base">
              <a:lnSpc>
                <a:spcPct val="150000"/>
              </a:lnSpc>
            </a:pPr>
            <a:r>
              <a:rPr sz="2800" b="1" strike="noStrike" noProof="1">
                <a:solidFill>
                  <a:schemeClr val="accent3">
                    <a:lumMod val="50000"/>
                  </a:schemeClr>
                </a:solidFill>
              </a:rPr>
              <a:t>踮起脚跟想要站得高，反而站立不住；迈起大步想要前进得快，反而不能远行。自逞已见的反而得不到彰明；自以为是的反而得不到显昭；自我夸耀的建立不起功勋；自高自大的不能做众人之长。从道的角度看，以上这些急躁炫耀的行为，只能说是剩饭赘瘤。因为它们是令人厌恶的东西，所以有道的人决不这样做。</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6146"/>
                                        </p:tgtEl>
                                        <p:attrNameLst>
                                          <p:attrName>style.visibility</p:attrName>
                                        </p:attrNameLst>
                                      </p:cBhvr>
                                      <p:to>
                                        <p:strVal val="visible"/>
                                      </p:to>
                                    </p:set>
                                    <p:animEffect transition="in" filter="circle(in)">
                                      <p:cBhvr>
                                        <p:cTn id="7" dur="2000"/>
                                        <p:tgtEl>
                                          <p:spTgt spid="6146"/>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14337"/>
                                        </p:tgtEl>
                                        <p:attrNameLst>
                                          <p:attrName>style.visibility</p:attrName>
                                        </p:attrNameLst>
                                      </p:cBhvr>
                                      <p:to>
                                        <p:strVal val="visible"/>
                                      </p:to>
                                    </p:set>
                                    <p:animEffect transition="in" filter="wedge">
                                      <p:cBhvr>
                                        <p:cTn id="12" dur="2000"/>
                                        <p:tgtEl>
                                          <p:spTgt spid="143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6" grpId="0" animBg="1"/>
      <p:bldP spid="14337"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69" name="图片 4" descr="0011431a94e60d59fe4e03"/>
          <p:cNvPicPr>
            <a:picLocks noChangeAspect="1"/>
          </p:cNvPicPr>
          <p:nvPr/>
        </p:nvPicPr>
        <p:blipFill>
          <a:blip r:embed="rId2"/>
          <a:stretch>
            <a:fillRect/>
          </a:stretch>
        </p:blipFill>
        <p:spPr>
          <a:xfrm>
            <a:off x="-12700" y="1588"/>
            <a:ext cx="4589463" cy="6865937"/>
          </a:xfrm>
          <a:prstGeom prst="rect">
            <a:avLst/>
          </a:prstGeom>
          <a:noFill/>
          <a:ln w="9525">
            <a:noFill/>
          </a:ln>
        </p:spPr>
      </p:pic>
      <p:pic>
        <p:nvPicPr>
          <p:cNvPr id="7170" name="图片 6" descr="017bf5408d3b686f"/>
          <p:cNvPicPr>
            <a:picLocks noChangeAspect="1"/>
          </p:cNvPicPr>
          <p:nvPr/>
        </p:nvPicPr>
        <p:blipFill>
          <a:blip r:embed="rId3"/>
          <a:stretch>
            <a:fillRect/>
          </a:stretch>
        </p:blipFill>
        <p:spPr>
          <a:xfrm>
            <a:off x="7572375" y="-3175"/>
            <a:ext cx="4627563" cy="6864350"/>
          </a:xfrm>
          <a:prstGeom prst="rect">
            <a:avLst/>
          </a:prstGeom>
          <a:noFill/>
          <a:ln w="9525">
            <a:noFill/>
          </a:ln>
        </p:spPr>
      </p:pic>
      <p:sp>
        <p:nvSpPr>
          <p:cNvPr id="2054" name="文本框 2053"/>
          <p:cNvSpPr txBox="1"/>
          <p:nvPr/>
        </p:nvSpPr>
        <p:spPr>
          <a:xfrm>
            <a:off x="5444490" y="798830"/>
            <a:ext cx="1303338" cy="5798185"/>
          </a:xfrm>
          <a:prstGeom prst="rect">
            <a:avLst/>
          </a:prstGeom>
          <a:noFill/>
          <a:ln w="9525">
            <a:noFill/>
          </a:ln>
        </p:spPr>
        <p:txBody>
          <a:bodyPr wrap="square" anchor="t">
            <a:spAutoFit/>
          </a:bodyPr>
          <a:lstStyle/>
          <a:p>
            <a:pPr>
              <a:lnSpc>
                <a:spcPts val="11125"/>
              </a:lnSpc>
            </a:pPr>
            <a:r>
              <a:rPr lang="zh-CN" altLang="en-US" sz="9600" b="1">
                <a:solidFill>
                  <a:srgbClr val="FF0066"/>
                </a:solidFill>
                <a:latin typeface="Arial" panose="020B0604020202020204" pitchFamily="34" charset="0"/>
                <a:ea typeface="隶书" pitchFamily="49" charset="-122"/>
              </a:rPr>
              <a:t>老</a:t>
            </a:r>
          </a:p>
          <a:p>
            <a:pPr>
              <a:lnSpc>
                <a:spcPts val="11125"/>
              </a:lnSpc>
            </a:pPr>
            <a:r>
              <a:rPr lang="zh-CN" altLang="en-US" sz="9600" b="1">
                <a:solidFill>
                  <a:srgbClr val="FF0066"/>
                </a:solidFill>
                <a:latin typeface="Arial" panose="020B0604020202020204" pitchFamily="34" charset="0"/>
                <a:ea typeface="隶书" pitchFamily="49" charset="-122"/>
              </a:rPr>
              <a:t>子</a:t>
            </a:r>
          </a:p>
          <a:p>
            <a:pPr>
              <a:lnSpc>
                <a:spcPts val="11125"/>
              </a:lnSpc>
            </a:pPr>
            <a:r>
              <a:rPr lang="zh-CN" altLang="en-US" sz="9600" b="1">
                <a:solidFill>
                  <a:srgbClr val="FF0066"/>
                </a:solidFill>
                <a:latin typeface="Arial" panose="020B0604020202020204" pitchFamily="34" charset="0"/>
                <a:ea typeface="隶书" pitchFamily="49" charset="-122"/>
              </a:rPr>
              <a:t>四</a:t>
            </a:r>
          </a:p>
          <a:p>
            <a:pPr>
              <a:lnSpc>
                <a:spcPts val="11125"/>
              </a:lnSpc>
            </a:pPr>
            <a:r>
              <a:rPr lang="zh-CN" altLang="en-US" sz="9600" b="1">
                <a:solidFill>
                  <a:srgbClr val="FF0066"/>
                </a:solidFill>
                <a:latin typeface="Arial" panose="020B0604020202020204" pitchFamily="34" charset="0"/>
                <a:ea typeface="隶书" pitchFamily="49" charset="-122"/>
              </a:rPr>
              <a:t>章</a:t>
            </a:r>
          </a:p>
        </p:txBody>
      </p:sp>
      <p:sp>
        <p:nvSpPr>
          <p:cNvPr id="7" name="文本框 6"/>
          <p:cNvSpPr txBox="1"/>
          <p:nvPr/>
        </p:nvSpPr>
        <p:spPr>
          <a:xfrm>
            <a:off x="0" y="69850"/>
            <a:ext cx="10085705" cy="583565"/>
          </a:xfrm>
          <a:prstGeom prst="rect">
            <a:avLst/>
          </a:prstGeom>
          <a:noFill/>
        </p:spPr>
        <p:txBody>
          <a:bodyPr wrap="square" rtlCol="0">
            <a:spAutoFit/>
          </a:bodyPr>
          <a:lstStyle/>
          <a:p>
            <a:pPr algn="l"/>
            <a:r>
              <a:rPr lang="zh-CN" altLang="en-US" sz="3200" b="1" smtClean="0">
                <a:solidFill>
                  <a:srgbClr val="C84E30"/>
                </a:solidFill>
                <a:latin typeface="微软雅黑" panose="020B0503020204020204" pitchFamily="34" charset="-122"/>
                <a:ea typeface="微软雅黑" panose="020B0503020204020204" pitchFamily="34" charset="-122"/>
              </a:rPr>
              <a:t>统编新版高中语文选择性必修上册第二单元</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nodeType="clickEffect">
                                  <p:stCondLst>
                                    <p:cond delay="0"/>
                                  </p:stCondLst>
                                  <p:childTnLst>
                                    <p:set>
                                      <p:cBhvr>
                                        <p:cTn id="6" dur="1" fill="hold">
                                          <p:stCondLst>
                                            <p:cond delay="0"/>
                                          </p:stCondLst>
                                        </p:cTn>
                                        <p:tgtEl>
                                          <p:spTgt spid="7169"/>
                                        </p:tgtEl>
                                        <p:attrNameLst>
                                          <p:attrName>style.visibility</p:attrName>
                                        </p:attrNameLst>
                                      </p:cBhvr>
                                      <p:to>
                                        <p:strVal val="visible"/>
                                      </p:to>
                                    </p:set>
                                    <p:animEffect transition="in" filter="wedge">
                                      <p:cBhvr>
                                        <p:cTn id="7" dur="2000"/>
                                        <p:tgtEl>
                                          <p:spTgt spid="7169"/>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0" presetClass="entr" presetSubtype="0" fill="hold" nodeType="clickEffect">
                                  <p:stCondLst>
                                    <p:cond delay="0"/>
                                  </p:stCondLst>
                                  <p:childTnLst>
                                    <p:set>
                                      <p:cBhvr>
                                        <p:cTn id="11" dur="1" fill="hold">
                                          <p:stCondLst>
                                            <p:cond delay="0"/>
                                          </p:stCondLst>
                                        </p:cTn>
                                        <p:tgtEl>
                                          <p:spTgt spid="7170"/>
                                        </p:tgtEl>
                                        <p:attrNameLst>
                                          <p:attrName>style.visibility</p:attrName>
                                        </p:attrNameLst>
                                      </p:cBhvr>
                                      <p:to>
                                        <p:strVal val="visible"/>
                                      </p:to>
                                    </p:set>
                                    <p:animEffect transition="in" filter="wedge">
                                      <p:cBhvr>
                                        <p:cTn id="12" dur="2000"/>
                                        <p:tgtEl>
                                          <p:spTgt spid="7170"/>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45" presetClass="entr" presetSubtype="0" fill="hold" grpId="0" nodeType="clickEffect">
                                  <p:stCondLst>
                                    <p:cond delay="0"/>
                                  </p:stCondLst>
                                  <p:childTnLst>
                                    <p:set>
                                      <p:cBhvr>
                                        <p:cTn id="16" dur="1" fill="hold">
                                          <p:stCondLst>
                                            <p:cond delay="0"/>
                                          </p:stCondLst>
                                        </p:cTn>
                                        <p:tgtEl>
                                          <p:spTgt spid="2054"/>
                                        </p:tgtEl>
                                        <p:attrNameLst>
                                          <p:attrName>style.visibility</p:attrName>
                                        </p:attrNameLst>
                                      </p:cBhvr>
                                      <p:to>
                                        <p:strVal val="visible"/>
                                      </p:to>
                                    </p:set>
                                    <p:animEffect transition="in" filter="fade">
                                      <p:cBhvr>
                                        <p:cTn id="17" dur="2000"/>
                                        <p:tgtEl>
                                          <p:spTgt spid="2054"/>
                                        </p:tgtEl>
                                      </p:cBhvr>
                                    </p:animEffect>
                                    <p:anim calcmode="lin" valueType="num">
                                      <p:cBhvr>
                                        <p:cTn id="18" dur="2000" fill="hold"/>
                                        <p:tgtEl>
                                          <p:spTgt spid="2054"/>
                                        </p:tgtEl>
                                        <p:attrNameLst>
                                          <p:attrName>ppt_w</p:attrName>
                                        </p:attrNameLst>
                                      </p:cBhvr>
                                      <p:tavLst>
                                        <p:tav tm="0" fmla="#ppt_w*sin(2.5*pi*$)">
                                          <p:val>
                                            <p:fltVal val="0"/>
                                          </p:val>
                                        </p:tav>
                                        <p:tav tm="100000">
                                          <p:val>
                                            <p:fltVal val="1"/>
                                          </p:val>
                                        </p:tav>
                                      </p:tavLst>
                                    </p:anim>
                                    <p:anim calcmode="lin" valueType="num">
                                      <p:cBhvr>
                                        <p:cTn id="19" dur="2000" fill="hold"/>
                                        <p:tgtEl>
                                          <p:spTgt spid="205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3" name="图片 4" descr="beijin11"/>
          <p:cNvPicPr>
            <a:picLocks noChangeAspect="1"/>
          </p:cNvPicPr>
          <p:nvPr/>
        </p:nvPicPr>
        <p:blipFill>
          <a:blip r:embed="rId2"/>
          <a:stretch>
            <a:fillRect/>
          </a:stretch>
        </p:blipFill>
        <p:spPr>
          <a:xfrm>
            <a:off x="-66675" y="11113"/>
            <a:ext cx="12326938" cy="6835775"/>
          </a:xfrm>
          <a:prstGeom prst="rect">
            <a:avLst/>
          </a:prstGeom>
          <a:noFill/>
          <a:ln w="9525">
            <a:noFill/>
          </a:ln>
        </p:spPr>
      </p:pic>
      <p:sp>
        <p:nvSpPr>
          <p:cNvPr id="6146" name="标题 1"/>
          <p:cNvSpPr>
            <a:spLocks noGrp="1"/>
          </p:cNvSpPr>
          <p:nvPr>
            <p:ph type="title"/>
          </p:nvPr>
        </p:nvSpPr>
        <p:spPr>
          <a:xfrm>
            <a:off x="-66675" y="11430"/>
            <a:ext cx="2792095" cy="1263650"/>
          </a:xfrm>
          <a:solidFill>
            <a:schemeClr val="accent2"/>
          </a:solidFill>
          <a:effectLst>
            <a:outerShdw blurRad="57150" dist="19050" dir="5400000" algn="ctr" rotWithShape="0">
              <a:srgbClr val="000000">
                <a:alpha val="63000"/>
              </a:srgbClr>
            </a:outerShdw>
          </a:effectLst>
        </p:spPr>
        <p:style>
          <a:lnRef idx="0">
            <a:schemeClr val="accent4"/>
          </a:lnRef>
          <a:fillRef idx="3">
            <a:schemeClr val="accent4"/>
          </a:fillRef>
          <a:effectRef idx="3">
            <a:schemeClr val="accent4"/>
          </a:effectRef>
          <a:fontRef idx="minor">
            <a:schemeClr val="lt1"/>
          </a:fontRef>
        </p:style>
        <p:txBody>
          <a:bodyPr lIns="91440" tIns="45720" rIns="91440" bIns="45720" anchor="ctr" anchorCtr="0"/>
          <a:lstStyle/>
          <a:p>
            <a:pPr fontAlgn="base"/>
            <a:r>
              <a:rPr lang="zh-CN" altLang="en-US" sz="4800" b="1" strike="noStrike" noProof="1">
                <a:latin typeface="Times New Roman" panose="02020603050405020304" pitchFamily="18" charset="0"/>
                <a:ea typeface="隶书" pitchFamily="49" charset="-122"/>
              </a:rPr>
              <a:t>合作探究</a:t>
            </a:r>
          </a:p>
        </p:txBody>
      </p:sp>
      <p:sp>
        <p:nvSpPr>
          <p:cNvPr id="14337" name="文本框 14337"/>
          <p:cNvSpPr txBox="1"/>
          <p:nvPr/>
        </p:nvSpPr>
        <p:spPr>
          <a:xfrm>
            <a:off x="2597150" y="1691640"/>
            <a:ext cx="8949690" cy="3969385"/>
          </a:xfrm>
          <a:prstGeom prst="rect">
            <a:avLst/>
          </a:prstGeom>
          <a:ln w="28575"/>
        </p:spPr>
        <p:style>
          <a:lnRef idx="2">
            <a:schemeClr val="accent1"/>
          </a:lnRef>
          <a:fillRef idx="1">
            <a:schemeClr val="lt1"/>
          </a:fillRef>
          <a:effectRef idx="0">
            <a:schemeClr val="accent1"/>
          </a:effectRef>
          <a:fontRef idx="minor">
            <a:schemeClr val="dk1"/>
          </a:fontRef>
        </p:style>
        <p:txBody>
          <a:bodyPr wrap="square" anchor="t">
            <a:spAutoFit/>
          </a:bodyPr>
          <a:lstStyle/>
          <a:p>
            <a:pPr fontAlgn="base">
              <a:lnSpc>
                <a:spcPct val="150000"/>
              </a:lnSpc>
            </a:pPr>
            <a:r>
              <a:rPr sz="2800" b="1" strike="noStrike" noProof="1">
                <a:solidFill>
                  <a:srgbClr val="7030A0"/>
                </a:solidFill>
              </a:rPr>
              <a:t>在本章里，老子用“企者不立，跨者不行”作比喻，说“自见”、“自我”、“自矜”的后果都是不好的，不足取的。这些轻浮、急躁的举动都是反自然的，短暂而不能持久。急躁冒进，自我炫耀，反而达不到自己的目的。本章不仅说明急躁冒进、自我炫耀的行为不可恃，也喻示着雷厉风行的政举将不被人们所普遍接受。</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6146"/>
                                        </p:tgtEl>
                                        <p:attrNameLst>
                                          <p:attrName>style.visibility</p:attrName>
                                        </p:attrNameLst>
                                      </p:cBhvr>
                                      <p:to>
                                        <p:strVal val="visible"/>
                                      </p:to>
                                    </p:set>
                                    <p:animEffect transition="in" filter="circle(in)">
                                      <p:cBhvr>
                                        <p:cTn id="7" dur="2000"/>
                                        <p:tgtEl>
                                          <p:spTgt spid="6146"/>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14337"/>
                                        </p:tgtEl>
                                        <p:attrNameLst>
                                          <p:attrName>style.visibility</p:attrName>
                                        </p:attrNameLst>
                                      </p:cBhvr>
                                      <p:to>
                                        <p:strVal val="visible"/>
                                      </p:to>
                                    </p:set>
                                    <p:animEffect transition="in" filter="wedge">
                                      <p:cBhvr>
                                        <p:cTn id="12" dur="2000"/>
                                        <p:tgtEl>
                                          <p:spTgt spid="143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6" grpId="0" animBg="1"/>
      <p:bldP spid="14337"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3" name="图片 4" descr="beijin11"/>
          <p:cNvPicPr>
            <a:picLocks noChangeAspect="1"/>
          </p:cNvPicPr>
          <p:nvPr/>
        </p:nvPicPr>
        <p:blipFill>
          <a:blip r:embed="rId2"/>
          <a:stretch>
            <a:fillRect/>
          </a:stretch>
        </p:blipFill>
        <p:spPr>
          <a:xfrm>
            <a:off x="-66675" y="11113"/>
            <a:ext cx="12326938" cy="6835775"/>
          </a:xfrm>
          <a:prstGeom prst="rect">
            <a:avLst/>
          </a:prstGeom>
          <a:noFill/>
          <a:ln w="9525">
            <a:noFill/>
          </a:ln>
        </p:spPr>
      </p:pic>
      <p:sp>
        <p:nvSpPr>
          <p:cNvPr id="6146" name="标题 1"/>
          <p:cNvSpPr>
            <a:spLocks noGrp="1"/>
          </p:cNvSpPr>
          <p:nvPr>
            <p:ph type="title"/>
          </p:nvPr>
        </p:nvSpPr>
        <p:spPr>
          <a:xfrm>
            <a:off x="-66675" y="11430"/>
            <a:ext cx="2792095" cy="1263650"/>
          </a:xfrm>
          <a:solidFill>
            <a:schemeClr val="accent2"/>
          </a:solidFill>
          <a:effectLst>
            <a:outerShdw blurRad="57150" dist="19050" dir="5400000" algn="ctr" rotWithShape="0">
              <a:srgbClr val="000000">
                <a:alpha val="63000"/>
              </a:srgbClr>
            </a:outerShdw>
          </a:effectLst>
        </p:spPr>
        <p:style>
          <a:lnRef idx="0">
            <a:schemeClr val="accent4"/>
          </a:lnRef>
          <a:fillRef idx="3">
            <a:schemeClr val="accent4"/>
          </a:fillRef>
          <a:effectRef idx="3">
            <a:schemeClr val="accent4"/>
          </a:effectRef>
          <a:fontRef idx="minor">
            <a:schemeClr val="lt1"/>
          </a:fontRef>
        </p:style>
        <p:txBody>
          <a:bodyPr lIns="91440" tIns="45720" rIns="91440" bIns="45720" anchor="ctr" anchorCtr="0"/>
          <a:lstStyle/>
          <a:p>
            <a:pPr fontAlgn="base"/>
            <a:r>
              <a:rPr lang="zh-CN" altLang="en-US" sz="4800" b="1" strike="noStrike" noProof="1">
                <a:latin typeface="Times New Roman" panose="02020603050405020304" pitchFamily="18" charset="0"/>
                <a:ea typeface="隶书" pitchFamily="49" charset="-122"/>
              </a:rPr>
              <a:t>合作探究</a:t>
            </a:r>
          </a:p>
        </p:txBody>
      </p:sp>
      <p:sp>
        <p:nvSpPr>
          <p:cNvPr id="14337" name="文本框 14337"/>
          <p:cNvSpPr txBox="1"/>
          <p:nvPr/>
        </p:nvSpPr>
        <p:spPr>
          <a:xfrm>
            <a:off x="2616835" y="2314575"/>
            <a:ext cx="8949690" cy="1476881"/>
          </a:xfrm>
          <a:prstGeom prst="roundRect">
            <a:avLst/>
          </a:prstGeom>
          <a:ln w="28575"/>
        </p:spPr>
        <p:style>
          <a:lnRef idx="2">
            <a:schemeClr val="accent1"/>
          </a:lnRef>
          <a:fillRef idx="1">
            <a:schemeClr val="lt1"/>
          </a:fillRef>
          <a:effectRef idx="0">
            <a:schemeClr val="accent1"/>
          </a:effectRef>
          <a:fontRef idx="minor">
            <a:schemeClr val="dk1"/>
          </a:fontRef>
        </p:style>
        <p:txBody>
          <a:bodyPr wrap="square" anchor="t">
            <a:spAutoFit/>
          </a:bodyPr>
          <a:lstStyle/>
          <a:p>
            <a:pPr fontAlgn="base">
              <a:lnSpc>
                <a:spcPct val="150000"/>
              </a:lnSpc>
            </a:pPr>
            <a:r>
              <a:rPr sz="2800" b="1" strike="noStrike" noProof="1"/>
              <a:t>知人者智，自知者明。胜人者有力，自胜者强。知足者富，强行者有志，不失其所者久，死而不亡者寿。</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6146"/>
                                        </p:tgtEl>
                                        <p:attrNameLst>
                                          <p:attrName>style.visibility</p:attrName>
                                        </p:attrNameLst>
                                      </p:cBhvr>
                                      <p:to>
                                        <p:strVal val="visible"/>
                                      </p:to>
                                    </p:set>
                                    <p:animEffect transition="in" filter="circle(in)">
                                      <p:cBhvr>
                                        <p:cTn id="7" dur="2000"/>
                                        <p:tgtEl>
                                          <p:spTgt spid="6146"/>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14337"/>
                                        </p:tgtEl>
                                        <p:attrNameLst>
                                          <p:attrName>style.visibility</p:attrName>
                                        </p:attrNameLst>
                                      </p:cBhvr>
                                      <p:to>
                                        <p:strVal val="visible"/>
                                      </p:to>
                                    </p:set>
                                    <p:animEffect transition="in" filter="wedge">
                                      <p:cBhvr>
                                        <p:cTn id="12" dur="2000"/>
                                        <p:tgtEl>
                                          <p:spTgt spid="143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6" grpId="0" animBg="1"/>
      <p:bldP spid="14337"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3" name="图片 4" descr="beijin11"/>
          <p:cNvPicPr>
            <a:picLocks noChangeAspect="1"/>
          </p:cNvPicPr>
          <p:nvPr/>
        </p:nvPicPr>
        <p:blipFill>
          <a:blip r:embed="rId2"/>
          <a:stretch>
            <a:fillRect/>
          </a:stretch>
        </p:blipFill>
        <p:spPr>
          <a:xfrm>
            <a:off x="-66675" y="11113"/>
            <a:ext cx="12326938" cy="6835775"/>
          </a:xfrm>
          <a:prstGeom prst="rect">
            <a:avLst/>
          </a:prstGeom>
          <a:noFill/>
          <a:ln w="9525">
            <a:noFill/>
          </a:ln>
        </p:spPr>
      </p:pic>
      <p:sp>
        <p:nvSpPr>
          <p:cNvPr id="6146" name="标题 1"/>
          <p:cNvSpPr>
            <a:spLocks noGrp="1"/>
          </p:cNvSpPr>
          <p:nvPr>
            <p:ph type="title"/>
          </p:nvPr>
        </p:nvSpPr>
        <p:spPr>
          <a:xfrm>
            <a:off x="-66675" y="11430"/>
            <a:ext cx="2792095" cy="1263650"/>
          </a:xfrm>
          <a:solidFill>
            <a:schemeClr val="accent2"/>
          </a:solidFill>
          <a:effectLst>
            <a:outerShdw blurRad="57150" dist="19050" dir="5400000" algn="ctr" rotWithShape="0">
              <a:srgbClr val="000000">
                <a:alpha val="63000"/>
              </a:srgbClr>
            </a:outerShdw>
          </a:effectLst>
        </p:spPr>
        <p:style>
          <a:lnRef idx="0">
            <a:schemeClr val="accent4"/>
          </a:lnRef>
          <a:fillRef idx="3">
            <a:schemeClr val="accent4"/>
          </a:fillRef>
          <a:effectRef idx="3">
            <a:schemeClr val="accent4"/>
          </a:effectRef>
          <a:fontRef idx="minor">
            <a:schemeClr val="lt1"/>
          </a:fontRef>
        </p:style>
        <p:txBody>
          <a:bodyPr lIns="91440" tIns="45720" rIns="91440" bIns="45720" anchor="ctr" anchorCtr="0"/>
          <a:lstStyle/>
          <a:p>
            <a:pPr fontAlgn="base"/>
            <a:r>
              <a:rPr lang="zh-CN" altLang="en-US" sz="4800" b="1" strike="noStrike" noProof="1">
                <a:latin typeface="Times New Roman" panose="02020603050405020304" pitchFamily="18" charset="0"/>
                <a:ea typeface="隶书" pitchFamily="49" charset="-122"/>
              </a:rPr>
              <a:t>合作探究</a:t>
            </a:r>
          </a:p>
        </p:txBody>
      </p:sp>
      <p:sp>
        <p:nvSpPr>
          <p:cNvPr id="14337" name="文本框 14337"/>
          <p:cNvSpPr txBox="1"/>
          <p:nvPr/>
        </p:nvSpPr>
        <p:spPr>
          <a:xfrm>
            <a:off x="2597150" y="1691640"/>
            <a:ext cx="8949690" cy="3433657"/>
          </a:xfrm>
          <a:prstGeom prst="roundRect">
            <a:avLst/>
          </a:prstGeom>
          <a:ln w="28575"/>
        </p:spPr>
        <p:style>
          <a:lnRef idx="2">
            <a:schemeClr val="accent1"/>
          </a:lnRef>
          <a:fillRef idx="1">
            <a:schemeClr val="lt1"/>
          </a:fillRef>
          <a:effectRef idx="0">
            <a:schemeClr val="accent1"/>
          </a:effectRef>
          <a:fontRef idx="minor">
            <a:schemeClr val="dk1"/>
          </a:fontRef>
        </p:style>
        <p:txBody>
          <a:bodyPr wrap="square" anchor="t">
            <a:spAutoFit/>
          </a:bodyPr>
          <a:lstStyle/>
          <a:p>
            <a:pPr fontAlgn="base">
              <a:lnSpc>
                <a:spcPct val="150000"/>
              </a:lnSpc>
            </a:pPr>
            <a:r>
              <a:rPr sz="2800" b="1" strike="noStrike" noProof="1">
                <a:solidFill>
                  <a:schemeClr val="accent3">
                    <a:lumMod val="50000"/>
                  </a:schemeClr>
                </a:solidFill>
              </a:rPr>
              <a:t>能了解、认识别人叫做智慧，能认识、了解自己才算聪明。能战胜别人是有力的，能克制自己的弱点才算刚强。知道满足的人才是富有人。坚持力行、努力不懈的就是有志。不离失本分的人就能长久不衰，身虽死而“道”仍存的，才算真正的长寿。</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6146"/>
                                        </p:tgtEl>
                                        <p:attrNameLst>
                                          <p:attrName>style.visibility</p:attrName>
                                        </p:attrNameLst>
                                      </p:cBhvr>
                                      <p:to>
                                        <p:strVal val="visible"/>
                                      </p:to>
                                    </p:set>
                                    <p:animEffect transition="in" filter="circle(in)">
                                      <p:cBhvr>
                                        <p:cTn id="7" dur="2000"/>
                                        <p:tgtEl>
                                          <p:spTgt spid="6146"/>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14337"/>
                                        </p:tgtEl>
                                        <p:attrNameLst>
                                          <p:attrName>style.visibility</p:attrName>
                                        </p:attrNameLst>
                                      </p:cBhvr>
                                      <p:to>
                                        <p:strVal val="visible"/>
                                      </p:to>
                                    </p:set>
                                    <p:animEffect transition="in" filter="wedge">
                                      <p:cBhvr>
                                        <p:cTn id="12" dur="2000"/>
                                        <p:tgtEl>
                                          <p:spTgt spid="143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6" grpId="0" animBg="1"/>
      <p:bldP spid="14337"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3" name="图片 4" descr="beijin11"/>
          <p:cNvPicPr>
            <a:picLocks noChangeAspect="1"/>
          </p:cNvPicPr>
          <p:nvPr/>
        </p:nvPicPr>
        <p:blipFill>
          <a:blip r:embed="rId2"/>
          <a:stretch>
            <a:fillRect/>
          </a:stretch>
        </p:blipFill>
        <p:spPr>
          <a:xfrm>
            <a:off x="-66675" y="11113"/>
            <a:ext cx="12326938" cy="6835775"/>
          </a:xfrm>
          <a:prstGeom prst="rect">
            <a:avLst/>
          </a:prstGeom>
          <a:noFill/>
          <a:ln w="9525">
            <a:noFill/>
          </a:ln>
        </p:spPr>
      </p:pic>
      <p:sp>
        <p:nvSpPr>
          <p:cNvPr id="6146" name="标题 1"/>
          <p:cNvSpPr>
            <a:spLocks noGrp="1"/>
          </p:cNvSpPr>
          <p:nvPr>
            <p:ph type="title"/>
          </p:nvPr>
        </p:nvSpPr>
        <p:spPr>
          <a:xfrm>
            <a:off x="-66675" y="11430"/>
            <a:ext cx="2792095" cy="1263650"/>
          </a:xfrm>
          <a:solidFill>
            <a:schemeClr val="accent2"/>
          </a:solidFill>
          <a:effectLst>
            <a:outerShdw blurRad="57150" dist="19050" dir="5400000" algn="ctr" rotWithShape="0">
              <a:srgbClr val="000000">
                <a:alpha val="63000"/>
              </a:srgbClr>
            </a:outerShdw>
          </a:effectLst>
        </p:spPr>
        <p:style>
          <a:lnRef idx="0">
            <a:schemeClr val="accent4"/>
          </a:lnRef>
          <a:fillRef idx="3">
            <a:schemeClr val="accent4"/>
          </a:fillRef>
          <a:effectRef idx="3">
            <a:schemeClr val="accent4"/>
          </a:effectRef>
          <a:fontRef idx="minor">
            <a:schemeClr val="lt1"/>
          </a:fontRef>
        </p:style>
        <p:txBody>
          <a:bodyPr lIns="91440" tIns="45720" rIns="91440" bIns="45720" anchor="ctr" anchorCtr="0"/>
          <a:lstStyle/>
          <a:p>
            <a:pPr fontAlgn="base"/>
            <a:r>
              <a:rPr lang="zh-CN" altLang="en-US" sz="4800" b="1" strike="noStrike" noProof="1">
                <a:latin typeface="Times New Roman" panose="02020603050405020304" pitchFamily="18" charset="0"/>
                <a:ea typeface="隶书" pitchFamily="49" charset="-122"/>
              </a:rPr>
              <a:t>合作探究</a:t>
            </a:r>
          </a:p>
        </p:txBody>
      </p:sp>
      <p:sp>
        <p:nvSpPr>
          <p:cNvPr id="14337" name="文本框 14337"/>
          <p:cNvSpPr txBox="1"/>
          <p:nvPr/>
        </p:nvSpPr>
        <p:spPr>
          <a:xfrm>
            <a:off x="2597150" y="1691640"/>
            <a:ext cx="8949690" cy="2676525"/>
          </a:xfrm>
          <a:prstGeom prst="rect">
            <a:avLst/>
          </a:prstGeom>
          <a:ln w="28575"/>
        </p:spPr>
        <p:style>
          <a:lnRef idx="2">
            <a:schemeClr val="accent1"/>
          </a:lnRef>
          <a:fillRef idx="1">
            <a:schemeClr val="lt1"/>
          </a:fillRef>
          <a:effectRef idx="0">
            <a:schemeClr val="accent1"/>
          </a:effectRef>
          <a:fontRef idx="minor">
            <a:schemeClr val="dk1"/>
          </a:fontRef>
        </p:style>
        <p:txBody>
          <a:bodyPr wrap="square" anchor="t">
            <a:spAutoFit/>
          </a:bodyPr>
          <a:lstStyle/>
          <a:p>
            <a:pPr fontAlgn="base">
              <a:lnSpc>
                <a:spcPct val="150000"/>
              </a:lnSpc>
            </a:pPr>
            <a:r>
              <a:rPr sz="2800" b="1" strike="noStrike" noProof="1">
                <a:solidFill>
                  <a:srgbClr val="7030A0"/>
                </a:solidFill>
              </a:rPr>
              <a:t>本章讲个人修养与自我设计的问题。在老子看来，“知人”“胜人”非常重要，但“自知”“自胜”更加重要。一个人若能省视自己，坚定自己的生活信念，并且切实推行，就能够保持旺盛的生命力和饱满的精神风貌。</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6146"/>
                                        </p:tgtEl>
                                        <p:attrNameLst>
                                          <p:attrName>style.visibility</p:attrName>
                                        </p:attrNameLst>
                                      </p:cBhvr>
                                      <p:to>
                                        <p:strVal val="visible"/>
                                      </p:to>
                                    </p:set>
                                    <p:animEffect transition="in" filter="circle(in)">
                                      <p:cBhvr>
                                        <p:cTn id="7" dur="2000"/>
                                        <p:tgtEl>
                                          <p:spTgt spid="6146"/>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14337"/>
                                        </p:tgtEl>
                                        <p:attrNameLst>
                                          <p:attrName>style.visibility</p:attrName>
                                        </p:attrNameLst>
                                      </p:cBhvr>
                                      <p:to>
                                        <p:strVal val="visible"/>
                                      </p:to>
                                    </p:set>
                                    <p:animEffect transition="in" filter="wedge">
                                      <p:cBhvr>
                                        <p:cTn id="12" dur="2000"/>
                                        <p:tgtEl>
                                          <p:spTgt spid="143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6" grpId="0" animBg="1"/>
      <p:bldP spid="14337"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3" name="图片 4" descr="beijin11"/>
          <p:cNvPicPr>
            <a:picLocks noChangeAspect="1"/>
          </p:cNvPicPr>
          <p:nvPr/>
        </p:nvPicPr>
        <p:blipFill>
          <a:blip r:embed="rId2"/>
          <a:stretch>
            <a:fillRect/>
          </a:stretch>
        </p:blipFill>
        <p:spPr>
          <a:xfrm>
            <a:off x="-66675" y="11113"/>
            <a:ext cx="12326938" cy="6835775"/>
          </a:xfrm>
          <a:prstGeom prst="rect">
            <a:avLst/>
          </a:prstGeom>
          <a:noFill/>
          <a:ln w="9525">
            <a:noFill/>
          </a:ln>
        </p:spPr>
      </p:pic>
      <p:sp>
        <p:nvSpPr>
          <p:cNvPr id="6146" name="标题 1"/>
          <p:cNvSpPr>
            <a:spLocks noGrp="1"/>
          </p:cNvSpPr>
          <p:nvPr>
            <p:ph type="title"/>
          </p:nvPr>
        </p:nvSpPr>
        <p:spPr>
          <a:xfrm>
            <a:off x="-66675" y="11430"/>
            <a:ext cx="2792095" cy="1263650"/>
          </a:xfrm>
          <a:solidFill>
            <a:schemeClr val="accent2"/>
          </a:solidFill>
          <a:effectLst>
            <a:outerShdw blurRad="57150" dist="19050" dir="5400000" algn="ctr" rotWithShape="0">
              <a:srgbClr val="000000">
                <a:alpha val="63000"/>
              </a:srgbClr>
            </a:outerShdw>
          </a:effectLst>
        </p:spPr>
        <p:style>
          <a:lnRef idx="0">
            <a:schemeClr val="accent4"/>
          </a:lnRef>
          <a:fillRef idx="3">
            <a:schemeClr val="accent4"/>
          </a:fillRef>
          <a:effectRef idx="3">
            <a:schemeClr val="accent4"/>
          </a:effectRef>
          <a:fontRef idx="minor">
            <a:schemeClr val="lt1"/>
          </a:fontRef>
        </p:style>
        <p:txBody>
          <a:bodyPr lIns="91440" tIns="45720" rIns="91440" bIns="45720" anchor="ctr" anchorCtr="0"/>
          <a:lstStyle/>
          <a:p>
            <a:pPr fontAlgn="base"/>
            <a:r>
              <a:rPr lang="zh-CN" altLang="en-US" sz="4800" b="1" strike="noStrike" noProof="1">
                <a:latin typeface="Times New Roman" panose="02020603050405020304" pitchFamily="18" charset="0"/>
                <a:ea typeface="隶书" pitchFamily="49" charset="-122"/>
              </a:rPr>
              <a:t>合作探究</a:t>
            </a:r>
          </a:p>
        </p:txBody>
      </p:sp>
      <p:sp>
        <p:nvSpPr>
          <p:cNvPr id="14337" name="文本框 14337"/>
          <p:cNvSpPr txBox="1"/>
          <p:nvPr/>
        </p:nvSpPr>
        <p:spPr>
          <a:xfrm>
            <a:off x="2626360" y="1078230"/>
            <a:ext cx="8949690" cy="5074867"/>
          </a:xfrm>
          <a:prstGeom prst="roundRect">
            <a:avLst/>
          </a:prstGeom>
          <a:ln w="28575"/>
        </p:spPr>
        <p:style>
          <a:lnRef idx="2">
            <a:schemeClr val="accent1"/>
          </a:lnRef>
          <a:fillRef idx="1">
            <a:schemeClr val="lt1"/>
          </a:fillRef>
          <a:effectRef idx="0">
            <a:schemeClr val="accent1"/>
          </a:effectRef>
          <a:fontRef idx="minor">
            <a:schemeClr val="dk1"/>
          </a:fontRef>
        </p:style>
        <p:txBody>
          <a:bodyPr wrap="square" anchor="t">
            <a:spAutoFit/>
          </a:bodyPr>
          <a:lstStyle/>
          <a:p>
            <a:pPr fontAlgn="base">
              <a:lnSpc>
                <a:spcPct val="150000"/>
              </a:lnSpc>
            </a:pPr>
            <a:r>
              <a:rPr sz="2800" b="1" strike="noStrike" noProof="1"/>
              <a:t>其安易持，其未兆易谋；其脆易泮，其微易散。为之于未有，治之于未乱。合抱之木，生于毫末；九层之台，起于累土；千里之行，始于足下。为者败之，执者失之。是以圣人无为故无败，无执故无失。民之从事，常于几成而败之。慎终如始，则无败事。是以圣人欲不欲，不贵难得之货，学不学，复众人之所过，以辅万物之自然而不敢为。</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6146"/>
                                        </p:tgtEl>
                                        <p:attrNameLst>
                                          <p:attrName>style.visibility</p:attrName>
                                        </p:attrNameLst>
                                      </p:cBhvr>
                                      <p:to>
                                        <p:strVal val="visible"/>
                                      </p:to>
                                    </p:set>
                                    <p:animEffect transition="in" filter="circle(in)">
                                      <p:cBhvr>
                                        <p:cTn id="7" dur="2000"/>
                                        <p:tgtEl>
                                          <p:spTgt spid="6146"/>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14337"/>
                                        </p:tgtEl>
                                        <p:attrNameLst>
                                          <p:attrName>style.visibility</p:attrName>
                                        </p:attrNameLst>
                                      </p:cBhvr>
                                      <p:to>
                                        <p:strVal val="visible"/>
                                      </p:to>
                                    </p:set>
                                    <p:animEffect transition="in" filter="wedge">
                                      <p:cBhvr>
                                        <p:cTn id="12" dur="2000"/>
                                        <p:tgtEl>
                                          <p:spTgt spid="143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6" grpId="0" animBg="1"/>
      <p:bldP spid="14337"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3" name="图片 4" descr="beijin11"/>
          <p:cNvPicPr>
            <a:picLocks noChangeAspect="1"/>
          </p:cNvPicPr>
          <p:nvPr/>
        </p:nvPicPr>
        <p:blipFill>
          <a:blip r:embed="rId2"/>
          <a:stretch>
            <a:fillRect/>
          </a:stretch>
        </p:blipFill>
        <p:spPr>
          <a:xfrm>
            <a:off x="-66675" y="11113"/>
            <a:ext cx="12326938" cy="6835775"/>
          </a:xfrm>
          <a:prstGeom prst="rect">
            <a:avLst/>
          </a:prstGeom>
          <a:noFill/>
          <a:ln w="9525">
            <a:noFill/>
          </a:ln>
        </p:spPr>
      </p:pic>
      <p:sp>
        <p:nvSpPr>
          <p:cNvPr id="6146" name="标题 1"/>
          <p:cNvSpPr>
            <a:spLocks noGrp="1"/>
          </p:cNvSpPr>
          <p:nvPr>
            <p:ph type="title"/>
          </p:nvPr>
        </p:nvSpPr>
        <p:spPr>
          <a:xfrm>
            <a:off x="-66675" y="11430"/>
            <a:ext cx="2792095" cy="1263650"/>
          </a:xfrm>
          <a:solidFill>
            <a:schemeClr val="accent2"/>
          </a:solidFill>
          <a:effectLst>
            <a:outerShdw blurRad="57150" dist="19050" dir="5400000" algn="ctr" rotWithShape="0">
              <a:srgbClr val="000000">
                <a:alpha val="63000"/>
              </a:srgbClr>
            </a:outerShdw>
          </a:effectLst>
        </p:spPr>
        <p:style>
          <a:lnRef idx="0">
            <a:schemeClr val="accent4"/>
          </a:lnRef>
          <a:fillRef idx="3">
            <a:schemeClr val="accent4"/>
          </a:fillRef>
          <a:effectRef idx="3">
            <a:schemeClr val="accent4"/>
          </a:effectRef>
          <a:fontRef idx="minor">
            <a:schemeClr val="lt1"/>
          </a:fontRef>
        </p:style>
        <p:txBody>
          <a:bodyPr lIns="91440" tIns="45720" rIns="91440" bIns="45720" anchor="ctr" anchorCtr="0"/>
          <a:lstStyle/>
          <a:p>
            <a:pPr fontAlgn="base"/>
            <a:r>
              <a:rPr lang="zh-CN" altLang="en-US" sz="4800" b="1" strike="noStrike" noProof="1">
                <a:latin typeface="Times New Roman" panose="02020603050405020304" pitchFamily="18" charset="0"/>
                <a:ea typeface="隶书" pitchFamily="49" charset="-122"/>
              </a:rPr>
              <a:t>合作探究</a:t>
            </a:r>
          </a:p>
        </p:txBody>
      </p:sp>
      <p:sp>
        <p:nvSpPr>
          <p:cNvPr id="14337" name="文本框 14337"/>
          <p:cNvSpPr txBox="1"/>
          <p:nvPr/>
        </p:nvSpPr>
        <p:spPr>
          <a:xfrm>
            <a:off x="302895" y="1344930"/>
            <a:ext cx="11184255" cy="5077460"/>
          </a:xfrm>
          <a:prstGeom prst="rect">
            <a:avLst/>
          </a:prstGeom>
          <a:ln w="28575"/>
        </p:spPr>
        <p:style>
          <a:lnRef idx="2">
            <a:schemeClr val="accent1"/>
          </a:lnRef>
          <a:fillRef idx="1">
            <a:schemeClr val="lt1"/>
          </a:fillRef>
          <a:effectRef idx="0">
            <a:schemeClr val="accent1"/>
          </a:effectRef>
          <a:fontRef idx="minor">
            <a:schemeClr val="dk1"/>
          </a:fontRef>
        </p:style>
        <p:txBody>
          <a:bodyPr wrap="square" anchor="t">
            <a:spAutoFit/>
          </a:bodyPr>
          <a:lstStyle/>
          <a:p>
            <a:pPr fontAlgn="base">
              <a:lnSpc>
                <a:spcPct val="150000"/>
              </a:lnSpc>
            </a:pPr>
            <a:r>
              <a:rPr sz="2400" b="1" strike="noStrike" noProof="1">
                <a:solidFill>
                  <a:schemeClr val="accent3">
                    <a:lumMod val="50000"/>
                  </a:schemeClr>
                </a:solidFill>
              </a:rPr>
              <a:t>局面安定时容易保持和维护，事变没有出现迹象时容易图谋；事物脆弱时容易消解；事物细微时容易散失；做事情要在它尚未发生以前就处理妥当；治理国政，要在祸乱没有产生以前就早做准备。合抱的大树，生长于细小的萌芽；九层的高台，筑起于每一堆泥土；千里的远行，是从脚下第一步开始走出来的。有所作为的将会招致失败，有所执着的将会遭受损害。因此圣人无所作为所以也不会招致失败，无所执着所以也不遭受损害。人们做事情，总是在快要成功时失败，所以当事情快要完成的时候，也要像开始时那样慎重，就没有办不成的事情。因此，有道的圣人追求人所不追求的，不稀罕难以得到的货物，学习别人所不学习的，补救众人所经常犯的过错。这样遵循万物的自然本性而不会妄加干预。</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6146"/>
                                        </p:tgtEl>
                                        <p:attrNameLst>
                                          <p:attrName>style.visibility</p:attrName>
                                        </p:attrNameLst>
                                      </p:cBhvr>
                                      <p:to>
                                        <p:strVal val="visible"/>
                                      </p:to>
                                    </p:set>
                                    <p:animEffect transition="in" filter="circle(in)">
                                      <p:cBhvr>
                                        <p:cTn id="7" dur="2000"/>
                                        <p:tgtEl>
                                          <p:spTgt spid="6146"/>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14337"/>
                                        </p:tgtEl>
                                        <p:attrNameLst>
                                          <p:attrName>style.visibility</p:attrName>
                                        </p:attrNameLst>
                                      </p:cBhvr>
                                      <p:to>
                                        <p:strVal val="visible"/>
                                      </p:to>
                                    </p:set>
                                    <p:animEffect transition="in" filter="wedge">
                                      <p:cBhvr>
                                        <p:cTn id="12" dur="2000"/>
                                        <p:tgtEl>
                                          <p:spTgt spid="143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6" grpId="0" animBg="1"/>
      <p:bldP spid="14337"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3" name="图片 4" descr="beijin11"/>
          <p:cNvPicPr>
            <a:picLocks noChangeAspect="1"/>
          </p:cNvPicPr>
          <p:nvPr/>
        </p:nvPicPr>
        <p:blipFill>
          <a:blip r:embed="rId2"/>
          <a:stretch>
            <a:fillRect/>
          </a:stretch>
        </p:blipFill>
        <p:spPr>
          <a:xfrm>
            <a:off x="-66675" y="11113"/>
            <a:ext cx="12326938" cy="6835775"/>
          </a:xfrm>
          <a:prstGeom prst="rect">
            <a:avLst/>
          </a:prstGeom>
          <a:noFill/>
          <a:ln w="9525">
            <a:noFill/>
          </a:ln>
        </p:spPr>
      </p:pic>
      <p:sp>
        <p:nvSpPr>
          <p:cNvPr id="6146" name="标题 1"/>
          <p:cNvSpPr>
            <a:spLocks noGrp="1"/>
          </p:cNvSpPr>
          <p:nvPr>
            <p:ph type="title"/>
          </p:nvPr>
        </p:nvSpPr>
        <p:spPr>
          <a:xfrm>
            <a:off x="-66675" y="11430"/>
            <a:ext cx="2792095" cy="1263650"/>
          </a:xfrm>
          <a:solidFill>
            <a:schemeClr val="accent2"/>
          </a:solidFill>
          <a:effectLst>
            <a:outerShdw blurRad="57150" dist="19050" dir="5400000" algn="ctr" rotWithShape="0">
              <a:srgbClr val="000000">
                <a:alpha val="63000"/>
              </a:srgbClr>
            </a:outerShdw>
          </a:effectLst>
        </p:spPr>
        <p:style>
          <a:lnRef idx="0">
            <a:schemeClr val="accent4"/>
          </a:lnRef>
          <a:fillRef idx="3">
            <a:schemeClr val="accent4"/>
          </a:fillRef>
          <a:effectRef idx="3">
            <a:schemeClr val="accent4"/>
          </a:effectRef>
          <a:fontRef idx="minor">
            <a:schemeClr val="lt1"/>
          </a:fontRef>
        </p:style>
        <p:txBody>
          <a:bodyPr lIns="91440" tIns="45720" rIns="91440" bIns="45720" anchor="ctr" anchorCtr="0"/>
          <a:lstStyle/>
          <a:p>
            <a:pPr fontAlgn="base"/>
            <a:r>
              <a:rPr lang="zh-CN" altLang="en-US" sz="4800" b="1" strike="noStrike" noProof="1">
                <a:latin typeface="Times New Roman" panose="02020603050405020304" pitchFamily="18" charset="0"/>
                <a:ea typeface="隶书" pitchFamily="49" charset="-122"/>
              </a:rPr>
              <a:t>合作探究</a:t>
            </a:r>
          </a:p>
        </p:txBody>
      </p:sp>
      <p:sp>
        <p:nvSpPr>
          <p:cNvPr id="14337" name="文本框 14337"/>
          <p:cNvSpPr txBox="1"/>
          <p:nvPr/>
        </p:nvSpPr>
        <p:spPr>
          <a:xfrm>
            <a:off x="403225" y="1513205"/>
            <a:ext cx="11114405" cy="4523105"/>
          </a:xfrm>
          <a:prstGeom prst="rect">
            <a:avLst/>
          </a:prstGeom>
          <a:ln w="28575"/>
        </p:spPr>
        <p:style>
          <a:lnRef idx="2">
            <a:schemeClr val="accent1"/>
          </a:lnRef>
          <a:fillRef idx="1">
            <a:schemeClr val="lt1"/>
          </a:fillRef>
          <a:effectRef idx="0">
            <a:schemeClr val="accent1"/>
          </a:effectRef>
          <a:fontRef idx="minor">
            <a:schemeClr val="dk1"/>
          </a:fontRef>
        </p:style>
        <p:txBody>
          <a:bodyPr wrap="square" anchor="t">
            <a:spAutoFit/>
          </a:bodyPr>
          <a:lstStyle/>
          <a:p>
            <a:pPr fontAlgn="base">
              <a:lnSpc>
                <a:spcPct val="150000"/>
              </a:lnSpc>
            </a:pPr>
            <a:r>
              <a:rPr sz="2400" b="1" strike="noStrike" noProof="1">
                <a:solidFill>
                  <a:srgbClr val="7030A0"/>
                </a:solidFill>
              </a:rPr>
              <a:t>这一章谈事物发展变化的辩证法。老子认为，大的事物总是始于小的东西而发展起来的，任何事物的出现，总有自身生成、变化和发展的过程，人们应该了解这个过程，对于在这个过程中事物有可能发生祸患的环节给予特别注意，杜绝它的的出现。从“大生于小”的观点出发，老子进一步阐述事物发展变化的规律，说明“合抱之木”、“九层之台”、“千里之行”的远大事情，都是从“生于毫末”、“起于累土”、“始于足下”为开端的，形象地证明了大的东西无不从细小的东西发展而来的。同时也告诫人们，无论做什么事情，都必须具有坚强的毅力，从小事做起，才可能成就大事业。</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6146"/>
                                        </p:tgtEl>
                                        <p:attrNameLst>
                                          <p:attrName>style.visibility</p:attrName>
                                        </p:attrNameLst>
                                      </p:cBhvr>
                                      <p:to>
                                        <p:strVal val="visible"/>
                                      </p:to>
                                    </p:set>
                                    <p:animEffect transition="in" filter="circle(in)">
                                      <p:cBhvr>
                                        <p:cTn id="7" dur="2000"/>
                                        <p:tgtEl>
                                          <p:spTgt spid="6146"/>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14337"/>
                                        </p:tgtEl>
                                        <p:attrNameLst>
                                          <p:attrName>style.visibility</p:attrName>
                                        </p:attrNameLst>
                                      </p:cBhvr>
                                      <p:to>
                                        <p:strVal val="visible"/>
                                      </p:to>
                                    </p:set>
                                    <p:animEffect transition="in" filter="wedge">
                                      <p:cBhvr>
                                        <p:cTn id="12" dur="2000"/>
                                        <p:tgtEl>
                                          <p:spTgt spid="143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6" grpId="0" animBg="1"/>
      <p:bldP spid="14337"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pic>
        <p:nvPicPr>
          <p:cNvPr id="8" name="图片 7" descr="花10"/>
          <p:cNvPicPr>
            <a:picLocks noChangeAspect="1"/>
          </p:cNvPicPr>
          <p:nvPr/>
        </p:nvPicPr>
        <p:blipFill>
          <a:blip r:embed="rId4"/>
          <a:stretch>
            <a:fillRect/>
          </a:stretch>
        </p:blipFill>
        <p:spPr>
          <a:xfrm>
            <a:off x="9686290" y="-1344930"/>
            <a:ext cx="3844925" cy="3797935"/>
          </a:xfrm>
          <a:prstGeom prst="rect">
            <a:avLst/>
          </a:prstGeom>
        </p:spPr>
      </p:pic>
      <p:grpSp>
        <p:nvGrpSpPr>
          <p:cNvPr id="11" name="组合 10"/>
          <p:cNvGrpSpPr/>
          <p:nvPr/>
        </p:nvGrpSpPr>
        <p:grpSpPr>
          <a:xfrm>
            <a:off x="560705" y="537845"/>
            <a:ext cx="11070590" cy="5782945"/>
            <a:chOff x="883" y="847"/>
            <a:chExt cx="17434" cy="9107"/>
          </a:xfrm>
        </p:grpSpPr>
        <p:pic>
          <p:nvPicPr>
            <p:cNvPr id="9" name="图片 8" descr="背景3"/>
            <p:cNvPicPr>
              <a:picLocks noChangeAspect="1"/>
            </p:cNvPicPr>
            <p:nvPr/>
          </p:nvPicPr>
          <p:blipFill>
            <a:blip r:embed="rId5"/>
            <a:stretch>
              <a:fillRect/>
            </a:stretch>
          </p:blipFill>
          <p:spPr>
            <a:xfrm>
              <a:off x="883" y="847"/>
              <a:ext cx="17434" cy="9107"/>
            </a:xfrm>
            <a:prstGeom prst="rect">
              <a:avLst/>
            </a:prstGeom>
            <a:effectLst>
              <a:outerShdw blurRad="50800" dist="38100" dir="10800000" algn="r" rotWithShape="0">
                <a:prstClr val="black">
                  <a:alpha val="40000"/>
                </a:prstClr>
              </a:outerShdw>
            </a:effectLst>
          </p:spPr>
        </p:pic>
        <p:pic>
          <p:nvPicPr>
            <p:cNvPr id="10" name="图片 9" descr="背景3"/>
            <p:cNvPicPr>
              <a:picLocks noChangeAspect="1"/>
            </p:cNvPicPr>
            <p:nvPr/>
          </p:nvPicPr>
          <p:blipFill>
            <a:blip r:embed="rId5"/>
            <a:stretch>
              <a:fillRect/>
            </a:stretch>
          </p:blipFill>
          <p:spPr>
            <a:xfrm>
              <a:off x="883" y="847"/>
              <a:ext cx="17434" cy="9107"/>
            </a:xfrm>
            <a:prstGeom prst="rect">
              <a:avLst/>
            </a:prstGeom>
            <a:effectLst>
              <a:outerShdw blurRad="50800" dist="38100" dir="2700000" algn="tl" rotWithShape="0">
                <a:prstClr val="black">
                  <a:alpha val="40000"/>
                </a:prstClr>
              </a:outerShdw>
            </a:effectLst>
          </p:spPr>
        </p:pic>
      </p:grpSp>
      <p:pic>
        <p:nvPicPr>
          <p:cNvPr id="12" name="图片 11" descr="树"/>
          <p:cNvPicPr>
            <a:picLocks noChangeAspect="1"/>
          </p:cNvPicPr>
          <p:nvPr/>
        </p:nvPicPr>
        <p:blipFill>
          <a:blip r:embed="rId6"/>
          <a:stretch>
            <a:fillRect/>
          </a:stretch>
        </p:blipFill>
        <p:spPr>
          <a:xfrm flipH="1">
            <a:off x="-855980" y="3354705"/>
            <a:ext cx="5129530" cy="3646805"/>
          </a:xfrm>
          <a:prstGeom prst="rect">
            <a:avLst/>
          </a:prstGeom>
        </p:spPr>
      </p:pic>
      <p:sp>
        <p:nvSpPr>
          <p:cNvPr id="7" name="文本框 6"/>
          <p:cNvSpPr txBox="1"/>
          <p:nvPr/>
        </p:nvSpPr>
        <p:spPr>
          <a:xfrm>
            <a:off x="4624070" y="2502535"/>
            <a:ext cx="2944495" cy="768350"/>
          </a:xfrm>
          <a:prstGeom prst="rect">
            <a:avLst/>
          </a:prstGeom>
          <a:noFill/>
        </p:spPr>
        <p:txBody>
          <a:bodyPr wrap="square" rtlCol="0">
            <a:spAutoFit/>
          </a:bodyPr>
          <a:lstStyle/>
          <a:p>
            <a:pPr algn="ctr"/>
            <a:r>
              <a:rPr lang="zh-CN" altLang="en-US" sz="4400" b="1">
                <a:solidFill>
                  <a:srgbClr val="C84E30"/>
                </a:solidFill>
                <a:latin typeface="微软雅黑" panose="020B0503020204020204" pitchFamily="34" charset="-122"/>
                <a:ea typeface="微软雅黑" panose="020B0503020204020204" pitchFamily="34" charset="-122"/>
              </a:rPr>
              <a:t>四</a:t>
            </a:r>
          </a:p>
        </p:txBody>
      </p:sp>
      <p:sp>
        <p:nvSpPr>
          <p:cNvPr id="2" name="文本框 1"/>
          <p:cNvSpPr txBox="1"/>
          <p:nvPr/>
        </p:nvSpPr>
        <p:spPr>
          <a:xfrm>
            <a:off x="3581400" y="3593465"/>
            <a:ext cx="5088255" cy="829945"/>
          </a:xfrm>
          <a:prstGeom prst="rect">
            <a:avLst/>
          </a:prstGeom>
          <a:noFill/>
        </p:spPr>
        <p:txBody>
          <a:bodyPr wrap="square" rtlCol="0">
            <a:spAutoFit/>
          </a:bodyPr>
          <a:lstStyle/>
          <a:p>
            <a:pPr algn="ctr"/>
            <a:r>
              <a:rPr lang="zh-CN" altLang="en-US" sz="4800" b="1" spc="300">
                <a:solidFill>
                  <a:srgbClr val="C84E30"/>
                </a:solidFill>
                <a:latin typeface="微软雅黑" panose="020B0503020204020204" pitchFamily="34" charset="-122"/>
                <a:ea typeface="微软雅黑" panose="020B0503020204020204" pitchFamily="34" charset="-122"/>
              </a:rPr>
              <a:t>探骊得珠赏技法</a:t>
            </a:r>
          </a:p>
        </p:txBody>
      </p:sp>
      <p:pic>
        <p:nvPicPr>
          <p:cNvPr id="14" name="图片 13" descr="印记"/>
          <p:cNvPicPr>
            <a:picLocks noChangeAspect="1"/>
          </p:cNvPicPr>
          <p:nvPr/>
        </p:nvPicPr>
        <p:blipFill>
          <a:blip r:embed="rId7"/>
          <a:stretch>
            <a:fillRect/>
          </a:stretch>
        </p:blipFill>
        <p:spPr>
          <a:xfrm>
            <a:off x="5556250" y="537845"/>
            <a:ext cx="1078865" cy="1718945"/>
          </a:xfrm>
          <a:prstGeom prst="rect">
            <a:avLst/>
          </a:prstGeom>
        </p:spPr>
      </p:pic>
    </p:spTree>
  </p:cSld>
  <p:clrMapOvr>
    <a:masterClrMapping/>
  </p:clrMapOvr>
  <p:transition spd="med">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par>
                          <p:cTn id="10" fill="hold" nodeType="afterGroup">
                            <p:stCondLst>
                              <p:cond delay="5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2"/>
                                        </p:tgtEl>
                                        <p:attrNameLst>
                                          <p:attrName>ppt_y</p:attrName>
                                        </p:attrNameLst>
                                      </p:cBhvr>
                                      <p:tavLst>
                                        <p:tav tm="0">
                                          <p:val>
                                            <p:strVal val="#ppt_y"/>
                                          </p:val>
                                        </p:tav>
                                        <p:tav tm="100000">
                                          <p:val>
                                            <p:strVal val="#ppt_y"/>
                                          </p:val>
                                        </p:tav>
                                      </p:tavLst>
                                    </p:anim>
                                    <p:anim calcmode="lin" valueType="num">
                                      <p:cBhvr>
                                        <p:cTn id="15"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 grpId="0"/>
    </p:bldLst>
  </p:timing>
</p:sld>
</file>

<file path=ppt/slides/slide28.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pic>
        <p:nvPicPr>
          <p:cNvPr id="8" name="图片 7" descr="花10"/>
          <p:cNvPicPr>
            <a:picLocks noChangeAspect="1"/>
          </p:cNvPicPr>
          <p:nvPr/>
        </p:nvPicPr>
        <p:blipFill>
          <a:blip r:embed="rId3"/>
          <a:stretch>
            <a:fillRect/>
          </a:stretch>
        </p:blipFill>
        <p:spPr>
          <a:xfrm>
            <a:off x="9686290" y="-1344930"/>
            <a:ext cx="3844925" cy="3797935"/>
          </a:xfrm>
          <a:prstGeom prst="rect">
            <a:avLst/>
          </a:prstGeom>
        </p:spPr>
      </p:pic>
      <p:pic>
        <p:nvPicPr>
          <p:cNvPr id="12" name="图片 11" descr="树"/>
          <p:cNvPicPr>
            <a:picLocks noChangeAspect="1"/>
          </p:cNvPicPr>
          <p:nvPr/>
        </p:nvPicPr>
        <p:blipFill>
          <a:blip r:embed="rId4"/>
          <a:stretch>
            <a:fillRect/>
          </a:stretch>
        </p:blipFill>
        <p:spPr>
          <a:xfrm flipH="1">
            <a:off x="-449580" y="4535805"/>
            <a:ext cx="3383280" cy="2405380"/>
          </a:xfrm>
          <a:prstGeom prst="rect">
            <a:avLst/>
          </a:prstGeom>
        </p:spPr>
      </p:pic>
      <p:sp>
        <p:nvSpPr>
          <p:cNvPr id="100" name="文本框 99"/>
          <p:cNvSpPr txBox="1"/>
          <p:nvPr/>
        </p:nvSpPr>
        <p:spPr>
          <a:xfrm>
            <a:off x="960755" y="1642745"/>
            <a:ext cx="9666605" cy="2306955"/>
          </a:xfrm>
          <a:prstGeom prst="rect">
            <a:avLst/>
          </a:prstGeom>
          <a:noFill/>
          <a:ln w="9525">
            <a:noFill/>
          </a:ln>
        </p:spPr>
        <p:txBody>
          <a:bodyPr wrap="square">
            <a:spAutoFit/>
          </a:bodyPr>
          <a:lstStyle/>
          <a:p>
            <a:pPr indent="0" fontAlgn="auto">
              <a:lnSpc>
                <a:spcPct val="150000"/>
              </a:lnSpc>
            </a:pPr>
            <a:r>
              <a:rPr sz="3200" b="0">
                <a:latin typeface="黑体" panose="02010609060101010101" pitchFamily="49" charset="-122"/>
                <a:ea typeface="黑体" panose="02010609060101010101" pitchFamily="49" charset="-122"/>
                <a:cs typeface="黑体" panose="02010609060101010101" pitchFamily="49" charset="-122"/>
              </a:rPr>
              <a:t>①善于通过观察自然现象和社会现象,从具体事物中概括出抽象的哲理；善用辩证对应的双方来说理</a:t>
            </a:r>
            <a:r>
              <a:rPr lang="zh-CN" sz="3200" b="0">
                <a:latin typeface="黑体" panose="02010609060101010101" pitchFamily="49" charset="-122"/>
                <a:ea typeface="黑体" panose="02010609060101010101" pitchFamily="49" charset="-122"/>
                <a:cs typeface="黑体" panose="02010609060101010101" pitchFamily="49" charset="-122"/>
              </a:rPr>
              <a:t>。		</a:t>
            </a:r>
          </a:p>
        </p:txBody>
      </p:sp>
      <p:sp>
        <p:nvSpPr>
          <p:cNvPr id="2" name="标题 1"/>
          <p:cNvSpPr>
            <a:spLocks noGrp="1"/>
          </p:cNvSpPr>
          <p:nvPr/>
        </p:nvSpPr>
        <p:spPr>
          <a:xfrm>
            <a:off x="603885" y="597535"/>
            <a:ext cx="5512435" cy="724535"/>
          </a:xfrm>
          <a:prstGeom prst="rect">
            <a:avLst/>
          </a:prstGeom>
        </p:spPr>
        <p:txBody>
          <a:bodyPr vert="horz" lIns="90000" tIns="46800" rIns="90000" bIns="46800" rtlCol="0" anchor="ctr" anchorCtr="0">
            <a:noAutofit/>
          </a:bodyPr>
          <a:lstStyle>
            <a:lvl1pPr marL="0" marR="0" algn="l" defTabSz="914400" rtl="0" eaLnBrk="1" fontAlgn="auto" latinLnBrk="0" hangingPunct="1">
              <a:lnSpc>
                <a:spcPct val="100000"/>
              </a:lnSpc>
              <a:spcBef>
                <a:spcPct val="0"/>
              </a:spcBef>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algn="l"/>
            <a:r>
              <a:rPr sz="4000" b="1">
                <a:solidFill>
                  <a:schemeClr val="tx2"/>
                </a:solidFill>
                <a:latin typeface="微软雅黑" panose="020B0503020204020204" pitchFamily="34" charset="-122"/>
                <a:cs typeface="微软雅黑" panose="020B0503020204020204" pitchFamily="34" charset="-122"/>
                <a:sym typeface="+mn-ea"/>
              </a:rPr>
              <a:t>以喻说理,富有哲理</a:t>
            </a:r>
          </a:p>
        </p:txBody>
      </p:sp>
      <p:sp>
        <p:nvSpPr>
          <p:cNvPr id="3" name="文本框 2"/>
          <p:cNvSpPr txBox="1"/>
          <p:nvPr/>
        </p:nvSpPr>
        <p:spPr>
          <a:xfrm>
            <a:off x="960755" y="3175000"/>
            <a:ext cx="9666605" cy="1568450"/>
          </a:xfrm>
          <a:prstGeom prst="rect">
            <a:avLst/>
          </a:prstGeom>
          <a:noFill/>
          <a:ln w="9525">
            <a:noFill/>
          </a:ln>
        </p:spPr>
        <p:txBody>
          <a:bodyPr wrap="square">
            <a:spAutoFit/>
          </a:bodyPr>
          <a:lstStyle/>
          <a:p>
            <a:pPr indent="0" fontAlgn="auto">
              <a:lnSpc>
                <a:spcPct val="150000"/>
              </a:lnSpc>
            </a:pPr>
            <a:r>
              <a:rPr sz="3200" b="0">
                <a:latin typeface="黑体" panose="02010609060101010101" pitchFamily="49" charset="-122"/>
                <a:ea typeface="黑体" panose="02010609060101010101" pitchFamily="49" charset="-122"/>
                <a:cs typeface="黑体" panose="02010609060101010101" pitchFamily="49" charset="-122"/>
              </a:rPr>
              <a:t>②善用逆向思维,具有意想不到的开创性。         </a:t>
            </a:r>
            <a:r>
              <a:rPr lang="zh-CN" sz="3200" b="0">
                <a:latin typeface="黑体" panose="02010609060101010101" pitchFamily="49" charset="-122"/>
                <a:ea typeface="黑体" panose="02010609060101010101" pitchFamily="49" charset="-122"/>
                <a:cs typeface="黑体" panose="02010609060101010101" pitchFamily="49" charset="-122"/>
              </a:rPr>
              <a:t> 			</a:t>
            </a:r>
          </a:p>
        </p:txBody>
      </p:sp>
      <p:sp>
        <p:nvSpPr>
          <p:cNvPr id="4" name="文本框 3"/>
          <p:cNvSpPr txBox="1"/>
          <p:nvPr/>
        </p:nvSpPr>
        <p:spPr>
          <a:xfrm>
            <a:off x="960755" y="4154170"/>
            <a:ext cx="10141585" cy="1568450"/>
          </a:xfrm>
          <a:prstGeom prst="rect">
            <a:avLst/>
          </a:prstGeom>
          <a:noFill/>
          <a:ln w="9525">
            <a:noFill/>
          </a:ln>
        </p:spPr>
        <p:txBody>
          <a:bodyPr wrap="square">
            <a:spAutoFit/>
          </a:bodyPr>
          <a:lstStyle/>
          <a:p>
            <a:pPr indent="0" fontAlgn="auto">
              <a:lnSpc>
                <a:spcPct val="150000"/>
              </a:lnSpc>
            </a:pPr>
            <a:r>
              <a:rPr sz="3200" b="0">
                <a:latin typeface="黑体" panose="02010609060101010101" pitchFamily="49" charset="-122"/>
                <a:ea typeface="黑体" panose="02010609060101010101" pitchFamily="49" charset="-122"/>
                <a:cs typeface="黑体" panose="02010609060101010101" pitchFamily="49" charset="-122"/>
              </a:rPr>
              <a:t>③行文简洁凝练,句句警言,如歌如诗,显出独特的魅力。         </a:t>
            </a:r>
            <a:r>
              <a:rPr lang="zh-CN" sz="3200" b="0">
                <a:latin typeface="黑体" panose="02010609060101010101" pitchFamily="49" charset="-122"/>
                <a:ea typeface="黑体" panose="02010609060101010101" pitchFamily="49" charset="-122"/>
                <a:cs typeface="黑体" panose="02010609060101010101" pitchFamily="49" charset="-122"/>
              </a:rPr>
              <a:t>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0"/>
                                        </p:tgtEl>
                                        <p:attrNameLst>
                                          <p:attrName>style.visibility</p:attrName>
                                        </p:attrNameLst>
                                      </p:cBhvr>
                                      <p:to>
                                        <p:strVal val="visible"/>
                                      </p:to>
                                    </p:set>
                                    <p:animEffect transition="in" filter="blinds(horizontal)">
                                      <p:cBhvr>
                                        <p:cTn id="12" dur="500"/>
                                        <p:tgtEl>
                                          <p:spTgt spid="100"/>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blinds(horizontal)">
                                      <p:cBhvr>
                                        <p:cTn id="17" dur="500"/>
                                        <p:tgtEl>
                                          <p:spTgt spid="3"/>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blinds(horizontal)">
                                      <p:cBhvr>
                                        <p:cTn id="2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2" grpId="0"/>
      <p:bldP spid="3" grpId="0"/>
      <p:bldP spid="4" grpId="0"/>
    </p:bldLst>
  </p:timing>
</p:sld>
</file>

<file path=ppt/slides/slide29.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pic>
        <p:nvPicPr>
          <p:cNvPr id="8" name="图片 7" descr="花10"/>
          <p:cNvPicPr>
            <a:picLocks noChangeAspect="1"/>
          </p:cNvPicPr>
          <p:nvPr/>
        </p:nvPicPr>
        <p:blipFill>
          <a:blip r:embed="rId4"/>
          <a:stretch>
            <a:fillRect/>
          </a:stretch>
        </p:blipFill>
        <p:spPr>
          <a:xfrm>
            <a:off x="9686290" y="-1344930"/>
            <a:ext cx="3844925" cy="3797935"/>
          </a:xfrm>
          <a:prstGeom prst="rect">
            <a:avLst/>
          </a:prstGeom>
        </p:spPr>
      </p:pic>
      <p:grpSp>
        <p:nvGrpSpPr>
          <p:cNvPr id="11" name="组合 10"/>
          <p:cNvGrpSpPr/>
          <p:nvPr/>
        </p:nvGrpSpPr>
        <p:grpSpPr>
          <a:xfrm>
            <a:off x="560705" y="537845"/>
            <a:ext cx="11070590" cy="5782945"/>
            <a:chOff x="883" y="847"/>
            <a:chExt cx="17434" cy="9107"/>
          </a:xfrm>
        </p:grpSpPr>
        <p:pic>
          <p:nvPicPr>
            <p:cNvPr id="9" name="图片 8" descr="背景3"/>
            <p:cNvPicPr>
              <a:picLocks noChangeAspect="1"/>
            </p:cNvPicPr>
            <p:nvPr/>
          </p:nvPicPr>
          <p:blipFill>
            <a:blip r:embed="rId5"/>
            <a:stretch>
              <a:fillRect/>
            </a:stretch>
          </p:blipFill>
          <p:spPr>
            <a:xfrm>
              <a:off x="883" y="847"/>
              <a:ext cx="17434" cy="9107"/>
            </a:xfrm>
            <a:prstGeom prst="rect">
              <a:avLst/>
            </a:prstGeom>
            <a:effectLst>
              <a:outerShdw blurRad="50800" dist="38100" dir="10800000" algn="r" rotWithShape="0">
                <a:prstClr val="black">
                  <a:alpha val="40000"/>
                </a:prstClr>
              </a:outerShdw>
            </a:effectLst>
          </p:spPr>
        </p:pic>
        <p:pic>
          <p:nvPicPr>
            <p:cNvPr id="10" name="图片 9" descr="背景3"/>
            <p:cNvPicPr>
              <a:picLocks noChangeAspect="1"/>
            </p:cNvPicPr>
            <p:nvPr/>
          </p:nvPicPr>
          <p:blipFill>
            <a:blip r:embed="rId5"/>
            <a:stretch>
              <a:fillRect/>
            </a:stretch>
          </p:blipFill>
          <p:spPr>
            <a:xfrm>
              <a:off x="883" y="847"/>
              <a:ext cx="17434" cy="9107"/>
            </a:xfrm>
            <a:prstGeom prst="rect">
              <a:avLst/>
            </a:prstGeom>
            <a:effectLst>
              <a:outerShdw blurRad="50800" dist="38100" dir="2700000" algn="tl" rotWithShape="0">
                <a:prstClr val="black">
                  <a:alpha val="40000"/>
                </a:prstClr>
              </a:outerShdw>
            </a:effectLst>
          </p:spPr>
        </p:pic>
      </p:grpSp>
      <p:pic>
        <p:nvPicPr>
          <p:cNvPr id="12" name="图片 11" descr="树"/>
          <p:cNvPicPr>
            <a:picLocks noChangeAspect="1"/>
          </p:cNvPicPr>
          <p:nvPr/>
        </p:nvPicPr>
        <p:blipFill>
          <a:blip r:embed="rId6"/>
          <a:stretch>
            <a:fillRect/>
          </a:stretch>
        </p:blipFill>
        <p:spPr>
          <a:xfrm flipH="1">
            <a:off x="-855980" y="3354705"/>
            <a:ext cx="5129530" cy="3646805"/>
          </a:xfrm>
          <a:prstGeom prst="rect">
            <a:avLst/>
          </a:prstGeom>
        </p:spPr>
      </p:pic>
      <p:sp>
        <p:nvSpPr>
          <p:cNvPr id="7" name="文本框 6"/>
          <p:cNvSpPr txBox="1"/>
          <p:nvPr/>
        </p:nvSpPr>
        <p:spPr>
          <a:xfrm>
            <a:off x="4624070" y="2502535"/>
            <a:ext cx="2944495" cy="768350"/>
          </a:xfrm>
          <a:prstGeom prst="rect">
            <a:avLst/>
          </a:prstGeom>
          <a:noFill/>
        </p:spPr>
        <p:txBody>
          <a:bodyPr wrap="square" rtlCol="0">
            <a:spAutoFit/>
          </a:bodyPr>
          <a:lstStyle/>
          <a:p>
            <a:pPr algn="ctr"/>
            <a:r>
              <a:rPr lang="zh-CN" altLang="en-US" sz="4400" b="1">
                <a:solidFill>
                  <a:srgbClr val="C84E30"/>
                </a:solidFill>
                <a:latin typeface="微软雅黑" panose="020B0503020204020204" pitchFamily="34" charset="-122"/>
                <a:ea typeface="微软雅黑" panose="020B0503020204020204" pitchFamily="34" charset="-122"/>
              </a:rPr>
              <a:t>五</a:t>
            </a:r>
          </a:p>
        </p:txBody>
      </p:sp>
      <p:sp>
        <p:nvSpPr>
          <p:cNvPr id="2" name="文本框 1"/>
          <p:cNvSpPr txBox="1"/>
          <p:nvPr/>
        </p:nvSpPr>
        <p:spPr>
          <a:xfrm>
            <a:off x="3581400" y="3593465"/>
            <a:ext cx="5088255" cy="829945"/>
          </a:xfrm>
          <a:prstGeom prst="rect">
            <a:avLst/>
          </a:prstGeom>
          <a:noFill/>
        </p:spPr>
        <p:txBody>
          <a:bodyPr wrap="square" rtlCol="0">
            <a:spAutoFit/>
          </a:bodyPr>
          <a:lstStyle/>
          <a:p>
            <a:pPr algn="ctr"/>
            <a:r>
              <a:rPr lang="zh-CN" altLang="en-US" sz="4800" b="1" spc="300">
                <a:solidFill>
                  <a:srgbClr val="C84E30"/>
                </a:solidFill>
                <a:latin typeface="微软雅黑" panose="020B0503020204020204" pitchFamily="34" charset="-122"/>
                <a:ea typeface="微软雅黑" panose="020B0503020204020204" pitchFamily="34" charset="-122"/>
              </a:rPr>
              <a:t>你言我语谈收获</a:t>
            </a:r>
          </a:p>
        </p:txBody>
      </p:sp>
      <p:pic>
        <p:nvPicPr>
          <p:cNvPr id="14" name="图片 13" descr="印记"/>
          <p:cNvPicPr>
            <a:picLocks noChangeAspect="1"/>
          </p:cNvPicPr>
          <p:nvPr/>
        </p:nvPicPr>
        <p:blipFill>
          <a:blip r:embed="rId7"/>
          <a:stretch>
            <a:fillRect/>
          </a:stretch>
        </p:blipFill>
        <p:spPr>
          <a:xfrm>
            <a:off x="5556250" y="537845"/>
            <a:ext cx="1078865" cy="1718945"/>
          </a:xfrm>
          <a:prstGeom prst="rect">
            <a:avLst/>
          </a:prstGeom>
        </p:spPr>
      </p:pic>
    </p:spTree>
  </p:cSld>
  <p:clrMapOvr>
    <a:masterClrMapping/>
  </p:clrMapOvr>
  <p:transition spd="med">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par>
                          <p:cTn id="10" fill="hold" nodeType="afterGroup">
                            <p:stCondLst>
                              <p:cond delay="5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2"/>
                                        </p:tgtEl>
                                        <p:attrNameLst>
                                          <p:attrName>ppt_y</p:attrName>
                                        </p:attrNameLst>
                                      </p:cBhvr>
                                      <p:tavLst>
                                        <p:tav tm="0">
                                          <p:val>
                                            <p:strVal val="#ppt_y"/>
                                          </p:val>
                                        </p:tav>
                                        <p:tav tm="100000">
                                          <p:val>
                                            <p:strVal val="#ppt_y"/>
                                          </p:val>
                                        </p:tav>
                                      </p:tavLst>
                                    </p:anim>
                                    <p:anim calcmode="lin" valueType="num">
                                      <p:cBhvr>
                                        <p:cTn id="15"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grpSp>
        <p:nvGrpSpPr>
          <p:cNvPr id="39" name="组合 38"/>
          <p:cNvGrpSpPr/>
          <p:nvPr/>
        </p:nvGrpSpPr>
        <p:grpSpPr>
          <a:xfrm>
            <a:off x="387985" y="414020"/>
            <a:ext cx="11129645" cy="5989320"/>
            <a:chOff x="883" y="847"/>
            <a:chExt cx="17434" cy="9107"/>
          </a:xfrm>
        </p:grpSpPr>
        <p:pic>
          <p:nvPicPr>
            <p:cNvPr id="40" name="图片 39" descr="背景3"/>
            <p:cNvPicPr>
              <a:picLocks noChangeAspect="1"/>
            </p:cNvPicPr>
            <p:nvPr/>
          </p:nvPicPr>
          <p:blipFill>
            <a:blip r:embed="rId3"/>
            <a:stretch>
              <a:fillRect/>
            </a:stretch>
          </p:blipFill>
          <p:spPr>
            <a:xfrm>
              <a:off x="883" y="847"/>
              <a:ext cx="17434" cy="9107"/>
            </a:xfrm>
            <a:prstGeom prst="rect">
              <a:avLst/>
            </a:prstGeom>
            <a:effectLst>
              <a:outerShdw blurRad="50800" dist="38100" dir="10800000" algn="r" rotWithShape="0">
                <a:prstClr val="black">
                  <a:alpha val="40000"/>
                </a:prstClr>
              </a:outerShdw>
            </a:effectLst>
          </p:spPr>
        </p:pic>
        <p:pic>
          <p:nvPicPr>
            <p:cNvPr id="41" name="图片 40" descr="背景3"/>
            <p:cNvPicPr>
              <a:picLocks noChangeAspect="1"/>
            </p:cNvPicPr>
            <p:nvPr/>
          </p:nvPicPr>
          <p:blipFill>
            <a:blip r:embed="rId3"/>
            <a:stretch>
              <a:fillRect/>
            </a:stretch>
          </p:blipFill>
          <p:spPr>
            <a:xfrm>
              <a:off x="883" y="847"/>
              <a:ext cx="17434" cy="9107"/>
            </a:xfrm>
            <a:prstGeom prst="rect">
              <a:avLst/>
            </a:prstGeom>
            <a:effectLst>
              <a:outerShdw blurRad="50800" dist="38100" dir="2700000" algn="tl" rotWithShape="0">
                <a:prstClr val="black">
                  <a:alpha val="40000"/>
                </a:prstClr>
              </a:outerShdw>
            </a:effectLst>
          </p:spPr>
        </p:pic>
      </p:grpSp>
      <p:grpSp>
        <p:nvGrpSpPr>
          <p:cNvPr id="32" name="组合 31"/>
          <p:cNvGrpSpPr/>
          <p:nvPr/>
        </p:nvGrpSpPr>
        <p:grpSpPr>
          <a:xfrm>
            <a:off x="869841" y="1799151"/>
            <a:ext cx="3305041" cy="3297131"/>
            <a:chOff x="567625" y="1876138"/>
            <a:chExt cx="3317875" cy="3309938"/>
          </a:xfrm>
        </p:grpSpPr>
        <p:sp>
          <p:nvSpPr>
            <p:cNvPr id="33" name="Oval 19"/>
            <p:cNvSpPr>
              <a:spLocks noChangeArrowheads="1"/>
            </p:cNvSpPr>
            <p:nvPr/>
          </p:nvSpPr>
          <p:spPr bwMode="auto">
            <a:xfrm>
              <a:off x="830928" y="2100612"/>
              <a:ext cx="2790825" cy="2782888"/>
            </a:xfrm>
            <a:prstGeom prst="ellipse">
              <a:avLst/>
            </a:prstGeom>
            <a:blipFill rotWithShape="1">
              <a:blip r:embed="rId4"/>
              <a:stretch>
                <a:fillRect/>
              </a:stretch>
            </a:blipFill>
            <a:ln>
              <a:noFill/>
            </a:ln>
          </p:spPr>
          <p:txBody>
            <a:bodyPr vert="horz" wrap="square" lIns="91389" tIns="45694" rIns="91389" bIns="45694" numCol="1" anchor="t" anchorCtr="0" compatLnSpc="1"/>
            <a:lstStyle/>
            <a:p>
              <a:endParaRPr lang="zh-CN" altLang="en-US" sz="1800"/>
            </a:p>
          </p:txBody>
        </p:sp>
        <p:grpSp>
          <p:nvGrpSpPr>
            <p:cNvPr id="35" name="组合 34"/>
            <p:cNvGrpSpPr/>
            <p:nvPr/>
          </p:nvGrpSpPr>
          <p:grpSpPr>
            <a:xfrm rot="20826964">
              <a:off x="567625" y="1876138"/>
              <a:ext cx="3317875" cy="3309938"/>
              <a:chOff x="625806" y="2032000"/>
              <a:chExt cx="3317875" cy="3309938"/>
            </a:xfrm>
          </p:grpSpPr>
          <p:sp>
            <p:nvSpPr>
              <p:cNvPr id="37" name="Freeform 21"/>
              <p:cNvSpPr/>
              <p:nvPr/>
            </p:nvSpPr>
            <p:spPr bwMode="auto">
              <a:xfrm>
                <a:off x="865519" y="2032000"/>
                <a:ext cx="1376363" cy="885825"/>
              </a:xfrm>
              <a:custGeom>
                <a:avLst/>
                <a:gdLst>
                  <a:gd name="T0" fmla="*/ 227 w 2059"/>
                  <a:gd name="T1" fmla="*/ 1328 h 1328"/>
                  <a:gd name="T2" fmla="*/ 2059 w 2059"/>
                  <a:gd name="T3" fmla="*/ 262 h 1328"/>
                  <a:gd name="T4" fmla="*/ 2059 w 2059"/>
                  <a:gd name="T5" fmla="*/ 0 h 1328"/>
                  <a:gd name="T6" fmla="*/ 0 w 2059"/>
                  <a:gd name="T7" fmla="*/ 1197 h 1328"/>
                  <a:gd name="T8" fmla="*/ 227 w 2059"/>
                  <a:gd name="T9" fmla="*/ 1328 h 1328"/>
                </a:gdLst>
                <a:ahLst/>
                <a:cxnLst>
                  <a:cxn ang="0">
                    <a:pos x="T0" y="T1"/>
                  </a:cxn>
                  <a:cxn ang="0">
                    <a:pos x="T2" y="T3"/>
                  </a:cxn>
                  <a:cxn ang="0">
                    <a:pos x="T4" y="T5"/>
                  </a:cxn>
                  <a:cxn ang="0">
                    <a:pos x="T6" y="T7"/>
                  </a:cxn>
                  <a:cxn ang="0">
                    <a:pos x="T8" y="T9"/>
                  </a:cxn>
                </a:cxnLst>
                <a:rect l="0" t="0" r="r" b="b"/>
                <a:pathLst>
                  <a:path w="2059" h="1328">
                    <a:moveTo>
                      <a:pt x="227" y="1328"/>
                    </a:moveTo>
                    <a:cubicBezTo>
                      <a:pt x="606" y="706"/>
                      <a:pt x="1282" y="285"/>
                      <a:pt x="2059" y="262"/>
                    </a:cubicBezTo>
                    <a:lnTo>
                      <a:pt x="2059" y="0"/>
                    </a:lnTo>
                    <a:cubicBezTo>
                      <a:pt x="1186" y="23"/>
                      <a:pt x="424" y="497"/>
                      <a:pt x="0" y="1197"/>
                    </a:cubicBezTo>
                    <a:lnTo>
                      <a:pt x="227" y="1328"/>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389" tIns="45694" rIns="91389" bIns="45694" numCol="1" anchor="t" anchorCtr="0" compatLnSpc="1"/>
              <a:lstStyle/>
              <a:p>
                <a:endParaRPr lang="zh-CN" altLang="en-US" sz="1800"/>
              </a:p>
            </p:txBody>
          </p:sp>
          <p:sp>
            <p:nvSpPr>
              <p:cNvPr id="38" name="Freeform 22"/>
              <p:cNvSpPr/>
              <p:nvPr/>
            </p:nvSpPr>
            <p:spPr bwMode="auto">
              <a:xfrm>
                <a:off x="625806" y="2032000"/>
                <a:ext cx="3317875" cy="3309938"/>
              </a:xfrm>
              <a:custGeom>
                <a:avLst/>
                <a:gdLst>
                  <a:gd name="T0" fmla="*/ 2527 w 4963"/>
                  <a:gd name="T1" fmla="*/ 262 h 4963"/>
                  <a:gd name="T2" fmla="*/ 4702 w 4963"/>
                  <a:gd name="T3" fmla="*/ 2481 h 4963"/>
                  <a:gd name="T4" fmla="*/ 2482 w 4963"/>
                  <a:gd name="T5" fmla="*/ 4701 h 4963"/>
                  <a:gd name="T6" fmla="*/ 262 w 4963"/>
                  <a:gd name="T7" fmla="*/ 2481 h 4963"/>
                  <a:gd name="T8" fmla="*/ 530 w 4963"/>
                  <a:gd name="T9" fmla="*/ 1424 h 4963"/>
                  <a:gd name="T10" fmla="*/ 303 w 4963"/>
                  <a:gd name="T11" fmla="*/ 1293 h 4963"/>
                  <a:gd name="T12" fmla="*/ 0 w 4963"/>
                  <a:gd name="T13" fmla="*/ 2481 h 4963"/>
                  <a:gd name="T14" fmla="*/ 2482 w 4963"/>
                  <a:gd name="T15" fmla="*/ 4963 h 4963"/>
                  <a:gd name="T16" fmla="*/ 4963 w 4963"/>
                  <a:gd name="T17" fmla="*/ 2481 h 4963"/>
                  <a:gd name="T18" fmla="*/ 2527 w 4963"/>
                  <a:gd name="T19" fmla="*/ 0 h 4963"/>
                  <a:gd name="T20" fmla="*/ 2527 w 4963"/>
                  <a:gd name="T21" fmla="*/ 262 h 4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963" h="4963">
                    <a:moveTo>
                      <a:pt x="2527" y="262"/>
                    </a:moveTo>
                    <a:cubicBezTo>
                      <a:pt x="3732" y="286"/>
                      <a:pt x="4702" y="1271"/>
                      <a:pt x="4702" y="2481"/>
                    </a:cubicBezTo>
                    <a:cubicBezTo>
                      <a:pt x="4702" y="3707"/>
                      <a:pt x="3708" y="4701"/>
                      <a:pt x="2482" y="4701"/>
                    </a:cubicBezTo>
                    <a:cubicBezTo>
                      <a:pt x="1256" y="4701"/>
                      <a:pt x="262" y="3707"/>
                      <a:pt x="262" y="2481"/>
                    </a:cubicBezTo>
                    <a:cubicBezTo>
                      <a:pt x="262" y="2098"/>
                      <a:pt x="359" y="1738"/>
                      <a:pt x="530" y="1424"/>
                    </a:cubicBezTo>
                    <a:lnTo>
                      <a:pt x="303" y="1293"/>
                    </a:lnTo>
                    <a:cubicBezTo>
                      <a:pt x="110" y="1646"/>
                      <a:pt x="0" y="2051"/>
                      <a:pt x="0" y="2481"/>
                    </a:cubicBezTo>
                    <a:cubicBezTo>
                      <a:pt x="0" y="3852"/>
                      <a:pt x="1111" y="4963"/>
                      <a:pt x="2482" y="4963"/>
                    </a:cubicBezTo>
                    <a:cubicBezTo>
                      <a:pt x="3852" y="4963"/>
                      <a:pt x="4963" y="3852"/>
                      <a:pt x="4963" y="2481"/>
                    </a:cubicBezTo>
                    <a:cubicBezTo>
                      <a:pt x="4963" y="1126"/>
                      <a:pt x="3877" y="24"/>
                      <a:pt x="2527" y="0"/>
                    </a:cubicBezTo>
                    <a:lnTo>
                      <a:pt x="2527" y="262"/>
                    </a:ln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389" tIns="45694" rIns="91389" bIns="45694" numCol="1" anchor="t" anchorCtr="0" compatLnSpc="1"/>
              <a:lstStyle/>
              <a:p>
                <a:endParaRPr lang="zh-CN" altLang="en-US" sz="1800"/>
              </a:p>
            </p:txBody>
          </p:sp>
        </p:grpSp>
      </p:grpSp>
      <p:sp>
        <p:nvSpPr>
          <p:cNvPr id="7" name="椭圆 6"/>
          <p:cNvSpPr/>
          <p:nvPr/>
        </p:nvSpPr>
        <p:spPr bwMode="auto">
          <a:xfrm>
            <a:off x="2768799" y="4332405"/>
            <a:ext cx="1059920" cy="1059920"/>
          </a:xfrm>
          <a:prstGeom prst="ellipse">
            <a:avLst/>
          </a:prstGeom>
          <a:solidFill>
            <a:schemeClr val="accent3"/>
          </a:solidFill>
          <a:ln w="9525" cap="flat" cmpd="sng" algn="ctr">
            <a:noFill/>
            <a:prstDash val="solid"/>
            <a:round/>
            <a:headEnd type="none" w="med" len="med"/>
            <a:tailEnd type="none" w="med" len="med"/>
          </a:ln>
          <a:effectLst/>
        </p:spPr>
        <p:txBody>
          <a:bodyPr vert="horz" wrap="square" lIns="91372" tIns="45685" rIns="91372" bIns="45685" numCol="1" rtlCol="0" anchor="t" anchorCtr="0" compatLnSpc="1"/>
          <a:lstStyle/>
          <a:p>
            <a:pPr defTabSz="913765" fontAlgn="base">
              <a:spcBef>
                <a:spcPct val="0"/>
              </a:spcBef>
              <a:spcAft>
                <a:spcPct val="0"/>
              </a:spcAft>
            </a:pPr>
            <a:endParaRPr lang="zh-CN" altLang="en-US">
              <a:latin typeface="Arial" pitchFamily="34" charset="0"/>
              <a:ea typeface="宋体" pitchFamily="2" charset="-122"/>
            </a:endParaRPr>
          </a:p>
        </p:txBody>
      </p:sp>
      <p:sp>
        <p:nvSpPr>
          <p:cNvPr id="8" name="TextBox 33"/>
          <p:cNvSpPr txBox="1"/>
          <p:nvPr/>
        </p:nvSpPr>
        <p:spPr>
          <a:xfrm>
            <a:off x="2851718" y="4495102"/>
            <a:ext cx="894080" cy="521970"/>
          </a:xfrm>
          <a:prstGeom prst="rect">
            <a:avLst/>
          </a:prstGeom>
          <a:noFill/>
        </p:spPr>
        <p:txBody>
          <a:bodyPr wrap="none" rtlCol="0">
            <a:spAutoFit/>
          </a:bodyPr>
          <a:lstStyle/>
          <a:p>
            <a:pPr algn="ctr"/>
            <a:r>
              <a:rPr lang="zh-CN" altLang="en-US" sz="2800">
                <a:solidFill>
                  <a:schemeClr val="bg1"/>
                </a:solidFill>
                <a:latin typeface="+mn-ea"/>
              </a:rPr>
              <a:t>目录</a:t>
            </a:r>
          </a:p>
        </p:txBody>
      </p:sp>
      <p:sp>
        <p:nvSpPr>
          <p:cNvPr id="9" name="TextBox 35"/>
          <p:cNvSpPr txBox="1"/>
          <p:nvPr/>
        </p:nvSpPr>
        <p:spPr>
          <a:xfrm>
            <a:off x="2887596" y="4930694"/>
            <a:ext cx="822325" cy="306705"/>
          </a:xfrm>
          <a:prstGeom prst="rect">
            <a:avLst/>
          </a:prstGeom>
          <a:noFill/>
        </p:spPr>
        <p:txBody>
          <a:bodyPr wrap="none" rtlCol="0">
            <a:spAutoFit/>
          </a:bodyPr>
          <a:lstStyle/>
          <a:p>
            <a:pPr algn="ctr"/>
            <a:r>
              <a:rPr lang="en-US" altLang="zh-CN" sz="1400">
                <a:solidFill>
                  <a:schemeClr val="bg1"/>
                </a:solidFill>
                <a:latin typeface="+mj-lt"/>
              </a:rPr>
              <a:t>Contents</a:t>
            </a:r>
            <a:endParaRPr lang="zh-CN" altLang="en-US" sz="1400">
              <a:solidFill>
                <a:schemeClr val="bg1"/>
              </a:solidFill>
              <a:latin typeface="+mj-lt"/>
            </a:endParaRPr>
          </a:p>
        </p:txBody>
      </p:sp>
      <p:sp>
        <p:nvSpPr>
          <p:cNvPr id="10" name="Freeform 23"/>
          <p:cNvSpPr/>
          <p:nvPr/>
        </p:nvSpPr>
        <p:spPr bwMode="auto">
          <a:xfrm>
            <a:off x="4566456" y="1032012"/>
            <a:ext cx="709094" cy="713852"/>
          </a:xfrm>
          <a:custGeom>
            <a:avLst/>
            <a:gdLst>
              <a:gd name="T0" fmla="*/ 91 w 865"/>
              <a:gd name="T1" fmla="*/ 0 h 865"/>
              <a:gd name="T2" fmla="*/ 774 w 865"/>
              <a:gd name="T3" fmla="*/ 0 h 865"/>
              <a:gd name="T4" fmla="*/ 865 w 865"/>
              <a:gd name="T5" fmla="*/ 91 h 865"/>
              <a:gd name="T6" fmla="*/ 865 w 865"/>
              <a:gd name="T7" fmla="*/ 774 h 865"/>
              <a:gd name="T8" fmla="*/ 774 w 865"/>
              <a:gd name="T9" fmla="*/ 865 h 865"/>
              <a:gd name="T10" fmla="*/ 91 w 865"/>
              <a:gd name="T11" fmla="*/ 865 h 865"/>
              <a:gd name="T12" fmla="*/ 0 w 865"/>
              <a:gd name="T13" fmla="*/ 774 h 865"/>
              <a:gd name="T14" fmla="*/ 0 w 865"/>
              <a:gd name="T15" fmla="*/ 91 h 865"/>
              <a:gd name="T16" fmla="*/ 91 w 865"/>
              <a:gd name="T17" fmla="*/ 0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5" h="865">
                <a:moveTo>
                  <a:pt x="91" y="0"/>
                </a:moveTo>
                <a:lnTo>
                  <a:pt x="774" y="0"/>
                </a:lnTo>
                <a:cubicBezTo>
                  <a:pt x="824" y="0"/>
                  <a:pt x="865" y="41"/>
                  <a:pt x="865" y="91"/>
                </a:cubicBezTo>
                <a:lnTo>
                  <a:pt x="865" y="774"/>
                </a:lnTo>
                <a:cubicBezTo>
                  <a:pt x="865" y="824"/>
                  <a:pt x="824" y="865"/>
                  <a:pt x="774" y="865"/>
                </a:cubicBezTo>
                <a:lnTo>
                  <a:pt x="91" y="865"/>
                </a:lnTo>
                <a:cubicBezTo>
                  <a:pt x="41" y="865"/>
                  <a:pt x="0" y="824"/>
                  <a:pt x="0" y="774"/>
                </a:cubicBezTo>
                <a:lnTo>
                  <a:pt x="0" y="91"/>
                </a:lnTo>
                <a:cubicBezTo>
                  <a:pt x="0" y="41"/>
                  <a:pt x="41" y="0"/>
                  <a:pt x="91" y="0"/>
                </a:cubicBezTo>
                <a:close/>
              </a:path>
            </a:pathLst>
          </a:custGeom>
          <a:solidFill>
            <a:schemeClr val="accent4"/>
          </a:solidFill>
          <a:ln>
            <a:noFill/>
          </a:ln>
        </p:spPr>
        <p:txBody>
          <a:bodyPr vert="horz" wrap="square" lIns="91372" tIns="45685" rIns="91372" bIns="45685" numCol="1" anchor="t" anchorCtr="0" compatLnSpc="1"/>
          <a:lstStyle/>
          <a:p>
            <a:endParaRPr lang="zh-CN" altLang="en-US">
              <a:solidFill>
                <a:schemeClr val="bg1"/>
              </a:solidFill>
            </a:endParaRPr>
          </a:p>
        </p:txBody>
      </p:sp>
      <p:sp>
        <p:nvSpPr>
          <p:cNvPr id="11" name="Freeform 24"/>
          <p:cNvSpPr/>
          <p:nvPr/>
        </p:nvSpPr>
        <p:spPr bwMode="auto">
          <a:xfrm>
            <a:off x="5345349" y="1032012"/>
            <a:ext cx="5716422" cy="713852"/>
          </a:xfrm>
          <a:custGeom>
            <a:avLst/>
            <a:gdLst>
              <a:gd name="T0" fmla="*/ 91 w 8683"/>
              <a:gd name="T1" fmla="*/ 0 h 865"/>
              <a:gd name="T2" fmla="*/ 8591 w 8683"/>
              <a:gd name="T3" fmla="*/ 0 h 865"/>
              <a:gd name="T4" fmla="*/ 8683 w 8683"/>
              <a:gd name="T5" fmla="*/ 91 h 865"/>
              <a:gd name="T6" fmla="*/ 8683 w 8683"/>
              <a:gd name="T7" fmla="*/ 774 h 865"/>
              <a:gd name="T8" fmla="*/ 8591 w 8683"/>
              <a:gd name="T9" fmla="*/ 865 h 865"/>
              <a:gd name="T10" fmla="*/ 91 w 8683"/>
              <a:gd name="T11" fmla="*/ 865 h 865"/>
              <a:gd name="T12" fmla="*/ 0 w 8683"/>
              <a:gd name="T13" fmla="*/ 774 h 865"/>
              <a:gd name="T14" fmla="*/ 0 w 8683"/>
              <a:gd name="T15" fmla="*/ 91 h 865"/>
              <a:gd name="T16" fmla="*/ 91 w 8683"/>
              <a:gd name="T17" fmla="*/ 0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83" h="865">
                <a:moveTo>
                  <a:pt x="91" y="0"/>
                </a:moveTo>
                <a:lnTo>
                  <a:pt x="8591" y="0"/>
                </a:lnTo>
                <a:cubicBezTo>
                  <a:pt x="8642" y="0"/>
                  <a:pt x="8683" y="41"/>
                  <a:pt x="8683" y="91"/>
                </a:cubicBezTo>
                <a:lnTo>
                  <a:pt x="8683" y="774"/>
                </a:lnTo>
                <a:cubicBezTo>
                  <a:pt x="8683" y="824"/>
                  <a:pt x="8642" y="865"/>
                  <a:pt x="8591" y="865"/>
                </a:cubicBezTo>
                <a:lnTo>
                  <a:pt x="91" y="865"/>
                </a:lnTo>
                <a:cubicBezTo>
                  <a:pt x="41" y="865"/>
                  <a:pt x="0" y="824"/>
                  <a:pt x="0" y="774"/>
                </a:cubicBezTo>
                <a:lnTo>
                  <a:pt x="0" y="91"/>
                </a:lnTo>
                <a:cubicBezTo>
                  <a:pt x="0" y="41"/>
                  <a:pt x="41" y="0"/>
                  <a:pt x="91" y="0"/>
                </a:cubicBezTo>
                <a:close/>
              </a:path>
            </a:pathLst>
          </a:custGeom>
          <a:solidFill>
            <a:srgbClr val="FFFFFF"/>
          </a:solidFill>
          <a:ln w="9525" cap="flat">
            <a:solidFill>
              <a:schemeClr val="accent4"/>
            </a:solidFill>
            <a:prstDash val="solid"/>
            <a:miter lim="800000"/>
          </a:ln>
        </p:spPr>
        <p:txBody>
          <a:bodyPr vert="horz" wrap="square" lIns="91372" tIns="45685" rIns="91372" bIns="45685" numCol="1" anchor="t" anchorCtr="0" compatLnSpc="1"/>
          <a:lstStyle/>
          <a:p>
            <a:pPr algn="ctr"/>
            <a:endParaRPr lang="zh-CN" altLang="en-US"/>
          </a:p>
        </p:txBody>
      </p:sp>
      <p:sp>
        <p:nvSpPr>
          <p:cNvPr id="12" name="Freeform 25"/>
          <p:cNvSpPr/>
          <p:nvPr/>
        </p:nvSpPr>
        <p:spPr bwMode="auto">
          <a:xfrm>
            <a:off x="4566456" y="1943825"/>
            <a:ext cx="709094" cy="713852"/>
          </a:xfrm>
          <a:custGeom>
            <a:avLst/>
            <a:gdLst>
              <a:gd name="T0" fmla="*/ 91 w 865"/>
              <a:gd name="T1" fmla="*/ 0 h 865"/>
              <a:gd name="T2" fmla="*/ 774 w 865"/>
              <a:gd name="T3" fmla="*/ 0 h 865"/>
              <a:gd name="T4" fmla="*/ 865 w 865"/>
              <a:gd name="T5" fmla="*/ 91 h 865"/>
              <a:gd name="T6" fmla="*/ 865 w 865"/>
              <a:gd name="T7" fmla="*/ 774 h 865"/>
              <a:gd name="T8" fmla="*/ 774 w 865"/>
              <a:gd name="T9" fmla="*/ 865 h 865"/>
              <a:gd name="T10" fmla="*/ 91 w 865"/>
              <a:gd name="T11" fmla="*/ 865 h 865"/>
              <a:gd name="T12" fmla="*/ 0 w 865"/>
              <a:gd name="T13" fmla="*/ 774 h 865"/>
              <a:gd name="T14" fmla="*/ 0 w 865"/>
              <a:gd name="T15" fmla="*/ 91 h 865"/>
              <a:gd name="T16" fmla="*/ 91 w 865"/>
              <a:gd name="T17" fmla="*/ 0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5" h="865">
                <a:moveTo>
                  <a:pt x="91" y="0"/>
                </a:moveTo>
                <a:lnTo>
                  <a:pt x="774" y="0"/>
                </a:lnTo>
                <a:cubicBezTo>
                  <a:pt x="824" y="0"/>
                  <a:pt x="865" y="41"/>
                  <a:pt x="865" y="91"/>
                </a:cubicBezTo>
                <a:lnTo>
                  <a:pt x="865" y="774"/>
                </a:lnTo>
                <a:cubicBezTo>
                  <a:pt x="865" y="824"/>
                  <a:pt x="824" y="865"/>
                  <a:pt x="774" y="865"/>
                </a:cubicBezTo>
                <a:lnTo>
                  <a:pt x="91" y="865"/>
                </a:lnTo>
                <a:cubicBezTo>
                  <a:pt x="41" y="865"/>
                  <a:pt x="0" y="824"/>
                  <a:pt x="0" y="774"/>
                </a:cubicBezTo>
                <a:lnTo>
                  <a:pt x="0" y="91"/>
                </a:lnTo>
                <a:cubicBezTo>
                  <a:pt x="0" y="41"/>
                  <a:pt x="41" y="0"/>
                  <a:pt x="91" y="0"/>
                </a:cubicBezTo>
                <a:close/>
              </a:path>
            </a:pathLst>
          </a:custGeom>
          <a:solidFill>
            <a:schemeClr val="accent5"/>
          </a:solidFill>
          <a:ln>
            <a:noFill/>
          </a:ln>
        </p:spPr>
        <p:txBody>
          <a:bodyPr vert="horz" wrap="square" lIns="91372" tIns="45685" rIns="91372" bIns="45685" numCol="1" anchor="t" anchorCtr="0" compatLnSpc="1"/>
          <a:lstStyle/>
          <a:p>
            <a:endParaRPr lang="zh-CN" altLang="en-US">
              <a:solidFill>
                <a:schemeClr val="bg1"/>
              </a:solidFill>
            </a:endParaRPr>
          </a:p>
        </p:txBody>
      </p:sp>
      <p:sp>
        <p:nvSpPr>
          <p:cNvPr id="13" name="Freeform 26"/>
          <p:cNvSpPr/>
          <p:nvPr/>
        </p:nvSpPr>
        <p:spPr bwMode="auto">
          <a:xfrm>
            <a:off x="5345349" y="1943825"/>
            <a:ext cx="5716422" cy="713852"/>
          </a:xfrm>
          <a:custGeom>
            <a:avLst/>
            <a:gdLst>
              <a:gd name="T0" fmla="*/ 91 w 8683"/>
              <a:gd name="T1" fmla="*/ 0 h 865"/>
              <a:gd name="T2" fmla="*/ 8591 w 8683"/>
              <a:gd name="T3" fmla="*/ 0 h 865"/>
              <a:gd name="T4" fmla="*/ 8683 w 8683"/>
              <a:gd name="T5" fmla="*/ 91 h 865"/>
              <a:gd name="T6" fmla="*/ 8683 w 8683"/>
              <a:gd name="T7" fmla="*/ 774 h 865"/>
              <a:gd name="T8" fmla="*/ 8591 w 8683"/>
              <a:gd name="T9" fmla="*/ 865 h 865"/>
              <a:gd name="T10" fmla="*/ 91 w 8683"/>
              <a:gd name="T11" fmla="*/ 865 h 865"/>
              <a:gd name="T12" fmla="*/ 0 w 8683"/>
              <a:gd name="T13" fmla="*/ 774 h 865"/>
              <a:gd name="T14" fmla="*/ 0 w 8683"/>
              <a:gd name="T15" fmla="*/ 91 h 865"/>
              <a:gd name="T16" fmla="*/ 91 w 8683"/>
              <a:gd name="T17" fmla="*/ 0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83" h="865">
                <a:moveTo>
                  <a:pt x="91" y="0"/>
                </a:moveTo>
                <a:lnTo>
                  <a:pt x="8591" y="0"/>
                </a:lnTo>
                <a:cubicBezTo>
                  <a:pt x="8642" y="0"/>
                  <a:pt x="8683" y="41"/>
                  <a:pt x="8683" y="91"/>
                </a:cubicBezTo>
                <a:lnTo>
                  <a:pt x="8683" y="774"/>
                </a:lnTo>
                <a:cubicBezTo>
                  <a:pt x="8683" y="824"/>
                  <a:pt x="8642" y="865"/>
                  <a:pt x="8591" y="865"/>
                </a:cubicBezTo>
                <a:lnTo>
                  <a:pt x="91" y="865"/>
                </a:lnTo>
                <a:cubicBezTo>
                  <a:pt x="41" y="865"/>
                  <a:pt x="0" y="824"/>
                  <a:pt x="0" y="774"/>
                </a:cubicBezTo>
                <a:lnTo>
                  <a:pt x="0" y="91"/>
                </a:lnTo>
                <a:cubicBezTo>
                  <a:pt x="0" y="41"/>
                  <a:pt x="41" y="0"/>
                  <a:pt x="91" y="0"/>
                </a:cubicBezTo>
                <a:close/>
              </a:path>
            </a:pathLst>
          </a:custGeom>
          <a:solidFill>
            <a:srgbClr val="FFFFFF"/>
          </a:solidFill>
          <a:ln w="9525" cap="flat">
            <a:solidFill>
              <a:schemeClr val="accent5"/>
            </a:solidFill>
            <a:prstDash val="solid"/>
            <a:miter lim="800000"/>
          </a:ln>
        </p:spPr>
        <p:txBody>
          <a:bodyPr vert="horz" wrap="square" lIns="91372" tIns="45685" rIns="91372" bIns="45685" numCol="1" anchor="t" anchorCtr="0" compatLnSpc="1"/>
          <a:lstStyle/>
          <a:p>
            <a:pPr algn="ctr"/>
            <a:endParaRPr lang="zh-CN" altLang="en-US"/>
          </a:p>
        </p:txBody>
      </p:sp>
      <p:sp>
        <p:nvSpPr>
          <p:cNvPr id="14" name="Freeform 27"/>
          <p:cNvSpPr/>
          <p:nvPr/>
        </p:nvSpPr>
        <p:spPr bwMode="auto">
          <a:xfrm>
            <a:off x="4566456" y="2847130"/>
            <a:ext cx="709094" cy="713852"/>
          </a:xfrm>
          <a:custGeom>
            <a:avLst/>
            <a:gdLst>
              <a:gd name="T0" fmla="*/ 91 w 865"/>
              <a:gd name="T1" fmla="*/ 0 h 866"/>
              <a:gd name="T2" fmla="*/ 774 w 865"/>
              <a:gd name="T3" fmla="*/ 0 h 866"/>
              <a:gd name="T4" fmla="*/ 865 w 865"/>
              <a:gd name="T5" fmla="*/ 91 h 866"/>
              <a:gd name="T6" fmla="*/ 865 w 865"/>
              <a:gd name="T7" fmla="*/ 775 h 866"/>
              <a:gd name="T8" fmla="*/ 774 w 865"/>
              <a:gd name="T9" fmla="*/ 866 h 866"/>
              <a:gd name="T10" fmla="*/ 91 w 865"/>
              <a:gd name="T11" fmla="*/ 866 h 866"/>
              <a:gd name="T12" fmla="*/ 0 w 865"/>
              <a:gd name="T13" fmla="*/ 775 h 866"/>
              <a:gd name="T14" fmla="*/ 0 w 865"/>
              <a:gd name="T15" fmla="*/ 91 h 866"/>
              <a:gd name="T16" fmla="*/ 91 w 865"/>
              <a:gd name="T17" fmla="*/ 0 h 8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5" h="865">
                <a:moveTo>
                  <a:pt x="91" y="0"/>
                </a:moveTo>
                <a:lnTo>
                  <a:pt x="774" y="0"/>
                </a:lnTo>
                <a:cubicBezTo>
                  <a:pt x="824" y="0"/>
                  <a:pt x="865" y="41"/>
                  <a:pt x="865" y="91"/>
                </a:cubicBezTo>
                <a:lnTo>
                  <a:pt x="865" y="775"/>
                </a:lnTo>
                <a:cubicBezTo>
                  <a:pt x="865" y="825"/>
                  <a:pt x="824" y="866"/>
                  <a:pt x="774" y="866"/>
                </a:cubicBezTo>
                <a:lnTo>
                  <a:pt x="91" y="866"/>
                </a:lnTo>
                <a:cubicBezTo>
                  <a:pt x="41" y="866"/>
                  <a:pt x="0" y="825"/>
                  <a:pt x="0" y="775"/>
                </a:cubicBezTo>
                <a:lnTo>
                  <a:pt x="0" y="91"/>
                </a:lnTo>
                <a:cubicBezTo>
                  <a:pt x="0" y="41"/>
                  <a:pt x="41" y="0"/>
                  <a:pt x="91" y="0"/>
                </a:cubicBezTo>
                <a:close/>
              </a:path>
            </a:pathLst>
          </a:custGeom>
          <a:solidFill>
            <a:schemeClr val="accent3"/>
          </a:solidFill>
          <a:ln>
            <a:noFill/>
          </a:ln>
        </p:spPr>
        <p:txBody>
          <a:bodyPr vert="horz" wrap="square" lIns="91372" tIns="45685" rIns="91372" bIns="45685" numCol="1" anchor="t" anchorCtr="0" compatLnSpc="1"/>
          <a:lstStyle/>
          <a:p>
            <a:endParaRPr lang="zh-CN" altLang="en-US">
              <a:solidFill>
                <a:schemeClr val="bg1"/>
              </a:solidFill>
            </a:endParaRPr>
          </a:p>
        </p:txBody>
      </p:sp>
      <p:sp>
        <p:nvSpPr>
          <p:cNvPr id="15" name="Freeform 28"/>
          <p:cNvSpPr/>
          <p:nvPr/>
        </p:nvSpPr>
        <p:spPr bwMode="auto">
          <a:xfrm>
            <a:off x="5345349" y="2847130"/>
            <a:ext cx="5716422" cy="713852"/>
          </a:xfrm>
          <a:custGeom>
            <a:avLst/>
            <a:gdLst>
              <a:gd name="T0" fmla="*/ 91 w 8683"/>
              <a:gd name="T1" fmla="*/ 0 h 866"/>
              <a:gd name="T2" fmla="*/ 8591 w 8683"/>
              <a:gd name="T3" fmla="*/ 0 h 866"/>
              <a:gd name="T4" fmla="*/ 8683 w 8683"/>
              <a:gd name="T5" fmla="*/ 91 h 866"/>
              <a:gd name="T6" fmla="*/ 8683 w 8683"/>
              <a:gd name="T7" fmla="*/ 775 h 866"/>
              <a:gd name="T8" fmla="*/ 8591 w 8683"/>
              <a:gd name="T9" fmla="*/ 866 h 866"/>
              <a:gd name="T10" fmla="*/ 91 w 8683"/>
              <a:gd name="T11" fmla="*/ 866 h 866"/>
              <a:gd name="T12" fmla="*/ 0 w 8683"/>
              <a:gd name="T13" fmla="*/ 775 h 866"/>
              <a:gd name="T14" fmla="*/ 0 w 8683"/>
              <a:gd name="T15" fmla="*/ 91 h 866"/>
              <a:gd name="T16" fmla="*/ 91 w 8683"/>
              <a:gd name="T17" fmla="*/ 0 h 8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83" h="865">
                <a:moveTo>
                  <a:pt x="91" y="0"/>
                </a:moveTo>
                <a:lnTo>
                  <a:pt x="8591" y="0"/>
                </a:lnTo>
                <a:cubicBezTo>
                  <a:pt x="8642" y="0"/>
                  <a:pt x="8683" y="41"/>
                  <a:pt x="8683" y="91"/>
                </a:cubicBezTo>
                <a:lnTo>
                  <a:pt x="8683" y="775"/>
                </a:lnTo>
                <a:cubicBezTo>
                  <a:pt x="8683" y="825"/>
                  <a:pt x="8642" y="866"/>
                  <a:pt x="8591" y="866"/>
                </a:cubicBezTo>
                <a:lnTo>
                  <a:pt x="91" y="866"/>
                </a:lnTo>
                <a:cubicBezTo>
                  <a:pt x="41" y="866"/>
                  <a:pt x="0" y="825"/>
                  <a:pt x="0" y="775"/>
                </a:cubicBezTo>
                <a:lnTo>
                  <a:pt x="0" y="91"/>
                </a:lnTo>
                <a:cubicBezTo>
                  <a:pt x="0" y="41"/>
                  <a:pt x="41" y="0"/>
                  <a:pt x="91" y="0"/>
                </a:cubicBezTo>
                <a:close/>
              </a:path>
            </a:pathLst>
          </a:custGeom>
          <a:solidFill>
            <a:srgbClr val="FFFFFF"/>
          </a:solidFill>
          <a:ln w="9525" cap="flat">
            <a:solidFill>
              <a:schemeClr val="accent3"/>
            </a:solidFill>
            <a:prstDash val="solid"/>
            <a:miter lim="800000"/>
          </a:ln>
        </p:spPr>
        <p:txBody>
          <a:bodyPr vert="horz" wrap="square" lIns="91372" tIns="45685" rIns="91372" bIns="45685" numCol="1" anchor="t" anchorCtr="0" compatLnSpc="1"/>
          <a:lstStyle/>
          <a:p>
            <a:pPr algn="ctr"/>
            <a:endParaRPr lang="zh-CN" altLang="en-US"/>
          </a:p>
        </p:txBody>
      </p:sp>
      <p:sp>
        <p:nvSpPr>
          <p:cNvPr id="16" name="TextBox 47"/>
          <p:cNvSpPr txBox="1"/>
          <p:nvPr/>
        </p:nvSpPr>
        <p:spPr>
          <a:xfrm>
            <a:off x="5511034" y="1096764"/>
            <a:ext cx="5420143" cy="583565"/>
          </a:xfrm>
          <a:prstGeom prst="rect">
            <a:avLst/>
          </a:prstGeom>
          <a:noFill/>
        </p:spPr>
        <p:txBody>
          <a:bodyPr wrap="square" rtlCol="0">
            <a:spAutoFit/>
          </a:bodyPr>
          <a:lstStyle/>
          <a:p>
            <a:pPr algn="ctr"/>
            <a:r>
              <a:rPr lang="zh-CN" altLang="en-US" sz="3200" b="1">
                <a:solidFill>
                  <a:schemeClr val="tx2"/>
                </a:solidFill>
                <a:latin typeface="微软雅黑" panose="020B0503020204020204" pitchFamily="34" charset="-122"/>
                <a:ea typeface="微软雅黑" panose="020B0503020204020204" pitchFamily="34" charset="-122"/>
              </a:rPr>
              <a:t>引疑设问明老子</a:t>
            </a:r>
          </a:p>
        </p:txBody>
      </p:sp>
      <p:sp>
        <p:nvSpPr>
          <p:cNvPr id="17" name="TextBox 48"/>
          <p:cNvSpPr txBox="1"/>
          <p:nvPr/>
        </p:nvSpPr>
        <p:spPr>
          <a:xfrm>
            <a:off x="5511034" y="2017432"/>
            <a:ext cx="5420143" cy="583565"/>
          </a:xfrm>
          <a:prstGeom prst="rect">
            <a:avLst/>
          </a:prstGeom>
          <a:noFill/>
        </p:spPr>
        <p:txBody>
          <a:bodyPr wrap="square" rtlCol="0">
            <a:spAutoFit/>
          </a:bodyPr>
          <a:lstStyle>
            <a:defPPr>
              <a:defRPr lang="zh-CN"/>
            </a:defPPr>
            <a:lvl1pPr>
              <a:defRPr sz="3200" b="1">
                <a:solidFill>
                  <a:schemeClr val="accent1"/>
                </a:solidFill>
                <a:latin typeface="微软雅黑" panose="020B0503020204020204" pitchFamily="34" charset="-122"/>
                <a:ea typeface="微软雅黑" panose="020B0503020204020204" pitchFamily="34" charset="-122"/>
              </a:defRPr>
            </a:lvl1pPr>
          </a:lstStyle>
          <a:p>
            <a:pPr algn="ctr"/>
            <a:r>
              <a:rPr lang="zh-CN" altLang="en-US">
                <a:solidFill>
                  <a:schemeClr val="tx2"/>
                </a:solidFill>
              </a:rPr>
              <a:t>字正腔圆诵文本</a:t>
            </a:r>
          </a:p>
        </p:txBody>
      </p:sp>
      <p:sp>
        <p:nvSpPr>
          <p:cNvPr id="18" name="TextBox 55"/>
          <p:cNvSpPr txBox="1"/>
          <p:nvPr/>
        </p:nvSpPr>
        <p:spPr>
          <a:xfrm>
            <a:off x="5493254" y="2920099"/>
            <a:ext cx="5420143" cy="583565"/>
          </a:xfrm>
          <a:prstGeom prst="rect">
            <a:avLst/>
          </a:prstGeom>
          <a:noFill/>
        </p:spPr>
        <p:txBody>
          <a:bodyPr wrap="square" rtlCol="0">
            <a:spAutoFit/>
          </a:bodyPr>
          <a:lstStyle>
            <a:defPPr>
              <a:defRPr lang="zh-CN"/>
            </a:defPPr>
            <a:lvl1pPr>
              <a:defRPr sz="3200" b="1">
                <a:solidFill>
                  <a:schemeClr val="accent1"/>
                </a:solidFill>
                <a:latin typeface="微软雅黑" panose="020B0503020204020204" pitchFamily="34" charset="-122"/>
                <a:ea typeface="微软雅黑" panose="020B0503020204020204" pitchFamily="34" charset="-122"/>
              </a:defRPr>
            </a:lvl1pPr>
          </a:lstStyle>
          <a:p>
            <a:pPr algn="ctr"/>
            <a:r>
              <a:rPr lang="zh-CN" altLang="en-US">
                <a:solidFill>
                  <a:schemeClr val="tx2"/>
                </a:solidFill>
                <a:sym typeface="+mn-ea"/>
              </a:rPr>
              <a:t>字斟句酌解文意</a:t>
            </a:r>
          </a:p>
        </p:txBody>
      </p:sp>
      <p:sp>
        <p:nvSpPr>
          <p:cNvPr id="19" name="TextBox 58"/>
          <p:cNvSpPr txBox="1"/>
          <p:nvPr/>
        </p:nvSpPr>
        <p:spPr>
          <a:xfrm>
            <a:off x="4686174" y="1066007"/>
            <a:ext cx="640080" cy="645160"/>
          </a:xfrm>
          <a:prstGeom prst="rect">
            <a:avLst/>
          </a:prstGeom>
          <a:noFill/>
        </p:spPr>
        <p:txBody>
          <a:bodyPr wrap="none" rtlCol="0">
            <a:spAutoFit/>
          </a:bodyPr>
          <a:lstStyle/>
          <a:p>
            <a:r>
              <a:rPr lang="zh-CN" altLang="en-US" sz="3600" b="1">
                <a:solidFill>
                  <a:schemeClr val="bg1"/>
                </a:solidFill>
                <a:latin typeface="+mj-ea"/>
                <a:ea typeface="+mj-ea"/>
              </a:rPr>
              <a:t>一</a:t>
            </a:r>
          </a:p>
        </p:txBody>
      </p:sp>
      <p:sp>
        <p:nvSpPr>
          <p:cNvPr id="20" name="TextBox 59"/>
          <p:cNvSpPr txBox="1"/>
          <p:nvPr/>
        </p:nvSpPr>
        <p:spPr>
          <a:xfrm>
            <a:off x="4686174" y="1947346"/>
            <a:ext cx="640080" cy="645160"/>
          </a:xfrm>
          <a:prstGeom prst="rect">
            <a:avLst/>
          </a:prstGeom>
          <a:noFill/>
        </p:spPr>
        <p:txBody>
          <a:bodyPr wrap="none" rtlCol="0">
            <a:spAutoFit/>
          </a:bodyPr>
          <a:lstStyle/>
          <a:p>
            <a:r>
              <a:rPr lang="zh-CN" altLang="en-US" sz="3600" b="1">
                <a:solidFill>
                  <a:schemeClr val="bg1"/>
                </a:solidFill>
                <a:latin typeface="+mj-ea"/>
                <a:ea typeface="+mj-ea"/>
              </a:rPr>
              <a:t>二</a:t>
            </a:r>
          </a:p>
        </p:txBody>
      </p:sp>
      <p:sp>
        <p:nvSpPr>
          <p:cNvPr id="21" name="TextBox 60"/>
          <p:cNvSpPr txBox="1"/>
          <p:nvPr/>
        </p:nvSpPr>
        <p:spPr>
          <a:xfrm>
            <a:off x="4686174" y="2858879"/>
            <a:ext cx="640080" cy="645160"/>
          </a:xfrm>
          <a:prstGeom prst="rect">
            <a:avLst/>
          </a:prstGeom>
          <a:noFill/>
        </p:spPr>
        <p:txBody>
          <a:bodyPr wrap="none" rtlCol="0">
            <a:spAutoFit/>
          </a:bodyPr>
          <a:lstStyle/>
          <a:p>
            <a:r>
              <a:rPr lang="zh-CN" altLang="en-US" sz="3600" b="1">
                <a:solidFill>
                  <a:schemeClr val="bg1"/>
                </a:solidFill>
                <a:latin typeface="+mj-ea"/>
                <a:ea typeface="+mj-ea"/>
              </a:rPr>
              <a:t>三</a:t>
            </a:r>
          </a:p>
        </p:txBody>
      </p:sp>
      <p:sp>
        <p:nvSpPr>
          <p:cNvPr id="22" name="Freeform 27"/>
          <p:cNvSpPr/>
          <p:nvPr/>
        </p:nvSpPr>
        <p:spPr bwMode="auto">
          <a:xfrm>
            <a:off x="4566456" y="3759083"/>
            <a:ext cx="709094" cy="713852"/>
          </a:xfrm>
          <a:custGeom>
            <a:avLst/>
            <a:gdLst>
              <a:gd name="T0" fmla="*/ 91 w 865"/>
              <a:gd name="T1" fmla="*/ 0 h 866"/>
              <a:gd name="T2" fmla="*/ 774 w 865"/>
              <a:gd name="T3" fmla="*/ 0 h 866"/>
              <a:gd name="T4" fmla="*/ 865 w 865"/>
              <a:gd name="T5" fmla="*/ 91 h 866"/>
              <a:gd name="T6" fmla="*/ 865 w 865"/>
              <a:gd name="T7" fmla="*/ 775 h 866"/>
              <a:gd name="T8" fmla="*/ 774 w 865"/>
              <a:gd name="T9" fmla="*/ 866 h 866"/>
              <a:gd name="T10" fmla="*/ 91 w 865"/>
              <a:gd name="T11" fmla="*/ 866 h 866"/>
              <a:gd name="T12" fmla="*/ 0 w 865"/>
              <a:gd name="T13" fmla="*/ 775 h 866"/>
              <a:gd name="T14" fmla="*/ 0 w 865"/>
              <a:gd name="T15" fmla="*/ 91 h 866"/>
              <a:gd name="T16" fmla="*/ 91 w 865"/>
              <a:gd name="T17" fmla="*/ 0 h 8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5" h="865">
                <a:moveTo>
                  <a:pt x="91" y="0"/>
                </a:moveTo>
                <a:lnTo>
                  <a:pt x="774" y="0"/>
                </a:lnTo>
                <a:cubicBezTo>
                  <a:pt x="824" y="0"/>
                  <a:pt x="865" y="41"/>
                  <a:pt x="865" y="91"/>
                </a:cubicBezTo>
                <a:lnTo>
                  <a:pt x="865" y="775"/>
                </a:lnTo>
                <a:cubicBezTo>
                  <a:pt x="865" y="825"/>
                  <a:pt x="824" y="866"/>
                  <a:pt x="774" y="866"/>
                </a:cubicBezTo>
                <a:lnTo>
                  <a:pt x="91" y="866"/>
                </a:lnTo>
                <a:cubicBezTo>
                  <a:pt x="41" y="866"/>
                  <a:pt x="0" y="825"/>
                  <a:pt x="0" y="775"/>
                </a:cubicBezTo>
                <a:lnTo>
                  <a:pt x="0" y="91"/>
                </a:lnTo>
                <a:cubicBezTo>
                  <a:pt x="0" y="41"/>
                  <a:pt x="41" y="0"/>
                  <a:pt x="91" y="0"/>
                </a:cubicBezTo>
                <a:close/>
              </a:path>
            </a:pathLst>
          </a:custGeom>
          <a:solidFill>
            <a:schemeClr val="accent2"/>
          </a:solidFill>
          <a:ln>
            <a:noFill/>
          </a:ln>
        </p:spPr>
        <p:txBody>
          <a:bodyPr vert="horz" wrap="square" lIns="91372" tIns="45685" rIns="91372" bIns="45685" numCol="1" anchor="t" anchorCtr="0" compatLnSpc="1"/>
          <a:lstStyle/>
          <a:p>
            <a:endParaRPr lang="zh-CN" altLang="en-US">
              <a:solidFill>
                <a:schemeClr val="bg1"/>
              </a:solidFill>
            </a:endParaRPr>
          </a:p>
        </p:txBody>
      </p:sp>
      <p:sp>
        <p:nvSpPr>
          <p:cNvPr id="23" name="Freeform 28"/>
          <p:cNvSpPr/>
          <p:nvPr/>
        </p:nvSpPr>
        <p:spPr bwMode="auto">
          <a:xfrm>
            <a:off x="5345349" y="3759083"/>
            <a:ext cx="5716422" cy="713852"/>
          </a:xfrm>
          <a:custGeom>
            <a:avLst/>
            <a:gdLst>
              <a:gd name="T0" fmla="*/ 91 w 8683"/>
              <a:gd name="T1" fmla="*/ 0 h 866"/>
              <a:gd name="T2" fmla="*/ 8591 w 8683"/>
              <a:gd name="T3" fmla="*/ 0 h 866"/>
              <a:gd name="T4" fmla="*/ 8683 w 8683"/>
              <a:gd name="T5" fmla="*/ 91 h 866"/>
              <a:gd name="T6" fmla="*/ 8683 w 8683"/>
              <a:gd name="T7" fmla="*/ 775 h 866"/>
              <a:gd name="T8" fmla="*/ 8591 w 8683"/>
              <a:gd name="T9" fmla="*/ 866 h 866"/>
              <a:gd name="T10" fmla="*/ 91 w 8683"/>
              <a:gd name="T11" fmla="*/ 866 h 866"/>
              <a:gd name="T12" fmla="*/ 0 w 8683"/>
              <a:gd name="T13" fmla="*/ 775 h 866"/>
              <a:gd name="T14" fmla="*/ 0 w 8683"/>
              <a:gd name="T15" fmla="*/ 91 h 866"/>
              <a:gd name="T16" fmla="*/ 91 w 8683"/>
              <a:gd name="T17" fmla="*/ 0 h 8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83" h="865">
                <a:moveTo>
                  <a:pt x="91" y="0"/>
                </a:moveTo>
                <a:lnTo>
                  <a:pt x="8591" y="0"/>
                </a:lnTo>
                <a:cubicBezTo>
                  <a:pt x="8642" y="0"/>
                  <a:pt x="8683" y="41"/>
                  <a:pt x="8683" y="91"/>
                </a:cubicBezTo>
                <a:lnTo>
                  <a:pt x="8683" y="775"/>
                </a:lnTo>
                <a:cubicBezTo>
                  <a:pt x="8683" y="825"/>
                  <a:pt x="8642" y="866"/>
                  <a:pt x="8591" y="866"/>
                </a:cubicBezTo>
                <a:lnTo>
                  <a:pt x="91" y="866"/>
                </a:lnTo>
                <a:cubicBezTo>
                  <a:pt x="41" y="866"/>
                  <a:pt x="0" y="825"/>
                  <a:pt x="0" y="775"/>
                </a:cubicBezTo>
                <a:lnTo>
                  <a:pt x="0" y="91"/>
                </a:lnTo>
                <a:cubicBezTo>
                  <a:pt x="0" y="41"/>
                  <a:pt x="41" y="0"/>
                  <a:pt x="91" y="0"/>
                </a:cubicBezTo>
                <a:close/>
              </a:path>
            </a:pathLst>
          </a:custGeom>
          <a:solidFill>
            <a:srgbClr val="FFFFFF"/>
          </a:solidFill>
          <a:ln w="9525" cap="flat">
            <a:solidFill>
              <a:schemeClr val="accent2"/>
            </a:solidFill>
            <a:prstDash val="solid"/>
            <a:miter lim="800000"/>
          </a:ln>
        </p:spPr>
        <p:txBody>
          <a:bodyPr vert="horz" wrap="square" lIns="91372" tIns="45685" rIns="91372" bIns="45685" numCol="1" anchor="t" anchorCtr="0" compatLnSpc="1"/>
          <a:lstStyle/>
          <a:p>
            <a:pPr algn="ctr"/>
            <a:endParaRPr lang="zh-CN" altLang="en-US"/>
          </a:p>
        </p:txBody>
      </p:sp>
      <p:sp>
        <p:nvSpPr>
          <p:cNvPr id="24" name="TextBox 55"/>
          <p:cNvSpPr txBox="1"/>
          <p:nvPr/>
        </p:nvSpPr>
        <p:spPr>
          <a:xfrm>
            <a:off x="5511034" y="3818083"/>
            <a:ext cx="5420143" cy="583565"/>
          </a:xfrm>
          <a:prstGeom prst="rect">
            <a:avLst/>
          </a:prstGeom>
          <a:noFill/>
        </p:spPr>
        <p:txBody>
          <a:bodyPr wrap="square" rtlCol="0">
            <a:spAutoFit/>
          </a:bodyPr>
          <a:lstStyle>
            <a:defPPr>
              <a:defRPr lang="zh-CN"/>
            </a:defPPr>
            <a:lvl1pPr>
              <a:defRPr sz="3200" b="1">
                <a:solidFill>
                  <a:schemeClr val="accent1"/>
                </a:solidFill>
                <a:latin typeface="微软雅黑" panose="020B0503020204020204" pitchFamily="34" charset="-122"/>
                <a:ea typeface="微软雅黑" panose="020B0503020204020204" pitchFamily="34" charset="-122"/>
              </a:defRPr>
            </a:lvl1pPr>
          </a:lstStyle>
          <a:p>
            <a:pPr algn="ctr"/>
            <a:r>
              <a:rPr lang="zh-CN" altLang="en-US">
                <a:solidFill>
                  <a:schemeClr val="tx2"/>
                </a:solidFill>
                <a:sym typeface="+mn-ea"/>
              </a:rPr>
              <a:t>探骊得珠赏技法</a:t>
            </a:r>
          </a:p>
        </p:txBody>
      </p:sp>
      <p:sp>
        <p:nvSpPr>
          <p:cNvPr id="25" name="TextBox 60"/>
          <p:cNvSpPr txBox="1"/>
          <p:nvPr/>
        </p:nvSpPr>
        <p:spPr>
          <a:xfrm>
            <a:off x="4686174" y="3770831"/>
            <a:ext cx="640080" cy="645160"/>
          </a:xfrm>
          <a:prstGeom prst="rect">
            <a:avLst/>
          </a:prstGeom>
          <a:noFill/>
        </p:spPr>
        <p:txBody>
          <a:bodyPr wrap="none" rtlCol="0">
            <a:spAutoFit/>
          </a:bodyPr>
          <a:lstStyle/>
          <a:p>
            <a:r>
              <a:rPr lang="zh-CN" altLang="en-US" sz="3600" b="1">
                <a:solidFill>
                  <a:schemeClr val="bg1"/>
                </a:solidFill>
                <a:latin typeface="+mj-ea"/>
                <a:ea typeface="+mj-ea"/>
              </a:rPr>
              <a:t>四</a:t>
            </a:r>
          </a:p>
        </p:txBody>
      </p:sp>
      <p:sp>
        <p:nvSpPr>
          <p:cNvPr id="28" name="Freeform 27"/>
          <p:cNvSpPr/>
          <p:nvPr/>
        </p:nvSpPr>
        <p:spPr bwMode="auto">
          <a:xfrm>
            <a:off x="4591211" y="4722804"/>
            <a:ext cx="709094" cy="713852"/>
          </a:xfrm>
          <a:custGeom>
            <a:avLst/>
            <a:gdLst>
              <a:gd name="T0" fmla="*/ 91 w 865"/>
              <a:gd name="T1" fmla="*/ 0 h 866"/>
              <a:gd name="T2" fmla="*/ 774 w 865"/>
              <a:gd name="T3" fmla="*/ 0 h 866"/>
              <a:gd name="T4" fmla="*/ 865 w 865"/>
              <a:gd name="T5" fmla="*/ 91 h 866"/>
              <a:gd name="T6" fmla="*/ 865 w 865"/>
              <a:gd name="T7" fmla="*/ 775 h 866"/>
              <a:gd name="T8" fmla="*/ 774 w 865"/>
              <a:gd name="T9" fmla="*/ 866 h 866"/>
              <a:gd name="T10" fmla="*/ 91 w 865"/>
              <a:gd name="T11" fmla="*/ 866 h 866"/>
              <a:gd name="T12" fmla="*/ 0 w 865"/>
              <a:gd name="T13" fmla="*/ 775 h 866"/>
              <a:gd name="T14" fmla="*/ 0 w 865"/>
              <a:gd name="T15" fmla="*/ 91 h 866"/>
              <a:gd name="T16" fmla="*/ 91 w 865"/>
              <a:gd name="T17" fmla="*/ 0 h 8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5" h="865">
                <a:moveTo>
                  <a:pt x="91" y="0"/>
                </a:moveTo>
                <a:lnTo>
                  <a:pt x="774" y="0"/>
                </a:lnTo>
                <a:cubicBezTo>
                  <a:pt x="824" y="0"/>
                  <a:pt x="865" y="41"/>
                  <a:pt x="865" y="91"/>
                </a:cubicBezTo>
                <a:lnTo>
                  <a:pt x="865" y="775"/>
                </a:lnTo>
                <a:cubicBezTo>
                  <a:pt x="865" y="825"/>
                  <a:pt x="824" y="866"/>
                  <a:pt x="774" y="866"/>
                </a:cubicBezTo>
                <a:lnTo>
                  <a:pt x="91" y="866"/>
                </a:lnTo>
                <a:cubicBezTo>
                  <a:pt x="41" y="866"/>
                  <a:pt x="0" y="825"/>
                  <a:pt x="0" y="775"/>
                </a:cubicBezTo>
                <a:lnTo>
                  <a:pt x="0" y="91"/>
                </a:lnTo>
                <a:cubicBezTo>
                  <a:pt x="0" y="41"/>
                  <a:pt x="41" y="0"/>
                  <a:pt x="91" y="0"/>
                </a:cubicBezTo>
                <a:close/>
              </a:path>
            </a:pathLst>
          </a:custGeom>
          <a:solidFill>
            <a:schemeClr val="accent4">
              <a:lumMod val="75000"/>
            </a:schemeClr>
          </a:solidFill>
          <a:ln>
            <a:noFill/>
          </a:ln>
        </p:spPr>
        <p:txBody>
          <a:bodyPr vert="horz" wrap="square" lIns="91372" tIns="45685" rIns="91372" bIns="45685" numCol="1" anchor="t" anchorCtr="0" compatLnSpc="1"/>
          <a:lstStyle/>
          <a:p>
            <a:endParaRPr lang="zh-CN" altLang="en-US">
              <a:solidFill>
                <a:schemeClr val="bg1"/>
              </a:solidFill>
            </a:endParaRPr>
          </a:p>
        </p:txBody>
      </p:sp>
      <p:sp>
        <p:nvSpPr>
          <p:cNvPr id="29" name="Freeform 28"/>
          <p:cNvSpPr/>
          <p:nvPr/>
        </p:nvSpPr>
        <p:spPr bwMode="auto">
          <a:xfrm>
            <a:off x="5370103" y="4722804"/>
            <a:ext cx="5716422" cy="713852"/>
          </a:xfrm>
          <a:custGeom>
            <a:avLst/>
            <a:gdLst>
              <a:gd name="T0" fmla="*/ 91 w 8683"/>
              <a:gd name="T1" fmla="*/ 0 h 866"/>
              <a:gd name="T2" fmla="*/ 8591 w 8683"/>
              <a:gd name="T3" fmla="*/ 0 h 866"/>
              <a:gd name="T4" fmla="*/ 8683 w 8683"/>
              <a:gd name="T5" fmla="*/ 91 h 866"/>
              <a:gd name="T6" fmla="*/ 8683 w 8683"/>
              <a:gd name="T7" fmla="*/ 775 h 866"/>
              <a:gd name="T8" fmla="*/ 8591 w 8683"/>
              <a:gd name="T9" fmla="*/ 866 h 866"/>
              <a:gd name="T10" fmla="*/ 91 w 8683"/>
              <a:gd name="T11" fmla="*/ 866 h 866"/>
              <a:gd name="T12" fmla="*/ 0 w 8683"/>
              <a:gd name="T13" fmla="*/ 775 h 866"/>
              <a:gd name="T14" fmla="*/ 0 w 8683"/>
              <a:gd name="T15" fmla="*/ 91 h 866"/>
              <a:gd name="T16" fmla="*/ 91 w 8683"/>
              <a:gd name="T17" fmla="*/ 0 h 8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83" h="865">
                <a:moveTo>
                  <a:pt x="91" y="0"/>
                </a:moveTo>
                <a:lnTo>
                  <a:pt x="8591" y="0"/>
                </a:lnTo>
                <a:cubicBezTo>
                  <a:pt x="8642" y="0"/>
                  <a:pt x="8683" y="41"/>
                  <a:pt x="8683" y="91"/>
                </a:cubicBezTo>
                <a:lnTo>
                  <a:pt x="8683" y="775"/>
                </a:lnTo>
                <a:cubicBezTo>
                  <a:pt x="8683" y="825"/>
                  <a:pt x="8642" y="866"/>
                  <a:pt x="8591" y="866"/>
                </a:cubicBezTo>
                <a:lnTo>
                  <a:pt x="91" y="866"/>
                </a:lnTo>
                <a:cubicBezTo>
                  <a:pt x="41" y="866"/>
                  <a:pt x="0" y="825"/>
                  <a:pt x="0" y="775"/>
                </a:cubicBezTo>
                <a:lnTo>
                  <a:pt x="0" y="91"/>
                </a:lnTo>
                <a:cubicBezTo>
                  <a:pt x="0" y="41"/>
                  <a:pt x="41" y="0"/>
                  <a:pt x="91" y="0"/>
                </a:cubicBezTo>
                <a:close/>
              </a:path>
            </a:pathLst>
          </a:custGeom>
          <a:solidFill>
            <a:srgbClr val="FFFFFF"/>
          </a:solidFill>
          <a:ln w="9525" cap="flat">
            <a:solidFill>
              <a:srgbClr val="7030A0"/>
            </a:solidFill>
            <a:prstDash val="solid"/>
            <a:miter lim="800000"/>
          </a:ln>
        </p:spPr>
        <p:txBody>
          <a:bodyPr vert="horz" wrap="square" lIns="91372" tIns="45685" rIns="91372" bIns="45685" numCol="1" anchor="t" anchorCtr="0" compatLnSpc="1"/>
          <a:lstStyle/>
          <a:p>
            <a:pPr algn="ctr"/>
            <a:endParaRPr lang="zh-CN" altLang="en-US"/>
          </a:p>
        </p:txBody>
      </p:sp>
      <p:sp>
        <p:nvSpPr>
          <p:cNvPr id="30" name="TextBox 55"/>
          <p:cNvSpPr txBox="1"/>
          <p:nvPr/>
        </p:nvSpPr>
        <p:spPr>
          <a:xfrm>
            <a:off x="5535789" y="4781803"/>
            <a:ext cx="5420143" cy="583565"/>
          </a:xfrm>
          <a:prstGeom prst="rect">
            <a:avLst/>
          </a:prstGeom>
          <a:noFill/>
        </p:spPr>
        <p:txBody>
          <a:bodyPr wrap="square" rtlCol="0">
            <a:spAutoFit/>
          </a:bodyPr>
          <a:lstStyle>
            <a:defPPr>
              <a:defRPr lang="zh-CN"/>
            </a:defPPr>
            <a:lvl1pPr>
              <a:defRPr sz="3200" b="1">
                <a:solidFill>
                  <a:schemeClr val="accent1"/>
                </a:solidFill>
                <a:latin typeface="微软雅黑" panose="020B0503020204020204" pitchFamily="34" charset="-122"/>
                <a:ea typeface="微软雅黑" panose="020B0503020204020204" pitchFamily="34" charset="-122"/>
              </a:defRPr>
            </a:lvl1pPr>
          </a:lstStyle>
          <a:p>
            <a:pPr algn="ctr"/>
            <a:r>
              <a:rPr lang="zh-CN" altLang="en-US">
                <a:solidFill>
                  <a:schemeClr val="tx2"/>
                </a:solidFill>
                <a:sym typeface="+mn-ea"/>
              </a:rPr>
              <a:t>你言我语谈收获</a:t>
            </a:r>
          </a:p>
        </p:txBody>
      </p:sp>
      <p:sp>
        <p:nvSpPr>
          <p:cNvPr id="31" name="TextBox 60"/>
          <p:cNvSpPr txBox="1"/>
          <p:nvPr/>
        </p:nvSpPr>
        <p:spPr>
          <a:xfrm>
            <a:off x="4710928" y="4734552"/>
            <a:ext cx="640080" cy="645160"/>
          </a:xfrm>
          <a:prstGeom prst="rect">
            <a:avLst/>
          </a:prstGeom>
          <a:noFill/>
        </p:spPr>
        <p:txBody>
          <a:bodyPr wrap="none" rtlCol="0">
            <a:spAutoFit/>
          </a:bodyPr>
          <a:lstStyle/>
          <a:p>
            <a:r>
              <a:rPr lang="zh-CN" altLang="en-US" sz="3600" b="1">
                <a:solidFill>
                  <a:schemeClr val="bg1"/>
                </a:solidFill>
                <a:latin typeface="+mj-ea"/>
                <a:ea typeface="+mj-ea"/>
              </a:rPr>
              <a:t>五</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Scale>
                                      <p:cBhvr>
                                        <p:cTn id="7"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 0 0" pathEditMode="relative" ptsTypes="">
                                      <p:cBhvr>
                                        <p:cTn id="8" dur="1000" decel="50000" fill="hold">
                                          <p:stCondLst>
                                            <p:cond delay="0"/>
                                          </p:stCondLst>
                                        </p:cTn>
                                        <p:tgtEl>
                                          <p:spTgt spid="7"/>
                                        </p:tgtEl>
                                        <p:attrNameLst>
                                          <p:attrName>ppt_x</p:attrName>
                                          <p:attrName>ppt_y</p:attrName>
                                        </p:attrNameLst>
                                      </p:cBhvr>
                                    </p:animMotion>
                                    <p:animEffect transition="in" filter="fade">
                                      <p:cBhvr>
                                        <p:cTn id="9" dur="1000"/>
                                        <p:tgtEl>
                                          <p:spTgt spid="7"/>
                                        </p:tgtEl>
                                      </p:cBhvr>
                                    </p:animEffect>
                                  </p:childTnLst>
                                </p:cTn>
                              </p:par>
                            </p:childTnLst>
                          </p:cTn>
                        </p:par>
                        <p:par>
                          <p:cTn id="10" fill="hold" nodeType="afterGroup">
                            <p:stCondLst>
                              <p:cond delay="1000"/>
                            </p:stCondLst>
                            <p:childTnLst>
                              <p:par>
                                <p:cTn id="11" presetID="31" presetClass="entr" presetSubtype="0"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500" fill="hold"/>
                                        <p:tgtEl>
                                          <p:spTgt spid="8"/>
                                        </p:tgtEl>
                                        <p:attrNameLst>
                                          <p:attrName>ppt_w</p:attrName>
                                        </p:attrNameLst>
                                      </p:cBhvr>
                                      <p:tavLst>
                                        <p:tav tm="0">
                                          <p:val>
                                            <p:fltVal val="0"/>
                                          </p:val>
                                        </p:tav>
                                        <p:tav tm="100000">
                                          <p:val>
                                            <p:strVal val="#ppt_w"/>
                                          </p:val>
                                        </p:tav>
                                      </p:tavLst>
                                    </p:anim>
                                    <p:anim calcmode="lin" valueType="num">
                                      <p:cBhvr>
                                        <p:cTn id="14" dur="500" fill="hold"/>
                                        <p:tgtEl>
                                          <p:spTgt spid="8"/>
                                        </p:tgtEl>
                                        <p:attrNameLst>
                                          <p:attrName>ppt_h</p:attrName>
                                        </p:attrNameLst>
                                      </p:cBhvr>
                                      <p:tavLst>
                                        <p:tav tm="0">
                                          <p:val>
                                            <p:fltVal val="0"/>
                                          </p:val>
                                        </p:tav>
                                        <p:tav tm="100000">
                                          <p:val>
                                            <p:strVal val="#ppt_h"/>
                                          </p:val>
                                        </p:tav>
                                      </p:tavLst>
                                    </p:anim>
                                    <p:anim calcmode="lin" valueType="num">
                                      <p:cBhvr>
                                        <p:cTn id="15" dur="500" fill="hold"/>
                                        <p:tgtEl>
                                          <p:spTgt spid="8"/>
                                        </p:tgtEl>
                                        <p:attrNameLst>
                                          <p:attrName>style.rotation</p:attrName>
                                        </p:attrNameLst>
                                      </p:cBhvr>
                                      <p:tavLst>
                                        <p:tav tm="0">
                                          <p:val>
                                            <p:fltVal val="90"/>
                                          </p:val>
                                        </p:tav>
                                        <p:tav tm="100000">
                                          <p:val>
                                            <p:fltVal val="0"/>
                                          </p:val>
                                        </p:tav>
                                      </p:tavLst>
                                    </p:anim>
                                    <p:animEffect transition="in" filter="fade">
                                      <p:cBhvr>
                                        <p:cTn id="16" dur="500"/>
                                        <p:tgtEl>
                                          <p:spTgt spid="8"/>
                                        </p:tgtEl>
                                      </p:cBhvr>
                                    </p:animEffect>
                                  </p:childTnLst>
                                </p:cTn>
                              </p:par>
                              <p:par>
                                <p:cTn id="17" presetID="31" presetClass="entr" presetSubtype="0"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p:cTn id="19" dur="500" fill="hold"/>
                                        <p:tgtEl>
                                          <p:spTgt spid="9"/>
                                        </p:tgtEl>
                                        <p:attrNameLst>
                                          <p:attrName>ppt_w</p:attrName>
                                        </p:attrNameLst>
                                      </p:cBhvr>
                                      <p:tavLst>
                                        <p:tav tm="0">
                                          <p:val>
                                            <p:fltVal val="0"/>
                                          </p:val>
                                        </p:tav>
                                        <p:tav tm="100000">
                                          <p:val>
                                            <p:strVal val="#ppt_w"/>
                                          </p:val>
                                        </p:tav>
                                      </p:tavLst>
                                    </p:anim>
                                    <p:anim calcmode="lin" valueType="num">
                                      <p:cBhvr>
                                        <p:cTn id="20" dur="500" fill="hold"/>
                                        <p:tgtEl>
                                          <p:spTgt spid="9"/>
                                        </p:tgtEl>
                                        <p:attrNameLst>
                                          <p:attrName>ppt_h</p:attrName>
                                        </p:attrNameLst>
                                      </p:cBhvr>
                                      <p:tavLst>
                                        <p:tav tm="0">
                                          <p:val>
                                            <p:fltVal val="0"/>
                                          </p:val>
                                        </p:tav>
                                        <p:tav tm="100000">
                                          <p:val>
                                            <p:strVal val="#ppt_h"/>
                                          </p:val>
                                        </p:tav>
                                      </p:tavLst>
                                    </p:anim>
                                    <p:anim calcmode="lin" valueType="num">
                                      <p:cBhvr>
                                        <p:cTn id="21" dur="500" fill="hold"/>
                                        <p:tgtEl>
                                          <p:spTgt spid="9"/>
                                        </p:tgtEl>
                                        <p:attrNameLst>
                                          <p:attrName>style.rotation</p:attrName>
                                        </p:attrNameLst>
                                      </p:cBhvr>
                                      <p:tavLst>
                                        <p:tav tm="0">
                                          <p:val>
                                            <p:fltVal val="90"/>
                                          </p:val>
                                        </p:tav>
                                        <p:tav tm="100000">
                                          <p:val>
                                            <p:fltVal val="0"/>
                                          </p:val>
                                        </p:tav>
                                      </p:tavLst>
                                    </p:anim>
                                    <p:animEffect transition="in" filter="fade">
                                      <p:cBhvr>
                                        <p:cTn id="22" dur="500"/>
                                        <p:tgtEl>
                                          <p:spTgt spid="9"/>
                                        </p:tgtEl>
                                      </p:cBhvr>
                                    </p:animEffect>
                                  </p:childTnLst>
                                </p:cTn>
                              </p:par>
                            </p:childTnLst>
                          </p:cTn>
                        </p:par>
                        <p:par>
                          <p:cTn id="23" fill="hold" nodeType="afterGroup">
                            <p:stCondLst>
                              <p:cond delay="1500"/>
                            </p:stCondLst>
                            <p:childTnLst>
                              <p:par>
                                <p:cTn id="24" presetID="2" presetClass="entr" presetSubtype="8" fill="hold" grpId="0" nodeType="afterEffect">
                                  <p:stCondLst>
                                    <p:cond delay="0"/>
                                  </p:stCondLst>
                                  <p:childTnLst>
                                    <p:set>
                                      <p:cBhvr>
                                        <p:cTn id="25" dur="1" fill="hold">
                                          <p:stCondLst>
                                            <p:cond delay="0"/>
                                          </p:stCondLst>
                                        </p:cTn>
                                        <p:tgtEl>
                                          <p:spTgt spid="10"/>
                                        </p:tgtEl>
                                        <p:attrNameLst>
                                          <p:attrName>style.visibility</p:attrName>
                                        </p:attrNameLst>
                                      </p:cBhvr>
                                      <p:to>
                                        <p:strVal val="visible"/>
                                      </p:to>
                                    </p:set>
                                    <p:anim calcmode="lin" valueType="num">
                                      <p:cBhvr additive="base">
                                        <p:cTn id="26" dur="500" fill="hold"/>
                                        <p:tgtEl>
                                          <p:spTgt spid="10"/>
                                        </p:tgtEl>
                                        <p:attrNameLst>
                                          <p:attrName>ppt_x</p:attrName>
                                        </p:attrNameLst>
                                      </p:cBhvr>
                                      <p:tavLst>
                                        <p:tav tm="0">
                                          <p:val>
                                            <p:strVal val="0-#ppt_w/2"/>
                                          </p:val>
                                        </p:tav>
                                        <p:tav tm="100000">
                                          <p:val>
                                            <p:strVal val="#ppt_x"/>
                                          </p:val>
                                        </p:tav>
                                      </p:tavLst>
                                    </p:anim>
                                    <p:anim calcmode="lin" valueType="num">
                                      <p:cBhvr additive="base">
                                        <p:cTn id="27" dur="500" fill="hold"/>
                                        <p:tgtEl>
                                          <p:spTgt spid="10"/>
                                        </p:tgtEl>
                                        <p:attrNameLst>
                                          <p:attrName>ppt_y</p:attrName>
                                        </p:attrNameLst>
                                      </p:cBhvr>
                                      <p:tavLst>
                                        <p:tav tm="0">
                                          <p:val>
                                            <p:strVal val="#ppt_y"/>
                                          </p:val>
                                        </p:tav>
                                        <p:tav tm="100000">
                                          <p:val>
                                            <p:strVal val="#ppt_y"/>
                                          </p:val>
                                        </p:tav>
                                      </p:tavLst>
                                    </p:anim>
                                  </p:childTnLst>
                                </p:cTn>
                              </p:par>
                              <p:par>
                                <p:cTn id="28" presetID="2" presetClass="entr" presetSubtype="8" fill="hold" grpId="0" nodeType="withEffect">
                                  <p:stCondLst>
                                    <p:cond delay="100"/>
                                  </p:stCondLst>
                                  <p:childTnLst>
                                    <p:set>
                                      <p:cBhvr>
                                        <p:cTn id="29" dur="1" fill="hold">
                                          <p:stCondLst>
                                            <p:cond delay="0"/>
                                          </p:stCondLst>
                                        </p:cTn>
                                        <p:tgtEl>
                                          <p:spTgt spid="12"/>
                                        </p:tgtEl>
                                        <p:attrNameLst>
                                          <p:attrName>style.visibility</p:attrName>
                                        </p:attrNameLst>
                                      </p:cBhvr>
                                      <p:to>
                                        <p:strVal val="visible"/>
                                      </p:to>
                                    </p:set>
                                    <p:anim calcmode="lin" valueType="num">
                                      <p:cBhvr additive="base">
                                        <p:cTn id="30" dur="500" fill="hold"/>
                                        <p:tgtEl>
                                          <p:spTgt spid="12"/>
                                        </p:tgtEl>
                                        <p:attrNameLst>
                                          <p:attrName>ppt_x</p:attrName>
                                        </p:attrNameLst>
                                      </p:cBhvr>
                                      <p:tavLst>
                                        <p:tav tm="0">
                                          <p:val>
                                            <p:strVal val="0-#ppt_w/2"/>
                                          </p:val>
                                        </p:tav>
                                        <p:tav tm="100000">
                                          <p:val>
                                            <p:strVal val="#ppt_x"/>
                                          </p:val>
                                        </p:tav>
                                      </p:tavLst>
                                    </p:anim>
                                    <p:anim calcmode="lin" valueType="num">
                                      <p:cBhvr additive="base">
                                        <p:cTn id="31" dur="500" fill="hold"/>
                                        <p:tgtEl>
                                          <p:spTgt spid="12"/>
                                        </p:tgtEl>
                                        <p:attrNameLst>
                                          <p:attrName>ppt_y</p:attrName>
                                        </p:attrNameLst>
                                      </p:cBhvr>
                                      <p:tavLst>
                                        <p:tav tm="0">
                                          <p:val>
                                            <p:strVal val="#ppt_y"/>
                                          </p:val>
                                        </p:tav>
                                        <p:tav tm="100000">
                                          <p:val>
                                            <p:strVal val="#ppt_y"/>
                                          </p:val>
                                        </p:tav>
                                      </p:tavLst>
                                    </p:anim>
                                  </p:childTnLst>
                                </p:cTn>
                              </p:par>
                              <p:par>
                                <p:cTn id="32" presetID="2" presetClass="entr" presetSubtype="8" fill="hold" grpId="0" nodeType="withEffect">
                                  <p:stCondLst>
                                    <p:cond delay="200"/>
                                  </p:stCondLst>
                                  <p:childTnLst>
                                    <p:set>
                                      <p:cBhvr>
                                        <p:cTn id="33" dur="1" fill="hold">
                                          <p:stCondLst>
                                            <p:cond delay="0"/>
                                          </p:stCondLst>
                                        </p:cTn>
                                        <p:tgtEl>
                                          <p:spTgt spid="14"/>
                                        </p:tgtEl>
                                        <p:attrNameLst>
                                          <p:attrName>style.visibility</p:attrName>
                                        </p:attrNameLst>
                                      </p:cBhvr>
                                      <p:to>
                                        <p:strVal val="visible"/>
                                      </p:to>
                                    </p:set>
                                    <p:anim calcmode="lin" valueType="num">
                                      <p:cBhvr additive="base">
                                        <p:cTn id="34" dur="500" fill="hold"/>
                                        <p:tgtEl>
                                          <p:spTgt spid="14"/>
                                        </p:tgtEl>
                                        <p:attrNameLst>
                                          <p:attrName>ppt_x</p:attrName>
                                        </p:attrNameLst>
                                      </p:cBhvr>
                                      <p:tavLst>
                                        <p:tav tm="0">
                                          <p:val>
                                            <p:strVal val="0-#ppt_w/2"/>
                                          </p:val>
                                        </p:tav>
                                        <p:tav tm="100000">
                                          <p:val>
                                            <p:strVal val="#ppt_x"/>
                                          </p:val>
                                        </p:tav>
                                      </p:tavLst>
                                    </p:anim>
                                    <p:anim calcmode="lin" valueType="num">
                                      <p:cBhvr additive="base">
                                        <p:cTn id="35" dur="500" fill="hold"/>
                                        <p:tgtEl>
                                          <p:spTgt spid="14"/>
                                        </p:tgtEl>
                                        <p:attrNameLst>
                                          <p:attrName>ppt_y</p:attrName>
                                        </p:attrNameLst>
                                      </p:cBhvr>
                                      <p:tavLst>
                                        <p:tav tm="0">
                                          <p:val>
                                            <p:strVal val="#ppt_y"/>
                                          </p:val>
                                        </p:tav>
                                        <p:tav tm="100000">
                                          <p:val>
                                            <p:strVal val="#ppt_y"/>
                                          </p:val>
                                        </p:tav>
                                      </p:tavLst>
                                    </p:anim>
                                  </p:childTnLst>
                                </p:cTn>
                              </p:par>
                              <p:par>
                                <p:cTn id="36" presetID="2" presetClass="entr" presetSubtype="2" fill="hold" grpId="0" nodeType="withEffect">
                                  <p:stCondLst>
                                    <p:cond delay="0"/>
                                  </p:stCondLst>
                                  <p:childTnLst>
                                    <p:set>
                                      <p:cBhvr>
                                        <p:cTn id="37" dur="1" fill="hold">
                                          <p:stCondLst>
                                            <p:cond delay="0"/>
                                          </p:stCondLst>
                                        </p:cTn>
                                        <p:tgtEl>
                                          <p:spTgt spid="11"/>
                                        </p:tgtEl>
                                        <p:attrNameLst>
                                          <p:attrName>style.visibility</p:attrName>
                                        </p:attrNameLst>
                                      </p:cBhvr>
                                      <p:to>
                                        <p:strVal val="visible"/>
                                      </p:to>
                                    </p:set>
                                    <p:anim calcmode="lin" valueType="num">
                                      <p:cBhvr additive="base">
                                        <p:cTn id="38" dur="500" fill="hold"/>
                                        <p:tgtEl>
                                          <p:spTgt spid="11"/>
                                        </p:tgtEl>
                                        <p:attrNameLst>
                                          <p:attrName>ppt_x</p:attrName>
                                        </p:attrNameLst>
                                      </p:cBhvr>
                                      <p:tavLst>
                                        <p:tav tm="0">
                                          <p:val>
                                            <p:strVal val="1+#ppt_w/2"/>
                                          </p:val>
                                        </p:tav>
                                        <p:tav tm="100000">
                                          <p:val>
                                            <p:strVal val="#ppt_x"/>
                                          </p:val>
                                        </p:tav>
                                      </p:tavLst>
                                    </p:anim>
                                    <p:anim calcmode="lin" valueType="num">
                                      <p:cBhvr additive="base">
                                        <p:cTn id="39" dur="500" fill="hold"/>
                                        <p:tgtEl>
                                          <p:spTgt spid="11"/>
                                        </p:tgtEl>
                                        <p:attrNameLst>
                                          <p:attrName>ppt_y</p:attrName>
                                        </p:attrNameLst>
                                      </p:cBhvr>
                                      <p:tavLst>
                                        <p:tav tm="0">
                                          <p:val>
                                            <p:strVal val="#ppt_y"/>
                                          </p:val>
                                        </p:tav>
                                        <p:tav tm="100000">
                                          <p:val>
                                            <p:strVal val="#ppt_y"/>
                                          </p:val>
                                        </p:tav>
                                      </p:tavLst>
                                    </p:anim>
                                  </p:childTnLst>
                                </p:cTn>
                              </p:par>
                              <p:par>
                                <p:cTn id="40" presetID="2" presetClass="entr" presetSubtype="8" fill="hold" grpId="0" nodeType="withEffect">
                                  <p:stCondLst>
                                    <p:cond delay="400"/>
                                  </p:stCondLst>
                                  <p:childTnLst>
                                    <p:set>
                                      <p:cBhvr>
                                        <p:cTn id="41" dur="1" fill="hold">
                                          <p:stCondLst>
                                            <p:cond delay="0"/>
                                          </p:stCondLst>
                                        </p:cTn>
                                        <p:tgtEl>
                                          <p:spTgt spid="22"/>
                                        </p:tgtEl>
                                        <p:attrNameLst>
                                          <p:attrName>style.visibility</p:attrName>
                                        </p:attrNameLst>
                                      </p:cBhvr>
                                      <p:to>
                                        <p:strVal val="visible"/>
                                      </p:to>
                                    </p:set>
                                    <p:anim calcmode="lin" valueType="num">
                                      <p:cBhvr additive="base">
                                        <p:cTn id="42" dur="500" fill="hold"/>
                                        <p:tgtEl>
                                          <p:spTgt spid="22"/>
                                        </p:tgtEl>
                                        <p:attrNameLst>
                                          <p:attrName>ppt_x</p:attrName>
                                        </p:attrNameLst>
                                      </p:cBhvr>
                                      <p:tavLst>
                                        <p:tav tm="0">
                                          <p:val>
                                            <p:strVal val="0-#ppt_w/2"/>
                                          </p:val>
                                        </p:tav>
                                        <p:tav tm="100000">
                                          <p:val>
                                            <p:strVal val="#ppt_x"/>
                                          </p:val>
                                        </p:tav>
                                      </p:tavLst>
                                    </p:anim>
                                    <p:anim calcmode="lin" valueType="num">
                                      <p:cBhvr additive="base">
                                        <p:cTn id="43" dur="500" fill="hold"/>
                                        <p:tgtEl>
                                          <p:spTgt spid="22"/>
                                        </p:tgtEl>
                                        <p:attrNameLst>
                                          <p:attrName>ppt_y</p:attrName>
                                        </p:attrNameLst>
                                      </p:cBhvr>
                                      <p:tavLst>
                                        <p:tav tm="0">
                                          <p:val>
                                            <p:strVal val="#ppt_y"/>
                                          </p:val>
                                        </p:tav>
                                        <p:tav tm="100000">
                                          <p:val>
                                            <p:strVal val="#ppt_y"/>
                                          </p:val>
                                        </p:tav>
                                      </p:tavLst>
                                    </p:anim>
                                  </p:childTnLst>
                                </p:cTn>
                              </p:par>
                              <p:par>
                                <p:cTn id="44" presetID="2" presetClass="entr" presetSubtype="2" fill="hold" grpId="0" nodeType="withEffect">
                                  <p:stCondLst>
                                    <p:cond delay="100"/>
                                  </p:stCondLst>
                                  <p:childTnLst>
                                    <p:set>
                                      <p:cBhvr>
                                        <p:cTn id="45" dur="1" fill="hold">
                                          <p:stCondLst>
                                            <p:cond delay="0"/>
                                          </p:stCondLst>
                                        </p:cTn>
                                        <p:tgtEl>
                                          <p:spTgt spid="13"/>
                                        </p:tgtEl>
                                        <p:attrNameLst>
                                          <p:attrName>style.visibility</p:attrName>
                                        </p:attrNameLst>
                                      </p:cBhvr>
                                      <p:to>
                                        <p:strVal val="visible"/>
                                      </p:to>
                                    </p:set>
                                    <p:anim calcmode="lin" valueType="num">
                                      <p:cBhvr additive="base">
                                        <p:cTn id="46" dur="500" fill="hold"/>
                                        <p:tgtEl>
                                          <p:spTgt spid="13"/>
                                        </p:tgtEl>
                                        <p:attrNameLst>
                                          <p:attrName>ppt_x</p:attrName>
                                        </p:attrNameLst>
                                      </p:cBhvr>
                                      <p:tavLst>
                                        <p:tav tm="0">
                                          <p:val>
                                            <p:strVal val="1+#ppt_w/2"/>
                                          </p:val>
                                        </p:tav>
                                        <p:tav tm="100000">
                                          <p:val>
                                            <p:strVal val="#ppt_x"/>
                                          </p:val>
                                        </p:tav>
                                      </p:tavLst>
                                    </p:anim>
                                    <p:anim calcmode="lin" valueType="num">
                                      <p:cBhvr additive="base">
                                        <p:cTn id="47" dur="500" fill="hold"/>
                                        <p:tgtEl>
                                          <p:spTgt spid="13"/>
                                        </p:tgtEl>
                                        <p:attrNameLst>
                                          <p:attrName>ppt_y</p:attrName>
                                        </p:attrNameLst>
                                      </p:cBhvr>
                                      <p:tavLst>
                                        <p:tav tm="0">
                                          <p:val>
                                            <p:strVal val="#ppt_y"/>
                                          </p:val>
                                        </p:tav>
                                        <p:tav tm="100000">
                                          <p:val>
                                            <p:strVal val="#ppt_y"/>
                                          </p:val>
                                        </p:tav>
                                      </p:tavLst>
                                    </p:anim>
                                  </p:childTnLst>
                                </p:cTn>
                              </p:par>
                              <p:par>
                                <p:cTn id="48" presetID="2" presetClass="entr" presetSubtype="2" fill="hold" grpId="0" nodeType="withEffect">
                                  <p:stCondLst>
                                    <p:cond delay="200"/>
                                  </p:stCondLst>
                                  <p:childTnLst>
                                    <p:set>
                                      <p:cBhvr>
                                        <p:cTn id="49" dur="1" fill="hold">
                                          <p:stCondLst>
                                            <p:cond delay="0"/>
                                          </p:stCondLst>
                                        </p:cTn>
                                        <p:tgtEl>
                                          <p:spTgt spid="15"/>
                                        </p:tgtEl>
                                        <p:attrNameLst>
                                          <p:attrName>style.visibility</p:attrName>
                                        </p:attrNameLst>
                                      </p:cBhvr>
                                      <p:to>
                                        <p:strVal val="visible"/>
                                      </p:to>
                                    </p:set>
                                    <p:anim calcmode="lin" valueType="num">
                                      <p:cBhvr additive="base">
                                        <p:cTn id="50" dur="500" fill="hold"/>
                                        <p:tgtEl>
                                          <p:spTgt spid="15"/>
                                        </p:tgtEl>
                                        <p:attrNameLst>
                                          <p:attrName>ppt_x</p:attrName>
                                        </p:attrNameLst>
                                      </p:cBhvr>
                                      <p:tavLst>
                                        <p:tav tm="0">
                                          <p:val>
                                            <p:strVal val="1+#ppt_w/2"/>
                                          </p:val>
                                        </p:tav>
                                        <p:tav tm="100000">
                                          <p:val>
                                            <p:strVal val="#ppt_x"/>
                                          </p:val>
                                        </p:tav>
                                      </p:tavLst>
                                    </p:anim>
                                    <p:anim calcmode="lin" valueType="num">
                                      <p:cBhvr additive="base">
                                        <p:cTn id="51" dur="500" fill="hold"/>
                                        <p:tgtEl>
                                          <p:spTgt spid="15"/>
                                        </p:tgtEl>
                                        <p:attrNameLst>
                                          <p:attrName>ppt_y</p:attrName>
                                        </p:attrNameLst>
                                      </p:cBhvr>
                                      <p:tavLst>
                                        <p:tav tm="0">
                                          <p:val>
                                            <p:strVal val="#ppt_y"/>
                                          </p:val>
                                        </p:tav>
                                        <p:tav tm="100000">
                                          <p:val>
                                            <p:strVal val="#ppt_y"/>
                                          </p:val>
                                        </p:tav>
                                      </p:tavLst>
                                    </p:anim>
                                  </p:childTnLst>
                                </p:cTn>
                              </p:par>
                              <p:par>
                                <p:cTn id="52" presetID="2" presetClass="entr" presetSubtype="2" fill="hold" grpId="0" nodeType="withEffect">
                                  <p:stCondLst>
                                    <p:cond delay="400"/>
                                  </p:stCondLst>
                                  <p:childTnLst>
                                    <p:set>
                                      <p:cBhvr>
                                        <p:cTn id="53" dur="1" fill="hold">
                                          <p:stCondLst>
                                            <p:cond delay="0"/>
                                          </p:stCondLst>
                                        </p:cTn>
                                        <p:tgtEl>
                                          <p:spTgt spid="23"/>
                                        </p:tgtEl>
                                        <p:attrNameLst>
                                          <p:attrName>style.visibility</p:attrName>
                                        </p:attrNameLst>
                                      </p:cBhvr>
                                      <p:to>
                                        <p:strVal val="visible"/>
                                      </p:to>
                                    </p:set>
                                    <p:anim calcmode="lin" valueType="num">
                                      <p:cBhvr additive="base">
                                        <p:cTn id="54" dur="500" fill="hold"/>
                                        <p:tgtEl>
                                          <p:spTgt spid="23"/>
                                        </p:tgtEl>
                                        <p:attrNameLst>
                                          <p:attrName>ppt_x</p:attrName>
                                        </p:attrNameLst>
                                      </p:cBhvr>
                                      <p:tavLst>
                                        <p:tav tm="0">
                                          <p:val>
                                            <p:strVal val="1+#ppt_w/2"/>
                                          </p:val>
                                        </p:tav>
                                        <p:tav tm="100000">
                                          <p:val>
                                            <p:strVal val="#ppt_x"/>
                                          </p:val>
                                        </p:tav>
                                      </p:tavLst>
                                    </p:anim>
                                    <p:anim calcmode="lin" valueType="num">
                                      <p:cBhvr additive="base">
                                        <p:cTn id="55" dur="500" fill="hold"/>
                                        <p:tgtEl>
                                          <p:spTgt spid="23"/>
                                        </p:tgtEl>
                                        <p:attrNameLst>
                                          <p:attrName>ppt_y</p:attrName>
                                        </p:attrNameLst>
                                      </p:cBhvr>
                                      <p:tavLst>
                                        <p:tav tm="0">
                                          <p:val>
                                            <p:strVal val="#ppt_y"/>
                                          </p:val>
                                        </p:tav>
                                        <p:tav tm="100000">
                                          <p:val>
                                            <p:strVal val="#ppt_y"/>
                                          </p:val>
                                        </p:tav>
                                      </p:tavLst>
                                    </p:anim>
                                  </p:childTnLst>
                                </p:cTn>
                              </p:par>
                              <p:par>
                                <p:cTn id="56" presetID="2" presetClass="entr" presetSubtype="8" fill="hold" grpId="0" nodeType="withEffect">
                                  <p:stCondLst>
                                    <p:cond delay="400"/>
                                  </p:stCondLst>
                                  <p:childTnLst>
                                    <p:set>
                                      <p:cBhvr>
                                        <p:cTn id="57" dur="1" fill="hold">
                                          <p:stCondLst>
                                            <p:cond delay="0"/>
                                          </p:stCondLst>
                                        </p:cTn>
                                        <p:tgtEl>
                                          <p:spTgt spid="28"/>
                                        </p:tgtEl>
                                        <p:attrNameLst>
                                          <p:attrName>style.visibility</p:attrName>
                                        </p:attrNameLst>
                                      </p:cBhvr>
                                      <p:to>
                                        <p:strVal val="visible"/>
                                      </p:to>
                                    </p:set>
                                    <p:anim calcmode="lin" valueType="num">
                                      <p:cBhvr additive="base">
                                        <p:cTn id="58" dur="500" fill="hold"/>
                                        <p:tgtEl>
                                          <p:spTgt spid="28"/>
                                        </p:tgtEl>
                                        <p:attrNameLst>
                                          <p:attrName>ppt_x</p:attrName>
                                        </p:attrNameLst>
                                      </p:cBhvr>
                                      <p:tavLst>
                                        <p:tav tm="0">
                                          <p:val>
                                            <p:strVal val="0-#ppt_w/2"/>
                                          </p:val>
                                        </p:tav>
                                        <p:tav tm="100000">
                                          <p:val>
                                            <p:strVal val="#ppt_x"/>
                                          </p:val>
                                        </p:tav>
                                      </p:tavLst>
                                    </p:anim>
                                    <p:anim calcmode="lin" valueType="num">
                                      <p:cBhvr additive="base">
                                        <p:cTn id="59" dur="500" fill="hold"/>
                                        <p:tgtEl>
                                          <p:spTgt spid="28"/>
                                        </p:tgtEl>
                                        <p:attrNameLst>
                                          <p:attrName>ppt_y</p:attrName>
                                        </p:attrNameLst>
                                      </p:cBhvr>
                                      <p:tavLst>
                                        <p:tav tm="0">
                                          <p:val>
                                            <p:strVal val="#ppt_y"/>
                                          </p:val>
                                        </p:tav>
                                        <p:tav tm="100000">
                                          <p:val>
                                            <p:strVal val="#ppt_y"/>
                                          </p:val>
                                        </p:tav>
                                      </p:tavLst>
                                    </p:anim>
                                  </p:childTnLst>
                                </p:cTn>
                              </p:par>
                              <p:par>
                                <p:cTn id="60" presetID="2" presetClass="entr" presetSubtype="2" fill="hold" grpId="0" nodeType="withEffect">
                                  <p:stCondLst>
                                    <p:cond delay="400"/>
                                  </p:stCondLst>
                                  <p:childTnLst>
                                    <p:set>
                                      <p:cBhvr>
                                        <p:cTn id="61" dur="1" fill="hold">
                                          <p:stCondLst>
                                            <p:cond delay="0"/>
                                          </p:stCondLst>
                                        </p:cTn>
                                        <p:tgtEl>
                                          <p:spTgt spid="29"/>
                                        </p:tgtEl>
                                        <p:attrNameLst>
                                          <p:attrName>style.visibility</p:attrName>
                                        </p:attrNameLst>
                                      </p:cBhvr>
                                      <p:to>
                                        <p:strVal val="visible"/>
                                      </p:to>
                                    </p:set>
                                    <p:anim calcmode="lin" valueType="num">
                                      <p:cBhvr additive="base">
                                        <p:cTn id="62" dur="500" fill="hold"/>
                                        <p:tgtEl>
                                          <p:spTgt spid="29"/>
                                        </p:tgtEl>
                                        <p:attrNameLst>
                                          <p:attrName>ppt_x</p:attrName>
                                        </p:attrNameLst>
                                      </p:cBhvr>
                                      <p:tavLst>
                                        <p:tav tm="0">
                                          <p:val>
                                            <p:strVal val="1+#ppt_w/2"/>
                                          </p:val>
                                        </p:tav>
                                        <p:tav tm="100000">
                                          <p:val>
                                            <p:strVal val="#ppt_x"/>
                                          </p:val>
                                        </p:tav>
                                      </p:tavLst>
                                    </p:anim>
                                    <p:anim calcmode="lin" valueType="num">
                                      <p:cBhvr additive="base">
                                        <p:cTn id="63" dur="500" fill="hold"/>
                                        <p:tgtEl>
                                          <p:spTgt spid="29"/>
                                        </p:tgtEl>
                                        <p:attrNameLst>
                                          <p:attrName>ppt_y</p:attrName>
                                        </p:attrNameLst>
                                      </p:cBhvr>
                                      <p:tavLst>
                                        <p:tav tm="0">
                                          <p:val>
                                            <p:strVal val="#ppt_y"/>
                                          </p:val>
                                        </p:tav>
                                        <p:tav tm="100000">
                                          <p:val>
                                            <p:strVal val="#ppt_y"/>
                                          </p:val>
                                        </p:tav>
                                      </p:tavLst>
                                    </p:anim>
                                  </p:childTnLst>
                                </p:cTn>
                              </p:par>
                            </p:childTnLst>
                          </p:cTn>
                        </p:par>
                      </p:childTnLst>
                    </p:cTn>
                  </p:par>
                  <p:par>
                    <p:cTn id="64" fill="hold" nodeType="clickPar">
                      <p:stCondLst>
                        <p:cond delay="indefinite"/>
                        <p:cond evt="onBegin" delay="0">
                          <p:tn val="63"/>
                        </p:cond>
                      </p:stCondLst>
                      <p:childTnLst>
                        <p:par>
                          <p:cTn id="65" fill="hold" nodeType="afterGroup">
                            <p:stCondLst>
                              <p:cond delay="0"/>
                            </p:stCondLst>
                            <p:childTnLst>
                              <p:par>
                                <p:cTn id="66" presetID="31" presetClass="entr" presetSubtype="0" fill="hold" grpId="0" nodeType="clickEffect">
                                  <p:stCondLst>
                                    <p:cond delay="0"/>
                                  </p:stCondLst>
                                  <p:childTnLst>
                                    <p:set>
                                      <p:cBhvr>
                                        <p:cTn id="67" dur="1" fill="hold">
                                          <p:stCondLst>
                                            <p:cond delay="0"/>
                                          </p:stCondLst>
                                        </p:cTn>
                                        <p:tgtEl>
                                          <p:spTgt spid="19"/>
                                        </p:tgtEl>
                                        <p:attrNameLst>
                                          <p:attrName>style.visibility</p:attrName>
                                        </p:attrNameLst>
                                      </p:cBhvr>
                                      <p:to>
                                        <p:strVal val="visible"/>
                                      </p:to>
                                    </p:set>
                                    <p:anim calcmode="lin" valueType="num">
                                      <p:cBhvr>
                                        <p:cTn id="68" dur="400" fill="hold"/>
                                        <p:tgtEl>
                                          <p:spTgt spid="19"/>
                                        </p:tgtEl>
                                        <p:attrNameLst>
                                          <p:attrName>ppt_w</p:attrName>
                                        </p:attrNameLst>
                                      </p:cBhvr>
                                      <p:tavLst>
                                        <p:tav tm="0">
                                          <p:val>
                                            <p:fltVal val="0"/>
                                          </p:val>
                                        </p:tav>
                                        <p:tav tm="100000">
                                          <p:val>
                                            <p:strVal val="#ppt_w"/>
                                          </p:val>
                                        </p:tav>
                                      </p:tavLst>
                                    </p:anim>
                                    <p:anim calcmode="lin" valueType="num">
                                      <p:cBhvr>
                                        <p:cTn id="69" dur="400" fill="hold"/>
                                        <p:tgtEl>
                                          <p:spTgt spid="19"/>
                                        </p:tgtEl>
                                        <p:attrNameLst>
                                          <p:attrName>ppt_h</p:attrName>
                                        </p:attrNameLst>
                                      </p:cBhvr>
                                      <p:tavLst>
                                        <p:tav tm="0">
                                          <p:val>
                                            <p:fltVal val="0"/>
                                          </p:val>
                                        </p:tav>
                                        <p:tav tm="100000">
                                          <p:val>
                                            <p:strVal val="#ppt_h"/>
                                          </p:val>
                                        </p:tav>
                                      </p:tavLst>
                                    </p:anim>
                                    <p:anim calcmode="lin" valueType="num">
                                      <p:cBhvr>
                                        <p:cTn id="70" dur="400" fill="hold"/>
                                        <p:tgtEl>
                                          <p:spTgt spid="19"/>
                                        </p:tgtEl>
                                        <p:attrNameLst>
                                          <p:attrName>style.rotation</p:attrName>
                                        </p:attrNameLst>
                                      </p:cBhvr>
                                      <p:tavLst>
                                        <p:tav tm="0">
                                          <p:val>
                                            <p:fltVal val="90"/>
                                          </p:val>
                                        </p:tav>
                                        <p:tav tm="100000">
                                          <p:val>
                                            <p:fltVal val="0"/>
                                          </p:val>
                                        </p:tav>
                                      </p:tavLst>
                                    </p:anim>
                                    <p:animEffect transition="in" filter="fade">
                                      <p:cBhvr>
                                        <p:cTn id="71" dur="400"/>
                                        <p:tgtEl>
                                          <p:spTgt spid="19"/>
                                        </p:tgtEl>
                                      </p:cBhvr>
                                    </p:animEffect>
                                  </p:childTnLst>
                                </p:cTn>
                              </p:par>
                            </p:childTnLst>
                          </p:cTn>
                        </p:par>
                      </p:childTnLst>
                    </p:cTn>
                  </p:par>
                  <p:par>
                    <p:cTn id="72" fill="hold" nodeType="clickPar">
                      <p:stCondLst>
                        <p:cond delay="indefinite"/>
                        <p:cond evt="onBegin" delay="0">
                          <p:tn val="71"/>
                        </p:cond>
                      </p:stCondLst>
                      <p:childTnLst>
                        <p:par>
                          <p:cTn id="73" fill="hold" nodeType="afterGroup">
                            <p:stCondLst>
                              <p:cond delay="0"/>
                            </p:stCondLst>
                            <p:childTnLst>
                              <p:par>
                                <p:cTn id="74" presetID="22" presetClass="entr" presetSubtype="8" fill="hold" grpId="0" nodeType="clickEffect">
                                  <p:stCondLst>
                                    <p:cond delay="0"/>
                                  </p:stCondLst>
                                  <p:childTnLst>
                                    <p:set>
                                      <p:cBhvr>
                                        <p:cTn id="75" dur="1" fill="hold">
                                          <p:stCondLst>
                                            <p:cond delay="0"/>
                                          </p:stCondLst>
                                        </p:cTn>
                                        <p:tgtEl>
                                          <p:spTgt spid="16"/>
                                        </p:tgtEl>
                                        <p:attrNameLst>
                                          <p:attrName>style.visibility</p:attrName>
                                        </p:attrNameLst>
                                      </p:cBhvr>
                                      <p:to>
                                        <p:strVal val="visible"/>
                                      </p:to>
                                    </p:set>
                                    <p:animEffect transition="in" filter="wipe(left)">
                                      <p:cBhvr>
                                        <p:cTn id="76" dur="500"/>
                                        <p:tgtEl>
                                          <p:spTgt spid="16"/>
                                        </p:tgtEl>
                                      </p:cBhvr>
                                    </p:animEffect>
                                  </p:childTnLst>
                                </p:cTn>
                              </p:par>
                            </p:childTnLst>
                          </p:cTn>
                        </p:par>
                      </p:childTnLst>
                    </p:cTn>
                  </p:par>
                  <p:par>
                    <p:cTn id="77" fill="hold" nodeType="clickPar">
                      <p:stCondLst>
                        <p:cond delay="indefinite"/>
                        <p:cond evt="onBegin" delay="0">
                          <p:tn val="76"/>
                        </p:cond>
                      </p:stCondLst>
                      <p:childTnLst>
                        <p:par>
                          <p:cTn id="78" fill="hold" nodeType="afterGroup">
                            <p:stCondLst>
                              <p:cond delay="0"/>
                            </p:stCondLst>
                            <p:childTnLst>
                              <p:par>
                                <p:cTn id="79" presetID="31" presetClass="entr" presetSubtype="0" fill="hold" grpId="0" nodeType="clickEffect">
                                  <p:stCondLst>
                                    <p:cond delay="0"/>
                                  </p:stCondLst>
                                  <p:childTnLst>
                                    <p:set>
                                      <p:cBhvr>
                                        <p:cTn id="80" dur="1" fill="hold">
                                          <p:stCondLst>
                                            <p:cond delay="0"/>
                                          </p:stCondLst>
                                        </p:cTn>
                                        <p:tgtEl>
                                          <p:spTgt spid="20"/>
                                        </p:tgtEl>
                                        <p:attrNameLst>
                                          <p:attrName>style.visibility</p:attrName>
                                        </p:attrNameLst>
                                      </p:cBhvr>
                                      <p:to>
                                        <p:strVal val="visible"/>
                                      </p:to>
                                    </p:set>
                                    <p:anim calcmode="lin" valueType="num">
                                      <p:cBhvr>
                                        <p:cTn id="81" dur="400" fill="hold"/>
                                        <p:tgtEl>
                                          <p:spTgt spid="20"/>
                                        </p:tgtEl>
                                        <p:attrNameLst>
                                          <p:attrName>ppt_w</p:attrName>
                                        </p:attrNameLst>
                                      </p:cBhvr>
                                      <p:tavLst>
                                        <p:tav tm="0">
                                          <p:val>
                                            <p:fltVal val="0"/>
                                          </p:val>
                                        </p:tav>
                                        <p:tav tm="100000">
                                          <p:val>
                                            <p:strVal val="#ppt_w"/>
                                          </p:val>
                                        </p:tav>
                                      </p:tavLst>
                                    </p:anim>
                                    <p:anim calcmode="lin" valueType="num">
                                      <p:cBhvr>
                                        <p:cTn id="82" dur="400" fill="hold"/>
                                        <p:tgtEl>
                                          <p:spTgt spid="20"/>
                                        </p:tgtEl>
                                        <p:attrNameLst>
                                          <p:attrName>ppt_h</p:attrName>
                                        </p:attrNameLst>
                                      </p:cBhvr>
                                      <p:tavLst>
                                        <p:tav tm="0">
                                          <p:val>
                                            <p:fltVal val="0"/>
                                          </p:val>
                                        </p:tav>
                                        <p:tav tm="100000">
                                          <p:val>
                                            <p:strVal val="#ppt_h"/>
                                          </p:val>
                                        </p:tav>
                                      </p:tavLst>
                                    </p:anim>
                                    <p:anim calcmode="lin" valueType="num">
                                      <p:cBhvr>
                                        <p:cTn id="83" dur="400" fill="hold"/>
                                        <p:tgtEl>
                                          <p:spTgt spid="20"/>
                                        </p:tgtEl>
                                        <p:attrNameLst>
                                          <p:attrName>style.rotation</p:attrName>
                                        </p:attrNameLst>
                                      </p:cBhvr>
                                      <p:tavLst>
                                        <p:tav tm="0">
                                          <p:val>
                                            <p:fltVal val="90"/>
                                          </p:val>
                                        </p:tav>
                                        <p:tav tm="100000">
                                          <p:val>
                                            <p:fltVal val="0"/>
                                          </p:val>
                                        </p:tav>
                                      </p:tavLst>
                                    </p:anim>
                                    <p:animEffect transition="in" filter="fade">
                                      <p:cBhvr>
                                        <p:cTn id="84" dur="400"/>
                                        <p:tgtEl>
                                          <p:spTgt spid="20"/>
                                        </p:tgtEl>
                                      </p:cBhvr>
                                    </p:animEffect>
                                  </p:childTnLst>
                                </p:cTn>
                              </p:par>
                            </p:childTnLst>
                          </p:cTn>
                        </p:par>
                      </p:childTnLst>
                    </p:cTn>
                  </p:par>
                  <p:par>
                    <p:cTn id="85" fill="hold" nodeType="clickPar">
                      <p:stCondLst>
                        <p:cond delay="indefinite"/>
                        <p:cond evt="onBegin" delay="0">
                          <p:tn val="84"/>
                        </p:cond>
                      </p:stCondLst>
                      <p:childTnLst>
                        <p:par>
                          <p:cTn id="86" fill="hold" nodeType="afterGroup">
                            <p:stCondLst>
                              <p:cond delay="0"/>
                            </p:stCondLst>
                            <p:childTnLst>
                              <p:par>
                                <p:cTn id="87" presetID="22" presetClass="entr" presetSubtype="8" fill="hold" grpId="0" nodeType="clickEffect">
                                  <p:stCondLst>
                                    <p:cond delay="0"/>
                                  </p:stCondLst>
                                  <p:childTnLst>
                                    <p:set>
                                      <p:cBhvr>
                                        <p:cTn id="88" dur="1" fill="hold">
                                          <p:stCondLst>
                                            <p:cond delay="0"/>
                                          </p:stCondLst>
                                        </p:cTn>
                                        <p:tgtEl>
                                          <p:spTgt spid="17"/>
                                        </p:tgtEl>
                                        <p:attrNameLst>
                                          <p:attrName>style.visibility</p:attrName>
                                        </p:attrNameLst>
                                      </p:cBhvr>
                                      <p:to>
                                        <p:strVal val="visible"/>
                                      </p:to>
                                    </p:set>
                                    <p:animEffect transition="in" filter="wipe(left)">
                                      <p:cBhvr>
                                        <p:cTn id="89" dur="500"/>
                                        <p:tgtEl>
                                          <p:spTgt spid="17"/>
                                        </p:tgtEl>
                                      </p:cBhvr>
                                    </p:animEffect>
                                  </p:childTnLst>
                                </p:cTn>
                              </p:par>
                            </p:childTnLst>
                          </p:cTn>
                        </p:par>
                      </p:childTnLst>
                    </p:cTn>
                  </p:par>
                  <p:par>
                    <p:cTn id="90" fill="hold" nodeType="clickPar">
                      <p:stCondLst>
                        <p:cond delay="indefinite"/>
                        <p:cond evt="onBegin" delay="0">
                          <p:tn val="89"/>
                        </p:cond>
                      </p:stCondLst>
                      <p:childTnLst>
                        <p:par>
                          <p:cTn id="91" fill="hold" nodeType="afterGroup">
                            <p:stCondLst>
                              <p:cond delay="0"/>
                            </p:stCondLst>
                            <p:childTnLst>
                              <p:par>
                                <p:cTn id="92" presetID="31" presetClass="entr" presetSubtype="0" fill="hold" grpId="0" nodeType="clickEffect">
                                  <p:stCondLst>
                                    <p:cond delay="0"/>
                                  </p:stCondLst>
                                  <p:childTnLst>
                                    <p:set>
                                      <p:cBhvr>
                                        <p:cTn id="93" dur="1" fill="hold">
                                          <p:stCondLst>
                                            <p:cond delay="0"/>
                                          </p:stCondLst>
                                        </p:cTn>
                                        <p:tgtEl>
                                          <p:spTgt spid="21"/>
                                        </p:tgtEl>
                                        <p:attrNameLst>
                                          <p:attrName>style.visibility</p:attrName>
                                        </p:attrNameLst>
                                      </p:cBhvr>
                                      <p:to>
                                        <p:strVal val="visible"/>
                                      </p:to>
                                    </p:set>
                                    <p:anim calcmode="lin" valueType="num">
                                      <p:cBhvr>
                                        <p:cTn id="94" dur="400" fill="hold"/>
                                        <p:tgtEl>
                                          <p:spTgt spid="21"/>
                                        </p:tgtEl>
                                        <p:attrNameLst>
                                          <p:attrName>ppt_w</p:attrName>
                                        </p:attrNameLst>
                                      </p:cBhvr>
                                      <p:tavLst>
                                        <p:tav tm="0">
                                          <p:val>
                                            <p:fltVal val="0"/>
                                          </p:val>
                                        </p:tav>
                                        <p:tav tm="100000">
                                          <p:val>
                                            <p:strVal val="#ppt_w"/>
                                          </p:val>
                                        </p:tav>
                                      </p:tavLst>
                                    </p:anim>
                                    <p:anim calcmode="lin" valueType="num">
                                      <p:cBhvr>
                                        <p:cTn id="95" dur="400" fill="hold"/>
                                        <p:tgtEl>
                                          <p:spTgt spid="21"/>
                                        </p:tgtEl>
                                        <p:attrNameLst>
                                          <p:attrName>ppt_h</p:attrName>
                                        </p:attrNameLst>
                                      </p:cBhvr>
                                      <p:tavLst>
                                        <p:tav tm="0">
                                          <p:val>
                                            <p:fltVal val="0"/>
                                          </p:val>
                                        </p:tav>
                                        <p:tav tm="100000">
                                          <p:val>
                                            <p:strVal val="#ppt_h"/>
                                          </p:val>
                                        </p:tav>
                                      </p:tavLst>
                                    </p:anim>
                                    <p:anim calcmode="lin" valueType="num">
                                      <p:cBhvr>
                                        <p:cTn id="96" dur="400" fill="hold"/>
                                        <p:tgtEl>
                                          <p:spTgt spid="21"/>
                                        </p:tgtEl>
                                        <p:attrNameLst>
                                          <p:attrName>style.rotation</p:attrName>
                                        </p:attrNameLst>
                                      </p:cBhvr>
                                      <p:tavLst>
                                        <p:tav tm="0">
                                          <p:val>
                                            <p:fltVal val="90"/>
                                          </p:val>
                                        </p:tav>
                                        <p:tav tm="100000">
                                          <p:val>
                                            <p:fltVal val="0"/>
                                          </p:val>
                                        </p:tav>
                                      </p:tavLst>
                                    </p:anim>
                                    <p:animEffect transition="in" filter="fade">
                                      <p:cBhvr>
                                        <p:cTn id="97" dur="400"/>
                                        <p:tgtEl>
                                          <p:spTgt spid="21"/>
                                        </p:tgtEl>
                                      </p:cBhvr>
                                    </p:animEffect>
                                  </p:childTnLst>
                                </p:cTn>
                              </p:par>
                            </p:childTnLst>
                          </p:cTn>
                        </p:par>
                      </p:childTnLst>
                    </p:cTn>
                  </p:par>
                  <p:par>
                    <p:cTn id="98" fill="hold" nodeType="clickPar">
                      <p:stCondLst>
                        <p:cond delay="indefinite"/>
                        <p:cond evt="onBegin" delay="0">
                          <p:tn val="97"/>
                        </p:cond>
                      </p:stCondLst>
                      <p:childTnLst>
                        <p:par>
                          <p:cTn id="99" fill="hold" nodeType="afterGroup">
                            <p:stCondLst>
                              <p:cond delay="0"/>
                            </p:stCondLst>
                            <p:childTnLst>
                              <p:par>
                                <p:cTn id="100" presetID="22" presetClass="entr" presetSubtype="8" fill="hold" grpId="0" nodeType="clickEffect">
                                  <p:stCondLst>
                                    <p:cond delay="0"/>
                                  </p:stCondLst>
                                  <p:childTnLst>
                                    <p:set>
                                      <p:cBhvr>
                                        <p:cTn id="101" dur="1" fill="hold">
                                          <p:stCondLst>
                                            <p:cond delay="0"/>
                                          </p:stCondLst>
                                        </p:cTn>
                                        <p:tgtEl>
                                          <p:spTgt spid="18"/>
                                        </p:tgtEl>
                                        <p:attrNameLst>
                                          <p:attrName>style.visibility</p:attrName>
                                        </p:attrNameLst>
                                      </p:cBhvr>
                                      <p:to>
                                        <p:strVal val="visible"/>
                                      </p:to>
                                    </p:set>
                                    <p:animEffect transition="in" filter="wipe(left)">
                                      <p:cBhvr>
                                        <p:cTn id="102" dur="500"/>
                                        <p:tgtEl>
                                          <p:spTgt spid="18"/>
                                        </p:tgtEl>
                                      </p:cBhvr>
                                    </p:animEffect>
                                  </p:childTnLst>
                                </p:cTn>
                              </p:par>
                            </p:childTnLst>
                          </p:cTn>
                        </p:par>
                      </p:childTnLst>
                    </p:cTn>
                  </p:par>
                  <p:par>
                    <p:cTn id="103" fill="hold" nodeType="clickPar">
                      <p:stCondLst>
                        <p:cond delay="indefinite"/>
                        <p:cond evt="onBegin" delay="0">
                          <p:tn val="102"/>
                        </p:cond>
                      </p:stCondLst>
                      <p:childTnLst>
                        <p:par>
                          <p:cTn id="104" fill="hold" nodeType="afterGroup">
                            <p:stCondLst>
                              <p:cond delay="0"/>
                            </p:stCondLst>
                            <p:childTnLst>
                              <p:par>
                                <p:cTn id="105" presetID="31" presetClass="entr" presetSubtype="0" fill="hold" grpId="0" nodeType="clickEffect">
                                  <p:stCondLst>
                                    <p:cond delay="0"/>
                                  </p:stCondLst>
                                  <p:childTnLst>
                                    <p:set>
                                      <p:cBhvr>
                                        <p:cTn id="106" dur="1" fill="hold">
                                          <p:stCondLst>
                                            <p:cond delay="0"/>
                                          </p:stCondLst>
                                        </p:cTn>
                                        <p:tgtEl>
                                          <p:spTgt spid="25"/>
                                        </p:tgtEl>
                                        <p:attrNameLst>
                                          <p:attrName>style.visibility</p:attrName>
                                        </p:attrNameLst>
                                      </p:cBhvr>
                                      <p:to>
                                        <p:strVal val="visible"/>
                                      </p:to>
                                    </p:set>
                                    <p:anim calcmode="lin" valueType="num">
                                      <p:cBhvr>
                                        <p:cTn id="107" dur="400" fill="hold"/>
                                        <p:tgtEl>
                                          <p:spTgt spid="25"/>
                                        </p:tgtEl>
                                        <p:attrNameLst>
                                          <p:attrName>ppt_w</p:attrName>
                                        </p:attrNameLst>
                                      </p:cBhvr>
                                      <p:tavLst>
                                        <p:tav tm="0">
                                          <p:val>
                                            <p:fltVal val="0"/>
                                          </p:val>
                                        </p:tav>
                                        <p:tav tm="100000">
                                          <p:val>
                                            <p:strVal val="#ppt_w"/>
                                          </p:val>
                                        </p:tav>
                                      </p:tavLst>
                                    </p:anim>
                                    <p:anim calcmode="lin" valueType="num">
                                      <p:cBhvr>
                                        <p:cTn id="108" dur="400" fill="hold"/>
                                        <p:tgtEl>
                                          <p:spTgt spid="25"/>
                                        </p:tgtEl>
                                        <p:attrNameLst>
                                          <p:attrName>ppt_h</p:attrName>
                                        </p:attrNameLst>
                                      </p:cBhvr>
                                      <p:tavLst>
                                        <p:tav tm="0">
                                          <p:val>
                                            <p:fltVal val="0"/>
                                          </p:val>
                                        </p:tav>
                                        <p:tav tm="100000">
                                          <p:val>
                                            <p:strVal val="#ppt_h"/>
                                          </p:val>
                                        </p:tav>
                                      </p:tavLst>
                                    </p:anim>
                                    <p:anim calcmode="lin" valueType="num">
                                      <p:cBhvr>
                                        <p:cTn id="109" dur="400" fill="hold"/>
                                        <p:tgtEl>
                                          <p:spTgt spid="25"/>
                                        </p:tgtEl>
                                        <p:attrNameLst>
                                          <p:attrName>style.rotation</p:attrName>
                                        </p:attrNameLst>
                                      </p:cBhvr>
                                      <p:tavLst>
                                        <p:tav tm="0">
                                          <p:val>
                                            <p:fltVal val="90"/>
                                          </p:val>
                                        </p:tav>
                                        <p:tav tm="100000">
                                          <p:val>
                                            <p:fltVal val="0"/>
                                          </p:val>
                                        </p:tav>
                                      </p:tavLst>
                                    </p:anim>
                                    <p:animEffect transition="in" filter="fade">
                                      <p:cBhvr>
                                        <p:cTn id="110" dur="400"/>
                                        <p:tgtEl>
                                          <p:spTgt spid="25"/>
                                        </p:tgtEl>
                                      </p:cBhvr>
                                    </p:animEffect>
                                  </p:childTnLst>
                                </p:cTn>
                              </p:par>
                            </p:childTnLst>
                          </p:cTn>
                        </p:par>
                      </p:childTnLst>
                    </p:cTn>
                  </p:par>
                  <p:par>
                    <p:cTn id="111" fill="hold" nodeType="clickPar">
                      <p:stCondLst>
                        <p:cond delay="indefinite"/>
                        <p:cond evt="onBegin" delay="0">
                          <p:tn val="110"/>
                        </p:cond>
                      </p:stCondLst>
                      <p:childTnLst>
                        <p:par>
                          <p:cTn id="112" fill="hold" nodeType="afterGroup">
                            <p:stCondLst>
                              <p:cond delay="0"/>
                            </p:stCondLst>
                            <p:childTnLst>
                              <p:par>
                                <p:cTn id="113" presetID="22" presetClass="entr" presetSubtype="8" fill="hold" grpId="0" nodeType="clickEffect">
                                  <p:stCondLst>
                                    <p:cond delay="0"/>
                                  </p:stCondLst>
                                  <p:childTnLst>
                                    <p:set>
                                      <p:cBhvr>
                                        <p:cTn id="114" dur="1" fill="hold">
                                          <p:stCondLst>
                                            <p:cond delay="0"/>
                                          </p:stCondLst>
                                        </p:cTn>
                                        <p:tgtEl>
                                          <p:spTgt spid="24"/>
                                        </p:tgtEl>
                                        <p:attrNameLst>
                                          <p:attrName>style.visibility</p:attrName>
                                        </p:attrNameLst>
                                      </p:cBhvr>
                                      <p:to>
                                        <p:strVal val="visible"/>
                                      </p:to>
                                    </p:set>
                                    <p:animEffect transition="in" filter="wipe(left)">
                                      <p:cBhvr>
                                        <p:cTn id="115" dur="500"/>
                                        <p:tgtEl>
                                          <p:spTgt spid="24"/>
                                        </p:tgtEl>
                                      </p:cBhvr>
                                    </p:animEffect>
                                  </p:childTnLst>
                                </p:cTn>
                              </p:par>
                            </p:childTnLst>
                          </p:cTn>
                        </p:par>
                      </p:childTnLst>
                    </p:cTn>
                  </p:par>
                  <p:par>
                    <p:cTn id="116" fill="hold" nodeType="clickPar">
                      <p:stCondLst>
                        <p:cond delay="indefinite"/>
                        <p:cond evt="onBegin" delay="0">
                          <p:tn val="115"/>
                        </p:cond>
                      </p:stCondLst>
                      <p:childTnLst>
                        <p:par>
                          <p:cTn id="117" fill="hold" nodeType="afterGroup">
                            <p:stCondLst>
                              <p:cond delay="0"/>
                            </p:stCondLst>
                            <p:childTnLst>
                              <p:par>
                                <p:cTn id="118" presetID="31" presetClass="entr" presetSubtype="0" fill="hold" grpId="0" nodeType="clickEffect">
                                  <p:stCondLst>
                                    <p:cond delay="0"/>
                                  </p:stCondLst>
                                  <p:childTnLst>
                                    <p:set>
                                      <p:cBhvr>
                                        <p:cTn id="119" dur="1" fill="hold">
                                          <p:stCondLst>
                                            <p:cond delay="0"/>
                                          </p:stCondLst>
                                        </p:cTn>
                                        <p:tgtEl>
                                          <p:spTgt spid="31"/>
                                        </p:tgtEl>
                                        <p:attrNameLst>
                                          <p:attrName>style.visibility</p:attrName>
                                        </p:attrNameLst>
                                      </p:cBhvr>
                                      <p:to>
                                        <p:strVal val="visible"/>
                                      </p:to>
                                    </p:set>
                                    <p:anim calcmode="lin" valueType="num">
                                      <p:cBhvr>
                                        <p:cTn id="120" dur="400" fill="hold"/>
                                        <p:tgtEl>
                                          <p:spTgt spid="31"/>
                                        </p:tgtEl>
                                        <p:attrNameLst>
                                          <p:attrName>ppt_w</p:attrName>
                                        </p:attrNameLst>
                                      </p:cBhvr>
                                      <p:tavLst>
                                        <p:tav tm="0">
                                          <p:val>
                                            <p:fltVal val="0"/>
                                          </p:val>
                                        </p:tav>
                                        <p:tav tm="100000">
                                          <p:val>
                                            <p:strVal val="#ppt_w"/>
                                          </p:val>
                                        </p:tav>
                                      </p:tavLst>
                                    </p:anim>
                                    <p:anim calcmode="lin" valueType="num">
                                      <p:cBhvr>
                                        <p:cTn id="121" dur="400" fill="hold"/>
                                        <p:tgtEl>
                                          <p:spTgt spid="31"/>
                                        </p:tgtEl>
                                        <p:attrNameLst>
                                          <p:attrName>ppt_h</p:attrName>
                                        </p:attrNameLst>
                                      </p:cBhvr>
                                      <p:tavLst>
                                        <p:tav tm="0">
                                          <p:val>
                                            <p:fltVal val="0"/>
                                          </p:val>
                                        </p:tav>
                                        <p:tav tm="100000">
                                          <p:val>
                                            <p:strVal val="#ppt_h"/>
                                          </p:val>
                                        </p:tav>
                                      </p:tavLst>
                                    </p:anim>
                                    <p:anim calcmode="lin" valueType="num">
                                      <p:cBhvr>
                                        <p:cTn id="122" dur="400" fill="hold"/>
                                        <p:tgtEl>
                                          <p:spTgt spid="31"/>
                                        </p:tgtEl>
                                        <p:attrNameLst>
                                          <p:attrName>style.rotation</p:attrName>
                                        </p:attrNameLst>
                                      </p:cBhvr>
                                      <p:tavLst>
                                        <p:tav tm="0">
                                          <p:val>
                                            <p:fltVal val="90"/>
                                          </p:val>
                                        </p:tav>
                                        <p:tav tm="100000">
                                          <p:val>
                                            <p:fltVal val="0"/>
                                          </p:val>
                                        </p:tav>
                                      </p:tavLst>
                                    </p:anim>
                                    <p:animEffect transition="in" filter="fade">
                                      <p:cBhvr>
                                        <p:cTn id="123" dur="400"/>
                                        <p:tgtEl>
                                          <p:spTgt spid="31"/>
                                        </p:tgtEl>
                                      </p:cBhvr>
                                    </p:animEffect>
                                  </p:childTnLst>
                                </p:cTn>
                              </p:par>
                            </p:childTnLst>
                          </p:cTn>
                        </p:par>
                      </p:childTnLst>
                    </p:cTn>
                  </p:par>
                  <p:par>
                    <p:cTn id="124" fill="hold" nodeType="clickPar">
                      <p:stCondLst>
                        <p:cond delay="indefinite"/>
                        <p:cond evt="onBegin" delay="0">
                          <p:tn val="123"/>
                        </p:cond>
                      </p:stCondLst>
                      <p:childTnLst>
                        <p:par>
                          <p:cTn id="125" fill="hold" nodeType="afterGroup">
                            <p:stCondLst>
                              <p:cond delay="0"/>
                            </p:stCondLst>
                            <p:childTnLst>
                              <p:par>
                                <p:cTn id="126" presetID="22" presetClass="entr" presetSubtype="8" fill="hold" grpId="0" nodeType="clickEffect">
                                  <p:stCondLst>
                                    <p:cond delay="0"/>
                                  </p:stCondLst>
                                  <p:childTnLst>
                                    <p:set>
                                      <p:cBhvr>
                                        <p:cTn id="127" dur="1" fill="hold">
                                          <p:stCondLst>
                                            <p:cond delay="0"/>
                                          </p:stCondLst>
                                        </p:cTn>
                                        <p:tgtEl>
                                          <p:spTgt spid="30"/>
                                        </p:tgtEl>
                                        <p:attrNameLst>
                                          <p:attrName>style.visibility</p:attrName>
                                        </p:attrNameLst>
                                      </p:cBhvr>
                                      <p:to>
                                        <p:strVal val="visible"/>
                                      </p:to>
                                    </p:set>
                                    <p:animEffect transition="in" filter="wipe(left)">
                                      <p:cBhvr>
                                        <p:cTn id="128"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p:bldP spid="9" grpId="0"/>
      <p:bldP spid="10" grpId="0" animBg="1"/>
      <p:bldP spid="11" grpId="0" animBg="1"/>
      <p:bldP spid="12" grpId="0" animBg="1"/>
      <p:bldP spid="13" grpId="0" animBg="1"/>
      <p:bldP spid="14" grpId="0" animBg="1"/>
      <p:bldP spid="15" grpId="0" animBg="1"/>
      <p:bldP spid="16" grpId="0"/>
      <p:bldP spid="17" grpId="0"/>
      <p:bldP spid="18" grpId="0"/>
      <p:bldP spid="19" grpId="0"/>
      <p:bldP spid="20" grpId="0"/>
      <p:bldP spid="21" grpId="0"/>
      <p:bldP spid="22" grpId="0" animBg="1"/>
      <p:bldP spid="23" grpId="0" animBg="1"/>
      <p:bldP spid="24" grpId="0"/>
      <p:bldP spid="25" grpId="0"/>
      <p:bldP spid="28" grpId="0" animBg="1"/>
      <p:bldP spid="29" grpId="0" animBg="1"/>
      <p:bldP spid="30" grpId="0"/>
      <p:bldP spid="31" grpId="0"/>
    </p:bldLst>
  </p:timing>
</p:sld>
</file>

<file path=ppt/slides/slide30.xml><?xml version="1.0" encoding="utf-8"?>
<p:sld xmlns:a="http://schemas.openxmlformats.org/drawingml/2006/main" xmlns:r="http://schemas.openxmlformats.org/officeDocument/2006/relationships" xmlns:p="http://schemas.openxmlformats.org/presentationml/2006/main">
  <p:cSld>
    <p:bg>
      <p:bgPr>
        <a:blipFill rotWithShape="1">
          <a:blip r:embed="rId6"/>
          <a:stretch>
            <a:fillRect/>
          </a:stretch>
        </a:blipFill>
        <a:effectLst/>
      </p:bgPr>
    </p:bg>
    <p:spTree>
      <p:nvGrpSpPr>
        <p:cNvPr id="1" name=""/>
        <p:cNvGrpSpPr/>
        <p:nvPr/>
      </p:nvGrpSpPr>
      <p:grpSpPr>
        <a:xfrm>
          <a:off x="0" y="0"/>
          <a:ext cx="0" cy="0"/>
          <a:chOff x="0" y="0"/>
          <a:chExt cx="0" cy="0"/>
        </a:xfrm>
      </p:grpSpPr>
      <p:pic>
        <p:nvPicPr>
          <p:cNvPr id="4" name="图片 3" descr="D:\meihua_service_cache\jpg/b3355af43db30859eac067abc4bd5201.jpgb3355af43db30859eac067abc4bd5201"/>
          <p:cNvPicPr>
            <a:picLocks noChangeAspect="1"/>
          </p:cNvPicPr>
          <p:nvPr>
            <p:custDataLst>
              <p:tags r:id="rId2"/>
            </p:custDataLst>
          </p:nvPr>
        </p:nvPicPr>
        <p:blipFill>
          <a:blip r:embed="rId7"/>
          <a:stretch>
            <a:fillRect/>
          </a:stretch>
        </p:blipFill>
        <p:spPr>
          <a:xfrm>
            <a:off x="44" y="0"/>
            <a:ext cx="12192000" cy="6858000"/>
          </a:xfrm>
          <a:custGeom>
            <a:avLst/>
            <a:gdLst/>
            <a:ahLst/>
            <a:cxnLst>
              <a:cxn ang="3">
                <a:pos x="hc" y="t"/>
              </a:cxn>
              <a:cxn ang="cd2">
                <a:pos x="l" y="vc"/>
              </a:cxn>
              <a:cxn ang="cd4">
                <a:pos x="hc" y="b"/>
              </a:cxn>
              <a:cxn ang="0">
                <a:pos x="r" y="vc"/>
              </a:cxn>
            </a:cxnLst>
            <a:rect l="l" t="t" r="r" b="b"/>
            <a:pathLst>
              <a:path w="19200" h="10800">
                <a:moveTo>
                  <a:pt x="0" y="0"/>
                </a:moveTo>
                <a:lnTo>
                  <a:pt x="19200" y="0"/>
                </a:lnTo>
                <a:lnTo>
                  <a:pt x="19200" y="10800"/>
                </a:lnTo>
                <a:lnTo>
                  <a:pt x="0" y="10800"/>
                </a:lnTo>
                <a:lnTo>
                  <a:pt x="0" y="0"/>
                </a:lnTo>
                <a:close/>
              </a:path>
            </a:pathLst>
          </a:custGeom>
        </p:spPr>
      </p:pic>
      <p:sp>
        <p:nvSpPr>
          <p:cNvPr id="6" name="装饰 1"/>
          <p:cNvSpPr/>
          <p:nvPr>
            <p:custDataLst>
              <p:tags r:id="rId3"/>
            </p:custDataLst>
          </p:nvPr>
        </p:nvSpPr>
        <p:spPr>
          <a:xfrm flipH="1">
            <a:off x="3891280" y="0"/>
            <a:ext cx="8300720" cy="6858635"/>
          </a:xfrm>
          <a:custGeom>
            <a:avLst/>
            <a:gdLst>
              <a:gd name="connsiteX0" fmla="*/ 0 w 5831863"/>
              <a:gd name="connsiteY0" fmla="*/ 0 h 5073906"/>
              <a:gd name="connsiteX1" fmla="*/ 3773052 w 5831863"/>
              <a:gd name="connsiteY1" fmla="*/ 0 h 5073906"/>
              <a:gd name="connsiteX2" fmla="*/ 5831863 w 5831863"/>
              <a:gd name="connsiteY2" fmla="*/ 5073906 h 5073906"/>
              <a:gd name="connsiteX3" fmla="*/ 0 w 5831863"/>
              <a:gd name="connsiteY3" fmla="*/ 5073906 h 5073906"/>
            </a:gdLst>
            <a:ahLst/>
            <a:cxnLst>
              <a:cxn ang="0">
                <a:pos x="connsiteX0" y="connsiteY0"/>
              </a:cxn>
              <a:cxn ang="0">
                <a:pos x="connsiteX1" y="connsiteY1"/>
              </a:cxn>
              <a:cxn ang="0">
                <a:pos x="connsiteX2" y="connsiteY2"/>
              </a:cxn>
              <a:cxn ang="0">
                <a:pos x="connsiteX3" y="connsiteY3"/>
              </a:cxn>
            </a:cxnLst>
            <a:rect l="l" t="t" r="r" b="b"/>
            <a:pathLst>
              <a:path w="5831863" h="5073906">
                <a:moveTo>
                  <a:pt x="0" y="0"/>
                </a:moveTo>
                <a:lnTo>
                  <a:pt x="3773052" y="0"/>
                </a:lnTo>
                <a:lnTo>
                  <a:pt x="5831863" y="5073906"/>
                </a:lnTo>
                <a:lnTo>
                  <a:pt x="0" y="5073906"/>
                </a:lnTo>
                <a:close/>
              </a:path>
            </a:pathLst>
          </a:custGeom>
          <a:solidFill>
            <a:srgbClr val="FFFFFF">
              <a:alpha val="7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1920000" rtlCol="0" anchor="ctr">
            <a:normAutofit/>
          </a:bodyPr>
          <a:lstStyle/>
          <a:p>
            <a:pPr lvl="0"/>
            <a:endParaRPr lang="en-US" altLang="zh-CN" sz="3735" b="1">
              <a:solidFill>
                <a:srgbClr val="000000"/>
              </a:solidFill>
              <a:uFillTx/>
              <a:latin typeface="微软雅黑" pitchFamily="34" charset="-122"/>
              <a:ea typeface="微软雅黑" panose="020B0503020204020204" pitchFamily="34" charset="-122"/>
              <a:cs typeface="+mj-cs"/>
              <a:sym typeface="Arial" pitchFamily="34" charset="0"/>
            </a:endParaRPr>
          </a:p>
        </p:txBody>
      </p:sp>
      <p:sp>
        <p:nvSpPr>
          <p:cNvPr id="11" name="Title 6"/>
          <p:cNvSpPr txBox="1"/>
          <p:nvPr>
            <p:custDataLst>
              <p:tags r:id="rId4"/>
            </p:custDataLst>
          </p:nvPr>
        </p:nvSpPr>
        <p:spPr>
          <a:xfrm>
            <a:off x="5761990" y="2423160"/>
            <a:ext cx="6170295" cy="4113530"/>
          </a:xfrm>
          <a:prstGeom prst="rect">
            <a:avLst/>
          </a:prstGeom>
          <a:noFill/>
          <a:ln w="3175">
            <a:noFill/>
            <a:prstDash val="dash"/>
          </a:ln>
        </p:spPr>
        <p:txBody>
          <a:bodyPr wrap="square" lIns="91440" tIns="45720" rIns="91440" bIns="4572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lvl="0" indent="0" algn="l" fontAlgn="ctr">
              <a:lnSpc>
                <a:spcPct val="130000"/>
              </a:lnSpc>
              <a:spcBef>
                <a:spcPts val="1000"/>
              </a:spcBef>
              <a:spcAft>
                <a:spcPct val="0"/>
              </a:spcAft>
              <a:buSzTx/>
              <a:buFont typeface="Wingdings" panose="05000000000000000000" charset="0"/>
            </a:pPr>
            <a:r>
              <a:rPr sz="2800" b="1" spc="200">
                <a:ln w="3175">
                  <a:noFill/>
                  <a:prstDash val="dash"/>
                </a:ln>
                <a:solidFill>
                  <a:srgbClr val="404040"/>
                </a:solidFill>
                <a:latin typeface="微软雅黑" panose="020B0503020204020204" pitchFamily="34" charset="-122"/>
                <a:ea typeface="微软雅黑" panose="020B0503020204020204" pitchFamily="34" charset="-122"/>
                <a:cs typeface="微软雅黑" panose="020B0503020204020204" pitchFamily="34" charset="-122"/>
                <a:sym typeface="+mn-ea"/>
              </a:rPr>
              <a:t>在《老子》中,几乎通篇充满了“不争”的理念。如“上善若水。水善利万物而不争……夫唯不争,故无尤”“夫唯不争,故天下莫能与之争”“天之道,不争而善胜”等。在今天这个竞争激烈的社会,你怎样看待竞争这一问题?</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circle(in)">
                                      <p:cBhvr>
                                        <p:cTn id="7"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31.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nvSpPr>
        <p:spPr>
          <a:xfrm>
            <a:off x="314325" y="243840"/>
            <a:ext cx="10772140" cy="1130300"/>
          </a:xfrm>
          <a:prstGeom prst="rect">
            <a:avLst/>
          </a:prstGeom>
        </p:spPr>
        <p:txBody>
          <a:bodyPr vert="horz" lIns="90000" tIns="46800" rIns="90000" bIns="46800" rtlCol="0" anchor="ctr" anchorCtr="0">
            <a:noAutofit/>
          </a:bodyPr>
          <a:lstStyle>
            <a:lvl1pPr marL="0" marR="0" algn="l" defTabSz="914400" rtl="0" eaLnBrk="1" fontAlgn="auto" latinLnBrk="0" hangingPunct="1">
              <a:lnSpc>
                <a:spcPct val="100000"/>
              </a:lnSpc>
              <a:spcBef>
                <a:spcPct val="0"/>
              </a:spcBef>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algn="l"/>
            <a:r>
              <a:rPr>
                <a:solidFill>
                  <a:srgbClr val="FF0000"/>
                </a:solidFill>
                <a:latin typeface="微软雅黑" panose="020B0503020204020204" pitchFamily="34" charset="-122"/>
                <a:cs typeface="微软雅黑" panose="020B0503020204020204" pitchFamily="34" charset="-122"/>
                <a:sym typeface="+mn-ea"/>
              </a:rPr>
              <a:t>观点一:竞争是一种客观的现实存在。</a:t>
            </a:r>
            <a:endParaRPr sz="2800" b="0">
              <a:solidFill>
                <a:schemeClr val="tx2"/>
              </a:solidFill>
              <a:latin typeface="黑体" pitchFamily="49" charset="-122"/>
              <a:ea typeface="黑体" pitchFamily="49" charset="-122"/>
              <a:cs typeface="黑体" panose="02010609060101010101" pitchFamily="49" charset="-122"/>
              <a:sym typeface="+mn-ea"/>
            </a:endParaRPr>
          </a:p>
        </p:txBody>
      </p:sp>
      <p:sp>
        <p:nvSpPr>
          <p:cNvPr id="3" name="标题 1"/>
          <p:cNvSpPr>
            <a:spLocks noGrp="1"/>
          </p:cNvSpPr>
          <p:nvPr/>
        </p:nvSpPr>
        <p:spPr>
          <a:xfrm>
            <a:off x="413385" y="1593215"/>
            <a:ext cx="10772140" cy="4383405"/>
          </a:xfrm>
          <a:prstGeom prst="rect">
            <a:avLst/>
          </a:prstGeom>
        </p:spPr>
        <p:txBody>
          <a:bodyPr vert="horz" lIns="90000" tIns="46800" rIns="90000" bIns="46800" rtlCol="0" anchor="ctr" anchorCtr="0">
            <a:noAutofit/>
          </a:bodyPr>
          <a:lstStyle>
            <a:lvl1pPr marL="0" marR="0" algn="l" defTabSz="914400" rtl="0" eaLnBrk="1" fontAlgn="auto" latinLnBrk="0" hangingPunct="1">
              <a:lnSpc>
                <a:spcPct val="100000"/>
              </a:lnSpc>
              <a:spcBef>
                <a:spcPct val="0"/>
              </a:spcBef>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algn="l">
              <a:lnSpc>
                <a:spcPct val="150000"/>
              </a:lnSpc>
            </a:pPr>
            <a:r>
              <a:rPr sz="2400" b="0">
                <a:solidFill>
                  <a:schemeClr val="tx2"/>
                </a:solidFill>
                <a:latin typeface="黑体" panose="02010609060101010101" pitchFamily="49" charset="-122"/>
                <a:ea typeface="黑体" panose="02010609060101010101" pitchFamily="49" charset="-122"/>
                <a:cs typeface="黑体" panose="02010609060101010101" pitchFamily="49" charset="-122"/>
                <a:sym typeface="+mn-ea"/>
              </a:rPr>
              <a:t>亚当·斯密曾说过:“一种事业若对社会有益,就应当任其自由,广其竞争,竞争愈自由、愈普遍,那事业就愈有利于社会。”好的竞争有利于加强人与人之间的团结和社会的和谐会促进社会的发展和进步；坏的竞争则会造成人与人之间的冲突甚至会导致社会的分裂、动荡。区分竞争的好与坏的标准,就是其是否符合社会规范和伦理道德的要求,以此为标准,儒家的思想家们提出了符合“礼”“义”标准的“君子之争”,区别于只顾谋求一己之私利的“小人之争”。我们应提倡“君子之争”,拒绝“小人之争”。</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80">
                                          <p:stCondLst>
                                            <p:cond delay="0"/>
                                          </p:stCondLst>
                                        </p:cTn>
                                        <p:tgtEl>
                                          <p:spTgt spid="2"/>
                                        </p:tgtEl>
                                      </p:cBhvr>
                                    </p:animEffect>
                                    <p:anim calcmode="lin" valueType="num">
                                      <p:cBhvr>
                                        <p:cTn id="8"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13" dur="26">
                                          <p:stCondLst>
                                            <p:cond delay="650"/>
                                          </p:stCondLst>
                                        </p:cTn>
                                        <p:tgtEl>
                                          <p:spTgt spid="2"/>
                                        </p:tgtEl>
                                      </p:cBhvr>
                                      <p:to x="100000" y="60000"/>
                                    </p:animScale>
                                    <p:animScale>
                                      <p:cBhvr>
                                        <p:cTn id="14" dur="166" decel="50000">
                                          <p:stCondLst>
                                            <p:cond delay="676"/>
                                          </p:stCondLst>
                                        </p:cTn>
                                        <p:tgtEl>
                                          <p:spTgt spid="2"/>
                                        </p:tgtEl>
                                      </p:cBhvr>
                                      <p:to x="100000" y="100000"/>
                                    </p:animScale>
                                    <p:animScale>
                                      <p:cBhvr>
                                        <p:cTn id="15" dur="26">
                                          <p:stCondLst>
                                            <p:cond delay="1312"/>
                                          </p:stCondLst>
                                        </p:cTn>
                                        <p:tgtEl>
                                          <p:spTgt spid="2"/>
                                        </p:tgtEl>
                                      </p:cBhvr>
                                      <p:to x="100000" y="80000"/>
                                    </p:animScale>
                                    <p:animScale>
                                      <p:cBhvr>
                                        <p:cTn id="16" dur="166" decel="50000">
                                          <p:stCondLst>
                                            <p:cond delay="1338"/>
                                          </p:stCondLst>
                                        </p:cTn>
                                        <p:tgtEl>
                                          <p:spTgt spid="2"/>
                                        </p:tgtEl>
                                      </p:cBhvr>
                                      <p:to x="100000" y="100000"/>
                                    </p:animScale>
                                    <p:animScale>
                                      <p:cBhvr>
                                        <p:cTn id="17" dur="26">
                                          <p:stCondLst>
                                            <p:cond delay="1642"/>
                                          </p:stCondLst>
                                        </p:cTn>
                                        <p:tgtEl>
                                          <p:spTgt spid="2"/>
                                        </p:tgtEl>
                                      </p:cBhvr>
                                      <p:to x="100000" y="90000"/>
                                    </p:animScale>
                                    <p:animScale>
                                      <p:cBhvr>
                                        <p:cTn id="18" dur="166" decel="50000">
                                          <p:stCondLst>
                                            <p:cond delay="1668"/>
                                          </p:stCondLst>
                                        </p:cTn>
                                        <p:tgtEl>
                                          <p:spTgt spid="2"/>
                                        </p:tgtEl>
                                      </p:cBhvr>
                                      <p:to x="100000" y="100000"/>
                                    </p:animScale>
                                    <p:animScale>
                                      <p:cBhvr>
                                        <p:cTn id="19" dur="26">
                                          <p:stCondLst>
                                            <p:cond delay="1808"/>
                                          </p:stCondLst>
                                        </p:cTn>
                                        <p:tgtEl>
                                          <p:spTgt spid="2"/>
                                        </p:tgtEl>
                                      </p:cBhvr>
                                      <p:to x="100000" y="95000"/>
                                    </p:animScale>
                                    <p:animScale>
                                      <p:cBhvr>
                                        <p:cTn id="20" dur="166" decel="50000">
                                          <p:stCondLst>
                                            <p:cond delay="1834"/>
                                          </p:stCondLst>
                                        </p:cTn>
                                        <p:tgtEl>
                                          <p:spTgt spid="2"/>
                                        </p:tgtEl>
                                      </p:cBhvr>
                                      <p:to x="100000" y="100000"/>
                                    </p:animScale>
                                  </p:childTnLst>
                                </p:cTn>
                              </p:par>
                            </p:childTnLst>
                          </p:cTn>
                        </p:par>
                      </p:childTnLst>
                    </p:cTn>
                  </p:par>
                  <p:par>
                    <p:cTn id="21" fill="hold" nodeType="clickPar">
                      <p:stCondLst>
                        <p:cond delay="indefinite"/>
                      </p:stCondLst>
                      <p:childTnLst>
                        <p:par>
                          <p:cTn id="22" fill="hold" nodeType="afterGroup">
                            <p:stCondLst>
                              <p:cond delay="0"/>
                            </p:stCondLst>
                            <p:childTnLst>
                              <p:par>
                                <p:cTn id="23" presetID="6" presetClass="entr" presetSubtype="16" fill="hold" grpId="0" nodeType="click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circle(in)">
                                      <p:cBhvr>
                                        <p:cTn id="25"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32.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nvSpPr>
        <p:spPr>
          <a:xfrm>
            <a:off x="314325" y="243840"/>
            <a:ext cx="10772140" cy="1130300"/>
          </a:xfrm>
          <a:prstGeom prst="rect">
            <a:avLst/>
          </a:prstGeom>
        </p:spPr>
        <p:txBody>
          <a:bodyPr vert="horz" lIns="90000" tIns="46800" rIns="90000" bIns="46800" rtlCol="0" anchor="ctr" anchorCtr="0">
            <a:noAutofit/>
          </a:bodyPr>
          <a:lstStyle>
            <a:lvl1pPr marL="0" marR="0" algn="l" defTabSz="914400" rtl="0" eaLnBrk="1" fontAlgn="auto" latinLnBrk="0" hangingPunct="1">
              <a:lnSpc>
                <a:spcPct val="100000"/>
              </a:lnSpc>
              <a:spcBef>
                <a:spcPct val="0"/>
              </a:spcBef>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algn="l"/>
            <a:r>
              <a:rPr>
                <a:solidFill>
                  <a:srgbClr val="FF0000"/>
                </a:solidFill>
                <a:latin typeface="微软雅黑" panose="020B0503020204020204" pitchFamily="34" charset="-122"/>
                <a:cs typeface="微软雅黑" panose="020B0503020204020204" pitchFamily="34" charset="-122"/>
                <a:sym typeface="+mn-ea"/>
              </a:rPr>
              <a:t>观点二:过度竞争导致无序。</a:t>
            </a:r>
          </a:p>
        </p:txBody>
      </p:sp>
      <p:sp>
        <p:nvSpPr>
          <p:cNvPr id="3" name="标题 1"/>
          <p:cNvSpPr>
            <a:spLocks noGrp="1"/>
          </p:cNvSpPr>
          <p:nvPr/>
        </p:nvSpPr>
        <p:spPr>
          <a:xfrm>
            <a:off x="413385" y="1593215"/>
            <a:ext cx="10772140" cy="4383405"/>
          </a:xfrm>
          <a:prstGeom prst="rect">
            <a:avLst/>
          </a:prstGeom>
        </p:spPr>
        <p:txBody>
          <a:bodyPr vert="horz" lIns="90000" tIns="46800" rIns="90000" bIns="46800" rtlCol="0" anchor="ctr" anchorCtr="0">
            <a:noAutofit/>
          </a:bodyPr>
          <a:lstStyle>
            <a:lvl1pPr marL="0" marR="0" algn="l" defTabSz="914400" rtl="0" eaLnBrk="1" fontAlgn="auto" latinLnBrk="0" hangingPunct="1">
              <a:lnSpc>
                <a:spcPct val="100000"/>
              </a:lnSpc>
              <a:spcBef>
                <a:spcPct val="0"/>
              </a:spcBef>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algn="l">
              <a:lnSpc>
                <a:spcPct val="150000"/>
              </a:lnSpc>
            </a:pPr>
            <a:r>
              <a:rPr sz="2400" b="0">
                <a:solidFill>
                  <a:schemeClr val="tx2"/>
                </a:solidFill>
                <a:latin typeface="黑体" panose="02010609060101010101" pitchFamily="49" charset="-122"/>
                <a:ea typeface="黑体" panose="02010609060101010101" pitchFamily="49" charset="-122"/>
                <a:cs typeface="黑体" panose="02010609060101010101" pitchFamily="49" charset="-122"/>
                <a:sym typeface="+mn-ea"/>
              </a:rPr>
              <a:t>如果竞争没有了法律和道德的约束,就会导致混乱。战争是这样,经济发展是这样,人的生活也是这样。人类进行军备竞赛,导致核武器泛滥成灾；人类进行太空竞赛,导致太空垃圾的“乌云密布”；而人类的物质占有竞赛,已使地球不堪重负……我们回过头来,再听听老子说的“知足之足,常足矣”“多藏必厚亡。知足不辱,知止不殆,可以长久”,时刻提醒自己要在规范约束下进行有序竞争。</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80">
                                          <p:stCondLst>
                                            <p:cond delay="0"/>
                                          </p:stCondLst>
                                        </p:cTn>
                                        <p:tgtEl>
                                          <p:spTgt spid="2"/>
                                        </p:tgtEl>
                                      </p:cBhvr>
                                    </p:animEffect>
                                    <p:anim calcmode="lin" valueType="num">
                                      <p:cBhvr>
                                        <p:cTn id="8"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13" dur="26">
                                          <p:stCondLst>
                                            <p:cond delay="650"/>
                                          </p:stCondLst>
                                        </p:cTn>
                                        <p:tgtEl>
                                          <p:spTgt spid="2"/>
                                        </p:tgtEl>
                                      </p:cBhvr>
                                      <p:to x="100000" y="60000"/>
                                    </p:animScale>
                                    <p:animScale>
                                      <p:cBhvr>
                                        <p:cTn id="14" dur="166" decel="50000">
                                          <p:stCondLst>
                                            <p:cond delay="676"/>
                                          </p:stCondLst>
                                        </p:cTn>
                                        <p:tgtEl>
                                          <p:spTgt spid="2"/>
                                        </p:tgtEl>
                                      </p:cBhvr>
                                      <p:to x="100000" y="100000"/>
                                    </p:animScale>
                                    <p:animScale>
                                      <p:cBhvr>
                                        <p:cTn id="15" dur="26">
                                          <p:stCondLst>
                                            <p:cond delay="1312"/>
                                          </p:stCondLst>
                                        </p:cTn>
                                        <p:tgtEl>
                                          <p:spTgt spid="2"/>
                                        </p:tgtEl>
                                      </p:cBhvr>
                                      <p:to x="100000" y="80000"/>
                                    </p:animScale>
                                    <p:animScale>
                                      <p:cBhvr>
                                        <p:cTn id="16" dur="166" decel="50000">
                                          <p:stCondLst>
                                            <p:cond delay="1338"/>
                                          </p:stCondLst>
                                        </p:cTn>
                                        <p:tgtEl>
                                          <p:spTgt spid="2"/>
                                        </p:tgtEl>
                                      </p:cBhvr>
                                      <p:to x="100000" y="100000"/>
                                    </p:animScale>
                                    <p:animScale>
                                      <p:cBhvr>
                                        <p:cTn id="17" dur="26">
                                          <p:stCondLst>
                                            <p:cond delay="1642"/>
                                          </p:stCondLst>
                                        </p:cTn>
                                        <p:tgtEl>
                                          <p:spTgt spid="2"/>
                                        </p:tgtEl>
                                      </p:cBhvr>
                                      <p:to x="100000" y="90000"/>
                                    </p:animScale>
                                    <p:animScale>
                                      <p:cBhvr>
                                        <p:cTn id="18" dur="166" decel="50000">
                                          <p:stCondLst>
                                            <p:cond delay="1668"/>
                                          </p:stCondLst>
                                        </p:cTn>
                                        <p:tgtEl>
                                          <p:spTgt spid="2"/>
                                        </p:tgtEl>
                                      </p:cBhvr>
                                      <p:to x="100000" y="100000"/>
                                    </p:animScale>
                                    <p:animScale>
                                      <p:cBhvr>
                                        <p:cTn id="19" dur="26">
                                          <p:stCondLst>
                                            <p:cond delay="1808"/>
                                          </p:stCondLst>
                                        </p:cTn>
                                        <p:tgtEl>
                                          <p:spTgt spid="2"/>
                                        </p:tgtEl>
                                      </p:cBhvr>
                                      <p:to x="100000" y="95000"/>
                                    </p:animScale>
                                    <p:animScale>
                                      <p:cBhvr>
                                        <p:cTn id="20" dur="166" decel="50000">
                                          <p:stCondLst>
                                            <p:cond delay="1834"/>
                                          </p:stCondLst>
                                        </p:cTn>
                                        <p:tgtEl>
                                          <p:spTgt spid="2"/>
                                        </p:tgtEl>
                                      </p:cBhvr>
                                      <p:to x="100000" y="100000"/>
                                    </p:animScale>
                                  </p:childTnLst>
                                </p:cTn>
                              </p:par>
                            </p:childTnLst>
                          </p:cTn>
                        </p:par>
                      </p:childTnLst>
                    </p:cTn>
                  </p:par>
                  <p:par>
                    <p:cTn id="21" fill="hold" nodeType="clickPar">
                      <p:stCondLst>
                        <p:cond delay="indefinite"/>
                      </p:stCondLst>
                      <p:childTnLst>
                        <p:par>
                          <p:cTn id="22" fill="hold" nodeType="afterGroup">
                            <p:stCondLst>
                              <p:cond delay="0"/>
                            </p:stCondLst>
                            <p:childTnLst>
                              <p:par>
                                <p:cTn id="23" presetID="6" presetClass="entr" presetSubtype="16" fill="hold" grpId="0" nodeType="click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circle(in)">
                                      <p:cBhvr>
                                        <p:cTn id="25"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33.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nvSpPr>
        <p:spPr>
          <a:xfrm>
            <a:off x="314325" y="243840"/>
            <a:ext cx="10772140" cy="1130300"/>
          </a:xfrm>
          <a:prstGeom prst="rect">
            <a:avLst/>
          </a:prstGeom>
        </p:spPr>
        <p:txBody>
          <a:bodyPr vert="horz" lIns="90000" tIns="46800" rIns="90000" bIns="46800" rtlCol="0" anchor="ctr" anchorCtr="0">
            <a:noAutofit/>
          </a:bodyPr>
          <a:lstStyle>
            <a:lvl1pPr marL="0" marR="0" algn="l" defTabSz="914400" rtl="0" eaLnBrk="1" fontAlgn="auto" latinLnBrk="0" hangingPunct="1">
              <a:lnSpc>
                <a:spcPct val="100000"/>
              </a:lnSpc>
              <a:spcBef>
                <a:spcPct val="0"/>
              </a:spcBef>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algn="l"/>
            <a:r>
              <a:rPr>
                <a:solidFill>
                  <a:srgbClr val="FF0000"/>
                </a:solidFill>
                <a:latin typeface="微软雅黑" panose="020B0503020204020204" pitchFamily="34" charset="-122"/>
                <a:cs typeface="微软雅黑" panose="020B0503020204020204" pitchFamily="34" charset="-122"/>
                <a:sym typeface="+mn-ea"/>
              </a:rPr>
              <a:t>观点三:“不争之德”助不争而胜。</a:t>
            </a:r>
          </a:p>
        </p:txBody>
      </p:sp>
      <p:sp>
        <p:nvSpPr>
          <p:cNvPr id="3" name="标题 1"/>
          <p:cNvSpPr>
            <a:spLocks noGrp="1"/>
          </p:cNvSpPr>
          <p:nvPr/>
        </p:nvSpPr>
        <p:spPr>
          <a:xfrm>
            <a:off x="413385" y="1593215"/>
            <a:ext cx="10772140" cy="4383405"/>
          </a:xfrm>
          <a:prstGeom prst="rect">
            <a:avLst/>
          </a:prstGeom>
        </p:spPr>
        <p:txBody>
          <a:bodyPr vert="horz" lIns="90000" tIns="46800" rIns="90000" bIns="46800" rtlCol="0" anchor="ctr" anchorCtr="0">
            <a:noAutofit/>
          </a:bodyPr>
          <a:lstStyle>
            <a:lvl1pPr marL="0" marR="0" algn="l" defTabSz="914400" rtl="0" eaLnBrk="1" fontAlgn="auto" latinLnBrk="0" hangingPunct="1">
              <a:lnSpc>
                <a:spcPct val="100000"/>
              </a:lnSpc>
              <a:spcBef>
                <a:spcPct val="0"/>
              </a:spcBef>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algn="l">
              <a:lnSpc>
                <a:spcPct val="150000"/>
              </a:lnSpc>
            </a:pPr>
            <a:r>
              <a:rPr sz="2400" b="0">
                <a:solidFill>
                  <a:schemeClr val="tx2"/>
                </a:solidFill>
                <a:latin typeface="黑体" panose="02010609060101010101" pitchFamily="49" charset="-122"/>
                <a:ea typeface="黑体" panose="02010609060101010101" pitchFamily="49" charset="-122"/>
                <a:cs typeface="黑体" panose="02010609060101010101" pitchFamily="49" charset="-122"/>
                <a:sym typeface="+mn-ea"/>
              </a:rPr>
              <a:t>老子所谓的“不争”不是真的不争,而是眼前不争,是依托着“道”的无痕迹的争,是为以后发展的争,这是不争之德的体现。天下之事,唯有不争之德可以服人,唯有与人无争才能立于不败之地。这既是老子以柔克刚思想的体现,又表达了一种人格力量。纵观滚滚红尘,凡好争者,终必是得而复失；而不争者,则终是得而不失。德者自得,无德者不得。得失之理,唯在一个“德”字上。</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80">
                                          <p:stCondLst>
                                            <p:cond delay="0"/>
                                          </p:stCondLst>
                                        </p:cTn>
                                        <p:tgtEl>
                                          <p:spTgt spid="2"/>
                                        </p:tgtEl>
                                      </p:cBhvr>
                                    </p:animEffect>
                                    <p:anim calcmode="lin" valueType="num">
                                      <p:cBhvr>
                                        <p:cTn id="8"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13" dur="26">
                                          <p:stCondLst>
                                            <p:cond delay="650"/>
                                          </p:stCondLst>
                                        </p:cTn>
                                        <p:tgtEl>
                                          <p:spTgt spid="2"/>
                                        </p:tgtEl>
                                      </p:cBhvr>
                                      <p:to x="100000" y="60000"/>
                                    </p:animScale>
                                    <p:animScale>
                                      <p:cBhvr>
                                        <p:cTn id="14" dur="166" decel="50000">
                                          <p:stCondLst>
                                            <p:cond delay="676"/>
                                          </p:stCondLst>
                                        </p:cTn>
                                        <p:tgtEl>
                                          <p:spTgt spid="2"/>
                                        </p:tgtEl>
                                      </p:cBhvr>
                                      <p:to x="100000" y="100000"/>
                                    </p:animScale>
                                    <p:animScale>
                                      <p:cBhvr>
                                        <p:cTn id="15" dur="26">
                                          <p:stCondLst>
                                            <p:cond delay="1312"/>
                                          </p:stCondLst>
                                        </p:cTn>
                                        <p:tgtEl>
                                          <p:spTgt spid="2"/>
                                        </p:tgtEl>
                                      </p:cBhvr>
                                      <p:to x="100000" y="80000"/>
                                    </p:animScale>
                                    <p:animScale>
                                      <p:cBhvr>
                                        <p:cTn id="16" dur="166" decel="50000">
                                          <p:stCondLst>
                                            <p:cond delay="1338"/>
                                          </p:stCondLst>
                                        </p:cTn>
                                        <p:tgtEl>
                                          <p:spTgt spid="2"/>
                                        </p:tgtEl>
                                      </p:cBhvr>
                                      <p:to x="100000" y="100000"/>
                                    </p:animScale>
                                    <p:animScale>
                                      <p:cBhvr>
                                        <p:cTn id="17" dur="26">
                                          <p:stCondLst>
                                            <p:cond delay="1642"/>
                                          </p:stCondLst>
                                        </p:cTn>
                                        <p:tgtEl>
                                          <p:spTgt spid="2"/>
                                        </p:tgtEl>
                                      </p:cBhvr>
                                      <p:to x="100000" y="90000"/>
                                    </p:animScale>
                                    <p:animScale>
                                      <p:cBhvr>
                                        <p:cTn id="18" dur="166" decel="50000">
                                          <p:stCondLst>
                                            <p:cond delay="1668"/>
                                          </p:stCondLst>
                                        </p:cTn>
                                        <p:tgtEl>
                                          <p:spTgt spid="2"/>
                                        </p:tgtEl>
                                      </p:cBhvr>
                                      <p:to x="100000" y="100000"/>
                                    </p:animScale>
                                    <p:animScale>
                                      <p:cBhvr>
                                        <p:cTn id="19" dur="26">
                                          <p:stCondLst>
                                            <p:cond delay="1808"/>
                                          </p:stCondLst>
                                        </p:cTn>
                                        <p:tgtEl>
                                          <p:spTgt spid="2"/>
                                        </p:tgtEl>
                                      </p:cBhvr>
                                      <p:to x="100000" y="95000"/>
                                    </p:animScale>
                                    <p:animScale>
                                      <p:cBhvr>
                                        <p:cTn id="20" dur="166" decel="50000">
                                          <p:stCondLst>
                                            <p:cond delay="1834"/>
                                          </p:stCondLst>
                                        </p:cTn>
                                        <p:tgtEl>
                                          <p:spTgt spid="2"/>
                                        </p:tgtEl>
                                      </p:cBhvr>
                                      <p:to x="100000" y="100000"/>
                                    </p:animScale>
                                  </p:childTnLst>
                                </p:cTn>
                              </p:par>
                            </p:childTnLst>
                          </p:cTn>
                        </p:par>
                      </p:childTnLst>
                    </p:cTn>
                  </p:par>
                  <p:par>
                    <p:cTn id="21" fill="hold" nodeType="clickPar">
                      <p:stCondLst>
                        <p:cond delay="indefinite"/>
                      </p:stCondLst>
                      <p:childTnLst>
                        <p:par>
                          <p:cTn id="22" fill="hold" nodeType="afterGroup">
                            <p:stCondLst>
                              <p:cond delay="0"/>
                            </p:stCondLst>
                            <p:childTnLst>
                              <p:par>
                                <p:cTn id="23" presetID="6" presetClass="entr" presetSubtype="16" fill="hold" grpId="0" nodeType="click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circle(in)">
                                      <p:cBhvr>
                                        <p:cTn id="25"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34.xml><?xml version="1.0" encoding="utf-8"?>
<p:sld xmlns:a="http://schemas.openxmlformats.org/drawingml/2006/main" xmlns:r="http://schemas.openxmlformats.org/officeDocument/2006/relationships" xmlns:p="http://schemas.openxmlformats.org/presentationml/2006/main">
  <p:cSld>
    <p:bg>
      <p:bgPr>
        <a:blipFill rotWithShape="1">
          <a:blip r:embed="rId6"/>
          <a:stretch>
            <a:fillRect/>
          </a:stretch>
        </a:blipFill>
        <a:effectLst/>
      </p:bgPr>
    </p:bg>
    <p:spTree>
      <p:nvGrpSpPr>
        <p:cNvPr id="1" name=""/>
        <p:cNvGrpSpPr/>
        <p:nvPr/>
      </p:nvGrpSpPr>
      <p:grpSpPr>
        <a:xfrm>
          <a:off x="0" y="0"/>
          <a:ext cx="0" cy="0"/>
          <a:chOff x="0" y="0"/>
          <a:chExt cx="0" cy="0"/>
        </a:xfrm>
      </p:grpSpPr>
      <p:pic>
        <p:nvPicPr>
          <p:cNvPr id="4" name="图片 3" descr="D:\meihua_service_cache\jpg/b3355af43db30859eac067abc4bd5201.jpgb3355af43db30859eac067abc4bd5201"/>
          <p:cNvPicPr>
            <a:picLocks noChangeAspect="1"/>
          </p:cNvPicPr>
          <p:nvPr>
            <p:custDataLst>
              <p:tags r:id="rId2"/>
            </p:custDataLst>
          </p:nvPr>
        </p:nvPicPr>
        <p:blipFill>
          <a:blip r:embed="rId7"/>
          <a:stretch>
            <a:fillRect/>
          </a:stretch>
        </p:blipFill>
        <p:spPr>
          <a:xfrm>
            <a:off x="44" y="0"/>
            <a:ext cx="12192000" cy="6858000"/>
          </a:xfrm>
          <a:custGeom>
            <a:avLst/>
            <a:gdLst/>
            <a:ahLst/>
            <a:cxnLst>
              <a:cxn ang="3">
                <a:pos x="hc" y="t"/>
              </a:cxn>
              <a:cxn ang="cd2">
                <a:pos x="l" y="vc"/>
              </a:cxn>
              <a:cxn ang="cd4">
                <a:pos x="hc" y="b"/>
              </a:cxn>
              <a:cxn ang="0">
                <a:pos x="r" y="vc"/>
              </a:cxn>
            </a:cxnLst>
            <a:rect l="l" t="t" r="r" b="b"/>
            <a:pathLst>
              <a:path w="19200" h="10800">
                <a:moveTo>
                  <a:pt x="0" y="0"/>
                </a:moveTo>
                <a:lnTo>
                  <a:pt x="19200" y="0"/>
                </a:lnTo>
                <a:lnTo>
                  <a:pt x="19200" y="10800"/>
                </a:lnTo>
                <a:lnTo>
                  <a:pt x="0" y="10800"/>
                </a:lnTo>
                <a:lnTo>
                  <a:pt x="0" y="0"/>
                </a:lnTo>
                <a:close/>
              </a:path>
            </a:pathLst>
          </a:custGeom>
        </p:spPr>
      </p:pic>
      <p:sp>
        <p:nvSpPr>
          <p:cNvPr id="6" name="装饰 1"/>
          <p:cNvSpPr/>
          <p:nvPr>
            <p:custDataLst>
              <p:tags r:id="rId3"/>
            </p:custDataLst>
          </p:nvPr>
        </p:nvSpPr>
        <p:spPr>
          <a:xfrm flipH="1">
            <a:off x="3891280" y="0"/>
            <a:ext cx="8300720" cy="6858635"/>
          </a:xfrm>
          <a:custGeom>
            <a:avLst/>
            <a:gdLst>
              <a:gd name="connsiteX0" fmla="*/ 0 w 5831863"/>
              <a:gd name="connsiteY0" fmla="*/ 0 h 5073906"/>
              <a:gd name="connsiteX1" fmla="*/ 3773052 w 5831863"/>
              <a:gd name="connsiteY1" fmla="*/ 0 h 5073906"/>
              <a:gd name="connsiteX2" fmla="*/ 5831863 w 5831863"/>
              <a:gd name="connsiteY2" fmla="*/ 5073906 h 5073906"/>
              <a:gd name="connsiteX3" fmla="*/ 0 w 5831863"/>
              <a:gd name="connsiteY3" fmla="*/ 5073906 h 5073906"/>
            </a:gdLst>
            <a:ahLst/>
            <a:cxnLst>
              <a:cxn ang="0">
                <a:pos x="connsiteX0" y="connsiteY0"/>
              </a:cxn>
              <a:cxn ang="0">
                <a:pos x="connsiteX1" y="connsiteY1"/>
              </a:cxn>
              <a:cxn ang="0">
                <a:pos x="connsiteX2" y="connsiteY2"/>
              </a:cxn>
              <a:cxn ang="0">
                <a:pos x="connsiteX3" y="connsiteY3"/>
              </a:cxn>
            </a:cxnLst>
            <a:rect l="l" t="t" r="r" b="b"/>
            <a:pathLst>
              <a:path w="5831863" h="5073906">
                <a:moveTo>
                  <a:pt x="0" y="0"/>
                </a:moveTo>
                <a:lnTo>
                  <a:pt x="3773052" y="0"/>
                </a:lnTo>
                <a:lnTo>
                  <a:pt x="5831863" y="5073906"/>
                </a:lnTo>
                <a:lnTo>
                  <a:pt x="0" y="5073906"/>
                </a:lnTo>
                <a:close/>
              </a:path>
            </a:pathLst>
          </a:custGeom>
          <a:solidFill>
            <a:srgbClr val="FFFFFF">
              <a:alpha val="7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1920000" rtlCol="0" anchor="ctr">
            <a:normAutofit/>
          </a:bodyPr>
          <a:lstStyle/>
          <a:p>
            <a:pPr lvl="0"/>
            <a:endParaRPr lang="en-US" altLang="zh-CN" sz="3735" b="1">
              <a:solidFill>
                <a:srgbClr val="000000"/>
              </a:solidFill>
              <a:uFillTx/>
              <a:latin typeface="微软雅黑" panose="020B0503020204020204" pitchFamily="34" charset="-122"/>
              <a:ea typeface="微软雅黑" panose="020B0503020204020204" pitchFamily="34" charset="-122"/>
              <a:cs typeface="+mj-cs"/>
              <a:sym typeface="Arial" panose="020B0604020202020204" pitchFamily="34" charset="0"/>
            </a:endParaRPr>
          </a:p>
        </p:txBody>
      </p:sp>
      <p:sp>
        <p:nvSpPr>
          <p:cNvPr id="11" name="Title 6"/>
          <p:cNvSpPr txBox="1"/>
          <p:nvPr>
            <p:custDataLst>
              <p:tags r:id="rId4"/>
            </p:custDataLst>
          </p:nvPr>
        </p:nvSpPr>
        <p:spPr>
          <a:xfrm>
            <a:off x="5761990" y="2423160"/>
            <a:ext cx="6170295" cy="4113530"/>
          </a:xfrm>
          <a:prstGeom prst="rect">
            <a:avLst/>
          </a:prstGeom>
          <a:noFill/>
          <a:ln w="3175">
            <a:noFill/>
            <a:prstDash val="dash"/>
          </a:ln>
        </p:spPr>
        <p:txBody>
          <a:bodyPr wrap="square" lIns="91440" tIns="45720" rIns="91440" bIns="4572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algn="l">
              <a:lnSpc>
                <a:spcPct val="150000"/>
              </a:lnSpc>
            </a:pPr>
            <a:r>
              <a:rPr sz="2800" b="1">
                <a:solidFill>
                  <a:schemeClr val="tx2"/>
                </a:solidFill>
                <a:latin typeface="微软雅黑" panose="020B0503020204020204" pitchFamily="34" charset="-122"/>
                <a:cs typeface="微软雅黑" panose="020B0503020204020204" pitchFamily="34" charset="-122"/>
                <a:sym typeface="+mn-ea"/>
              </a:rPr>
              <a:t>《老子》第六十四章中提到“合抱之木,生于毫末；九层之台,起于累土；千里之行,始于足下”,荀子《劝学》中有“积土成山”“积水成渊”“故不积跬步,无以至千里；不积小流,无以成江海”。两者有什么不同?</a:t>
            </a:r>
            <a:endParaRPr sz="2800" b="1" spc="200">
              <a:ln w="3175">
                <a:noFill/>
                <a:prstDash val="dash"/>
              </a:ln>
              <a:solidFill>
                <a:srgbClr val="40404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circle(in)">
                                      <p:cBhvr>
                                        <p:cTn id="7"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35.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nvSpPr>
        <p:spPr>
          <a:xfrm>
            <a:off x="314325" y="243840"/>
            <a:ext cx="10772140" cy="1130300"/>
          </a:xfrm>
          <a:prstGeom prst="rect">
            <a:avLst/>
          </a:prstGeom>
        </p:spPr>
        <p:txBody>
          <a:bodyPr vert="horz" lIns="90000" tIns="46800" rIns="90000" bIns="46800" rtlCol="0" anchor="ctr" anchorCtr="0">
            <a:noAutofit/>
          </a:bodyPr>
          <a:lstStyle>
            <a:lvl1pPr marL="0" marR="0" algn="l" defTabSz="914400" rtl="0" eaLnBrk="1" fontAlgn="auto" latinLnBrk="0" hangingPunct="1">
              <a:lnSpc>
                <a:spcPct val="100000"/>
              </a:lnSpc>
              <a:spcBef>
                <a:spcPct val="0"/>
              </a:spcBef>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algn="l"/>
            <a:r>
              <a:rPr>
                <a:solidFill>
                  <a:srgbClr val="FF0000"/>
                </a:solidFill>
                <a:latin typeface="微软雅黑" panose="020B0503020204020204" pitchFamily="34" charset="-122"/>
                <a:cs typeface="微软雅黑" panose="020B0503020204020204" pitchFamily="34" charset="-122"/>
                <a:sym typeface="+mn-ea"/>
              </a:rPr>
              <a:t>结论不同。</a:t>
            </a:r>
          </a:p>
        </p:txBody>
      </p:sp>
      <p:sp>
        <p:nvSpPr>
          <p:cNvPr id="3" name="标题 1"/>
          <p:cNvSpPr>
            <a:spLocks noGrp="1"/>
          </p:cNvSpPr>
          <p:nvPr/>
        </p:nvSpPr>
        <p:spPr>
          <a:xfrm>
            <a:off x="413385" y="1593215"/>
            <a:ext cx="10772140" cy="4383405"/>
          </a:xfrm>
          <a:prstGeom prst="rect">
            <a:avLst/>
          </a:prstGeom>
        </p:spPr>
        <p:txBody>
          <a:bodyPr vert="horz" lIns="90000" tIns="46800" rIns="90000" bIns="46800" rtlCol="0" anchor="ctr" anchorCtr="0">
            <a:noAutofit/>
          </a:bodyPr>
          <a:lstStyle>
            <a:lvl1pPr marL="0" marR="0" algn="l" defTabSz="914400" rtl="0" eaLnBrk="1" fontAlgn="auto" latinLnBrk="0" hangingPunct="1">
              <a:lnSpc>
                <a:spcPct val="100000"/>
              </a:lnSpc>
              <a:spcBef>
                <a:spcPct val="0"/>
              </a:spcBef>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algn="l">
              <a:lnSpc>
                <a:spcPct val="150000"/>
              </a:lnSpc>
            </a:pPr>
            <a:r>
              <a:rPr sz="2400" b="0">
                <a:solidFill>
                  <a:schemeClr val="tx2"/>
                </a:solidFill>
                <a:latin typeface="黑体" panose="02010609060101010101" pitchFamily="49" charset="-122"/>
                <a:ea typeface="黑体" panose="02010609060101010101" pitchFamily="49" charset="-122"/>
                <a:cs typeface="黑体" panose="02010609060101010101" pitchFamily="49" charset="-122"/>
                <a:sym typeface="+mn-ea"/>
              </a:rPr>
              <a:t>荀子说“锲而不舍,金石可镂”,人要像蚯蚓那样“用心一也”,虽然“无爪牙之利,筋骨之强”,也要“上食埃土,下饮黄泉”,提出了积极进取的主张。</a:t>
            </a:r>
          </a:p>
          <a:p>
            <a:pPr algn="l">
              <a:lnSpc>
                <a:spcPct val="150000"/>
              </a:lnSpc>
            </a:pPr>
            <a:r>
              <a:rPr sz="2400" b="0">
                <a:solidFill>
                  <a:schemeClr val="tx2"/>
                </a:solidFill>
                <a:latin typeface="黑体" panose="02010609060101010101" pitchFamily="49" charset="-122"/>
                <a:ea typeface="黑体" panose="02010609060101010101" pitchFamily="49" charset="-122"/>
                <a:cs typeface="黑体" panose="02010609060101010101" pitchFamily="49" charset="-122"/>
                <a:sym typeface="+mn-ea"/>
              </a:rPr>
              <a:t>老子则主张“无为”“无执”,实际上是让人们依照自然规律办事,树立必胜的信心和坚强的毅力,耐心地一点一滴去完成,稍有松懈,常会造成前功尽弃、功亏一篑的结局。</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80">
                                          <p:stCondLst>
                                            <p:cond delay="0"/>
                                          </p:stCondLst>
                                        </p:cTn>
                                        <p:tgtEl>
                                          <p:spTgt spid="2"/>
                                        </p:tgtEl>
                                      </p:cBhvr>
                                    </p:animEffect>
                                    <p:anim calcmode="lin" valueType="num">
                                      <p:cBhvr>
                                        <p:cTn id="8"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13" dur="26">
                                          <p:stCondLst>
                                            <p:cond delay="650"/>
                                          </p:stCondLst>
                                        </p:cTn>
                                        <p:tgtEl>
                                          <p:spTgt spid="2"/>
                                        </p:tgtEl>
                                      </p:cBhvr>
                                      <p:to x="100000" y="60000"/>
                                    </p:animScale>
                                    <p:animScale>
                                      <p:cBhvr>
                                        <p:cTn id="14" dur="166" decel="50000">
                                          <p:stCondLst>
                                            <p:cond delay="676"/>
                                          </p:stCondLst>
                                        </p:cTn>
                                        <p:tgtEl>
                                          <p:spTgt spid="2"/>
                                        </p:tgtEl>
                                      </p:cBhvr>
                                      <p:to x="100000" y="100000"/>
                                    </p:animScale>
                                    <p:animScale>
                                      <p:cBhvr>
                                        <p:cTn id="15" dur="26">
                                          <p:stCondLst>
                                            <p:cond delay="1312"/>
                                          </p:stCondLst>
                                        </p:cTn>
                                        <p:tgtEl>
                                          <p:spTgt spid="2"/>
                                        </p:tgtEl>
                                      </p:cBhvr>
                                      <p:to x="100000" y="80000"/>
                                    </p:animScale>
                                    <p:animScale>
                                      <p:cBhvr>
                                        <p:cTn id="16" dur="166" decel="50000">
                                          <p:stCondLst>
                                            <p:cond delay="1338"/>
                                          </p:stCondLst>
                                        </p:cTn>
                                        <p:tgtEl>
                                          <p:spTgt spid="2"/>
                                        </p:tgtEl>
                                      </p:cBhvr>
                                      <p:to x="100000" y="100000"/>
                                    </p:animScale>
                                    <p:animScale>
                                      <p:cBhvr>
                                        <p:cTn id="17" dur="26">
                                          <p:stCondLst>
                                            <p:cond delay="1642"/>
                                          </p:stCondLst>
                                        </p:cTn>
                                        <p:tgtEl>
                                          <p:spTgt spid="2"/>
                                        </p:tgtEl>
                                      </p:cBhvr>
                                      <p:to x="100000" y="90000"/>
                                    </p:animScale>
                                    <p:animScale>
                                      <p:cBhvr>
                                        <p:cTn id="18" dur="166" decel="50000">
                                          <p:stCondLst>
                                            <p:cond delay="1668"/>
                                          </p:stCondLst>
                                        </p:cTn>
                                        <p:tgtEl>
                                          <p:spTgt spid="2"/>
                                        </p:tgtEl>
                                      </p:cBhvr>
                                      <p:to x="100000" y="100000"/>
                                    </p:animScale>
                                    <p:animScale>
                                      <p:cBhvr>
                                        <p:cTn id="19" dur="26">
                                          <p:stCondLst>
                                            <p:cond delay="1808"/>
                                          </p:stCondLst>
                                        </p:cTn>
                                        <p:tgtEl>
                                          <p:spTgt spid="2"/>
                                        </p:tgtEl>
                                      </p:cBhvr>
                                      <p:to x="100000" y="95000"/>
                                    </p:animScale>
                                    <p:animScale>
                                      <p:cBhvr>
                                        <p:cTn id="20" dur="166" decel="50000">
                                          <p:stCondLst>
                                            <p:cond delay="1834"/>
                                          </p:stCondLst>
                                        </p:cTn>
                                        <p:tgtEl>
                                          <p:spTgt spid="2"/>
                                        </p:tgtEl>
                                      </p:cBhvr>
                                      <p:to x="100000" y="100000"/>
                                    </p:animScale>
                                  </p:childTnLst>
                                </p:cTn>
                              </p:par>
                            </p:childTnLst>
                          </p:cTn>
                        </p:par>
                      </p:childTnLst>
                    </p:cTn>
                  </p:par>
                  <p:par>
                    <p:cTn id="21" fill="hold" nodeType="clickPar">
                      <p:stCondLst>
                        <p:cond delay="indefinite"/>
                      </p:stCondLst>
                      <p:childTnLst>
                        <p:par>
                          <p:cTn id="22" fill="hold" nodeType="afterGroup">
                            <p:stCondLst>
                              <p:cond delay="0"/>
                            </p:stCondLst>
                            <p:childTnLst>
                              <p:par>
                                <p:cTn id="23" presetID="6" presetClass="entr" presetSubtype="16" fill="hold" grpId="0" nodeType="click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circle(in)">
                                      <p:cBhvr>
                                        <p:cTn id="25"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pic>
        <p:nvPicPr>
          <p:cNvPr id="8" name="图片 7" descr="花10"/>
          <p:cNvPicPr>
            <a:picLocks noChangeAspect="1"/>
          </p:cNvPicPr>
          <p:nvPr/>
        </p:nvPicPr>
        <p:blipFill>
          <a:blip r:embed="rId4"/>
          <a:stretch>
            <a:fillRect/>
          </a:stretch>
        </p:blipFill>
        <p:spPr>
          <a:xfrm>
            <a:off x="9686290" y="-1344930"/>
            <a:ext cx="3844925" cy="3797935"/>
          </a:xfrm>
          <a:prstGeom prst="rect">
            <a:avLst/>
          </a:prstGeom>
        </p:spPr>
      </p:pic>
      <p:grpSp>
        <p:nvGrpSpPr>
          <p:cNvPr id="11" name="组合 10"/>
          <p:cNvGrpSpPr/>
          <p:nvPr/>
        </p:nvGrpSpPr>
        <p:grpSpPr>
          <a:xfrm>
            <a:off x="560705" y="537845"/>
            <a:ext cx="11070590" cy="5782945"/>
            <a:chOff x="883" y="847"/>
            <a:chExt cx="17434" cy="9107"/>
          </a:xfrm>
        </p:grpSpPr>
        <p:pic>
          <p:nvPicPr>
            <p:cNvPr id="9" name="图片 8" descr="背景3"/>
            <p:cNvPicPr>
              <a:picLocks noChangeAspect="1"/>
            </p:cNvPicPr>
            <p:nvPr/>
          </p:nvPicPr>
          <p:blipFill>
            <a:blip r:embed="rId5"/>
            <a:stretch>
              <a:fillRect/>
            </a:stretch>
          </p:blipFill>
          <p:spPr>
            <a:xfrm>
              <a:off x="883" y="847"/>
              <a:ext cx="17434" cy="9107"/>
            </a:xfrm>
            <a:prstGeom prst="rect">
              <a:avLst/>
            </a:prstGeom>
            <a:effectLst>
              <a:outerShdw blurRad="50800" dist="38100" dir="10800000" algn="r" rotWithShape="0">
                <a:prstClr val="black">
                  <a:alpha val="40000"/>
                </a:prstClr>
              </a:outerShdw>
            </a:effectLst>
          </p:spPr>
        </p:pic>
        <p:pic>
          <p:nvPicPr>
            <p:cNvPr id="10" name="图片 9" descr="背景3"/>
            <p:cNvPicPr>
              <a:picLocks noChangeAspect="1"/>
            </p:cNvPicPr>
            <p:nvPr/>
          </p:nvPicPr>
          <p:blipFill>
            <a:blip r:embed="rId5"/>
            <a:stretch>
              <a:fillRect/>
            </a:stretch>
          </p:blipFill>
          <p:spPr>
            <a:xfrm>
              <a:off x="883" y="847"/>
              <a:ext cx="17434" cy="9107"/>
            </a:xfrm>
            <a:prstGeom prst="rect">
              <a:avLst/>
            </a:prstGeom>
            <a:effectLst>
              <a:outerShdw blurRad="50800" dist="38100" dir="2700000" algn="tl" rotWithShape="0">
                <a:prstClr val="black">
                  <a:alpha val="40000"/>
                </a:prstClr>
              </a:outerShdw>
            </a:effectLst>
          </p:spPr>
        </p:pic>
      </p:grpSp>
      <p:pic>
        <p:nvPicPr>
          <p:cNvPr id="12" name="图片 11" descr="树"/>
          <p:cNvPicPr>
            <a:picLocks noChangeAspect="1"/>
          </p:cNvPicPr>
          <p:nvPr/>
        </p:nvPicPr>
        <p:blipFill>
          <a:blip r:embed="rId6"/>
          <a:stretch>
            <a:fillRect/>
          </a:stretch>
        </p:blipFill>
        <p:spPr>
          <a:xfrm flipH="1">
            <a:off x="-867410" y="3342640"/>
            <a:ext cx="5129530" cy="3646805"/>
          </a:xfrm>
          <a:prstGeom prst="rect">
            <a:avLst/>
          </a:prstGeom>
        </p:spPr>
      </p:pic>
      <p:sp>
        <p:nvSpPr>
          <p:cNvPr id="7" name="文本框 6"/>
          <p:cNvSpPr txBox="1"/>
          <p:nvPr/>
        </p:nvSpPr>
        <p:spPr>
          <a:xfrm>
            <a:off x="4624070" y="2502535"/>
            <a:ext cx="2944495" cy="768350"/>
          </a:xfrm>
          <a:prstGeom prst="rect">
            <a:avLst/>
          </a:prstGeom>
          <a:noFill/>
        </p:spPr>
        <p:txBody>
          <a:bodyPr wrap="square" rtlCol="0">
            <a:spAutoFit/>
          </a:bodyPr>
          <a:lstStyle/>
          <a:p>
            <a:pPr algn="ctr"/>
            <a:r>
              <a:rPr lang="zh-CN" altLang="en-US" sz="4400" b="1" smtClean="0">
                <a:solidFill>
                  <a:srgbClr val="C84E30"/>
                </a:solidFill>
                <a:latin typeface="微软雅黑" panose="020B0503020204020204" pitchFamily="34" charset="-122"/>
                <a:ea typeface="微软雅黑" panose="020B0503020204020204" pitchFamily="34" charset="-122"/>
              </a:rPr>
              <a:t>一</a:t>
            </a:r>
          </a:p>
        </p:txBody>
      </p:sp>
      <p:sp>
        <p:nvSpPr>
          <p:cNvPr id="2" name="文本框 1"/>
          <p:cNvSpPr txBox="1"/>
          <p:nvPr/>
        </p:nvSpPr>
        <p:spPr>
          <a:xfrm>
            <a:off x="3511550" y="3342640"/>
            <a:ext cx="5753735" cy="829945"/>
          </a:xfrm>
          <a:prstGeom prst="rect">
            <a:avLst/>
          </a:prstGeom>
          <a:noFill/>
        </p:spPr>
        <p:txBody>
          <a:bodyPr wrap="square" rtlCol="0">
            <a:spAutoFit/>
          </a:bodyPr>
          <a:lstStyle/>
          <a:p>
            <a:pPr algn="ctr"/>
            <a:r>
              <a:rPr lang="zh-CN" altLang="en-US" sz="4800" b="1" spc="300">
                <a:solidFill>
                  <a:srgbClr val="C84E30"/>
                </a:solidFill>
                <a:latin typeface="微软雅黑" panose="020B0503020204020204" pitchFamily="34" charset="-122"/>
                <a:ea typeface="微软雅黑" panose="020B0503020204020204" pitchFamily="34" charset="-122"/>
              </a:rPr>
              <a:t>引疑设问明老子</a:t>
            </a:r>
          </a:p>
        </p:txBody>
      </p:sp>
      <p:pic>
        <p:nvPicPr>
          <p:cNvPr id="14" name="图片 13" descr="印记"/>
          <p:cNvPicPr>
            <a:picLocks noChangeAspect="1"/>
          </p:cNvPicPr>
          <p:nvPr/>
        </p:nvPicPr>
        <p:blipFill>
          <a:blip r:embed="rId7"/>
          <a:stretch>
            <a:fillRect/>
          </a:stretch>
        </p:blipFill>
        <p:spPr>
          <a:xfrm>
            <a:off x="5556250" y="537845"/>
            <a:ext cx="1078865" cy="1718945"/>
          </a:xfrm>
          <a:prstGeom prst="rect">
            <a:avLst/>
          </a:prstGeom>
        </p:spPr>
      </p:pic>
    </p:spTree>
  </p:cSld>
  <p:clrMapOvr>
    <a:masterClrMapping/>
  </p:clrMapOvr>
  <p:transition spd="med">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2"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right)">
                                      <p:cBhvr>
                                        <p:cTn id="7" dur="500"/>
                                        <p:tgtEl>
                                          <p:spTgt spid="8"/>
                                        </p:tgtEl>
                                      </p:cBhvr>
                                    </p:animEffect>
                                  </p:childTnLst>
                                </p:cTn>
                              </p:par>
                            </p:childTnLst>
                          </p:cTn>
                        </p:par>
                        <p:par>
                          <p:cTn id="8" fill="hold" nodeType="afterGroup">
                            <p:stCondLst>
                              <p:cond delay="500"/>
                            </p:stCondLst>
                            <p:childTnLst>
                              <p:par>
                                <p:cTn id="9" presetID="14" presetClass="entr" presetSubtype="5"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randombar(vertical)">
                                      <p:cBhvr>
                                        <p:cTn id="11" dur="500"/>
                                        <p:tgtEl>
                                          <p:spTgt spid="11"/>
                                        </p:tgtEl>
                                      </p:cBhvr>
                                    </p:animEffect>
                                  </p:childTnLst>
                                </p:cTn>
                              </p:par>
                            </p:childTnLst>
                          </p:cTn>
                        </p:par>
                        <p:par>
                          <p:cTn id="12" fill="hold" nodeType="afterGroup">
                            <p:stCondLst>
                              <p:cond delay="1000"/>
                            </p:stCondLst>
                            <p:childTnLst>
                              <p:par>
                                <p:cTn id="13" presetID="2" presetClass="entr" presetSubtype="4" fill="hold" nodeType="after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500" fill="hold"/>
                                        <p:tgtEl>
                                          <p:spTgt spid="12"/>
                                        </p:tgtEl>
                                        <p:attrNameLst>
                                          <p:attrName>ppt_x</p:attrName>
                                        </p:attrNameLst>
                                      </p:cBhvr>
                                      <p:tavLst>
                                        <p:tav tm="0">
                                          <p:val>
                                            <p:strVal val="#ppt_x"/>
                                          </p:val>
                                        </p:tav>
                                        <p:tav tm="100000">
                                          <p:val>
                                            <p:strVal val="#ppt_x"/>
                                          </p:val>
                                        </p:tav>
                                      </p:tavLst>
                                    </p:anim>
                                    <p:anim calcmode="lin" valueType="num">
                                      <p:cBhvr additive="base">
                                        <p:cTn id="16" dur="500" fill="hold"/>
                                        <p:tgtEl>
                                          <p:spTgt spid="12"/>
                                        </p:tgtEl>
                                        <p:attrNameLst>
                                          <p:attrName>ppt_y</p:attrName>
                                        </p:attrNameLst>
                                      </p:cBhvr>
                                      <p:tavLst>
                                        <p:tav tm="0">
                                          <p:val>
                                            <p:strVal val="1+#ppt_h/2"/>
                                          </p:val>
                                        </p:tav>
                                        <p:tav tm="100000">
                                          <p:val>
                                            <p:strVal val="#ppt_y"/>
                                          </p:val>
                                        </p:tav>
                                      </p:tavLst>
                                    </p:anim>
                                  </p:childTnLst>
                                </p:cTn>
                              </p:par>
                            </p:childTnLst>
                          </p:cTn>
                        </p:par>
                        <p:par>
                          <p:cTn id="17" fill="hold" nodeType="afterGroup">
                            <p:stCondLst>
                              <p:cond delay="1500"/>
                            </p:stCondLst>
                            <p:childTnLst>
                              <p:par>
                                <p:cTn id="18" presetID="22" presetClass="entr" presetSubtype="1" fill="hold" nodeType="after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wipe(up)">
                                      <p:cBhvr>
                                        <p:cTn id="20" dur="500"/>
                                        <p:tgtEl>
                                          <p:spTgt spid="14"/>
                                        </p:tgtEl>
                                      </p:cBhvr>
                                    </p:animEffect>
                                  </p:childTnLst>
                                </p:cTn>
                              </p:par>
                            </p:childTnLst>
                          </p:cTn>
                        </p:par>
                        <p:par>
                          <p:cTn id="21" fill="hold" nodeType="afterGroup">
                            <p:stCondLst>
                              <p:cond delay="2000"/>
                            </p:stCondLst>
                            <p:childTnLst>
                              <p:par>
                                <p:cTn id="22" presetID="53" presetClass="entr" presetSubtype="0" fill="hold" grpId="0" nodeType="afterEffect">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cBhvr>
                                        <p:cTn id="24" dur="500" fill="hold"/>
                                        <p:tgtEl>
                                          <p:spTgt spid="7"/>
                                        </p:tgtEl>
                                        <p:attrNameLst>
                                          <p:attrName>ppt_w</p:attrName>
                                        </p:attrNameLst>
                                      </p:cBhvr>
                                      <p:tavLst>
                                        <p:tav tm="0">
                                          <p:val>
                                            <p:fltVal val="0"/>
                                          </p:val>
                                        </p:tav>
                                        <p:tav tm="100000">
                                          <p:val>
                                            <p:strVal val="#ppt_w"/>
                                          </p:val>
                                        </p:tav>
                                      </p:tavLst>
                                    </p:anim>
                                    <p:anim calcmode="lin" valueType="num">
                                      <p:cBhvr>
                                        <p:cTn id="25" dur="500" fill="hold"/>
                                        <p:tgtEl>
                                          <p:spTgt spid="7"/>
                                        </p:tgtEl>
                                        <p:attrNameLst>
                                          <p:attrName>ppt_h</p:attrName>
                                        </p:attrNameLst>
                                      </p:cBhvr>
                                      <p:tavLst>
                                        <p:tav tm="0">
                                          <p:val>
                                            <p:fltVal val="0"/>
                                          </p:val>
                                        </p:tav>
                                        <p:tav tm="100000">
                                          <p:val>
                                            <p:strVal val="#ppt_h"/>
                                          </p:val>
                                        </p:tav>
                                      </p:tavLst>
                                    </p:anim>
                                    <p:animEffect transition="in" filter="fade">
                                      <p:cBhvr>
                                        <p:cTn id="26" dur="500"/>
                                        <p:tgtEl>
                                          <p:spTgt spid="7"/>
                                        </p:tgtEl>
                                      </p:cBhvr>
                                    </p:animEffect>
                                  </p:childTnLst>
                                </p:cTn>
                              </p:par>
                            </p:childTnLst>
                          </p:cTn>
                        </p:par>
                        <p:par>
                          <p:cTn id="27" fill="hold" nodeType="afterGroup">
                            <p:stCondLst>
                              <p:cond delay="2500"/>
                            </p:stCondLst>
                            <p:childTnLst>
                              <p:par>
                                <p:cTn id="28" presetID="41" presetClass="entr" presetSubtype="0" fill="hold" grpId="0" nodeType="afterEffect">
                                  <p:stCondLst>
                                    <p:cond delay="0"/>
                                  </p:stCondLst>
                                  <p:iterate type="lt">
                                    <p:tmPct val="10000"/>
                                  </p:iterate>
                                  <p:childTnLst>
                                    <p:set>
                                      <p:cBhvr>
                                        <p:cTn id="29" dur="1" fill="hold">
                                          <p:stCondLst>
                                            <p:cond delay="0"/>
                                          </p:stCondLst>
                                        </p:cTn>
                                        <p:tgtEl>
                                          <p:spTgt spid="2"/>
                                        </p:tgtEl>
                                        <p:attrNameLst>
                                          <p:attrName>style.visibility</p:attrName>
                                        </p:attrNameLst>
                                      </p:cBhvr>
                                      <p:to>
                                        <p:strVal val="visible"/>
                                      </p:to>
                                    </p:set>
                                    <p:anim calcmode="lin" valueType="num">
                                      <p:cBhvr>
                                        <p:cTn id="30"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31" dur="500" fill="hold"/>
                                        <p:tgtEl>
                                          <p:spTgt spid="2"/>
                                        </p:tgtEl>
                                        <p:attrNameLst>
                                          <p:attrName>ppt_y</p:attrName>
                                        </p:attrNameLst>
                                      </p:cBhvr>
                                      <p:tavLst>
                                        <p:tav tm="0">
                                          <p:val>
                                            <p:strVal val="#ppt_y"/>
                                          </p:val>
                                        </p:tav>
                                        <p:tav tm="100000">
                                          <p:val>
                                            <p:strVal val="#ppt_y"/>
                                          </p:val>
                                        </p:tav>
                                      </p:tavLst>
                                    </p:anim>
                                    <p:anim calcmode="lin" valueType="num">
                                      <p:cBhvr>
                                        <p:cTn id="32"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33"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34" dur="500" tmFilter="0,0; .5, 1; 1, 1"/>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pic>
        <p:nvPicPr>
          <p:cNvPr id="8" name="图片 7" descr="花10"/>
          <p:cNvPicPr>
            <a:picLocks noChangeAspect="1"/>
          </p:cNvPicPr>
          <p:nvPr/>
        </p:nvPicPr>
        <p:blipFill>
          <a:blip r:embed="rId4"/>
          <a:stretch>
            <a:fillRect/>
          </a:stretch>
        </p:blipFill>
        <p:spPr>
          <a:xfrm>
            <a:off x="9686290" y="-1344930"/>
            <a:ext cx="3844925" cy="3797935"/>
          </a:xfrm>
          <a:prstGeom prst="rect">
            <a:avLst/>
          </a:prstGeom>
        </p:spPr>
      </p:pic>
      <p:sp>
        <p:nvSpPr>
          <p:cNvPr id="9" name="矩形 8"/>
          <p:cNvSpPr/>
          <p:nvPr/>
        </p:nvSpPr>
        <p:spPr>
          <a:xfrm>
            <a:off x="0" y="-635"/>
            <a:ext cx="12194540" cy="1344295"/>
          </a:xfrm>
          <a:prstGeom prst="rect">
            <a:avLst/>
          </a:prstGeom>
          <a:solidFill>
            <a:srgbClr val="69D9D5"/>
          </a:solidFill>
          <a:ln>
            <a:noFill/>
          </a:ln>
        </p:spPr>
        <p:style>
          <a:lnRef idx="2">
            <a:schemeClr val="accent3">
              <a:shade val="50000"/>
            </a:schemeClr>
          </a:lnRef>
          <a:fillRef idx="1">
            <a:schemeClr val="accent3"/>
          </a:fillRef>
          <a:effectRef idx="0">
            <a:schemeClr val="accent3"/>
          </a:effectRef>
          <a:fontRef idx="minor">
            <a:schemeClr val="lt1"/>
          </a:fontRef>
        </p:style>
        <p:txBody>
          <a:bodyPr lIns="76797" tIns="38398" rIns="76797" bIns="38398" anchor="ctr"/>
          <a:lstStyle/>
          <a:p>
            <a:pPr algn="ctr">
              <a:defRPr/>
            </a:pPr>
            <a:endParaRPr lang="zh-CN" altLang="en-US" sz="100" baseline="-25000"/>
          </a:p>
        </p:txBody>
      </p:sp>
      <p:sp>
        <p:nvSpPr>
          <p:cNvPr id="16" name="图文框 15"/>
          <p:cNvSpPr/>
          <p:nvPr/>
        </p:nvSpPr>
        <p:spPr>
          <a:xfrm>
            <a:off x="2416" y="1359"/>
            <a:ext cx="12187169" cy="6855283"/>
          </a:xfrm>
          <a:prstGeom prst="frame">
            <a:avLst>
              <a:gd name="adj1" fmla="val 968"/>
            </a:avLst>
          </a:prstGeom>
          <a:solidFill>
            <a:srgbClr val="956C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solidFill>
                <a:schemeClr val="tx1"/>
              </a:solidFill>
            </a:endParaRPr>
          </a:p>
        </p:txBody>
      </p:sp>
      <p:sp>
        <p:nvSpPr>
          <p:cNvPr id="2" name="标题 1"/>
          <p:cNvSpPr>
            <a:spLocks noGrp="1"/>
          </p:cNvSpPr>
          <p:nvPr>
            <p:ph type="title"/>
          </p:nvPr>
        </p:nvSpPr>
        <p:spPr>
          <a:xfrm>
            <a:off x="131959" y="17600"/>
            <a:ext cx="10512010" cy="1325111"/>
          </a:xfrm>
        </p:spPr>
        <p:txBody>
          <a:bodyPr>
            <a:noAutofit/>
          </a:bodyPr>
          <a:lstStyle/>
          <a:p>
            <a:pPr algn="ctr"/>
            <a:r>
              <a:rPr lang="en-US" altLang="zh-CN" sz="4800" b="1">
                <a:solidFill>
                  <a:schemeClr val="tx2"/>
                </a:solidFill>
                <a:latin typeface="微软雅黑" panose="020B0503020204020204" pitchFamily="34" charset="-122"/>
                <a:ea typeface="微软雅黑" panose="020B0503020204020204" pitchFamily="34" charset="-122"/>
                <a:sym typeface="+mn-ea"/>
              </a:rPr>
              <a:t>        </a:t>
            </a:r>
            <a:r>
              <a:rPr lang="zh-CN" altLang="en-US" sz="4800" b="1">
                <a:solidFill>
                  <a:schemeClr val="tx2"/>
                </a:solidFill>
                <a:latin typeface="微软雅黑" panose="020B0503020204020204" pitchFamily="34" charset="-122"/>
                <a:ea typeface="微软雅黑" panose="020B0503020204020204" pitchFamily="34" charset="-122"/>
                <a:sym typeface="+mn-ea"/>
              </a:rPr>
              <a:t>导入新课</a:t>
            </a:r>
          </a:p>
        </p:txBody>
      </p:sp>
      <p:sp>
        <p:nvSpPr>
          <p:cNvPr id="100" name="文本框 99"/>
          <p:cNvSpPr txBox="1"/>
          <p:nvPr/>
        </p:nvSpPr>
        <p:spPr>
          <a:xfrm>
            <a:off x="1122045" y="2326005"/>
            <a:ext cx="8990330" cy="2584450"/>
          </a:xfrm>
          <a:prstGeom prst="rect">
            <a:avLst/>
          </a:prstGeom>
          <a:noFill/>
          <a:ln w="9525">
            <a:noFill/>
          </a:ln>
        </p:spPr>
        <p:txBody>
          <a:bodyPr wrap="square">
            <a:spAutoFit/>
          </a:bodyPr>
          <a:lstStyle/>
          <a:p>
            <a:pPr indent="0" fontAlgn="auto">
              <a:lnSpc>
                <a:spcPct val="150000"/>
              </a:lnSpc>
            </a:pPr>
            <a:r>
              <a:rPr lang="zh-CN" sz="3600" b="0">
                <a:latin typeface="黑体" panose="02010609060101010101" pitchFamily="49" charset="-122"/>
                <a:ea typeface="黑体" panose="02010609060101010101" pitchFamily="49" charset="-122"/>
                <a:cs typeface="黑体" panose="02010609060101010101" pitchFamily="49" charset="-122"/>
              </a:rPr>
              <a:t>中国人不做无用的事。然而什么是无用的事？什么是有用的事？</a:t>
            </a:r>
          </a:p>
          <a:p>
            <a:pPr indent="304800" fontAlgn="auto">
              <a:lnSpc>
                <a:spcPct val="150000"/>
              </a:lnSpc>
            </a:pPr>
            <a:r>
              <a:rPr lang="en-US" altLang="zh-CN" sz="3600" b="0">
                <a:latin typeface="黑体" panose="02010609060101010101" pitchFamily="49" charset="-122"/>
                <a:ea typeface="黑体" panose="02010609060101010101" pitchFamily="49" charset="-122"/>
                <a:cs typeface="黑体" panose="02010609060101010101" pitchFamily="49" charset="-122"/>
              </a:rPr>
              <a:t>                          ——白岩松</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wipe(down)">
                                      <p:cBhvr>
                                        <p:cTn id="7" dur="580">
                                          <p:stCondLst>
                                            <p:cond delay="0"/>
                                          </p:stCondLst>
                                        </p:cTn>
                                        <p:tgtEl>
                                          <p:spTgt spid="100"/>
                                        </p:tgtEl>
                                      </p:cBhvr>
                                    </p:animEffect>
                                    <p:anim calcmode="lin" valueType="num">
                                      <p:cBhvr>
                                        <p:cTn id="8" dur="1822" tmFilter="0,0; 0.14,0.36; 0.43,0.73; 0.71,0.91; 1.0,1.0">
                                          <p:stCondLst>
                                            <p:cond delay="0"/>
                                          </p:stCondLst>
                                        </p:cTn>
                                        <p:tgtEl>
                                          <p:spTgt spid="100"/>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00"/>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00"/>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00"/>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00"/>
                                        </p:tgtEl>
                                        <p:attrNameLst>
                                          <p:attrName>ppt_y</p:attrName>
                                        </p:attrNameLst>
                                      </p:cBhvr>
                                      <p:tavLst>
                                        <p:tav tm="0" fmla="#ppt_y-sin(pi*$)/81">
                                          <p:val>
                                            <p:fltVal val="0"/>
                                          </p:val>
                                        </p:tav>
                                        <p:tav tm="100000">
                                          <p:val>
                                            <p:fltVal val="1"/>
                                          </p:val>
                                        </p:tav>
                                      </p:tavLst>
                                    </p:anim>
                                    <p:animScale>
                                      <p:cBhvr>
                                        <p:cTn id="13" dur="26">
                                          <p:stCondLst>
                                            <p:cond delay="650"/>
                                          </p:stCondLst>
                                        </p:cTn>
                                        <p:tgtEl>
                                          <p:spTgt spid="100"/>
                                        </p:tgtEl>
                                      </p:cBhvr>
                                      <p:to x="100000" y="60000"/>
                                    </p:animScale>
                                    <p:animScale>
                                      <p:cBhvr>
                                        <p:cTn id="14" dur="166" decel="50000">
                                          <p:stCondLst>
                                            <p:cond delay="676"/>
                                          </p:stCondLst>
                                        </p:cTn>
                                        <p:tgtEl>
                                          <p:spTgt spid="100"/>
                                        </p:tgtEl>
                                      </p:cBhvr>
                                      <p:to x="100000" y="100000"/>
                                    </p:animScale>
                                    <p:animScale>
                                      <p:cBhvr>
                                        <p:cTn id="15" dur="26">
                                          <p:stCondLst>
                                            <p:cond delay="1312"/>
                                          </p:stCondLst>
                                        </p:cTn>
                                        <p:tgtEl>
                                          <p:spTgt spid="100"/>
                                        </p:tgtEl>
                                      </p:cBhvr>
                                      <p:to x="100000" y="80000"/>
                                    </p:animScale>
                                    <p:animScale>
                                      <p:cBhvr>
                                        <p:cTn id="16" dur="166" decel="50000">
                                          <p:stCondLst>
                                            <p:cond delay="1338"/>
                                          </p:stCondLst>
                                        </p:cTn>
                                        <p:tgtEl>
                                          <p:spTgt spid="100"/>
                                        </p:tgtEl>
                                      </p:cBhvr>
                                      <p:to x="100000" y="100000"/>
                                    </p:animScale>
                                    <p:animScale>
                                      <p:cBhvr>
                                        <p:cTn id="17" dur="26">
                                          <p:stCondLst>
                                            <p:cond delay="1642"/>
                                          </p:stCondLst>
                                        </p:cTn>
                                        <p:tgtEl>
                                          <p:spTgt spid="100"/>
                                        </p:tgtEl>
                                      </p:cBhvr>
                                      <p:to x="100000" y="90000"/>
                                    </p:animScale>
                                    <p:animScale>
                                      <p:cBhvr>
                                        <p:cTn id="18" dur="166" decel="50000">
                                          <p:stCondLst>
                                            <p:cond delay="1668"/>
                                          </p:stCondLst>
                                        </p:cTn>
                                        <p:tgtEl>
                                          <p:spTgt spid="100"/>
                                        </p:tgtEl>
                                      </p:cBhvr>
                                      <p:to x="100000" y="100000"/>
                                    </p:animScale>
                                    <p:animScale>
                                      <p:cBhvr>
                                        <p:cTn id="19" dur="26">
                                          <p:stCondLst>
                                            <p:cond delay="1808"/>
                                          </p:stCondLst>
                                        </p:cTn>
                                        <p:tgtEl>
                                          <p:spTgt spid="100"/>
                                        </p:tgtEl>
                                      </p:cBhvr>
                                      <p:to x="100000" y="95000"/>
                                    </p:animScale>
                                    <p:animScale>
                                      <p:cBhvr>
                                        <p:cTn id="20" dur="166" decel="50000">
                                          <p:stCondLst>
                                            <p:cond delay="1834"/>
                                          </p:stCondLst>
                                        </p:cTn>
                                        <p:tgtEl>
                                          <p:spTgt spid="100"/>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rotWithShape="1">
          <a:blip r:embed="rId5"/>
          <a:stretch>
            <a:fillRect/>
          </a:stretch>
        </a:blipFill>
        <a:effectLst/>
      </p:bgPr>
    </p:bg>
    <p:spTree>
      <p:nvGrpSpPr>
        <p:cNvPr id="1" name=""/>
        <p:cNvGrpSpPr/>
        <p:nvPr/>
      </p:nvGrpSpPr>
      <p:grpSpPr>
        <a:xfrm>
          <a:off x="0" y="0"/>
          <a:ext cx="0" cy="0"/>
          <a:chOff x="0" y="0"/>
          <a:chExt cx="0" cy="0"/>
        </a:xfrm>
      </p:grpSpPr>
      <p:pic>
        <p:nvPicPr>
          <p:cNvPr id="8" name="图片 7" descr="花10"/>
          <p:cNvPicPr>
            <a:picLocks noChangeAspect="1"/>
          </p:cNvPicPr>
          <p:nvPr>
            <p:custDataLst>
              <p:tags r:id="rId1"/>
            </p:custDataLst>
          </p:nvPr>
        </p:nvPicPr>
        <p:blipFill>
          <a:blip r:embed="rId6"/>
          <a:stretch>
            <a:fillRect/>
          </a:stretch>
        </p:blipFill>
        <p:spPr>
          <a:xfrm>
            <a:off x="9686290" y="-1344930"/>
            <a:ext cx="3844925" cy="3797935"/>
          </a:xfrm>
          <a:prstGeom prst="rect">
            <a:avLst/>
          </a:prstGeom>
        </p:spPr>
      </p:pic>
      <p:sp>
        <p:nvSpPr>
          <p:cNvPr id="9" name="矩形 8"/>
          <p:cNvSpPr/>
          <p:nvPr/>
        </p:nvSpPr>
        <p:spPr>
          <a:xfrm>
            <a:off x="0" y="-635"/>
            <a:ext cx="12194540" cy="1344295"/>
          </a:xfrm>
          <a:prstGeom prst="rect">
            <a:avLst/>
          </a:prstGeom>
          <a:solidFill>
            <a:srgbClr val="69D9D5"/>
          </a:solidFill>
          <a:ln>
            <a:noFill/>
          </a:ln>
        </p:spPr>
        <p:style>
          <a:lnRef idx="2">
            <a:schemeClr val="accent3">
              <a:shade val="50000"/>
            </a:schemeClr>
          </a:lnRef>
          <a:fillRef idx="1">
            <a:schemeClr val="accent3"/>
          </a:fillRef>
          <a:effectRef idx="0">
            <a:schemeClr val="accent3"/>
          </a:effectRef>
          <a:fontRef idx="minor">
            <a:schemeClr val="lt1"/>
          </a:fontRef>
        </p:style>
        <p:txBody>
          <a:bodyPr lIns="76797" tIns="38398" rIns="76797" bIns="38398" anchor="ctr"/>
          <a:lstStyle/>
          <a:p>
            <a:pPr algn="ctr">
              <a:defRPr/>
            </a:pPr>
            <a:endParaRPr lang="zh-CN" altLang="en-US" sz="100" baseline="-25000"/>
          </a:p>
        </p:txBody>
      </p:sp>
      <p:sp>
        <p:nvSpPr>
          <p:cNvPr id="16" name="图文框 15"/>
          <p:cNvSpPr/>
          <p:nvPr/>
        </p:nvSpPr>
        <p:spPr>
          <a:xfrm>
            <a:off x="2416" y="1359"/>
            <a:ext cx="12187169" cy="6855283"/>
          </a:xfrm>
          <a:prstGeom prst="frame">
            <a:avLst>
              <a:gd name="adj1" fmla="val 968"/>
            </a:avLst>
          </a:prstGeom>
          <a:solidFill>
            <a:srgbClr val="956C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solidFill>
                <a:schemeClr val="tx1"/>
              </a:solidFill>
            </a:endParaRPr>
          </a:p>
        </p:txBody>
      </p:sp>
      <p:sp>
        <p:nvSpPr>
          <p:cNvPr id="2" name="标题 1"/>
          <p:cNvSpPr>
            <a:spLocks noGrp="1"/>
          </p:cNvSpPr>
          <p:nvPr>
            <p:ph type="title"/>
          </p:nvPr>
        </p:nvSpPr>
        <p:spPr>
          <a:xfrm>
            <a:off x="131959" y="17600"/>
            <a:ext cx="10512010" cy="1325111"/>
          </a:xfrm>
        </p:spPr>
        <p:txBody>
          <a:bodyPr>
            <a:noAutofit/>
          </a:bodyPr>
          <a:lstStyle/>
          <a:p>
            <a:pPr algn="ctr"/>
            <a:r>
              <a:rPr lang="en-US" altLang="zh-CN" sz="4800" b="1">
                <a:solidFill>
                  <a:schemeClr val="tx2"/>
                </a:solidFill>
                <a:latin typeface="微软雅黑" panose="020B0503020204020204" pitchFamily="34" charset="-122"/>
                <a:ea typeface="微软雅黑" panose="020B0503020204020204" pitchFamily="34" charset="-122"/>
                <a:sym typeface="+mn-ea"/>
              </a:rPr>
              <a:t>        </a:t>
            </a:r>
            <a:r>
              <a:rPr lang="zh-CN" altLang="en-US" sz="4800" b="1">
                <a:solidFill>
                  <a:schemeClr val="tx2"/>
                </a:solidFill>
                <a:latin typeface="微软雅黑" panose="020B0503020204020204" pitchFamily="34" charset="-122"/>
                <a:ea typeface="微软雅黑" panose="020B0503020204020204" pitchFamily="34" charset="-122"/>
                <a:sym typeface="+mn-ea"/>
              </a:rPr>
              <a:t>作者介绍</a:t>
            </a:r>
          </a:p>
        </p:txBody>
      </p:sp>
      <p:sp>
        <p:nvSpPr>
          <p:cNvPr id="100" name="文本框 99"/>
          <p:cNvSpPr txBox="1"/>
          <p:nvPr/>
        </p:nvSpPr>
        <p:spPr>
          <a:xfrm>
            <a:off x="276225" y="1724660"/>
            <a:ext cx="7960360" cy="4615815"/>
          </a:xfrm>
          <a:prstGeom prst="rect">
            <a:avLst/>
          </a:prstGeom>
          <a:noFill/>
          <a:ln w="9525">
            <a:noFill/>
          </a:ln>
        </p:spPr>
        <p:txBody>
          <a:bodyPr wrap="square">
            <a:spAutoFit/>
          </a:bodyPr>
          <a:lstStyle/>
          <a:p>
            <a:pPr indent="0" fontAlgn="auto">
              <a:lnSpc>
                <a:spcPct val="150000"/>
              </a:lnSpc>
            </a:pPr>
            <a:r>
              <a:rPr lang="zh-CN" sz="2800" b="0" dirty="0">
                <a:latin typeface="黑体" panose="02010609060101010101" pitchFamily="49" charset="-122"/>
                <a:ea typeface="黑体" panose="02010609060101010101" pitchFamily="49" charset="-122"/>
                <a:cs typeface="黑体" panose="02010609060101010101" pitchFamily="49" charset="-122"/>
              </a:rPr>
              <a:t>老子(生卒年不详),即老聃,相传姓李名耳,字伯阳,春秋末期人。出生于楚国苦县。中国古代思想家、哲学家、文学家和史学家,道家学派创始人和主要代表人物,与庄子并称“老庄”。在道教中,被尊为道教始祖,称“太上老君”。在唐朝,被追认为李姓始祖。曾被奉为世界文化名人,世界百位历史名人之一。</a:t>
            </a:r>
          </a:p>
        </p:txBody>
      </p:sp>
      <p:pic>
        <p:nvPicPr>
          <p:cNvPr id="3" name="图片 2" descr="timg"/>
          <p:cNvPicPr>
            <a:picLocks noChangeAspect="1"/>
          </p:cNvPicPr>
          <p:nvPr>
            <p:custDataLst>
              <p:tags r:id="rId2"/>
            </p:custDataLst>
          </p:nvPr>
        </p:nvPicPr>
        <p:blipFill>
          <a:blip r:embed="rId7"/>
          <a:stretch>
            <a:fillRect/>
          </a:stretch>
        </p:blipFill>
        <p:spPr>
          <a:xfrm>
            <a:off x="8513445" y="1833880"/>
            <a:ext cx="3302000" cy="430403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amond(in)">
                                      <p:cBhvr>
                                        <p:cTn id="7" dur="2000"/>
                                        <p:tgtEl>
                                          <p:spTgt spid="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100"/>
                                        </p:tgtEl>
                                        <p:attrNameLst>
                                          <p:attrName>style.visibility</p:attrName>
                                        </p:attrNameLst>
                                      </p:cBhvr>
                                      <p:to>
                                        <p:strVal val="visible"/>
                                      </p:to>
                                    </p:set>
                                    <p:animEffect transition="in" filter="wedge">
                                      <p:cBhvr>
                                        <p:cTn id="12" dur="20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rotWithShape="1">
          <a:blip r:embed="rId5"/>
          <a:stretch>
            <a:fillRect/>
          </a:stretch>
        </a:blipFill>
        <a:effectLst/>
      </p:bgPr>
    </p:bg>
    <p:spTree>
      <p:nvGrpSpPr>
        <p:cNvPr id="1" name=""/>
        <p:cNvGrpSpPr/>
        <p:nvPr/>
      </p:nvGrpSpPr>
      <p:grpSpPr>
        <a:xfrm>
          <a:off x="0" y="0"/>
          <a:ext cx="0" cy="0"/>
          <a:chOff x="0" y="0"/>
          <a:chExt cx="0" cy="0"/>
        </a:xfrm>
      </p:grpSpPr>
      <p:pic>
        <p:nvPicPr>
          <p:cNvPr id="8" name="图片 7" descr="花10"/>
          <p:cNvPicPr>
            <a:picLocks noChangeAspect="1"/>
          </p:cNvPicPr>
          <p:nvPr>
            <p:custDataLst>
              <p:tags r:id="rId1"/>
            </p:custDataLst>
          </p:nvPr>
        </p:nvPicPr>
        <p:blipFill>
          <a:blip r:embed="rId6"/>
          <a:stretch>
            <a:fillRect/>
          </a:stretch>
        </p:blipFill>
        <p:spPr>
          <a:xfrm>
            <a:off x="9686290" y="-1344930"/>
            <a:ext cx="3844925" cy="3797935"/>
          </a:xfrm>
          <a:prstGeom prst="rect">
            <a:avLst/>
          </a:prstGeom>
        </p:spPr>
      </p:pic>
      <p:sp>
        <p:nvSpPr>
          <p:cNvPr id="9" name="矩形 8"/>
          <p:cNvSpPr/>
          <p:nvPr/>
        </p:nvSpPr>
        <p:spPr>
          <a:xfrm>
            <a:off x="0" y="-635"/>
            <a:ext cx="12194540" cy="1344295"/>
          </a:xfrm>
          <a:prstGeom prst="rect">
            <a:avLst/>
          </a:prstGeom>
          <a:solidFill>
            <a:srgbClr val="69D9D5"/>
          </a:solidFill>
          <a:ln>
            <a:noFill/>
          </a:ln>
        </p:spPr>
        <p:style>
          <a:lnRef idx="2">
            <a:schemeClr val="accent3">
              <a:shade val="50000"/>
            </a:schemeClr>
          </a:lnRef>
          <a:fillRef idx="1">
            <a:schemeClr val="accent3"/>
          </a:fillRef>
          <a:effectRef idx="0">
            <a:schemeClr val="accent3"/>
          </a:effectRef>
          <a:fontRef idx="minor">
            <a:schemeClr val="lt1"/>
          </a:fontRef>
        </p:style>
        <p:txBody>
          <a:bodyPr lIns="76797" tIns="38398" rIns="76797" bIns="38398" anchor="ctr"/>
          <a:lstStyle/>
          <a:p>
            <a:pPr algn="ctr">
              <a:defRPr/>
            </a:pPr>
            <a:endParaRPr lang="zh-CN" altLang="en-US" sz="100" baseline="-25000"/>
          </a:p>
        </p:txBody>
      </p:sp>
      <p:sp>
        <p:nvSpPr>
          <p:cNvPr id="16" name="图文框 15"/>
          <p:cNvSpPr/>
          <p:nvPr/>
        </p:nvSpPr>
        <p:spPr>
          <a:xfrm>
            <a:off x="2416" y="1359"/>
            <a:ext cx="12187169" cy="6855283"/>
          </a:xfrm>
          <a:prstGeom prst="frame">
            <a:avLst>
              <a:gd name="adj1" fmla="val 968"/>
            </a:avLst>
          </a:prstGeom>
          <a:solidFill>
            <a:srgbClr val="956C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solidFill>
                <a:schemeClr val="tx1"/>
              </a:solidFill>
            </a:endParaRPr>
          </a:p>
        </p:txBody>
      </p:sp>
      <p:sp>
        <p:nvSpPr>
          <p:cNvPr id="2" name="标题 1"/>
          <p:cNvSpPr>
            <a:spLocks noGrp="1"/>
          </p:cNvSpPr>
          <p:nvPr>
            <p:ph type="title"/>
          </p:nvPr>
        </p:nvSpPr>
        <p:spPr>
          <a:xfrm>
            <a:off x="131959" y="17600"/>
            <a:ext cx="10512010" cy="1325111"/>
          </a:xfrm>
        </p:spPr>
        <p:txBody>
          <a:bodyPr>
            <a:noAutofit/>
          </a:bodyPr>
          <a:lstStyle/>
          <a:p>
            <a:pPr algn="ctr"/>
            <a:r>
              <a:rPr lang="en-US" altLang="zh-CN" sz="4800" b="1">
                <a:solidFill>
                  <a:schemeClr val="tx2"/>
                </a:solidFill>
                <a:latin typeface="微软雅黑" panose="020B0503020204020204" pitchFamily="34" charset="-122"/>
                <a:ea typeface="微软雅黑" panose="020B0503020204020204" pitchFamily="34" charset="-122"/>
                <a:sym typeface="+mn-ea"/>
              </a:rPr>
              <a:t>        </a:t>
            </a:r>
            <a:r>
              <a:rPr lang="zh-CN" altLang="en-US" sz="4800" b="1">
                <a:solidFill>
                  <a:schemeClr val="tx2"/>
                </a:solidFill>
                <a:latin typeface="微软雅黑" panose="020B0503020204020204" pitchFamily="34" charset="-122"/>
                <a:ea typeface="微软雅黑" panose="020B0503020204020204" pitchFamily="34" charset="-122"/>
                <a:sym typeface="+mn-ea"/>
              </a:rPr>
              <a:t>作者介绍</a:t>
            </a:r>
          </a:p>
        </p:txBody>
      </p:sp>
      <p:sp>
        <p:nvSpPr>
          <p:cNvPr id="100" name="文本框 99"/>
          <p:cNvSpPr txBox="1"/>
          <p:nvPr/>
        </p:nvSpPr>
        <p:spPr>
          <a:xfrm>
            <a:off x="276225" y="1724660"/>
            <a:ext cx="7960360" cy="3969385"/>
          </a:xfrm>
          <a:prstGeom prst="rect">
            <a:avLst/>
          </a:prstGeom>
          <a:noFill/>
          <a:ln w="9525">
            <a:noFill/>
          </a:ln>
        </p:spPr>
        <p:txBody>
          <a:bodyPr wrap="square">
            <a:spAutoFit/>
          </a:bodyPr>
          <a:lstStyle/>
          <a:p>
            <a:pPr indent="0" fontAlgn="auto">
              <a:lnSpc>
                <a:spcPct val="150000"/>
              </a:lnSpc>
            </a:pPr>
            <a:r>
              <a:rPr lang="zh-CN" sz="2800" b="0">
                <a:latin typeface="黑体" panose="02010609060101010101" pitchFamily="49" charset="-122"/>
                <a:ea typeface="黑体" panose="02010609060101010101" pitchFamily="49" charset="-122"/>
                <a:cs typeface="黑体" panose="02010609060101010101" pitchFamily="49" charset="-122"/>
              </a:rPr>
              <a:t>老子思想的核心是朴素的辩证法。在政治上,主张无为而治、不言之教。在权术上,讲究物极必反之理。在修身方面,老子是道家性命双修的始祖,讲究虚心实腹、不与人争的修持。</a:t>
            </a:r>
          </a:p>
          <a:p>
            <a:pPr indent="0" fontAlgn="auto">
              <a:lnSpc>
                <a:spcPct val="150000"/>
              </a:lnSpc>
            </a:pPr>
            <a:r>
              <a:rPr lang="zh-CN" sz="2800" b="0">
                <a:latin typeface="黑体" panose="02010609060101010101" pitchFamily="49" charset="-122"/>
                <a:ea typeface="黑体" panose="02010609060101010101" pitchFamily="49" charset="-122"/>
                <a:cs typeface="黑体" panose="02010609060101010101" pitchFamily="49" charset="-122"/>
              </a:rPr>
              <a:t>著有《老子》(又称《道德经》),是全球文字出版发行量最大的著作之一。</a:t>
            </a:r>
          </a:p>
        </p:txBody>
      </p:sp>
      <p:pic>
        <p:nvPicPr>
          <p:cNvPr id="3" name="图片 2" descr="timg"/>
          <p:cNvPicPr>
            <a:picLocks noChangeAspect="1"/>
          </p:cNvPicPr>
          <p:nvPr>
            <p:custDataLst>
              <p:tags r:id="rId2"/>
            </p:custDataLst>
          </p:nvPr>
        </p:nvPicPr>
        <p:blipFill>
          <a:blip r:embed="rId7"/>
          <a:stretch>
            <a:fillRect/>
          </a:stretch>
        </p:blipFill>
        <p:spPr>
          <a:xfrm>
            <a:off x="8513445" y="1833880"/>
            <a:ext cx="3302000" cy="430403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diamond(in)">
                                      <p:cBhvr>
                                        <p:cTn id="7" dur="20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rotWithShape="1">
          <a:blip r:embed="rId5"/>
          <a:stretch>
            <a:fillRect/>
          </a:stretch>
        </a:blipFill>
        <a:effectLst/>
      </p:bgPr>
    </p:bg>
    <p:spTree>
      <p:nvGrpSpPr>
        <p:cNvPr id="1" name=""/>
        <p:cNvGrpSpPr/>
        <p:nvPr/>
      </p:nvGrpSpPr>
      <p:grpSpPr>
        <a:xfrm>
          <a:off x="0" y="0"/>
          <a:ext cx="0" cy="0"/>
          <a:chOff x="0" y="0"/>
          <a:chExt cx="0" cy="0"/>
        </a:xfrm>
      </p:grpSpPr>
      <p:pic>
        <p:nvPicPr>
          <p:cNvPr id="8" name="图片 7" descr="花10"/>
          <p:cNvPicPr>
            <a:picLocks noChangeAspect="1"/>
          </p:cNvPicPr>
          <p:nvPr>
            <p:custDataLst>
              <p:tags r:id="rId1"/>
            </p:custDataLst>
          </p:nvPr>
        </p:nvPicPr>
        <p:blipFill>
          <a:blip r:embed="rId6"/>
          <a:stretch>
            <a:fillRect/>
          </a:stretch>
        </p:blipFill>
        <p:spPr>
          <a:xfrm>
            <a:off x="9686290" y="-1344930"/>
            <a:ext cx="3844925" cy="3797935"/>
          </a:xfrm>
          <a:prstGeom prst="rect">
            <a:avLst/>
          </a:prstGeom>
        </p:spPr>
      </p:pic>
      <p:sp>
        <p:nvSpPr>
          <p:cNvPr id="9" name="矩形 8"/>
          <p:cNvSpPr/>
          <p:nvPr/>
        </p:nvSpPr>
        <p:spPr>
          <a:xfrm>
            <a:off x="0" y="-635"/>
            <a:ext cx="12194540" cy="1344295"/>
          </a:xfrm>
          <a:prstGeom prst="rect">
            <a:avLst/>
          </a:prstGeom>
          <a:solidFill>
            <a:srgbClr val="69D9D5"/>
          </a:solidFill>
          <a:ln>
            <a:noFill/>
          </a:ln>
        </p:spPr>
        <p:style>
          <a:lnRef idx="2">
            <a:schemeClr val="accent3">
              <a:shade val="50000"/>
            </a:schemeClr>
          </a:lnRef>
          <a:fillRef idx="1">
            <a:schemeClr val="accent3"/>
          </a:fillRef>
          <a:effectRef idx="0">
            <a:schemeClr val="accent3"/>
          </a:effectRef>
          <a:fontRef idx="minor">
            <a:schemeClr val="lt1"/>
          </a:fontRef>
        </p:style>
        <p:txBody>
          <a:bodyPr lIns="76797" tIns="38398" rIns="76797" bIns="38398" anchor="ctr"/>
          <a:lstStyle/>
          <a:p>
            <a:pPr algn="ctr">
              <a:defRPr/>
            </a:pPr>
            <a:endParaRPr lang="zh-CN" altLang="en-US" sz="100" baseline="-25000"/>
          </a:p>
        </p:txBody>
      </p:sp>
      <p:sp>
        <p:nvSpPr>
          <p:cNvPr id="16" name="图文框 15"/>
          <p:cNvSpPr/>
          <p:nvPr/>
        </p:nvSpPr>
        <p:spPr>
          <a:xfrm>
            <a:off x="2416" y="1359"/>
            <a:ext cx="12187169" cy="6855283"/>
          </a:xfrm>
          <a:prstGeom prst="frame">
            <a:avLst>
              <a:gd name="adj1" fmla="val 968"/>
            </a:avLst>
          </a:prstGeom>
          <a:solidFill>
            <a:srgbClr val="956C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solidFill>
                <a:schemeClr val="tx1"/>
              </a:solidFill>
            </a:endParaRPr>
          </a:p>
        </p:txBody>
      </p:sp>
      <p:sp>
        <p:nvSpPr>
          <p:cNvPr id="2" name="标题 1"/>
          <p:cNvSpPr>
            <a:spLocks noGrp="1"/>
          </p:cNvSpPr>
          <p:nvPr>
            <p:ph type="title"/>
          </p:nvPr>
        </p:nvSpPr>
        <p:spPr>
          <a:xfrm>
            <a:off x="131959" y="17600"/>
            <a:ext cx="10512010" cy="1325111"/>
          </a:xfrm>
        </p:spPr>
        <p:txBody>
          <a:bodyPr>
            <a:noAutofit/>
          </a:bodyPr>
          <a:lstStyle/>
          <a:p>
            <a:pPr algn="ctr"/>
            <a:r>
              <a:rPr lang="en-US" altLang="zh-CN" sz="4800" b="1">
                <a:solidFill>
                  <a:schemeClr val="tx2"/>
                </a:solidFill>
                <a:latin typeface="微软雅黑" panose="020B0503020204020204" pitchFamily="34" charset="-122"/>
                <a:ea typeface="微软雅黑" panose="020B0503020204020204" pitchFamily="34" charset="-122"/>
                <a:sym typeface="+mn-ea"/>
              </a:rPr>
              <a:t>        </a:t>
            </a:r>
            <a:r>
              <a:rPr sz="4800" b="1">
                <a:solidFill>
                  <a:schemeClr val="tx2"/>
                </a:solidFill>
                <a:latin typeface="微软雅黑" panose="020B0503020204020204" pitchFamily="34" charset="-122"/>
                <a:ea typeface="微软雅黑" panose="020B0503020204020204" pitchFamily="34" charset="-122"/>
                <a:sym typeface="+mn-ea"/>
              </a:rPr>
              <a:t>老子名言</a:t>
            </a:r>
          </a:p>
        </p:txBody>
      </p:sp>
      <p:sp>
        <p:nvSpPr>
          <p:cNvPr id="100" name="文本框 99"/>
          <p:cNvSpPr txBox="1"/>
          <p:nvPr/>
        </p:nvSpPr>
        <p:spPr>
          <a:xfrm>
            <a:off x="240665" y="1735455"/>
            <a:ext cx="8434070" cy="3969385"/>
          </a:xfrm>
          <a:prstGeom prst="rect">
            <a:avLst/>
          </a:prstGeom>
          <a:noFill/>
          <a:ln w="9525">
            <a:noFill/>
          </a:ln>
        </p:spPr>
        <p:txBody>
          <a:bodyPr wrap="square">
            <a:spAutoFit/>
          </a:bodyPr>
          <a:lstStyle/>
          <a:p>
            <a:pPr indent="304800" fontAlgn="auto">
              <a:lnSpc>
                <a:spcPct val="150000"/>
              </a:lnSpc>
            </a:pPr>
            <a:r>
              <a:rPr lang="zh-CN" sz="2400" b="0">
                <a:latin typeface="黑体" panose="02010609060101010101" pitchFamily="49" charset="-122"/>
                <a:ea typeface="黑体" panose="02010609060101010101" pitchFamily="49" charset="-122"/>
                <a:cs typeface="黑体" panose="02010609060101010101" pitchFamily="49" charset="-122"/>
              </a:rPr>
              <a:t>①合抱之木,生于毫末；九层之台,起于累土；千里之行,始于足下。</a:t>
            </a:r>
          </a:p>
          <a:p>
            <a:pPr indent="304800" fontAlgn="auto">
              <a:lnSpc>
                <a:spcPct val="150000"/>
              </a:lnSpc>
            </a:pPr>
            <a:r>
              <a:rPr lang="zh-CN" sz="2400" b="0">
                <a:latin typeface="黑体" panose="02010609060101010101" pitchFamily="49" charset="-122"/>
                <a:ea typeface="黑体" panose="02010609060101010101" pitchFamily="49" charset="-122"/>
                <a:cs typeface="黑体" panose="02010609060101010101" pitchFamily="49" charset="-122"/>
              </a:rPr>
              <a:t>②上善若水。水善利万物而不争,处众人之所恶,故几于道。</a:t>
            </a:r>
          </a:p>
          <a:p>
            <a:pPr indent="304800" fontAlgn="auto">
              <a:lnSpc>
                <a:spcPct val="150000"/>
              </a:lnSpc>
            </a:pPr>
            <a:r>
              <a:rPr lang="zh-CN" sz="2400" b="0">
                <a:latin typeface="黑体" panose="02010609060101010101" pitchFamily="49" charset="-122"/>
                <a:ea typeface="黑体" panose="02010609060101010101" pitchFamily="49" charset="-122"/>
                <a:cs typeface="黑体" panose="02010609060101010101" pitchFamily="49" charset="-122"/>
              </a:rPr>
              <a:t>③祸兮福之所倚,福兮祸之所伏。</a:t>
            </a:r>
          </a:p>
          <a:p>
            <a:pPr indent="304800" fontAlgn="auto">
              <a:lnSpc>
                <a:spcPct val="150000"/>
              </a:lnSpc>
            </a:pPr>
            <a:r>
              <a:rPr lang="zh-CN" sz="2400" b="0">
                <a:latin typeface="黑体" panose="02010609060101010101" pitchFamily="49" charset="-122"/>
                <a:ea typeface="黑体" panose="02010609060101010101" pitchFamily="49" charset="-122"/>
                <a:cs typeface="黑体" panose="02010609060101010101" pitchFamily="49" charset="-122"/>
              </a:rPr>
              <a:t>④天地不仁,以万物为刍狗；圣人不仁,以百姓为刍狗。</a:t>
            </a:r>
          </a:p>
          <a:p>
            <a:pPr indent="304800" fontAlgn="auto">
              <a:lnSpc>
                <a:spcPct val="150000"/>
              </a:lnSpc>
            </a:pPr>
            <a:r>
              <a:rPr lang="zh-CN" sz="2400" b="0">
                <a:latin typeface="黑体" panose="02010609060101010101" pitchFamily="49" charset="-122"/>
                <a:ea typeface="黑体" panose="02010609060101010101" pitchFamily="49" charset="-122"/>
                <a:cs typeface="黑体" panose="02010609060101010101" pitchFamily="49" charset="-122"/>
              </a:rPr>
              <a:t>⑤宠辱若惊,贵大患若身。</a:t>
            </a:r>
          </a:p>
          <a:p>
            <a:pPr indent="304800" fontAlgn="auto">
              <a:lnSpc>
                <a:spcPct val="150000"/>
              </a:lnSpc>
            </a:pPr>
            <a:r>
              <a:rPr lang="zh-CN" sz="2400" b="0">
                <a:latin typeface="黑体" panose="02010609060101010101" pitchFamily="49" charset="-122"/>
                <a:ea typeface="黑体" panose="02010609060101010101" pitchFamily="49" charset="-122"/>
                <a:cs typeface="黑体" panose="02010609060101010101" pitchFamily="49" charset="-122"/>
              </a:rPr>
              <a:t>⑥我有三宝,持而保之。一曰慈,二曰俭,三曰不敢为天下先。</a:t>
            </a:r>
          </a:p>
        </p:txBody>
      </p:sp>
      <p:pic>
        <p:nvPicPr>
          <p:cNvPr id="3" name="图片 2" descr="timg"/>
          <p:cNvPicPr>
            <a:picLocks noChangeAspect="1"/>
          </p:cNvPicPr>
          <p:nvPr>
            <p:custDataLst>
              <p:tags r:id="rId2"/>
            </p:custDataLst>
          </p:nvPr>
        </p:nvPicPr>
        <p:blipFill>
          <a:blip r:embed="rId7"/>
          <a:stretch>
            <a:fillRect/>
          </a:stretch>
        </p:blipFill>
        <p:spPr>
          <a:xfrm>
            <a:off x="8513445" y="1833880"/>
            <a:ext cx="3302000" cy="430403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wedge">
                                      <p:cBhvr>
                                        <p:cTn id="7" dur="20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rotWithShape="1">
          <a:blip r:embed="rId5"/>
          <a:stretch>
            <a:fillRect/>
          </a:stretch>
        </a:blipFill>
        <a:effectLst/>
      </p:bgPr>
    </p:bg>
    <p:spTree>
      <p:nvGrpSpPr>
        <p:cNvPr id="1" name=""/>
        <p:cNvGrpSpPr/>
        <p:nvPr/>
      </p:nvGrpSpPr>
      <p:grpSpPr>
        <a:xfrm>
          <a:off x="0" y="0"/>
          <a:ext cx="0" cy="0"/>
          <a:chOff x="0" y="0"/>
          <a:chExt cx="0" cy="0"/>
        </a:xfrm>
      </p:grpSpPr>
      <p:pic>
        <p:nvPicPr>
          <p:cNvPr id="8" name="图片 7" descr="花10"/>
          <p:cNvPicPr>
            <a:picLocks noChangeAspect="1"/>
          </p:cNvPicPr>
          <p:nvPr>
            <p:custDataLst>
              <p:tags r:id="rId1"/>
            </p:custDataLst>
          </p:nvPr>
        </p:nvPicPr>
        <p:blipFill>
          <a:blip r:embed="rId6"/>
          <a:stretch>
            <a:fillRect/>
          </a:stretch>
        </p:blipFill>
        <p:spPr>
          <a:xfrm>
            <a:off x="9686290" y="-1344930"/>
            <a:ext cx="3844925" cy="3797935"/>
          </a:xfrm>
          <a:prstGeom prst="rect">
            <a:avLst/>
          </a:prstGeom>
        </p:spPr>
      </p:pic>
      <p:sp>
        <p:nvSpPr>
          <p:cNvPr id="9" name="矩形 8"/>
          <p:cNvSpPr/>
          <p:nvPr/>
        </p:nvSpPr>
        <p:spPr>
          <a:xfrm>
            <a:off x="0" y="-635"/>
            <a:ext cx="12194540" cy="1344295"/>
          </a:xfrm>
          <a:prstGeom prst="rect">
            <a:avLst/>
          </a:prstGeom>
          <a:solidFill>
            <a:srgbClr val="69D9D5"/>
          </a:solidFill>
          <a:ln>
            <a:noFill/>
          </a:ln>
        </p:spPr>
        <p:style>
          <a:lnRef idx="2">
            <a:schemeClr val="accent3">
              <a:shade val="50000"/>
            </a:schemeClr>
          </a:lnRef>
          <a:fillRef idx="1">
            <a:schemeClr val="accent3"/>
          </a:fillRef>
          <a:effectRef idx="0">
            <a:schemeClr val="accent3"/>
          </a:effectRef>
          <a:fontRef idx="minor">
            <a:schemeClr val="lt1"/>
          </a:fontRef>
        </p:style>
        <p:txBody>
          <a:bodyPr lIns="76797" tIns="38398" rIns="76797" bIns="38398" anchor="ctr"/>
          <a:lstStyle/>
          <a:p>
            <a:pPr algn="ctr">
              <a:defRPr/>
            </a:pPr>
            <a:endParaRPr lang="zh-CN" altLang="en-US" sz="100" baseline="-25000"/>
          </a:p>
        </p:txBody>
      </p:sp>
      <p:sp>
        <p:nvSpPr>
          <p:cNvPr id="16" name="图文框 15"/>
          <p:cNvSpPr/>
          <p:nvPr/>
        </p:nvSpPr>
        <p:spPr>
          <a:xfrm>
            <a:off x="2416" y="1359"/>
            <a:ext cx="12187169" cy="6855283"/>
          </a:xfrm>
          <a:prstGeom prst="frame">
            <a:avLst>
              <a:gd name="adj1" fmla="val 968"/>
            </a:avLst>
          </a:prstGeom>
          <a:solidFill>
            <a:srgbClr val="956C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solidFill>
                <a:schemeClr val="tx1"/>
              </a:solidFill>
            </a:endParaRPr>
          </a:p>
        </p:txBody>
      </p:sp>
      <p:sp>
        <p:nvSpPr>
          <p:cNvPr id="2" name="标题 1"/>
          <p:cNvSpPr>
            <a:spLocks noGrp="1"/>
          </p:cNvSpPr>
          <p:nvPr>
            <p:ph type="title"/>
          </p:nvPr>
        </p:nvSpPr>
        <p:spPr>
          <a:xfrm>
            <a:off x="131959" y="17600"/>
            <a:ext cx="10512010" cy="1325111"/>
          </a:xfrm>
        </p:spPr>
        <p:txBody>
          <a:bodyPr>
            <a:noAutofit/>
          </a:bodyPr>
          <a:lstStyle/>
          <a:p>
            <a:pPr algn="ctr"/>
            <a:r>
              <a:rPr lang="en-US" altLang="zh-CN" sz="4800" b="1">
                <a:solidFill>
                  <a:schemeClr val="tx2"/>
                </a:solidFill>
                <a:latin typeface="微软雅黑" panose="020B0503020204020204" pitchFamily="34" charset="-122"/>
                <a:ea typeface="微软雅黑" panose="020B0503020204020204" pitchFamily="34" charset="-122"/>
                <a:sym typeface="+mn-ea"/>
              </a:rPr>
              <a:t>        </a:t>
            </a:r>
            <a:r>
              <a:rPr sz="4800" b="1">
                <a:solidFill>
                  <a:schemeClr val="tx2"/>
                </a:solidFill>
                <a:latin typeface="微软雅黑" panose="020B0503020204020204" pitchFamily="34" charset="-122"/>
                <a:ea typeface="微软雅黑" panose="020B0503020204020204" pitchFamily="34" charset="-122"/>
                <a:sym typeface="+mn-ea"/>
              </a:rPr>
              <a:t>题目解说</a:t>
            </a:r>
          </a:p>
        </p:txBody>
      </p:sp>
      <p:sp>
        <p:nvSpPr>
          <p:cNvPr id="100" name="文本框 99"/>
          <p:cNvSpPr txBox="1"/>
          <p:nvPr/>
        </p:nvSpPr>
        <p:spPr>
          <a:xfrm>
            <a:off x="260350" y="1478280"/>
            <a:ext cx="7960360" cy="4523105"/>
          </a:xfrm>
          <a:prstGeom prst="rect">
            <a:avLst/>
          </a:prstGeom>
          <a:noFill/>
          <a:ln w="9525">
            <a:noFill/>
          </a:ln>
        </p:spPr>
        <p:txBody>
          <a:bodyPr wrap="square">
            <a:spAutoFit/>
          </a:bodyPr>
          <a:lstStyle/>
          <a:p>
            <a:pPr indent="0" fontAlgn="auto">
              <a:lnSpc>
                <a:spcPct val="150000"/>
              </a:lnSpc>
            </a:pPr>
            <a:r>
              <a:rPr lang="zh-CN" sz="2400" b="0" dirty="0">
                <a:latin typeface="黑体" panose="02010609060101010101" pitchFamily="49" charset="-122"/>
                <a:ea typeface="黑体" panose="02010609060101010101" pitchFamily="49" charset="-122"/>
                <a:cs typeface="黑体" panose="02010609060101010101" pitchFamily="49" charset="-122"/>
              </a:rPr>
              <a:t>《〈老子〉四章》即从《老子》中选出来的四段能够表达相对完整的意思的文字。</a:t>
            </a:r>
          </a:p>
          <a:p>
            <a:pPr indent="0" fontAlgn="auto">
              <a:lnSpc>
                <a:spcPct val="150000"/>
              </a:lnSpc>
            </a:pPr>
            <a:r>
              <a:rPr lang="zh-CN" sz="2400" b="0" dirty="0">
                <a:latin typeface="黑体" panose="02010609060101010101" pitchFamily="49" charset="-122"/>
                <a:ea typeface="黑体" panose="02010609060101010101" pitchFamily="49" charset="-122"/>
                <a:cs typeface="黑体" panose="02010609060101010101" pitchFamily="49" charset="-122"/>
              </a:rPr>
              <a:t>《老子》又称《道德经》《五千言》《老子五千文》,是道家哲学思想的重要来源,被誊为“万经之王”。</a:t>
            </a:r>
          </a:p>
          <a:p>
            <a:pPr indent="0" fontAlgn="auto">
              <a:lnSpc>
                <a:spcPct val="150000"/>
              </a:lnSpc>
            </a:pPr>
            <a:r>
              <a:rPr lang="zh-CN" sz="2400" b="0" dirty="0">
                <a:latin typeface="黑体" panose="02010609060101010101" pitchFamily="49" charset="-122"/>
                <a:ea typeface="黑体" panose="02010609060101010101" pitchFamily="49" charset="-122"/>
                <a:cs typeface="黑体" panose="02010609060101010101" pitchFamily="49" charset="-122"/>
              </a:rPr>
              <a:t>《道德经》分上篇《德经》和下篇《道经》该书以哲学意义之“道德”为纲宗,主题思想为“道法自然”,论述修身治国、用兵、养生之道,而多以政治为旨归,乃所谓“内圣外王”之学,文意深奥,包涵广博。</a:t>
            </a:r>
          </a:p>
        </p:txBody>
      </p:sp>
      <p:pic>
        <p:nvPicPr>
          <p:cNvPr id="3" name="图片 2" descr="timg"/>
          <p:cNvPicPr>
            <a:picLocks noChangeAspect="1"/>
          </p:cNvPicPr>
          <p:nvPr>
            <p:custDataLst>
              <p:tags r:id="rId2"/>
            </p:custDataLst>
          </p:nvPr>
        </p:nvPicPr>
        <p:blipFill>
          <a:blip r:embed="rId7"/>
          <a:stretch>
            <a:fillRect/>
          </a:stretch>
        </p:blipFill>
        <p:spPr>
          <a:xfrm>
            <a:off x="8513445" y="1833880"/>
            <a:ext cx="3302000" cy="430403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circle(in)">
                                      <p:cBhvr>
                                        <p:cTn id="7" dur="20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tags/tag1.xml><?xml version="1.0" encoding="utf-8"?>
<p:tagLst xmlns:a="http://schemas.openxmlformats.org/drawingml/2006/main" xmlns:r="http://schemas.openxmlformats.org/officeDocument/2006/relationships" xmlns:p="http://schemas.openxmlformats.org/presentationml/2006/main">
  <p:tag name="AS_NET" val="4.0.30319.42000"/>
  <p:tag name="AS_OS" val="Microsoft Windows NT 6.2.9200.0"/>
  <p:tag name="AS_RELEASE_DATE" val="2020.05.14"/>
  <p:tag name="AS_TITLE" val="Aspose.Slides for .NET 4.0 Client Profile"/>
  <p:tag name="AS_VERSION" val="20.5"/>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2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_0**"/>
  <p:tag name="KSO_WM_UNIT_LAYERLEVEL" val="1"/>
</p:tagLst>
</file>

<file path=ppt/tags/tag3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_0**"/>
  <p:tag name="KSO_WM_UNIT_LAYERLEVEL" val="1"/>
</p:tagLst>
</file>

<file path=ppt/tags/tag4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5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4.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5981,&quot;width&quot;:6055}"/>
</p:tagLst>
</file>

<file path=ppt/tags/tag65.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6280,&quot;width&quot;:5200}"/>
</p:tagLst>
</file>

<file path=ppt/tags/tag66.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5981,&quot;width&quot;:6055}"/>
</p:tagLst>
</file>

<file path=ppt/tags/tag67.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6280,&quot;width&quot;:5200}"/>
</p:tagLst>
</file>

<file path=ppt/tags/tag68.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5981,&quot;width&quot;:6055}"/>
</p:tagLst>
</file>

<file path=ppt/tags/tag69.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6280,&quot;width&quot;:5200}"/>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70.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5981,&quot;width&quot;:6055}"/>
</p:tagLst>
</file>

<file path=ppt/tags/tag71.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6280,&quot;width&quot;:5200}"/>
</p:tagLst>
</file>

<file path=ppt/tags/tag72.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5981,&quot;width&quot;:6055}"/>
</p:tagLst>
</file>

<file path=ppt/tags/tag73.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6280,&quot;width&quot;:5200}"/>
</p:tagLst>
</file>

<file path=ppt/tags/tag74.xml><?xml version="1.0" encoding="utf-8"?>
<p:tagLst xmlns:a="http://schemas.openxmlformats.org/drawingml/2006/main" xmlns:r="http://schemas.openxmlformats.org/officeDocument/2006/relationships" xmlns:p="http://schemas.openxmlformats.org/presentationml/2006/main">
  <p:tag name="KSO_WM_BEAUTIFY_FLAG" val="#wm#"/>
  <p:tag name="KSO_WM_CHIP_FILLPROP" val="[[{&quot;fill_id&quot;:&quot;da651bf5e7c04b97bc33a25489ffccf9&quot;,&quot;fill_align&quot;:&quot;cm&quot;,&quot;text_align&quot;:&quot;lm&quot;,&quot;text_direction&quot;:&quot;horizontal&quot;,&quot;chip_types&quot;:[&quot;picture&quot;]},{&quot;fill_id&quot;:&quot;499344432d154640bf1635446ad4dd24&quot;,&quot;fill_align&quot;:&quot;lm&quot;,&quot;text_align&quot;:&quot;lm&quot;,&quot;text_direction&quot;:&quot;horizontal&quot;,&quot;chip_types&quot;:[&quot;text&quot;,&quot;header&quot;]}]]"/>
  <p:tag name="KSO_WM_CHIP_GROUPID" val="5eedbe1ffa6683b8872baa9b"/>
  <p:tag name="KSO_WM_CHIP_INFOS" val="{&quot;layout_type&quot;:&quot;full&quot;,&quot;layout_feature&quot;:2,&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eedbe1ffa6683b8872baa9c"/>
  <p:tag name="KSO_WM_SLIDE_BACKGROUND" val="[&quot;general&quot;]"/>
  <p:tag name="KSO_WM_SLIDE_BACKGROUND_TYPE" val="general"/>
  <p:tag name="KSO_WM_SLIDE_BK_DARK_LIGHT" val="2"/>
  <p:tag name="KSO_WM_SLIDE_ID" val="diagram20209337_1"/>
  <p:tag name="KSO_WM_SLIDE_INDEX" val="1"/>
  <p:tag name="KSO_WM_SLIDE_ITEM_CNT" val="0"/>
  <p:tag name="KSO_WM_SLIDE_LAYOUT" val="d_f"/>
  <p:tag name="KSO_WM_SLIDE_LAYOUT_CNT" val="1_1"/>
  <p:tag name="KSO_WM_SLIDE_LAYOUT_INFO" val="{&quot;backgroundInfo&quot;:[{&quot;bottom&quot;:0,&quot;bottomAbs&quot;:false,&quot;left&quot;:0,&quot;leftAbs&quot;:false,&quot;right&quot;:0,&quot;rightAbs&quot;:false,&quot;top&quot;:0,&quot;topAbs&quot;:false,&quot;type&quot;:&quot;general&quot;}],&quot;direction&quot;:1,&quot;id&quot;:&quot;2020-08-14T14:40:09&quot;,&quot;maxSize&quot;:{&quot;size1&quot;:53.799999999999997},&quot;minSize&quot;:{&quot;size1&quot;:53.799999999999997},&quot;normalSize&quot;:{&quot;size1&quot;:53.799999999999997},&quot;subLayout&quot;:[{&quot;id&quot;:&quot;2020-08-14T14:40:09&quot;,&quot;margin&quot;:{&quot;bottom&quot;:2.1170001029968262,&quot;left&quot;:18.202999114990234,&quot;right&quot;:1.5520000457763672,&quot;top&quot;:8.0430002212524414},&quot;type&quot;:0},{&quot;id&quot;:&quot;2020-08-14T14:40:09&quot;,&quot;margin&quot;:{&quot;bottom&quot;:2.9630000591278076,&quot;left&quot;:0,&quot;right&quot;:1.2699999809265137,&quot;top&quot;:7.1970000267028809},&quot;type&quot;:0}],&quot;type&quot;:0}"/>
  <p:tag name="KSO_WM_SLIDE_POSITION" val="0*0"/>
  <p:tag name="KSO_WM_SLIDE_RATIO" val="1.777778"/>
  <p:tag name="KSO_WM_SLIDE_SIZE" val="960*540"/>
  <p:tag name="KSO_WM_SLIDE_SUBTYPE" val="picTxt"/>
  <p:tag name="KSO_WM_SLIDE_SUPPORT_FEATURE_TYPE" val="0"/>
  <p:tag name="KSO_WM_SLIDE_TYPE" val="text"/>
  <p:tag name="KSO_WM_TAG_VERSION" val="1.0"/>
  <p:tag name="KSO_WM_TEMPLATE_ASSEMBLE_GROUPID" val="5f3631c4f3f92eac73698697"/>
  <p:tag name="KSO_WM_TEMPLATE_ASSEMBLE_XID" val="5f3631c4f3f92eac73698697"/>
  <p:tag name="KSO_WM_TEMPLATE_CATEGORY" val="diagram"/>
  <p:tag name="KSO_WM_TEMPLATE_COLOR_TYPE" val="1"/>
  <p:tag name="KSO_WM_TEMPLATE_INDEX" val="20209337"/>
  <p:tag name="KSO_WM_TEMPLATE_MASTER_TYPE" val="0"/>
  <p:tag name="KSO_WM_TEMPLATE_SUBCATEGORY" val="21"/>
</p:tagLst>
</file>

<file path=ppt/tags/tag75.xml><?xml version="1.0" encoding="utf-8"?>
<p:tagLst xmlns:a="http://schemas.openxmlformats.org/drawingml/2006/main" xmlns:r="http://schemas.openxmlformats.org/officeDocument/2006/relationships" xmlns:p="http://schemas.openxmlformats.org/presentationml/2006/main">
  <p:tag name="KSO_WM_ASSEMBLE_CHIP_INDEX" val="883497bdba3a4c35932a1a13fa430950"/>
  <p:tag name="KSO_WM_BEAUTIFY_FLAG" val="#wm#"/>
  <p:tag name="KSO_WM_CHIP_GROUPID" val="5e7310da9a230a26b9e88a19"/>
  <p:tag name="KSO_WM_CHIP_XID" val="5e7310da9a230a26b9e88a1a"/>
  <p:tag name="KSO_WM_TAG_VERSION" val="1.0"/>
  <p:tag name="KSO_WM_TEMPLATE_ASSEMBLE_GROUPID" val="5f3631c4f3f92eac73698697"/>
  <p:tag name="KSO_WM_TEMPLATE_ASSEMBLE_XID" val="5f3631c4f3f92eac73698697"/>
  <p:tag name="KSO_WM_TEMPLATE_CATEGORY" val="diagram"/>
  <p:tag name="KSO_WM_TEMPLATE_INDEX" val="20209337"/>
  <p:tag name="KSO_WM_UNIT_COMPATIBLE" val="1"/>
  <p:tag name="KSO_WM_UNIT_DEC_AREA_ID" val="50225cab66394eb891893762959e48cf"/>
  <p:tag name="KSO_WM_UNIT_DIAGRAM_ISNUMVISUAL" val="0"/>
  <p:tag name="KSO_WM_UNIT_DIAGRAM_ISREFERUNIT" val="0"/>
  <p:tag name="KSO_WM_UNIT_HIGHLIGHT" val="0"/>
  <p:tag name="KSO_WM_UNIT_ID" val="diagram20209337_1*d*1"/>
  <p:tag name="KSO_WM_UNIT_INDEX" val="1"/>
  <p:tag name="KSO_WM_UNIT_LAYERLEVEL" val="1"/>
  <p:tag name="KSO_WM_UNIT_MASK_COLOR_TYPE" val="theme"/>
  <p:tag name="KSO_WM_UNIT_PLACING_PICTURE" val="883497bdba3a4c35932a1a13fa430950"/>
  <p:tag name="KSO_WM_UNIT_TYPE" val="d"/>
  <p:tag name="KSO_WM_UNIT_VALUE" val="1904*3384"/>
</p:tagLst>
</file>

<file path=ppt/tags/tag76.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edbe1ffa6683b8872baa9b"/>
  <p:tag name="KSO_WM_CHIP_XID" val="5eedbe1ffa6683b8872baa9c"/>
  <p:tag name="KSO_WM_TAG_VERSION" val="1.0"/>
  <p:tag name="KSO_WM_TEMPLATE_ASSEMBLE_GROUPID" val="5f3631c4f3f92eac73698697"/>
  <p:tag name="KSO_WM_TEMPLATE_ASSEMBLE_XID" val="5f3631c4f3f92eac73698697"/>
  <p:tag name="KSO_WM_TEMPLATE_CATEGORY" val="diagram"/>
  <p:tag name="KSO_WM_TEMPLATE_INDEX" val="20209337"/>
  <p:tag name="KSO_WM_UNIT_BLOCK" val="0"/>
  <p:tag name="KSO_WM_UNIT_COMPATIBLE" val="0"/>
  <p:tag name="KSO_WM_UNIT_DEC_AREA_ID" val="44ab529575ae43a78e11c13014548692"/>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HIGHLIGHT" val="0"/>
  <p:tag name="KSO_WM_UNIT_ID" val="diagram20209337_1*i*1"/>
  <p:tag name="KSO_WM_UNIT_INDEX" val="1"/>
  <p:tag name="KSO_WM_UNIT_ISCONTENTSTITLE" val="0"/>
  <p:tag name="KSO_WM_UNIT_ISNUMDGMTITLE" val="0"/>
  <p:tag name="KSO_WM_UNIT_LAYERLEVEL" val="1"/>
  <p:tag name="KSO_WM_UNIT_MASK_COLOR_TYPE" val="theme"/>
  <p:tag name="KSO_WM_UNIT_NOCLEAR" val="0"/>
  <p:tag name="KSO_WM_UNIT_SM_LIMIT_TYPE" val="1"/>
  <p:tag name="KSO_WM_UNIT_TEXT_FILL_FORE_SCHEMECOLOR_INDEX" val="13"/>
  <p:tag name="KSO_WM_UNIT_TEXT_FILL_FORE_SCHEMECOLOR_INDEX_BRIGHTNESS" val="-0.25"/>
  <p:tag name="KSO_WM_UNIT_TEXT_FILL_TYPE" val="1"/>
  <p:tag name="KSO_WM_UNIT_TYPE" val="i"/>
  <p:tag name="KSO_WM_UNIT_VALUE" val="180"/>
</p:tagLst>
</file>

<file path=ppt/tags/tag77.xml><?xml version="1.0" encoding="utf-8"?>
<p:tagLst xmlns:a="http://schemas.openxmlformats.org/drawingml/2006/main" xmlns:r="http://schemas.openxmlformats.org/officeDocument/2006/relationships" xmlns:p="http://schemas.openxmlformats.org/presentationml/2006/main">
  <p:tag name="KSO_WM_ASSEMBLE_CHIP_INDEX" val="8dd6529b61d34beb84166662cef7ee3a"/>
  <p:tag name="KSO_WM_BEAUTIFY_FLAG" val="#wm#"/>
  <p:tag name="KSO_WM_CHIP_GROUPID" val="5e6b05596848fb12bee65ac8"/>
  <p:tag name="KSO_WM_CHIP_XID" val="5e6b05596848fb12bee65aca"/>
  <p:tag name="KSO_WM_TAG_VERSION" val="1.0"/>
  <p:tag name="KSO_WM_TEMPLATE_ASSEMBLE_GROUPID" val="5f3631c4f3f92eac73698697"/>
  <p:tag name="KSO_WM_TEMPLATE_ASSEMBLE_XID" val="5f3631c4f3f92eac73698697"/>
  <p:tag name="KSO_WM_TEMPLATE_CATEGORY" val="diagram"/>
  <p:tag name="KSO_WM_TEMPLATE_INDEX" val="20209337"/>
  <p:tag name="KSO_WM_UNIT_BLOCK" val="0"/>
  <p:tag name="KSO_WM_UNIT_COMPATIBLE" val="0"/>
  <p:tag name="KSO_WM_UNIT_DEC_AREA_ID" val="b54afae771f9426da8641448aa7e65ab"/>
  <p:tag name="KSO_WM_UNIT_DEFAULT_FONT" val="14;20;2"/>
  <p:tag name="KSO_WM_UNIT_DIAGRAM_ISNUMVISUAL" val="0"/>
  <p:tag name="KSO_WM_UNIT_DIAGRAM_ISREFERUNIT" val="0"/>
  <p:tag name="KSO_WM_UNIT_HIGHLIGHT" val="0"/>
  <p:tag name="KSO_WM_UNIT_ID" val="diagram20209337_1*f*1"/>
  <p:tag name="KSO_WM_UNIT_INDEX" val="1"/>
  <p:tag name="KSO_WM_UNIT_LAYERLEVEL" val="1"/>
  <p:tag name="KSO_WM_UNIT_NOCLEAR" val="0"/>
  <p:tag name="KSO_WM_UNIT_PRESET_TEXT" val="单击此处添加正文，文字是您思想的提炼，请尽量言简意赅的阐述观点。"/>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66"/>
</p:tagLst>
</file>

<file path=ppt/tags/tag78.xml><?xml version="1.0" encoding="utf-8"?>
<p:tagLst xmlns:a="http://schemas.openxmlformats.org/drawingml/2006/main" xmlns:r="http://schemas.openxmlformats.org/officeDocument/2006/relationships" xmlns:p="http://schemas.openxmlformats.org/presentationml/2006/main">
  <p:tag name="KSO_WM_BEAUTIFY_FLAG" val="#wm#"/>
  <p:tag name="KSO_WM_CHIP_FILLPROP" val="[[{&quot;fill_id&quot;:&quot;da651bf5e7c04b97bc33a25489ffccf9&quot;,&quot;fill_align&quot;:&quot;cm&quot;,&quot;text_align&quot;:&quot;lm&quot;,&quot;text_direction&quot;:&quot;horizontal&quot;,&quot;chip_types&quot;:[&quot;picture&quot;]},{&quot;fill_id&quot;:&quot;499344432d154640bf1635446ad4dd24&quot;,&quot;fill_align&quot;:&quot;lm&quot;,&quot;text_align&quot;:&quot;lm&quot;,&quot;text_direction&quot;:&quot;horizontal&quot;,&quot;chip_types&quot;:[&quot;text&quot;,&quot;header&quot;]}]]"/>
  <p:tag name="KSO_WM_CHIP_GROUPID" val="5eedbe1ffa6683b8872baa9b"/>
  <p:tag name="KSO_WM_CHIP_INFOS" val="{&quot;layout_type&quot;:&quot;full&quot;,&quot;layout_feature&quot;:2,&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eedbe1ffa6683b8872baa9c"/>
  <p:tag name="KSO_WM_SLIDE_BACKGROUND" val="[&quot;general&quot;]"/>
  <p:tag name="KSO_WM_SLIDE_BACKGROUND_TYPE" val="general"/>
  <p:tag name="KSO_WM_SLIDE_BK_DARK_LIGHT" val="2"/>
  <p:tag name="KSO_WM_SLIDE_ID" val="diagram20209337_1"/>
  <p:tag name="KSO_WM_SLIDE_INDEX" val="1"/>
  <p:tag name="KSO_WM_SLIDE_ITEM_CNT" val="0"/>
  <p:tag name="KSO_WM_SLIDE_LAYOUT" val="d_f"/>
  <p:tag name="KSO_WM_SLIDE_LAYOUT_CNT" val="1_1"/>
  <p:tag name="KSO_WM_SLIDE_LAYOUT_INFO" val="{&quot;backgroundInfo&quot;:[{&quot;bottom&quot;:0,&quot;bottomAbs&quot;:false,&quot;left&quot;:0,&quot;leftAbs&quot;:false,&quot;right&quot;:0,&quot;rightAbs&quot;:false,&quot;top&quot;:0,&quot;topAbs&quot;:false,&quot;type&quot;:&quot;general&quot;}],&quot;direction&quot;:1,&quot;id&quot;:&quot;2020-08-14T14:40:09&quot;,&quot;maxSize&quot;:{&quot;size1&quot;:53.799999999999997},&quot;minSize&quot;:{&quot;size1&quot;:53.799999999999997},&quot;normalSize&quot;:{&quot;size1&quot;:53.799999999999997},&quot;subLayout&quot;:[{&quot;id&quot;:&quot;2020-08-14T14:40:09&quot;,&quot;margin&quot;:{&quot;bottom&quot;:2.1170001029968262,&quot;left&quot;:18.202999114990234,&quot;right&quot;:1.5520000457763672,&quot;top&quot;:8.0430002212524414},&quot;type&quot;:0},{&quot;id&quot;:&quot;2020-08-14T14:40:09&quot;,&quot;margin&quot;:{&quot;bottom&quot;:2.9630000591278076,&quot;left&quot;:0,&quot;right&quot;:1.2699999809265137,&quot;top&quot;:7.1970000267028809},&quot;type&quot;:0}],&quot;type&quot;:0}"/>
  <p:tag name="KSO_WM_SLIDE_POSITION" val="0*0"/>
  <p:tag name="KSO_WM_SLIDE_RATIO" val="1.777778"/>
  <p:tag name="KSO_WM_SLIDE_SIZE" val="960*540"/>
  <p:tag name="KSO_WM_SLIDE_SUBTYPE" val="picTxt"/>
  <p:tag name="KSO_WM_SLIDE_SUPPORT_FEATURE_TYPE" val="0"/>
  <p:tag name="KSO_WM_SLIDE_TYPE" val="text"/>
  <p:tag name="KSO_WM_TAG_VERSION" val="1.0"/>
  <p:tag name="KSO_WM_TEMPLATE_ASSEMBLE_GROUPID" val="5f3631c4f3f92eac73698697"/>
  <p:tag name="KSO_WM_TEMPLATE_ASSEMBLE_XID" val="5f3631c4f3f92eac73698697"/>
  <p:tag name="KSO_WM_TEMPLATE_CATEGORY" val="diagram"/>
  <p:tag name="KSO_WM_TEMPLATE_COLOR_TYPE" val="1"/>
  <p:tag name="KSO_WM_TEMPLATE_INDEX" val="20209337"/>
  <p:tag name="KSO_WM_TEMPLATE_MASTER_TYPE" val="0"/>
  <p:tag name="KSO_WM_TEMPLATE_SUBCATEGORY" val="21"/>
</p:tagLst>
</file>

<file path=ppt/tags/tag79.xml><?xml version="1.0" encoding="utf-8"?>
<p:tagLst xmlns:a="http://schemas.openxmlformats.org/drawingml/2006/main" xmlns:r="http://schemas.openxmlformats.org/officeDocument/2006/relationships" xmlns:p="http://schemas.openxmlformats.org/presentationml/2006/main">
  <p:tag name="KSO_WM_ASSEMBLE_CHIP_INDEX" val="883497bdba3a4c35932a1a13fa430950"/>
  <p:tag name="KSO_WM_BEAUTIFY_FLAG" val="#wm#"/>
  <p:tag name="KSO_WM_CHIP_GROUPID" val="5e7310da9a230a26b9e88a19"/>
  <p:tag name="KSO_WM_CHIP_XID" val="5e7310da9a230a26b9e88a1a"/>
  <p:tag name="KSO_WM_TAG_VERSION" val="1.0"/>
  <p:tag name="KSO_WM_TEMPLATE_ASSEMBLE_GROUPID" val="5f3631c4f3f92eac73698697"/>
  <p:tag name="KSO_WM_TEMPLATE_ASSEMBLE_XID" val="5f3631c4f3f92eac73698697"/>
  <p:tag name="KSO_WM_TEMPLATE_CATEGORY" val="diagram"/>
  <p:tag name="KSO_WM_TEMPLATE_INDEX" val="20209337"/>
  <p:tag name="KSO_WM_UNIT_COMPATIBLE" val="1"/>
  <p:tag name="KSO_WM_UNIT_DEC_AREA_ID" val="50225cab66394eb891893762959e48cf"/>
  <p:tag name="KSO_WM_UNIT_DIAGRAM_ISNUMVISUAL" val="0"/>
  <p:tag name="KSO_WM_UNIT_DIAGRAM_ISREFERUNIT" val="0"/>
  <p:tag name="KSO_WM_UNIT_HIGHLIGHT" val="0"/>
  <p:tag name="KSO_WM_UNIT_ID" val="diagram20209337_1*d*1"/>
  <p:tag name="KSO_WM_UNIT_INDEX" val="1"/>
  <p:tag name="KSO_WM_UNIT_LAYERLEVEL" val="1"/>
  <p:tag name="KSO_WM_UNIT_MASK_COLOR_TYPE" val="theme"/>
  <p:tag name="KSO_WM_UNIT_PLACING_PICTURE" val="883497bdba3a4c35932a1a13fa430950"/>
  <p:tag name="KSO_WM_UNIT_TYPE" val="d"/>
  <p:tag name="KSO_WM_UNIT_VALUE" val="1904*3384"/>
</p:tagLst>
</file>

<file path=ppt/tags/tag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80.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edbe1ffa6683b8872baa9b"/>
  <p:tag name="KSO_WM_CHIP_XID" val="5eedbe1ffa6683b8872baa9c"/>
  <p:tag name="KSO_WM_TAG_VERSION" val="1.0"/>
  <p:tag name="KSO_WM_TEMPLATE_ASSEMBLE_GROUPID" val="5f3631c4f3f92eac73698697"/>
  <p:tag name="KSO_WM_TEMPLATE_ASSEMBLE_XID" val="5f3631c4f3f92eac73698697"/>
  <p:tag name="KSO_WM_TEMPLATE_CATEGORY" val="diagram"/>
  <p:tag name="KSO_WM_TEMPLATE_INDEX" val="20209337"/>
  <p:tag name="KSO_WM_UNIT_BLOCK" val="0"/>
  <p:tag name="KSO_WM_UNIT_COMPATIBLE" val="0"/>
  <p:tag name="KSO_WM_UNIT_DEC_AREA_ID" val="44ab529575ae43a78e11c13014548692"/>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HIGHLIGHT" val="0"/>
  <p:tag name="KSO_WM_UNIT_ID" val="diagram20209337_1*i*1"/>
  <p:tag name="KSO_WM_UNIT_INDEX" val="1"/>
  <p:tag name="KSO_WM_UNIT_ISCONTENTSTITLE" val="0"/>
  <p:tag name="KSO_WM_UNIT_ISNUMDGMTITLE" val="0"/>
  <p:tag name="KSO_WM_UNIT_LAYERLEVEL" val="1"/>
  <p:tag name="KSO_WM_UNIT_MASK_COLOR_TYPE" val="theme"/>
  <p:tag name="KSO_WM_UNIT_NOCLEAR" val="0"/>
  <p:tag name="KSO_WM_UNIT_SM_LIMIT_TYPE" val="1"/>
  <p:tag name="KSO_WM_UNIT_TEXT_FILL_FORE_SCHEMECOLOR_INDEX" val="13"/>
  <p:tag name="KSO_WM_UNIT_TEXT_FILL_FORE_SCHEMECOLOR_INDEX_BRIGHTNESS" val="-0.25"/>
  <p:tag name="KSO_WM_UNIT_TEXT_FILL_TYPE" val="1"/>
  <p:tag name="KSO_WM_UNIT_TYPE" val="i"/>
  <p:tag name="KSO_WM_UNIT_VALUE" val="180"/>
</p:tagLst>
</file>

<file path=ppt/tags/tag81.xml><?xml version="1.0" encoding="utf-8"?>
<p:tagLst xmlns:a="http://schemas.openxmlformats.org/drawingml/2006/main" xmlns:r="http://schemas.openxmlformats.org/officeDocument/2006/relationships" xmlns:p="http://schemas.openxmlformats.org/presentationml/2006/main">
  <p:tag name="KSO_WM_ASSEMBLE_CHIP_INDEX" val="8dd6529b61d34beb84166662cef7ee3a"/>
  <p:tag name="KSO_WM_BEAUTIFY_FLAG" val="#wm#"/>
  <p:tag name="KSO_WM_CHIP_GROUPID" val="5e6b05596848fb12bee65ac8"/>
  <p:tag name="KSO_WM_CHIP_XID" val="5e6b05596848fb12bee65aca"/>
  <p:tag name="KSO_WM_TAG_VERSION" val="1.0"/>
  <p:tag name="KSO_WM_TEMPLATE_ASSEMBLE_GROUPID" val="5f3631c4f3f92eac73698697"/>
  <p:tag name="KSO_WM_TEMPLATE_ASSEMBLE_XID" val="5f3631c4f3f92eac73698697"/>
  <p:tag name="KSO_WM_TEMPLATE_CATEGORY" val="diagram"/>
  <p:tag name="KSO_WM_TEMPLATE_INDEX" val="20209337"/>
  <p:tag name="KSO_WM_UNIT_BLOCK" val="0"/>
  <p:tag name="KSO_WM_UNIT_COMPATIBLE" val="0"/>
  <p:tag name="KSO_WM_UNIT_DEC_AREA_ID" val="b54afae771f9426da8641448aa7e65ab"/>
  <p:tag name="KSO_WM_UNIT_DEFAULT_FONT" val="14;20;2"/>
  <p:tag name="KSO_WM_UNIT_DIAGRAM_ISNUMVISUAL" val="0"/>
  <p:tag name="KSO_WM_UNIT_DIAGRAM_ISREFERUNIT" val="0"/>
  <p:tag name="KSO_WM_UNIT_HIGHLIGHT" val="0"/>
  <p:tag name="KSO_WM_UNIT_ID" val="diagram20209337_1*f*1"/>
  <p:tag name="KSO_WM_UNIT_INDEX" val="1"/>
  <p:tag name="KSO_WM_UNIT_LAYERLEVEL" val="1"/>
  <p:tag name="KSO_WM_UNIT_NOCLEAR" val="0"/>
  <p:tag name="KSO_WM_UNIT_PRESET_TEXT" val="单击此处添加正文，文字是您思想的提炼，请尽量言简意赅的阐述观点。"/>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66"/>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heme/theme1.xml><?xml version="1.0" encoding="utf-8"?>
<a:theme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TotalTime>
  <Words>1391</Words>
  <Application>Microsoft Office PowerPoint</Application>
  <PresentationFormat>自定义</PresentationFormat>
  <Paragraphs>116</Paragraphs>
  <Slides>35</Slides>
  <Notes>12</Notes>
  <HiddenSlides>0</HiddenSlides>
  <MMClips>0</MMClips>
  <ScaleCrop>false</ScaleCrop>
  <HeadingPairs>
    <vt:vector size="4" baseType="variant">
      <vt:variant>
        <vt:lpstr>主题</vt:lpstr>
      </vt:variant>
      <vt:variant>
        <vt:i4>1</vt:i4>
      </vt:variant>
      <vt:variant>
        <vt:lpstr>幻灯片标题</vt:lpstr>
      </vt:variant>
      <vt:variant>
        <vt:i4>35</vt:i4>
      </vt:variant>
    </vt:vector>
  </HeadingPairs>
  <TitlesOfParts>
    <vt:vector size="36" baseType="lpstr">
      <vt:lpstr>Office 主题​​</vt:lpstr>
      <vt:lpstr>PowerPoint 演示文稿</vt:lpstr>
      <vt:lpstr>PowerPoint 演示文稿</vt:lpstr>
      <vt:lpstr>PowerPoint 演示文稿</vt:lpstr>
      <vt:lpstr>PowerPoint 演示文稿</vt:lpstr>
      <vt:lpstr>        导入新课</vt:lpstr>
      <vt:lpstr>        作者介绍</vt:lpstr>
      <vt:lpstr>        作者介绍</vt:lpstr>
      <vt:lpstr>        老子名言</vt:lpstr>
      <vt:lpstr>        题目解说</vt:lpstr>
      <vt:lpstr>        写作背景</vt:lpstr>
      <vt:lpstr>PowerPoint 演示文稿</vt:lpstr>
      <vt:lpstr>       </vt:lpstr>
      <vt:lpstr>PowerPoint 演示文稿</vt:lpstr>
      <vt:lpstr>示范赏析</vt:lpstr>
      <vt:lpstr>示范赏析</vt:lpstr>
      <vt:lpstr>示范赏析</vt:lpstr>
      <vt:lpstr>合作探究</vt:lpstr>
      <vt:lpstr>合作探究</vt:lpstr>
      <vt:lpstr>合作探究</vt:lpstr>
      <vt:lpstr>合作探究</vt:lpstr>
      <vt:lpstr>合作探究</vt:lpstr>
      <vt:lpstr>合作探究</vt:lpstr>
      <vt:lpstr>合作探究</vt:lpstr>
      <vt:lpstr>合作探究</vt:lpstr>
      <vt:lpstr>合作探究</vt:lpstr>
      <vt:lpstr>合作探究</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cp:lastModifiedBy>hj</cp:lastModifiedBy>
  <cp:revision>212</cp:revision>
  <dcterms:created xsi:type="dcterms:W3CDTF">2019-06-19T02:08:00Z</dcterms:created>
  <dcterms:modified xsi:type="dcterms:W3CDTF">2020-09-12T06:35:14Z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2052-11.1.0.9912</vt:lpwstr>
  </property>
</Properties>
</file>