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8"/>
  </p:notesMasterIdLst>
  <p:sldIdLst>
    <p:sldId id="256" r:id="rId4"/>
    <p:sldId id="267" r:id="rId5"/>
    <p:sldId id="313" r:id="rId6"/>
    <p:sldId id="403" r:id="rId7"/>
    <p:sldId id="375" r:id="rId9"/>
    <p:sldId id="325" r:id="rId10"/>
    <p:sldId id="374" r:id="rId11"/>
    <p:sldId id="382" r:id="rId12"/>
    <p:sldId id="412" r:id="rId13"/>
    <p:sldId id="413" r:id="rId14"/>
    <p:sldId id="414" r:id="rId15"/>
    <p:sldId id="415" r:id="rId16"/>
    <p:sldId id="404" r:id="rId17"/>
    <p:sldId id="356" r:id="rId18"/>
    <p:sldId id="376" r:id="rId19"/>
    <p:sldId id="405" r:id="rId20"/>
    <p:sldId id="361" r:id="rId21"/>
    <p:sldId id="384" r:id="rId22"/>
    <p:sldId id="385" r:id="rId23"/>
    <p:sldId id="388" r:id="rId24"/>
    <p:sldId id="389" r:id="rId25"/>
    <p:sldId id="390" r:id="rId26"/>
    <p:sldId id="391" r:id="rId27"/>
    <p:sldId id="392" r:id="rId28"/>
    <p:sldId id="393" r:id="rId29"/>
    <p:sldId id="406" r:id="rId30"/>
    <p:sldId id="407" r:id="rId31"/>
    <p:sldId id="408" r:id="rId32"/>
    <p:sldId id="394" r:id="rId33"/>
    <p:sldId id="395" r:id="rId34"/>
    <p:sldId id="396" r:id="rId35"/>
    <p:sldId id="397" r:id="rId36"/>
    <p:sldId id="398" r:id="rId37"/>
    <p:sldId id="409" r:id="rId38"/>
    <p:sldId id="410" r:id="rId39"/>
    <p:sldId id="371" r:id="rId40"/>
    <p:sldId id="340" r:id="rId4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9610"/>
  </p:normalViewPr>
  <p:slideViewPr>
    <p:cSldViewPr showGuides="1">
      <p:cViewPr>
        <p:scale>
          <a:sx n="70" d="100"/>
          <a:sy n="70" d="100"/>
        </p:scale>
        <p:origin x="-1374" y="-102"/>
      </p:cViewPr>
      <p:guideLst>
        <p:guide orient="horz" pos="2160"/>
        <p:guide pos="2880"/>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86018"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86019"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mtClean="0"/>
              <a:t>状元成才路</a:t>
            </a:r>
            <a:endParaRPr lang="zh-CN" altLang="en-US" smtClean="0"/>
          </a:p>
        </p:txBody>
      </p:sp>
      <p:sp>
        <p:nvSpPr>
          <p:cNvPr id="86020"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mtClean="0"/>
              <a:t>状元成才路</a:t>
            </a: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8850"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78851"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mtClean="0"/>
              <a:t>状元成才路</a:t>
            </a:r>
            <a:endParaRPr lang="zh-CN" altLang="en-US" smtClean="0"/>
          </a:p>
        </p:txBody>
      </p:sp>
      <p:sp>
        <p:nvSpPr>
          <p:cNvPr id="78852" name="页眉占位符 5"/>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mtClean="0"/>
              <a:t>状元成才路</a:t>
            </a: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8850"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78851"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mtClean="0"/>
              <a:t>状元成才路</a:t>
            </a:r>
            <a:endParaRPr lang="zh-CN" altLang="en-US" smtClean="0"/>
          </a:p>
        </p:txBody>
      </p:sp>
      <p:sp>
        <p:nvSpPr>
          <p:cNvPr id="78852" name="页眉占位符 5"/>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mtClean="0"/>
              <a:t>状元成才路</a:t>
            </a: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16" name="任意多边形 30"/>
          <p:cNvSpPr/>
          <p:nvPr/>
        </p:nvSpPr>
        <p:spPr>
          <a:xfrm rot="20700000" flipH="1">
            <a:off x="6426200" y="636588"/>
            <a:ext cx="896938" cy="6191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3080" name="组合 16"/>
          <p:cNvGrpSpPr/>
          <p:nvPr/>
        </p:nvGrpSpPr>
        <p:grpSpPr>
          <a:xfrm>
            <a:off x="581025" y="3287713"/>
            <a:ext cx="1171575" cy="268287"/>
            <a:chOff x="580290" y="3288314"/>
            <a:chExt cx="1172059" cy="267237"/>
          </a:xfrm>
        </p:grpSpPr>
        <p:sp>
          <p:nvSpPr>
            <p:cNvPr id="22"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081" name="组合 17"/>
          <p:cNvGrpSpPr/>
          <p:nvPr/>
        </p:nvGrpSpPr>
        <p:grpSpPr>
          <a:xfrm flipH="1">
            <a:off x="7386638" y="3295650"/>
            <a:ext cx="1173162" cy="266700"/>
            <a:chOff x="580290" y="3288314"/>
            <a:chExt cx="1172059" cy="267237"/>
          </a:xfrm>
        </p:grpSpPr>
        <p:sp>
          <p:nvSpPr>
            <p:cNvPr id="26"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19"/>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8"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9" name="任意多边形: 形状 6"/>
          <p:cNvSpPr/>
          <p:nvPr/>
        </p:nvSpPr>
        <p:spPr>
          <a:xfrm>
            <a:off x="0" y="4887913"/>
            <a:ext cx="9144000" cy="1970088"/>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7"/>
          <p:cNvSpPr/>
          <p:nvPr/>
        </p:nvSpPr>
        <p:spPr>
          <a:xfrm>
            <a:off x="0" y="5421313"/>
            <a:ext cx="9144000" cy="1436688"/>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形状 8"/>
          <p:cNvSpPr/>
          <p:nvPr/>
        </p:nvSpPr>
        <p:spPr>
          <a:xfrm>
            <a:off x="0" y="5722938"/>
            <a:ext cx="9144000" cy="1135063"/>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1916935" y="2531234"/>
            <a:ext cx="5310130" cy="978729"/>
          </a:xfrm>
        </p:spPr>
        <p:txBody>
          <a:bodyPr anchor="b">
            <a:normAutofit/>
          </a:bodyPr>
          <a:lstStyle>
            <a:lvl1pPr algn="ctr">
              <a:defRPr sz="4800">
                <a:solidFill>
                  <a:schemeClr val="bg1"/>
                </a:solidFill>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916935" y="3546953"/>
            <a:ext cx="5310130" cy="424732"/>
          </a:xfrm>
        </p:spPr>
        <p:txBody>
          <a:bodyPr>
            <a:normAutofit/>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32"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E799D102-4717-491B-A360-607222690D0C}"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3"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内容">
    <p:bg>
      <p:bgPr>
        <a:solidFill>
          <a:schemeClr val="bg1"/>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28650" y="551544"/>
            <a:ext cx="7886700" cy="5558971"/>
          </a:xfrm>
        </p:spPr>
        <p:txBody>
          <a:bodyPr>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6" name="日期占位符 2"/>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F2162663-D002-4370-A945-BD3DEB6241FE}"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3"/>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7F3DECAC-6C8A-4D60-8579-8459CEC5CAD2}"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7F3DECAC-6C8A-4D60-8579-8459CEC5CAD2}"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7F3DECAC-6C8A-4D60-8579-8459CEC5CAD2}"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7F3DECAC-6C8A-4D60-8579-8459CEC5CAD2}"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16" name="任意多边形 30"/>
          <p:cNvSpPr/>
          <p:nvPr/>
        </p:nvSpPr>
        <p:spPr>
          <a:xfrm rot="20700000" flipH="1">
            <a:off x="6426200" y="636588"/>
            <a:ext cx="896938" cy="6191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10248" name="组合 16"/>
          <p:cNvGrpSpPr/>
          <p:nvPr/>
        </p:nvGrpSpPr>
        <p:grpSpPr>
          <a:xfrm>
            <a:off x="581025" y="3287713"/>
            <a:ext cx="1171575" cy="268287"/>
            <a:chOff x="580290" y="3288314"/>
            <a:chExt cx="1172059" cy="267237"/>
          </a:xfrm>
        </p:grpSpPr>
        <p:sp>
          <p:nvSpPr>
            <p:cNvPr id="22"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10249" name="组合 17"/>
          <p:cNvGrpSpPr/>
          <p:nvPr/>
        </p:nvGrpSpPr>
        <p:grpSpPr>
          <a:xfrm flipH="1">
            <a:off x="7386638" y="3295650"/>
            <a:ext cx="1173162" cy="266700"/>
            <a:chOff x="580290" y="3288314"/>
            <a:chExt cx="1172059" cy="267237"/>
          </a:xfrm>
        </p:grpSpPr>
        <p:sp>
          <p:nvSpPr>
            <p:cNvPr id="26"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19"/>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8"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9" name="任意多边形: 形状 6"/>
          <p:cNvSpPr/>
          <p:nvPr/>
        </p:nvSpPr>
        <p:spPr>
          <a:xfrm>
            <a:off x="0" y="4887913"/>
            <a:ext cx="9144000" cy="1970088"/>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7"/>
          <p:cNvSpPr/>
          <p:nvPr/>
        </p:nvSpPr>
        <p:spPr>
          <a:xfrm>
            <a:off x="0" y="5421313"/>
            <a:ext cx="9144000" cy="1436688"/>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形状 8"/>
          <p:cNvSpPr/>
          <p:nvPr/>
        </p:nvSpPr>
        <p:spPr>
          <a:xfrm>
            <a:off x="0" y="5722938"/>
            <a:ext cx="9144000" cy="1135063"/>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1916935" y="2531234"/>
            <a:ext cx="5310130" cy="978729"/>
          </a:xfrm>
        </p:spPr>
        <p:txBody>
          <a:bodyPr anchor="b">
            <a:normAutofit/>
          </a:bodyPr>
          <a:lstStyle>
            <a:lvl1pPr algn="ctr">
              <a:defRPr sz="4800">
                <a:solidFill>
                  <a:schemeClr val="bg1"/>
                </a:solidFill>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916935" y="3546953"/>
            <a:ext cx="5310130" cy="424732"/>
          </a:xfrm>
        </p:spPr>
        <p:txBody>
          <a:bodyPr>
            <a:normAutofit/>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32"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8260B59E-2A72-4C1A-A25B-782B64D9E844}"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3"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39C46D76-64D3-4026-8587-F45768105B9F}"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cxnSp>
        <p:nvCxnSpPr>
          <p:cNvPr id="16" name="直接连接符 15"/>
          <p:cNvCxnSpPr/>
          <p:nvPr/>
        </p:nvCxnSpPr>
        <p:spPr>
          <a:xfrm>
            <a:off x="3213100" y="3433763"/>
            <a:ext cx="38608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1270" name="组合 10"/>
          <p:cNvGrpSpPr/>
          <p:nvPr/>
        </p:nvGrpSpPr>
        <p:grpSpPr>
          <a:xfrm>
            <a:off x="581025" y="3287713"/>
            <a:ext cx="1171575" cy="268287"/>
            <a:chOff x="580290" y="3288314"/>
            <a:chExt cx="1172059" cy="267237"/>
          </a:xfrm>
        </p:grpSpPr>
        <p:sp>
          <p:nvSpPr>
            <p:cNvPr id="22"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11271" name="组合 14"/>
          <p:cNvGrpSpPr/>
          <p:nvPr/>
        </p:nvGrpSpPr>
        <p:grpSpPr>
          <a:xfrm flipH="1">
            <a:off x="7386638" y="3295650"/>
            <a:ext cx="1173162" cy="266700"/>
            <a:chOff x="580290" y="3288314"/>
            <a:chExt cx="1172059" cy="267237"/>
          </a:xfrm>
        </p:grpSpPr>
        <p:sp>
          <p:nvSpPr>
            <p:cNvPr id="26"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26"/>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8"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9" name="任意多边形: 形状 6"/>
          <p:cNvSpPr/>
          <p:nvPr/>
        </p:nvSpPr>
        <p:spPr>
          <a:xfrm>
            <a:off x="0" y="4883150"/>
            <a:ext cx="9144000" cy="1974850"/>
          </a:xfrm>
          <a:custGeom>
            <a:avLst/>
            <a:gdLst>
              <a:gd name="connsiteX0" fmla="*/ 4408996 w 12191999"/>
              <a:gd name="connsiteY0" fmla="*/ 0 h 1975365"/>
              <a:gd name="connsiteX1" fmla="*/ 5790561 w 12191999"/>
              <a:gd name="connsiteY1" fmla="*/ 551581 h 1975365"/>
              <a:gd name="connsiteX2" fmla="*/ 5801495 w 12191999"/>
              <a:gd name="connsiteY2" fmla="*/ 563959 h 1975365"/>
              <a:gd name="connsiteX3" fmla="*/ 5826131 w 12191999"/>
              <a:gd name="connsiteY3" fmla="*/ 553912 h 1975365"/>
              <a:gd name="connsiteX4" fmla="*/ 6523038 w 12191999"/>
              <a:gd name="connsiteY4" fmla="*/ 434799 h 1975365"/>
              <a:gd name="connsiteX5" fmla="*/ 7789046 w 12191999"/>
              <a:gd name="connsiteY5" fmla="*/ 878743 h 1975365"/>
              <a:gd name="connsiteX6" fmla="*/ 7859692 w 12191999"/>
              <a:gd name="connsiteY6" fmla="*/ 944547 h 1975365"/>
              <a:gd name="connsiteX7" fmla="*/ 7890845 w 12191999"/>
              <a:gd name="connsiteY7" fmla="*/ 901137 h 1975365"/>
              <a:gd name="connsiteX8" fmla="*/ 9633465 w 12191999"/>
              <a:gd name="connsiteY8" fmla="*/ 116746 h 1975365"/>
              <a:gd name="connsiteX9" fmla="*/ 11376086 w 12191999"/>
              <a:gd name="connsiteY9" fmla="*/ 901137 h 1975365"/>
              <a:gd name="connsiteX10" fmla="*/ 11381374 w 12191999"/>
              <a:gd name="connsiteY10" fmla="*/ 908506 h 1975365"/>
              <a:gd name="connsiteX11" fmla="*/ 11472015 w 12191999"/>
              <a:gd name="connsiteY11" fmla="*/ 824077 h 1975365"/>
              <a:gd name="connsiteX12" fmla="*/ 12041117 w 12191999"/>
              <a:gd name="connsiteY12" fmla="*/ 499246 h 1975365"/>
              <a:gd name="connsiteX13" fmla="*/ 12191999 w 12191999"/>
              <a:gd name="connsiteY13" fmla="*/ 452495 h 1975365"/>
              <a:gd name="connsiteX14" fmla="*/ 12191999 w 12191999"/>
              <a:gd name="connsiteY14" fmla="*/ 1975365 h 1975365"/>
              <a:gd name="connsiteX15" fmla="*/ 0 w 12191999"/>
              <a:gd name="connsiteY15" fmla="*/ 1975365 h 1975365"/>
              <a:gd name="connsiteX16" fmla="*/ 0 w 12191999"/>
              <a:gd name="connsiteY16" fmla="*/ 373214 h 1975365"/>
              <a:gd name="connsiteX17" fmla="*/ 103466 w 12191999"/>
              <a:gd name="connsiteY17" fmla="*/ 416152 h 1975365"/>
              <a:gd name="connsiteX18" fmla="*/ 712248 w 12191999"/>
              <a:gd name="connsiteY18" fmla="*/ 843689 h 1975365"/>
              <a:gd name="connsiteX19" fmla="*/ 815917 w 12191999"/>
              <a:gd name="connsiteY19" fmla="*/ 961054 h 1975365"/>
              <a:gd name="connsiteX20" fmla="*/ 821465 w 12191999"/>
              <a:gd name="connsiteY20" fmla="*/ 955887 h 1975365"/>
              <a:gd name="connsiteX21" fmla="*/ 2307470 w 12191999"/>
              <a:gd name="connsiteY21" fmla="*/ 434799 h 1975365"/>
              <a:gd name="connsiteX22" fmla="*/ 2932400 w 12191999"/>
              <a:gd name="connsiteY22" fmla="*/ 514784 h 1975365"/>
              <a:gd name="connsiteX23" fmla="*/ 3033353 w 12191999"/>
              <a:gd name="connsiteY23" fmla="*/ 546065 h 1975365"/>
              <a:gd name="connsiteX24" fmla="*/ 3142988 w 12191999"/>
              <a:gd name="connsiteY24" fmla="*/ 443944 h 1975365"/>
              <a:gd name="connsiteX25" fmla="*/ 4408996 w 12191999"/>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1999" h="1975365">
                <a:moveTo>
                  <a:pt x="4408996" y="0"/>
                </a:moveTo>
                <a:cubicBezTo>
                  <a:pt x="4965206" y="0"/>
                  <a:pt x="5462174" y="214716"/>
                  <a:pt x="5790561" y="551581"/>
                </a:cubicBezTo>
                <a:lnTo>
                  <a:pt x="5801495" y="563959"/>
                </a:lnTo>
                <a:lnTo>
                  <a:pt x="5826131" y="553912"/>
                </a:lnTo>
                <a:cubicBezTo>
                  <a:pt x="6040333" y="477212"/>
                  <a:pt x="6275835" y="434799"/>
                  <a:pt x="6523038" y="434799"/>
                </a:cubicBezTo>
                <a:cubicBezTo>
                  <a:pt x="7017445" y="434799"/>
                  <a:pt x="7465046" y="604452"/>
                  <a:pt x="7789046" y="878743"/>
                </a:cubicBezTo>
                <a:lnTo>
                  <a:pt x="7859692" y="944547"/>
                </a:lnTo>
                <a:lnTo>
                  <a:pt x="7890845" y="901137"/>
                </a:lnTo>
                <a:cubicBezTo>
                  <a:pt x="8268504" y="427892"/>
                  <a:pt x="8908064" y="116746"/>
                  <a:pt x="9633465" y="116746"/>
                </a:cubicBezTo>
                <a:cubicBezTo>
                  <a:pt x="10358867" y="116746"/>
                  <a:pt x="10998426" y="427892"/>
                  <a:pt x="11376086" y="901137"/>
                </a:cubicBezTo>
                <a:lnTo>
                  <a:pt x="11381374" y="908506"/>
                </a:lnTo>
                <a:lnTo>
                  <a:pt x="11472015" y="824077"/>
                </a:lnTo>
                <a:cubicBezTo>
                  <a:pt x="11634015" y="686932"/>
                  <a:pt x="11826915" y="575946"/>
                  <a:pt x="12041117" y="499246"/>
                </a:cubicBezTo>
                <a:lnTo>
                  <a:pt x="12191999" y="452495"/>
                </a:lnTo>
                <a:lnTo>
                  <a:pt x="12191999" y="1975365"/>
                </a:lnTo>
                <a:lnTo>
                  <a:pt x="0" y="1975365"/>
                </a:lnTo>
                <a:lnTo>
                  <a:pt x="0" y="373214"/>
                </a:lnTo>
                <a:lnTo>
                  <a:pt x="103466" y="416152"/>
                </a:lnTo>
                <a:cubicBezTo>
                  <a:pt x="337103" y="525156"/>
                  <a:pt x="543613" y="670701"/>
                  <a:pt x="712248" y="843689"/>
                </a:cubicBezTo>
                <a:lnTo>
                  <a:pt x="815917" y="961054"/>
                </a:lnTo>
                <a:lnTo>
                  <a:pt x="821465" y="955887"/>
                </a:lnTo>
                <a:cubicBezTo>
                  <a:pt x="1201766" y="633932"/>
                  <a:pt x="1727148" y="434799"/>
                  <a:pt x="2307470" y="434799"/>
                </a:cubicBezTo>
                <a:cubicBezTo>
                  <a:pt x="2525090" y="434799"/>
                  <a:pt x="2734985" y="462802"/>
                  <a:pt x="2932400" y="514784"/>
                </a:cubicBezTo>
                <a:lnTo>
                  <a:pt x="3033353" y="546065"/>
                </a:lnTo>
                <a:lnTo>
                  <a:pt x="3142988" y="443944"/>
                </a:lnTo>
                <a:cubicBezTo>
                  <a:pt x="3466988" y="169652"/>
                  <a:pt x="3914590" y="0"/>
                  <a:pt x="4408996"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7"/>
          <p:cNvSpPr/>
          <p:nvPr/>
        </p:nvSpPr>
        <p:spPr>
          <a:xfrm>
            <a:off x="0" y="5413375"/>
            <a:ext cx="9144000" cy="1444625"/>
          </a:xfrm>
          <a:custGeom>
            <a:avLst/>
            <a:gdLst>
              <a:gd name="connsiteX0" fmla="*/ 3246538 w 12192001"/>
              <a:gd name="connsiteY0" fmla="*/ 0 h 1445191"/>
              <a:gd name="connsiteX1" fmla="*/ 3888381 w 12192001"/>
              <a:gd name="connsiteY1" fmla="*/ 335498 h 1445191"/>
              <a:gd name="connsiteX2" fmla="*/ 3925176 w 12192001"/>
              <a:gd name="connsiteY2" fmla="*/ 402142 h 1445191"/>
              <a:gd name="connsiteX3" fmla="*/ 4047372 w 12192001"/>
              <a:gd name="connsiteY3" fmla="*/ 336937 h 1445191"/>
              <a:gd name="connsiteX4" fmla="*/ 4348662 w 12192001"/>
              <a:gd name="connsiteY4" fmla="*/ 277137 h 1445191"/>
              <a:gd name="connsiteX5" fmla="*/ 4990506 w 12192001"/>
              <a:gd name="connsiteY5" fmla="*/ 612635 h 1445191"/>
              <a:gd name="connsiteX6" fmla="*/ 4990587 w 12192001"/>
              <a:gd name="connsiteY6" fmla="*/ 612785 h 1445191"/>
              <a:gd name="connsiteX7" fmla="*/ 5017399 w 12192001"/>
              <a:gd name="connsiteY7" fmla="*/ 564223 h 1445191"/>
              <a:gd name="connsiteX8" fmla="*/ 5836210 w 12192001"/>
              <a:gd name="connsiteY8" fmla="*/ 136221 h 1445191"/>
              <a:gd name="connsiteX9" fmla="*/ 6306886 w 12192001"/>
              <a:gd name="connsiteY9" fmla="*/ 253387 h 1445191"/>
              <a:gd name="connsiteX10" fmla="*/ 6347988 w 12192001"/>
              <a:gd name="connsiteY10" fmla="*/ 277935 h 1445191"/>
              <a:gd name="connsiteX11" fmla="*/ 6394194 w 12192001"/>
              <a:gd name="connsiteY11" fmla="*/ 222879 h 1445191"/>
              <a:gd name="connsiteX12" fmla="*/ 6941520 w 12192001"/>
              <a:gd name="connsiteY12" fmla="*/ 0 h 1445191"/>
              <a:gd name="connsiteX13" fmla="*/ 7488846 w 12192001"/>
              <a:gd name="connsiteY13" fmla="*/ 222879 h 1445191"/>
              <a:gd name="connsiteX14" fmla="*/ 7529289 w 12192001"/>
              <a:gd name="connsiteY14" fmla="*/ 271069 h 1445191"/>
              <a:gd name="connsiteX15" fmla="*/ 7537925 w 12192001"/>
              <a:gd name="connsiteY15" fmla="*/ 265911 h 1445191"/>
              <a:gd name="connsiteX16" fmla="*/ 8008603 w 12192001"/>
              <a:gd name="connsiteY16" fmla="*/ 148745 h 1445191"/>
              <a:gd name="connsiteX17" fmla="*/ 8755262 w 12192001"/>
              <a:gd name="connsiteY17" fmla="*/ 484217 h 1445191"/>
              <a:gd name="connsiteX18" fmla="*/ 8852685 w 12192001"/>
              <a:gd name="connsiteY18" fmla="*/ 615575 h 1445191"/>
              <a:gd name="connsiteX19" fmla="*/ 8854308 w 12192001"/>
              <a:gd name="connsiteY19" fmla="*/ 612634 h 1445191"/>
              <a:gd name="connsiteX20" fmla="*/ 9496151 w 12192001"/>
              <a:gd name="connsiteY20" fmla="*/ 277136 h 1445191"/>
              <a:gd name="connsiteX21" fmla="*/ 9928922 w 12192001"/>
              <a:gd name="connsiteY21" fmla="*/ 407095 h 1445191"/>
              <a:gd name="connsiteX22" fmla="*/ 9938225 w 12192001"/>
              <a:gd name="connsiteY22" fmla="*/ 414641 h 1445191"/>
              <a:gd name="connsiteX23" fmla="*/ 9981920 w 12192001"/>
              <a:gd name="connsiteY23" fmla="*/ 335498 h 1445191"/>
              <a:gd name="connsiteX24" fmla="*/ 10623763 w 12192001"/>
              <a:gd name="connsiteY24" fmla="*/ 0 h 1445191"/>
              <a:gd name="connsiteX25" fmla="*/ 11265607 w 12192001"/>
              <a:gd name="connsiteY25" fmla="*/ 335498 h 1445191"/>
              <a:gd name="connsiteX26" fmla="*/ 11291202 w 12192001"/>
              <a:gd name="connsiteY26" fmla="*/ 381858 h 1445191"/>
              <a:gd name="connsiteX27" fmla="*/ 11306415 w 12192001"/>
              <a:gd name="connsiteY27" fmla="*/ 369518 h 1445191"/>
              <a:gd name="connsiteX28" fmla="*/ 11739186 w 12192001"/>
              <a:gd name="connsiteY28" fmla="*/ 239559 h 1445191"/>
              <a:gd name="connsiteX29" fmla="*/ 12171956 w 12192001"/>
              <a:gd name="connsiteY29" fmla="*/ 369518 h 1445191"/>
              <a:gd name="connsiteX30" fmla="*/ 12192001 w 12192001"/>
              <a:gd name="connsiteY30" fmla="*/ 385777 h 1445191"/>
              <a:gd name="connsiteX31" fmla="*/ 12192001 w 12192001"/>
              <a:gd name="connsiteY31" fmla="*/ 1445191 h 1445191"/>
              <a:gd name="connsiteX32" fmla="*/ 0 w 12192001"/>
              <a:gd name="connsiteY32" fmla="*/ 1445191 h 1445191"/>
              <a:gd name="connsiteX33" fmla="*/ 0 w 12192001"/>
              <a:gd name="connsiteY33" fmla="*/ 160691 h 1445191"/>
              <a:gd name="connsiteX34" fmla="*/ 41876 w 12192001"/>
              <a:gd name="connsiteY34" fmla="*/ 184935 h 1445191"/>
              <a:gd name="connsiteX35" fmla="*/ 134451 w 12192001"/>
              <a:gd name="connsiteY35" fmla="*/ 253847 h 1445191"/>
              <a:gd name="connsiteX36" fmla="*/ 135221 w 12192001"/>
              <a:gd name="connsiteY36" fmla="*/ 253387 h 1445191"/>
              <a:gd name="connsiteX37" fmla="*/ 605900 w 12192001"/>
              <a:gd name="connsiteY37" fmla="*/ 136221 h 1445191"/>
              <a:gd name="connsiteX38" fmla="*/ 1450394 w 12192001"/>
              <a:gd name="connsiteY38" fmla="*/ 603610 h 1445191"/>
              <a:gd name="connsiteX39" fmla="*/ 1457193 w 12192001"/>
              <a:gd name="connsiteY39" fmla="*/ 617070 h 1445191"/>
              <a:gd name="connsiteX40" fmla="*/ 1531063 w 12192001"/>
              <a:gd name="connsiteY40" fmla="*/ 529051 h 1445191"/>
              <a:gd name="connsiteX41" fmla="*/ 2118933 w 12192001"/>
              <a:gd name="connsiteY41" fmla="*/ 289663 h 1445191"/>
              <a:gd name="connsiteX42" fmla="*/ 2532753 w 12192001"/>
              <a:gd name="connsiteY42" fmla="*/ 397949 h 1445191"/>
              <a:gd name="connsiteX43" fmla="*/ 2559976 w 12192001"/>
              <a:gd name="connsiteY43" fmla="*/ 416495 h 1445191"/>
              <a:gd name="connsiteX44" fmla="*/ 2604696 w 12192001"/>
              <a:gd name="connsiteY44" fmla="*/ 335498 h 1445191"/>
              <a:gd name="connsiteX45" fmla="*/ 3246538 w 12192001"/>
              <a:gd name="connsiteY4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192001" h="1445191">
                <a:moveTo>
                  <a:pt x="3246538" y="0"/>
                </a:moveTo>
                <a:cubicBezTo>
                  <a:pt x="3513718" y="0"/>
                  <a:pt x="3749281" y="133083"/>
                  <a:pt x="3888381" y="335498"/>
                </a:cubicBezTo>
                <a:lnTo>
                  <a:pt x="3925176" y="402142"/>
                </a:lnTo>
                <a:lnTo>
                  <a:pt x="4047372" y="336937"/>
                </a:lnTo>
                <a:cubicBezTo>
                  <a:pt x="4139977" y="298430"/>
                  <a:pt x="4241791" y="277137"/>
                  <a:pt x="4348662" y="277137"/>
                </a:cubicBezTo>
                <a:cubicBezTo>
                  <a:pt x="4615842" y="277137"/>
                  <a:pt x="4851406" y="410220"/>
                  <a:pt x="4990506" y="612635"/>
                </a:cubicBezTo>
                <a:lnTo>
                  <a:pt x="4990587" y="612785"/>
                </a:lnTo>
                <a:lnTo>
                  <a:pt x="5017399" y="564223"/>
                </a:lnTo>
                <a:cubicBezTo>
                  <a:pt x="5194852" y="305997"/>
                  <a:pt x="5495363" y="136221"/>
                  <a:pt x="5836210" y="136221"/>
                </a:cubicBezTo>
                <a:cubicBezTo>
                  <a:pt x="6006632" y="136221"/>
                  <a:pt x="6166972" y="178665"/>
                  <a:pt x="6306886" y="253387"/>
                </a:cubicBezTo>
                <a:lnTo>
                  <a:pt x="6347988" y="277935"/>
                </a:lnTo>
                <a:lnTo>
                  <a:pt x="6394194" y="222879"/>
                </a:lnTo>
                <a:cubicBezTo>
                  <a:pt x="6534266" y="85173"/>
                  <a:pt x="6727776" y="0"/>
                  <a:pt x="6941520" y="0"/>
                </a:cubicBezTo>
                <a:cubicBezTo>
                  <a:pt x="7155263" y="0"/>
                  <a:pt x="7348773" y="85173"/>
                  <a:pt x="7488846" y="222879"/>
                </a:cubicBezTo>
                <a:lnTo>
                  <a:pt x="7529289" y="271069"/>
                </a:lnTo>
                <a:lnTo>
                  <a:pt x="7537925" y="265911"/>
                </a:lnTo>
                <a:cubicBezTo>
                  <a:pt x="7677840" y="191189"/>
                  <a:pt x="7838181" y="148745"/>
                  <a:pt x="8008603" y="148745"/>
                </a:cubicBezTo>
                <a:cubicBezTo>
                  <a:pt x="8306843" y="148745"/>
                  <a:pt x="8574203" y="278730"/>
                  <a:pt x="8755262" y="484217"/>
                </a:cubicBezTo>
                <a:lnTo>
                  <a:pt x="8852685" y="615575"/>
                </a:lnTo>
                <a:lnTo>
                  <a:pt x="8854308" y="612634"/>
                </a:lnTo>
                <a:cubicBezTo>
                  <a:pt x="8993408" y="410219"/>
                  <a:pt x="9228971" y="277136"/>
                  <a:pt x="9496151" y="277136"/>
                </a:cubicBezTo>
                <a:cubicBezTo>
                  <a:pt x="9656459" y="277136"/>
                  <a:pt x="9805385" y="325046"/>
                  <a:pt x="9928922" y="407095"/>
                </a:cubicBezTo>
                <a:lnTo>
                  <a:pt x="9938225" y="414641"/>
                </a:lnTo>
                <a:lnTo>
                  <a:pt x="9981920" y="335498"/>
                </a:lnTo>
                <a:cubicBezTo>
                  <a:pt x="10121021" y="133083"/>
                  <a:pt x="10356583" y="0"/>
                  <a:pt x="10623763" y="0"/>
                </a:cubicBezTo>
                <a:cubicBezTo>
                  <a:pt x="10890944" y="0"/>
                  <a:pt x="11126506" y="133083"/>
                  <a:pt x="11265607" y="335498"/>
                </a:cubicBezTo>
                <a:lnTo>
                  <a:pt x="11291202" y="381858"/>
                </a:lnTo>
                <a:lnTo>
                  <a:pt x="11306415" y="369518"/>
                </a:lnTo>
                <a:cubicBezTo>
                  <a:pt x="11429952" y="287469"/>
                  <a:pt x="11578878" y="239559"/>
                  <a:pt x="11739186" y="239559"/>
                </a:cubicBezTo>
                <a:cubicBezTo>
                  <a:pt x="11899494" y="239559"/>
                  <a:pt x="12048420" y="287469"/>
                  <a:pt x="12171956" y="369518"/>
                </a:cubicBezTo>
                <a:lnTo>
                  <a:pt x="12192001" y="385777"/>
                </a:lnTo>
                <a:lnTo>
                  <a:pt x="12192001" y="1445191"/>
                </a:lnTo>
                <a:lnTo>
                  <a:pt x="0" y="1445191"/>
                </a:lnTo>
                <a:lnTo>
                  <a:pt x="0" y="160691"/>
                </a:lnTo>
                <a:lnTo>
                  <a:pt x="41876" y="184935"/>
                </a:lnTo>
                <a:lnTo>
                  <a:pt x="134451" y="253847"/>
                </a:lnTo>
                <a:lnTo>
                  <a:pt x="135221" y="253387"/>
                </a:lnTo>
                <a:cubicBezTo>
                  <a:pt x="275136" y="178665"/>
                  <a:pt x="435476" y="136221"/>
                  <a:pt x="605900" y="136221"/>
                </a:cubicBezTo>
                <a:cubicBezTo>
                  <a:pt x="963788" y="136221"/>
                  <a:pt x="1277208" y="323399"/>
                  <a:pt x="1450394" y="603610"/>
                </a:cubicBezTo>
                <a:lnTo>
                  <a:pt x="1457193" y="617070"/>
                </a:lnTo>
                <a:lnTo>
                  <a:pt x="1531063" y="529051"/>
                </a:lnTo>
                <a:cubicBezTo>
                  <a:pt x="1681511" y="381145"/>
                  <a:pt x="1889354" y="289663"/>
                  <a:pt x="2118933" y="289663"/>
                </a:cubicBezTo>
                <a:cubicBezTo>
                  <a:pt x="2269592" y="289663"/>
                  <a:pt x="2410892" y="329061"/>
                  <a:pt x="2532753" y="397949"/>
                </a:cubicBezTo>
                <a:lnTo>
                  <a:pt x="2559976" y="416495"/>
                </a:lnTo>
                <a:lnTo>
                  <a:pt x="2604696" y="335498"/>
                </a:lnTo>
                <a:cubicBezTo>
                  <a:pt x="2743795" y="133083"/>
                  <a:pt x="2979358" y="0"/>
                  <a:pt x="3246538"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形状 8"/>
          <p:cNvSpPr/>
          <p:nvPr/>
        </p:nvSpPr>
        <p:spPr>
          <a:xfrm>
            <a:off x="0" y="5724525"/>
            <a:ext cx="9144000" cy="1133475"/>
          </a:xfrm>
          <a:custGeom>
            <a:avLst/>
            <a:gdLst>
              <a:gd name="connsiteX0" fmla="*/ 4783442 w 12192001"/>
              <a:gd name="connsiteY0" fmla="*/ 0 h 1133339"/>
              <a:gd name="connsiteX1" fmla="*/ 5390536 w 12192001"/>
              <a:gd name="connsiteY1" fmla="*/ 268294 h 1133339"/>
              <a:gd name="connsiteX2" fmla="*/ 5418659 w 12192001"/>
              <a:gd name="connsiteY2" fmla="*/ 311359 h 1133339"/>
              <a:gd name="connsiteX3" fmla="*/ 5445718 w 12192001"/>
              <a:gd name="connsiteY3" fmla="*/ 309092 h 1133339"/>
              <a:gd name="connsiteX4" fmla="*/ 5966086 w 12192001"/>
              <a:gd name="connsiteY4" fmla="*/ 539058 h 1133339"/>
              <a:gd name="connsiteX5" fmla="*/ 5998471 w 12192001"/>
              <a:gd name="connsiteY5" fmla="*/ 588645 h 1133339"/>
              <a:gd name="connsiteX6" fmla="*/ 6084786 w 12192001"/>
              <a:gd name="connsiteY6" fmla="*/ 549703 h 1133339"/>
              <a:gd name="connsiteX7" fmla="*/ 6329055 w 12192001"/>
              <a:gd name="connsiteY7" fmla="*/ 508714 h 1133339"/>
              <a:gd name="connsiteX8" fmla="*/ 6382291 w 12192001"/>
              <a:gd name="connsiteY8" fmla="*/ 512618 h 1133339"/>
              <a:gd name="connsiteX9" fmla="*/ 6419886 w 12192001"/>
              <a:gd name="connsiteY9" fmla="*/ 474742 h 1133339"/>
              <a:gd name="connsiteX10" fmla="*/ 6863627 w 12192001"/>
              <a:gd name="connsiteY10" fmla="*/ 321971 h 1133339"/>
              <a:gd name="connsiteX11" fmla="*/ 7107895 w 12192001"/>
              <a:gd name="connsiteY11" fmla="*/ 362960 h 1133339"/>
              <a:gd name="connsiteX12" fmla="*/ 7202810 w 12192001"/>
              <a:gd name="connsiteY12" fmla="*/ 405780 h 1133339"/>
              <a:gd name="connsiteX13" fmla="*/ 7213903 w 12192001"/>
              <a:gd name="connsiteY13" fmla="*/ 398172 h 1133339"/>
              <a:gd name="connsiteX14" fmla="*/ 7564766 w 12192001"/>
              <a:gd name="connsiteY14" fmla="*/ 309092 h 1133339"/>
              <a:gd name="connsiteX15" fmla="*/ 8008506 w 12192001"/>
              <a:gd name="connsiteY15" fmla="*/ 461863 h 1133339"/>
              <a:gd name="connsiteX16" fmla="*/ 8052822 w 12192001"/>
              <a:gd name="connsiteY16" fmla="*/ 506507 h 1133339"/>
              <a:gd name="connsiteX17" fmla="*/ 8060557 w 12192001"/>
              <a:gd name="connsiteY17" fmla="*/ 501203 h 1133339"/>
              <a:gd name="connsiteX18" fmla="*/ 8411422 w 12192001"/>
              <a:gd name="connsiteY18" fmla="*/ 412123 h 1133339"/>
              <a:gd name="connsiteX19" fmla="*/ 8989649 w 12192001"/>
              <a:gd name="connsiteY19" fmla="*/ 730689 h 1133339"/>
              <a:gd name="connsiteX20" fmla="*/ 8994011 w 12192001"/>
              <a:gd name="connsiteY20" fmla="*/ 742369 h 1133339"/>
              <a:gd name="connsiteX21" fmla="*/ 9000624 w 12192001"/>
              <a:gd name="connsiteY21" fmla="*/ 732242 h 1133339"/>
              <a:gd name="connsiteX22" fmla="*/ 9520993 w 12192001"/>
              <a:gd name="connsiteY22" fmla="*/ 502276 h 1133339"/>
              <a:gd name="connsiteX23" fmla="*/ 9736762 w 12192001"/>
              <a:gd name="connsiteY23" fmla="*/ 533926 h 1133339"/>
              <a:gd name="connsiteX24" fmla="*/ 9822666 w 12192001"/>
              <a:gd name="connsiteY24" fmla="*/ 567236 h 1133339"/>
              <a:gd name="connsiteX25" fmla="*/ 9849091 w 12192001"/>
              <a:gd name="connsiteY25" fmla="*/ 526771 h 1133339"/>
              <a:gd name="connsiteX26" fmla="*/ 10216623 w 12192001"/>
              <a:gd name="connsiteY26" fmla="*/ 364348 h 1133339"/>
              <a:gd name="connsiteX27" fmla="*/ 10584155 w 12192001"/>
              <a:gd name="connsiteY27" fmla="*/ 526771 h 1133339"/>
              <a:gd name="connsiteX28" fmla="*/ 10607270 w 12192001"/>
              <a:gd name="connsiteY28" fmla="*/ 562169 h 1133339"/>
              <a:gd name="connsiteX29" fmla="*/ 10634903 w 12192001"/>
              <a:gd name="connsiteY29" fmla="*/ 549703 h 1133339"/>
              <a:gd name="connsiteX30" fmla="*/ 10879171 w 12192001"/>
              <a:gd name="connsiteY30" fmla="*/ 508714 h 1133339"/>
              <a:gd name="connsiteX31" fmla="*/ 11415862 w 12192001"/>
              <a:gd name="connsiteY31" fmla="*/ 759843 h 1133339"/>
              <a:gd name="connsiteX32" fmla="*/ 11427708 w 12192001"/>
              <a:gd name="connsiteY32" fmla="*/ 779672 h 1133339"/>
              <a:gd name="connsiteX33" fmla="*/ 11443598 w 12192001"/>
              <a:gd name="connsiteY33" fmla="*/ 737128 h 1133339"/>
              <a:gd name="connsiteX34" fmla="*/ 12021824 w 12192001"/>
              <a:gd name="connsiteY34" fmla="*/ 418562 h 1133339"/>
              <a:gd name="connsiteX35" fmla="*/ 12148296 w 12192001"/>
              <a:gd name="connsiteY35" fmla="*/ 429159 h 1133339"/>
              <a:gd name="connsiteX36" fmla="*/ 12192001 w 12192001"/>
              <a:gd name="connsiteY36" fmla="*/ 440435 h 1133339"/>
              <a:gd name="connsiteX37" fmla="*/ 12192001 w 12192001"/>
              <a:gd name="connsiteY37" fmla="*/ 1133339 h 1133339"/>
              <a:gd name="connsiteX38" fmla="*/ 0 w 12192001"/>
              <a:gd name="connsiteY38" fmla="*/ 1133339 h 1133339"/>
              <a:gd name="connsiteX39" fmla="*/ 0 w 12192001"/>
              <a:gd name="connsiteY39" fmla="*/ 510365 h 1133339"/>
              <a:gd name="connsiteX40" fmla="*/ 22512 w 12192001"/>
              <a:gd name="connsiteY40" fmla="*/ 508714 h 1133339"/>
              <a:gd name="connsiteX41" fmla="*/ 497027 w 12192001"/>
              <a:gd name="connsiteY41" fmla="*/ 688964 h 1133339"/>
              <a:gd name="connsiteX42" fmla="*/ 501680 w 12192001"/>
              <a:gd name="connsiteY42" fmla="*/ 694269 h 1133339"/>
              <a:gd name="connsiteX43" fmla="*/ 518573 w 12192001"/>
              <a:gd name="connsiteY43" fmla="*/ 668401 h 1133339"/>
              <a:gd name="connsiteX44" fmla="*/ 1083912 w 12192001"/>
              <a:gd name="connsiteY44" fmla="*/ 418562 h 1133339"/>
              <a:gd name="connsiteX45" fmla="*/ 1349289 w 12192001"/>
              <a:gd name="connsiteY45" fmla="*/ 463094 h 1133339"/>
              <a:gd name="connsiteX46" fmla="*/ 1420528 w 12192001"/>
              <a:gd name="connsiteY46" fmla="*/ 495232 h 1133339"/>
              <a:gd name="connsiteX47" fmla="*/ 1453652 w 12192001"/>
              <a:gd name="connsiteY47" fmla="*/ 461863 h 1133339"/>
              <a:gd name="connsiteX48" fmla="*/ 1897391 w 12192001"/>
              <a:gd name="connsiteY48" fmla="*/ 309092 h 1133339"/>
              <a:gd name="connsiteX49" fmla="*/ 2141659 w 12192001"/>
              <a:gd name="connsiteY49" fmla="*/ 350081 h 1133339"/>
              <a:gd name="connsiteX50" fmla="*/ 2242051 w 12192001"/>
              <a:gd name="connsiteY50" fmla="*/ 395372 h 1133339"/>
              <a:gd name="connsiteX51" fmla="*/ 2306042 w 12192001"/>
              <a:gd name="connsiteY51" fmla="*/ 366503 h 1133339"/>
              <a:gd name="connsiteX52" fmla="*/ 2571419 w 12192001"/>
              <a:gd name="connsiteY52" fmla="*/ 321971 h 1133339"/>
              <a:gd name="connsiteX53" fmla="*/ 3199618 w 12192001"/>
              <a:gd name="connsiteY53" fmla="*/ 668067 h 1133339"/>
              <a:gd name="connsiteX54" fmla="*/ 3225139 w 12192001"/>
              <a:gd name="connsiteY54" fmla="*/ 736404 h 1133339"/>
              <a:gd name="connsiteX55" fmla="*/ 3242934 w 12192001"/>
              <a:gd name="connsiteY55" fmla="*/ 731813 h 1133339"/>
              <a:gd name="connsiteX56" fmla="*/ 3369406 w 12192001"/>
              <a:gd name="connsiteY56" fmla="*/ 721216 h 1133339"/>
              <a:gd name="connsiteX57" fmla="*/ 3391102 w 12192001"/>
              <a:gd name="connsiteY57" fmla="*/ 722353 h 1133339"/>
              <a:gd name="connsiteX58" fmla="*/ 3426468 w 12192001"/>
              <a:gd name="connsiteY58" fmla="*/ 627658 h 1133339"/>
              <a:gd name="connsiteX59" fmla="*/ 4004695 w 12192001"/>
              <a:gd name="connsiteY59" fmla="*/ 309092 h 1133339"/>
              <a:gd name="connsiteX60" fmla="*/ 4131167 w 12192001"/>
              <a:gd name="connsiteY60" fmla="*/ 319689 h 1133339"/>
              <a:gd name="connsiteX61" fmla="*/ 4141105 w 12192001"/>
              <a:gd name="connsiteY61" fmla="*/ 322253 h 1133339"/>
              <a:gd name="connsiteX62" fmla="*/ 4176342 w 12192001"/>
              <a:gd name="connsiteY62" fmla="*/ 268294 h 1133339"/>
              <a:gd name="connsiteX63" fmla="*/ 4783442 w 12192001"/>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1" h="1133339">
                <a:moveTo>
                  <a:pt x="4783442" y="0"/>
                </a:moveTo>
                <a:cubicBezTo>
                  <a:pt x="5036157" y="0"/>
                  <a:pt x="5258967" y="106424"/>
                  <a:pt x="5390536" y="268294"/>
                </a:cubicBezTo>
                <a:lnTo>
                  <a:pt x="5418659" y="311359"/>
                </a:lnTo>
                <a:lnTo>
                  <a:pt x="5445718" y="309092"/>
                </a:lnTo>
                <a:cubicBezTo>
                  <a:pt x="5662331" y="309092"/>
                  <a:pt x="5853314" y="400313"/>
                  <a:pt x="5966086" y="539058"/>
                </a:cubicBezTo>
                <a:lnTo>
                  <a:pt x="5998471" y="588645"/>
                </a:lnTo>
                <a:lnTo>
                  <a:pt x="6084786" y="549703"/>
                </a:lnTo>
                <a:cubicBezTo>
                  <a:pt x="6159865" y="523309"/>
                  <a:pt x="6242409" y="508714"/>
                  <a:pt x="6329055" y="508714"/>
                </a:cubicBezTo>
                <a:lnTo>
                  <a:pt x="6382291" y="512618"/>
                </a:lnTo>
                <a:lnTo>
                  <a:pt x="6419886" y="474742"/>
                </a:lnTo>
                <a:cubicBezTo>
                  <a:pt x="6533449" y="380352"/>
                  <a:pt x="6690336" y="321971"/>
                  <a:pt x="6863627" y="321971"/>
                </a:cubicBezTo>
                <a:cubicBezTo>
                  <a:pt x="6950273" y="321971"/>
                  <a:pt x="7032817" y="336566"/>
                  <a:pt x="7107895" y="362960"/>
                </a:cubicBezTo>
                <a:lnTo>
                  <a:pt x="7202810" y="405780"/>
                </a:lnTo>
                <a:lnTo>
                  <a:pt x="7213903" y="398172"/>
                </a:lnTo>
                <a:cubicBezTo>
                  <a:pt x="7314059" y="341931"/>
                  <a:pt x="7434800" y="309092"/>
                  <a:pt x="7564766" y="309092"/>
                </a:cubicBezTo>
                <a:cubicBezTo>
                  <a:pt x="7738057" y="309092"/>
                  <a:pt x="7894943" y="367473"/>
                  <a:pt x="8008506" y="461863"/>
                </a:cubicBezTo>
                <a:lnTo>
                  <a:pt x="8052822" y="506507"/>
                </a:lnTo>
                <a:lnTo>
                  <a:pt x="8060557" y="501203"/>
                </a:lnTo>
                <a:cubicBezTo>
                  <a:pt x="8160713" y="444962"/>
                  <a:pt x="8281454" y="412123"/>
                  <a:pt x="8411422" y="412123"/>
                </a:cubicBezTo>
                <a:cubicBezTo>
                  <a:pt x="8671358" y="412123"/>
                  <a:pt x="8894382" y="543481"/>
                  <a:pt x="8989649" y="730689"/>
                </a:cubicBezTo>
                <a:lnTo>
                  <a:pt x="8994011" y="742369"/>
                </a:lnTo>
                <a:lnTo>
                  <a:pt x="9000624" y="732242"/>
                </a:lnTo>
                <a:cubicBezTo>
                  <a:pt x="9113399" y="593497"/>
                  <a:pt x="9304380" y="502276"/>
                  <a:pt x="9520993" y="502276"/>
                </a:cubicBezTo>
                <a:cubicBezTo>
                  <a:pt x="9596808" y="502276"/>
                  <a:pt x="9669483" y="513450"/>
                  <a:pt x="9736762" y="533926"/>
                </a:cubicBezTo>
                <a:lnTo>
                  <a:pt x="9822666" y="567236"/>
                </a:lnTo>
                <a:lnTo>
                  <a:pt x="9849091" y="526771"/>
                </a:lnTo>
                <a:cubicBezTo>
                  <a:pt x="9928743" y="428776"/>
                  <a:pt x="10063630" y="364348"/>
                  <a:pt x="10216623" y="364348"/>
                </a:cubicBezTo>
                <a:cubicBezTo>
                  <a:pt x="10369615" y="364348"/>
                  <a:pt x="10504503" y="428776"/>
                  <a:pt x="10584155" y="526771"/>
                </a:cubicBezTo>
                <a:lnTo>
                  <a:pt x="10607270" y="562169"/>
                </a:lnTo>
                <a:lnTo>
                  <a:pt x="10634903" y="549703"/>
                </a:lnTo>
                <a:cubicBezTo>
                  <a:pt x="10709981" y="523309"/>
                  <a:pt x="10792525" y="508714"/>
                  <a:pt x="10879171" y="508714"/>
                </a:cubicBezTo>
                <a:cubicBezTo>
                  <a:pt x="11106615" y="508714"/>
                  <a:pt x="11305799" y="609285"/>
                  <a:pt x="11415862" y="759843"/>
                </a:cubicBezTo>
                <a:lnTo>
                  <a:pt x="11427708" y="779672"/>
                </a:lnTo>
                <a:lnTo>
                  <a:pt x="11443598" y="737128"/>
                </a:lnTo>
                <a:cubicBezTo>
                  <a:pt x="11538863" y="549920"/>
                  <a:pt x="11761888" y="418562"/>
                  <a:pt x="12021824" y="418562"/>
                </a:cubicBezTo>
                <a:cubicBezTo>
                  <a:pt x="12065147" y="418562"/>
                  <a:pt x="12107444" y="422211"/>
                  <a:pt x="12148296" y="429159"/>
                </a:cubicBezTo>
                <a:lnTo>
                  <a:pt x="12192001" y="440435"/>
                </a:lnTo>
                <a:lnTo>
                  <a:pt x="12192001" y="1133339"/>
                </a:lnTo>
                <a:lnTo>
                  <a:pt x="0" y="1133339"/>
                </a:lnTo>
                <a:lnTo>
                  <a:pt x="0" y="510365"/>
                </a:lnTo>
                <a:lnTo>
                  <a:pt x="22512" y="508714"/>
                </a:lnTo>
                <a:cubicBezTo>
                  <a:pt x="212048" y="508714"/>
                  <a:pt x="381960" y="578555"/>
                  <a:pt x="497027" y="688964"/>
                </a:cubicBezTo>
                <a:lnTo>
                  <a:pt x="501680" y="694269"/>
                </a:lnTo>
                <a:lnTo>
                  <a:pt x="518573" y="668401"/>
                </a:lnTo>
                <a:cubicBezTo>
                  <a:pt x="641094" y="517666"/>
                  <a:pt x="848579" y="418562"/>
                  <a:pt x="1083912" y="418562"/>
                </a:cubicBezTo>
                <a:cubicBezTo>
                  <a:pt x="1178045" y="418562"/>
                  <a:pt x="1267722" y="434418"/>
                  <a:pt x="1349289" y="463094"/>
                </a:cubicBezTo>
                <a:lnTo>
                  <a:pt x="1420528" y="495232"/>
                </a:lnTo>
                <a:lnTo>
                  <a:pt x="1453652" y="461863"/>
                </a:lnTo>
                <a:cubicBezTo>
                  <a:pt x="1567215" y="367473"/>
                  <a:pt x="1724100" y="309092"/>
                  <a:pt x="1897391" y="309092"/>
                </a:cubicBezTo>
                <a:cubicBezTo>
                  <a:pt x="1984036" y="309092"/>
                  <a:pt x="2066580" y="323687"/>
                  <a:pt x="2141659" y="350081"/>
                </a:cubicBezTo>
                <a:lnTo>
                  <a:pt x="2242051" y="395372"/>
                </a:lnTo>
                <a:lnTo>
                  <a:pt x="2306042" y="366503"/>
                </a:lnTo>
                <a:cubicBezTo>
                  <a:pt x="2387609" y="337827"/>
                  <a:pt x="2477286" y="321971"/>
                  <a:pt x="2571419" y="321971"/>
                </a:cubicBezTo>
                <a:cubicBezTo>
                  <a:pt x="2853820" y="321971"/>
                  <a:pt x="3096119" y="464681"/>
                  <a:pt x="3199618" y="668067"/>
                </a:cubicBezTo>
                <a:lnTo>
                  <a:pt x="3225139" y="736404"/>
                </a:lnTo>
                <a:lnTo>
                  <a:pt x="3242934" y="731813"/>
                </a:lnTo>
                <a:cubicBezTo>
                  <a:pt x="3283786" y="724865"/>
                  <a:pt x="3326083" y="721216"/>
                  <a:pt x="3369406" y="721216"/>
                </a:cubicBezTo>
                <a:lnTo>
                  <a:pt x="3391102" y="722353"/>
                </a:lnTo>
                <a:lnTo>
                  <a:pt x="3426468" y="627658"/>
                </a:lnTo>
                <a:cubicBezTo>
                  <a:pt x="3521734" y="440450"/>
                  <a:pt x="3744758" y="309092"/>
                  <a:pt x="4004695" y="309092"/>
                </a:cubicBezTo>
                <a:cubicBezTo>
                  <a:pt x="4048018" y="309092"/>
                  <a:pt x="4090315" y="312741"/>
                  <a:pt x="4131167" y="319689"/>
                </a:cubicBezTo>
                <a:lnTo>
                  <a:pt x="4141105" y="322253"/>
                </a:lnTo>
                <a:lnTo>
                  <a:pt x="4176342" y="268294"/>
                </a:lnTo>
                <a:cubicBezTo>
                  <a:pt x="4307913" y="106424"/>
                  <a:pt x="4530723" y="0"/>
                  <a:pt x="4783442"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2" name="任意多边形 19"/>
          <p:cNvSpPr/>
          <p:nvPr/>
        </p:nvSpPr>
        <p:spPr>
          <a:xfrm rot="20700000" flipH="1">
            <a:off x="5864225" y="727075"/>
            <a:ext cx="887413" cy="61277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3212336" y="2658508"/>
            <a:ext cx="4136159" cy="757130"/>
          </a:xfrm>
        </p:spPr>
        <p:txBody>
          <a:bodyPr anchor="b">
            <a:normAutofit/>
          </a:bodyPr>
          <a:lstStyle>
            <a:lvl1pPr>
              <a:defRPr sz="3600">
                <a:solidFill>
                  <a:schemeClr val="bg1"/>
                </a:solidFill>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3212336" y="3452786"/>
            <a:ext cx="4136159" cy="424732"/>
          </a:xfrm>
        </p:spPr>
        <p:txBody>
          <a:bodyPr>
            <a:normAutofit/>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33"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EA021299-2917-41AB-B36E-6D75D4F96480}"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5"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39C46D76-64D3-4026-8587-F45768105B9F}"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666082" y="365126"/>
            <a:ext cx="5814218" cy="1325563"/>
          </a:xfrm>
        </p:spPr>
        <p:txBody>
          <a:bodyPr>
            <a:normAutofit/>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2" y="1744961"/>
            <a:ext cx="3868340"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2" y="2615609"/>
            <a:ext cx="3868340" cy="3574054"/>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744961"/>
            <a:ext cx="3887391"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615609"/>
            <a:ext cx="3887391" cy="3574054"/>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39C46D76-64D3-4026-8587-F45768105B9F}"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7F3DECAC-6C8A-4D60-8579-8459CEC5CAD2}"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仅标题">
    <p:bg>
      <p:bgPr>
        <a:solidFill>
          <a:schemeClr val="bg1"/>
        </a:solidFill>
        <a:effectLst/>
      </p:bgPr>
    </p:bg>
    <p:spTree>
      <p:nvGrpSpPr>
        <p:cNvPr id="1" name=""/>
        <p:cNvGrpSpPr/>
        <p:nvPr/>
      </p:nvGrpSpPr>
      <p:grpSpPr>
        <a:xfrm>
          <a:off x="0" y="0"/>
          <a:ext cx="0" cy="0"/>
          <a:chOff x="0" y="0"/>
          <a:chExt cx="0" cy="0"/>
        </a:xfrm>
      </p:grpSpPr>
      <p:grpSp>
        <p:nvGrpSpPr>
          <p:cNvPr id="12293" name="组合 5"/>
          <p:cNvGrpSpPr/>
          <p:nvPr/>
        </p:nvGrpSpPr>
        <p:grpSpPr>
          <a:xfrm>
            <a:off x="1143000" y="3287713"/>
            <a:ext cx="1173163" cy="268287"/>
            <a:chOff x="580290" y="3288314"/>
            <a:chExt cx="1172059" cy="267237"/>
          </a:xfrm>
        </p:grpSpPr>
        <p:sp>
          <p:nvSpPr>
            <p:cNvPr id="21" name="椭圆 20"/>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2" name="椭圆 21"/>
            <p:cNvSpPr/>
            <p:nvPr/>
          </p:nvSpPr>
          <p:spPr>
            <a:xfrm rot="10800000">
              <a:off x="1173456" y="3321521"/>
              <a:ext cx="199837"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619124" y="3354728"/>
              <a:ext cx="13322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12294" name="组合 9"/>
          <p:cNvGrpSpPr/>
          <p:nvPr/>
        </p:nvGrpSpPr>
        <p:grpSpPr>
          <a:xfrm flipH="1">
            <a:off x="6815138" y="3295650"/>
            <a:ext cx="1171575" cy="266700"/>
            <a:chOff x="580290" y="3288314"/>
            <a:chExt cx="1172059" cy="267237"/>
          </a:xfrm>
        </p:grpSpPr>
        <p:sp>
          <p:nvSpPr>
            <p:cNvPr id="25" name="椭圆 24"/>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6" name="椭圆 25"/>
            <p:cNvSpPr/>
            <p:nvPr/>
          </p:nvSpPr>
          <p:spPr>
            <a:xfrm rot="10800000">
              <a:off x="1172673" y="3321719"/>
              <a:ext cx="201695"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26"/>
            <p:cNvSpPr/>
            <p:nvPr/>
          </p:nvSpPr>
          <p:spPr>
            <a:xfrm rot="10800000">
              <a:off x="1618944" y="3355123"/>
              <a:ext cx="13340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8" name="任意多边形: 形状 13"/>
          <p:cNvSpPr/>
          <p:nvPr/>
        </p:nvSpPr>
        <p:spPr>
          <a:xfrm>
            <a:off x="0" y="4887913"/>
            <a:ext cx="9144000" cy="1970088"/>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9" name="任意多边形: 形状 14"/>
          <p:cNvSpPr/>
          <p:nvPr/>
        </p:nvSpPr>
        <p:spPr>
          <a:xfrm>
            <a:off x="0" y="5421313"/>
            <a:ext cx="9144000" cy="1436688"/>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15"/>
          <p:cNvSpPr/>
          <p:nvPr/>
        </p:nvSpPr>
        <p:spPr>
          <a:xfrm>
            <a:off x="0" y="5722938"/>
            <a:ext cx="9144000" cy="1135063"/>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30"/>
          <p:cNvSpPr/>
          <p:nvPr/>
        </p:nvSpPr>
        <p:spPr>
          <a:xfrm rot="20700000" flipH="1">
            <a:off x="4124325" y="1689100"/>
            <a:ext cx="895350" cy="61912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686050" y="2591560"/>
            <a:ext cx="3771900" cy="978729"/>
          </a:xfrm>
        </p:spPr>
        <p:txBody>
          <a:bodyPr anchor="b">
            <a:normAutofit/>
          </a:bodyPr>
          <a:lstStyle>
            <a:lvl1pPr algn="ctr">
              <a:defRPr sz="4800">
                <a:solidFill>
                  <a:schemeClr val="bg1"/>
                </a:solidFill>
              </a:defRPr>
            </a:lvl1pPr>
          </a:lstStyle>
          <a:p>
            <a:r>
              <a:rPr lang="zh-CN" altLang="en-US" noProof="1" smtClean="0"/>
              <a:t>单击此处编辑母版标题样式</a:t>
            </a:r>
            <a:endParaRPr lang="zh-CN" altLang="en-US" noProof="1"/>
          </a:p>
        </p:txBody>
      </p:sp>
      <p:sp>
        <p:nvSpPr>
          <p:cNvPr id="18" name="内容占位符 17"/>
          <p:cNvSpPr>
            <a:spLocks noGrp="1"/>
          </p:cNvSpPr>
          <p:nvPr>
            <p:ph sz="quarter" idx="13"/>
          </p:nvPr>
        </p:nvSpPr>
        <p:spPr>
          <a:xfrm>
            <a:off x="2686050" y="3610928"/>
            <a:ext cx="3771900" cy="461665"/>
          </a:xfrm>
        </p:spPr>
        <p:txBody>
          <a:bodyPr>
            <a:normAutofit/>
          </a:bodyPr>
          <a:lstStyle>
            <a:lvl1pPr marL="0" indent="0" algn="ctr">
              <a:buNone/>
              <a:defRPr sz="2000">
                <a:solidFill>
                  <a:schemeClr val="bg1"/>
                </a:solidFill>
              </a:defRPr>
            </a:lvl1pPr>
          </a:lstStyle>
          <a:p>
            <a:pPr lvl="0"/>
            <a:r>
              <a:rPr lang="zh-CN" altLang="en-US" noProof="1" smtClean="0"/>
              <a:t>单击此处编辑母版文本样式</a:t>
            </a:r>
            <a:endParaRPr lang="zh-CN" altLang="en-US" noProof="1" smtClean="0"/>
          </a:p>
        </p:txBody>
      </p:sp>
      <p:sp>
        <p:nvSpPr>
          <p:cNvPr id="32" name="日期占位符 2"/>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4F248C93-15DA-48D0-B7A6-391D6E157142}"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3" name="页脚占位符 3"/>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灯片编号占位符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6"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711200"/>
            <a:ext cx="3196800" cy="1600200"/>
          </a:xfrm>
        </p:spPr>
        <p:txBody>
          <a:bodyPr anchor="t">
            <a:normAutofit/>
          </a:bodyPr>
          <a:lstStyle>
            <a:lvl1pPr algn="l">
              <a:defRPr sz="3200"/>
            </a:lvl1pPr>
          </a:lstStyle>
          <a:p>
            <a:r>
              <a:rPr lang="zh-CN" altLang="en-US" noProof="1" smtClean="0"/>
              <a:t>单击此处编辑母版标题样式</a:t>
            </a:r>
            <a:endParaRPr lang="zh-CN" altLang="en-US" noProof="1"/>
          </a:p>
        </p:txBody>
      </p:sp>
      <p:sp>
        <p:nvSpPr>
          <p:cNvPr id="3" name="图片占位符 2"/>
          <p:cNvSpPr>
            <a:spLocks noGrp="1" noChangeAspect="1"/>
          </p:cNvSpPr>
          <p:nvPr>
            <p:ph type="pic" idx="1"/>
          </p:nvPr>
        </p:nvSpPr>
        <p:spPr>
          <a:xfrm>
            <a:off x="4014391" y="733425"/>
            <a:ext cx="4627800" cy="540360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base" latinLnBrk="0" hangingPunct="1">
              <a:lnSpc>
                <a:spcPct val="120000"/>
              </a:lnSpc>
              <a:spcBef>
                <a:spcPts val="750"/>
              </a:spcBef>
              <a:spcAft>
                <a:spcPct val="0"/>
              </a:spcAft>
              <a:buClrTx/>
              <a:buSzTx/>
              <a:buFont typeface="Arial" panose="020B0604020202020204" pitchFamily="34" charset="0"/>
              <a:buNone/>
              <a:defRPr/>
            </a:pPr>
            <a:r>
              <a:rPr kumimoji="0" lang="zh-CN" altLang="en-US" sz="2400" b="0" i="0" u="none" strike="noStrike" kern="1200" cap="none" spc="0" normalizeH="0" baseline="0" noProof="1" smtClean="0">
                <a:ln>
                  <a:noFill/>
                </a:ln>
                <a:solidFill>
                  <a:schemeClr val="tx1"/>
                </a:solidFill>
                <a:effectLst/>
                <a:uLnTx/>
                <a:uFillTx/>
                <a:latin typeface="+mn-lt"/>
                <a:ea typeface="+mn-ea"/>
                <a:cs typeface="+mn-cs"/>
              </a:rPr>
              <a:t>单击图标添加图片</a:t>
            </a: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16" name="日期占位符 4"/>
          <p:cNvSpPr>
            <a:spLocks noGrp="1"/>
          </p:cNvSpPr>
          <p:nvPr>
            <p:ph type="dt" sz="half" idx="1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EBD9050B-6319-4407-812B-49DA3A95D094}"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5"/>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8363" y="365125"/>
            <a:ext cx="1146987" cy="5811838"/>
          </a:xfrm>
        </p:spPr>
        <p:txBody>
          <a:bodyPr vert="eaVert">
            <a:normAutofit/>
          </a:bodyPr>
          <a:lstStyle>
            <a:lvl1pPr>
              <a:defRPr sz="2700"/>
            </a:lvl1p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6659969" cy="5811838"/>
          </a:xfrm>
        </p:spPr>
        <p:txBody>
          <a:bodyPr vert="eaVert">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6"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F1A04900-799F-4197-967A-C32C33DB4A5E}"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p:cSld name="内容">
    <p:bg>
      <p:bgPr>
        <a:solidFill>
          <a:schemeClr val="bg1"/>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28650" y="551544"/>
            <a:ext cx="7886700" cy="5558971"/>
          </a:xfrm>
        </p:spPr>
        <p:txBody>
          <a:bodyPr>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6" name="日期占位符 2"/>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C6E885D5-2B24-415B-878E-2CDBF5B38E88}"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3"/>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39C46D76-64D3-4026-8587-F45768105B9F}"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39C46D76-64D3-4026-8587-F45768105B9F}"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39C46D76-64D3-4026-8587-F45768105B9F}"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a:xfrm>
            <a:off x="838200" y="8475134"/>
            <a:ext cx="2743200" cy="486833"/>
          </a:xfrm>
        </p:spPr>
        <p:txBody>
          <a:bodyPr/>
          <a:lstStyle>
            <a:lvl1pPr>
              <a:defRPr noProof="1"/>
            </a:lvl1pPr>
          </a:lstStyle>
          <a:p>
            <a:fld id="{263DB197-84B0-484E-9C0F-88358ECCB797}" type="datetimeFigureOut">
              <a:rPr lang="zh-CN" altLang="en-US"/>
            </a:fld>
            <a:endParaRPr lang="zh-CN" altLang="en-US"/>
          </a:p>
        </p:txBody>
      </p:sp>
      <p:sp>
        <p:nvSpPr>
          <p:cNvPr id="4" name="页脚占位符 3"/>
          <p:cNvSpPr>
            <a:spLocks noGrp="1"/>
          </p:cNvSpPr>
          <p:nvPr>
            <p:ph type="ftr" sz="quarter" idx="11"/>
          </p:nvPr>
        </p:nvSpPr>
        <p:spPr>
          <a:xfrm>
            <a:off x="4038600" y="8475134"/>
            <a:ext cx="4114800" cy="486833"/>
          </a:xfrm>
        </p:spPr>
        <p:txBody>
          <a:bodyPr/>
          <a:lstStyle>
            <a:lvl1pPr>
              <a:defRPr noProof="1"/>
            </a:lvl1pPr>
          </a:lstStyle>
          <a:p>
            <a:endParaRPr lang="zh-CN" altLang="en-US"/>
          </a:p>
        </p:txBody>
      </p:sp>
      <p:sp>
        <p:nvSpPr>
          <p:cNvPr id="5" name="灯片编号占位符 4"/>
          <p:cNvSpPr>
            <a:spLocks noGrp="1"/>
          </p:cNvSpPr>
          <p:nvPr>
            <p:ph type="sldNum" sz="quarter" idx="12"/>
          </p:nvPr>
        </p:nvSpPr>
        <p:spPr>
          <a:xfrm>
            <a:off x="8610600" y="8475134"/>
            <a:ext cx="2743200" cy="486833"/>
          </a:xfrm>
        </p:spPr>
        <p:txBody>
          <a:bodyPr vert="horz" wrap="square" lIns="91440" tIns="45720" rIns="91440" bIns="45720" numCol="1" anchor="t" anchorCtr="0" compatLnSpc="1"/>
          <a:lstStyle>
            <a:lvl1pPr eaLnBrk="0" hangingPunct="0">
              <a:defRPr sz="975" i="1"/>
            </a:lvl1pPr>
          </a:lstStyle>
          <a:p>
            <a:fld id="{FBD5CF7B-F586-44E5-965C-F0636D66904E}"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a:xfrm>
            <a:off x="838200" y="8475134"/>
            <a:ext cx="2743200" cy="486833"/>
          </a:xfrm>
        </p:spPr>
        <p:txBody>
          <a:bodyPr/>
          <a:lstStyle>
            <a:lvl1pPr>
              <a:defRPr noProof="1"/>
            </a:lvl1pPr>
          </a:lstStyle>
          <a:p>
            <a:fld id="{263DB197-84B0-484E-9C0F-88358ECCB797}" type="datetimeFigureOut">
              <a:rPr lang="zh-CN" altLang="en-US"/>
            </a:fld>
            <a:endParaRPr lang="zh-CN" altLang="en-US"/>
          </a:p>
        </p:txBody>
      </p:sp>
      <p:sp>
        <p:nvSpPr>
          <p:cNvPr id="4" name="页脚占位符 3"/>
          <p:cNvSpPr>
            <a:spLocks noGrp="1"/>
          </p:cNvSpPr>
          <p:nvPr>
            <p:ph type="ftr" sz="quarter" idx="11"/>
          </p:nvPr>
        </p:nvSpPr>
        <p:spPr>
          <a:xfrm>
            <a:off x="4038600" y="8475134"/>
            <a:ext cx="4114800" cy="486833"/>
          </a:xfrm>
        </p:spPr>
        <p:txBody>
          <a:bodyPr/>
          <a:lstStyle>
            <a:lvl1pPr>
              <a:defRPr noProof="1"/>
            </a:lvl1pPr>
          </a:lstStyle>
          <a:p>
            <a:endParaRPr lang="zh-CN" altLang="en-US"/>
          </a:p>
        </p:txBody>
      </p:sp>
      <p:sp>
        <p:nvSpPr>
          <p:cNvPr id="5" name="灯片编号占位符 4"/>
          <p:cNvSpPr>
            <a:spLocks noGrp="1"/>
          </p:cNvSpPr>
          <p:nvPr>
            <p:ph type="sldNum" sz="quarter" idx="12"/>
          </p:nvPr>
        </p:nvSpPr>
        <p:spPr>
          <a:xfrm>
            <a:off x="8610600" y="8475134"/>
            <a:ext cx="2743200" cy="486833"/>
          </a:xfrm>
        </p:spPr>
        <p:txBody>
          <a:bodyPr vert="horz" wrap="square" lIns="91440" tIns="45720" rIns="91440" bIns="45720" numCol="1" anchor="t" anchorCtr="0" compatLnSpc="1"/>
          <a:lstStyle>
            <a:lvl1pPr eaLnBrk="0" hangingPunct="0">
              <a:defRPr sz="975" i="1"/>
            </a:lvl1pPr>
          </a:lstStyle>
          <a:p>
            <a:fld id="{728A9E7B-A78A-469E-9F6B-3F5E730753B8}"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cxnSp>
        <p:nvCxnSpPr>
          <p:cNvPr id="16" name="直接连接符 15"/>
          <p:cNvCxnSpPr/>
          <p:nvPr/>
        </p:nvCxnSpPr>
        <p:spPr>
          <a:xfrm>
            <a:off x="3213100" y="3433763"/>
            <a:ext cx="38608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102" name="组合 10"/>
          <p:cNvGrpSpPr/>
          <p:nvPr/>
        </p:nvGrpSpPr>
        <p:grpSpPr>
          <a:xfrm>
            <a:off x="581025" y="3287713"/>
            <a:ext cx="1171575" cy="268287"/>
            <a:chOff x="580290" y="3288314"/>
            <a:chExt cx="1172059" cy="267237"/>
          </a:xfrm>
        </p:grpSpPr>
        <p:sp>
          <p:nvSpPr>
            <p:cNvPr id="22"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4103" name="组合 14"/>
          <p:cNvGrpSpPr/>
          <p:nvPr/>
        </p:nvGrpSpPr>
        <p:grpSpPr>
          <a:xfrm flipH="1">
            <a:off x="7386638" y="3295650"/>
            <a:ext cx="1173162" cy="266700"/>
            <a:chOff x="580290" y="3288314"/>
            <a:chExt cx="1172059" cy="267237"/>
          </a:xfrm>
        </p:grpSpPr>
        <p:sp>
          <p:nvSpPr>
            <p:cNvPr id="26"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26"/>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8"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9" name="任意多边形: 形状 6"/>
          <p:cNvSpPr/>
          <p:nvPr/>
        </p:nvSpPr>
        <p:spPr>
          <a:xfrm>
            <a:off x="0" y="4883150"/>
            <a:ext cx="9144000" cy="1974850"/>
          </a:xfrm>
          <a:custGeom>
            <a:avLst/>
            <a:gdLst>
              <a:gd name="connsiteX0" fmla="*/ 4408996 w 12191999"/>
              <a:gd name="connsiteY0" fmla="*/ 0 h 1975365"/>
              <a:gd name="connsiteX1" fmla="*/ 5790561 w 12191999"/>
              <a:gd name="connsiteY1" fmla="*/ 551581 h 1975365"/>
              <a:gd name="connsiteX2" fmla="*/ 5801495 w 12191999"/>
              <a:gd name="connsiteY2" fmla="*/ 563959 h 1975365"/>
              <a:gd name="connsiteX3" fmla="*/ 5826131 w 12191999"/>
              <a:gd name="connsiteY3" fmla="*/ 553912 h 1975365"/>
              <a:gd name="connsiteX4" fmla="*/ 6523038 w 12191999"/>
              <a:gd name="connsiteY4" fmla="*/ 434799 h 1975365"/>
              <a:gd name="connsiteX5" fmla="*/ 7789046 w 12191999"/>
              <a:gd name="connsiteY5" fmla="*/ 878743 h 1975365"/>
              <a:gd name="connsiteX6" fmla="*/ 7859692 w 12191999"/>
              <a:gd name="connsiteY6" fmla="*/ 944547 h 1975365"/>
              <a:gd name="connsiteX7" fmla="*/ 7890845 w 12191999"/>
              <a:gd name="connsiteY7" fmla="*/ 901137 h 1975365"/>
              <a:gd name="connsiteX8" fmla="*/ 9633465 w 12191999"/>
              <a:gd name="connsiteY8" fmla="*/ 116746 h 1975365"/>
              <a:gd name="connsiteX9" fmla="*/ 11376086 w 12191999"/>
              <a:gd name="connsiteY9" fmla="*/ 901137 h 1975365"/>
              <a:gd name="connsiteX10" fmla="*/ 11381374 w 12191999"/>
              <a:gd name="connsiteY10" fmla="*/ 908506 h 1975365"/>
              <a:gd name="connsiteX11" fmla="*/ 11472015 w 12191999"/>
              <a:gd name="connsiteY11" fmla="*/ 824077 h 1975365"/>
              <a:gd name="connsiteX12" fmla="*/ 12041117 w 12191999"/>
              <a:gd name="connsiteY12" fmla="*/ 499246 h 1975365"/>
              <a:gd name="connsiteX13" fmla="*/ 12191999 w 12191999"/>
              <a:gd name="connsiteY13" fmla="*/ 452495 h 1975365"/>
              <a:gd name="connsiteX14" fmla="*/ 12191999 w 12191999"/>
              <a:gd name="connsiteY14" fmla="*/ 1975365 h 1975365"/>
              <a:gd name="connsiteX15" fmla="*/ 0 w 12191999"/>
              <a:gd name="connsiteY15" fmla="*/ 1975365 h 1975365"/>
              <a:gd name="connsiteX16" fmla="*/ 0 w 12191999"/>
              <a:gd name="connsiteY16" fmla="*/ 373214 h 1975365"/>
              <a:gd name="connsiteX17" fmla="*/ 103466 w 12191999"/>
              <a:gd name="connsiteY17" fmla="*/ 416152 h 1975365"/>
              <a:gd name="connsiteX18" fmla="*/ 712248 w 12191999"/>
              <a:gd name="connsiteY18" fmla="*/ 843689 h 1975365"/>
              <a:gd name="connsiteX19" fmla="*/ 815917 w 12191999"/>
              <a:gd name="connsiteY19" fmla="*/ 961054 h 1975365"/>
              <a:gd name="connsiteX20" fmla="*/ 821465 w 12191999"/>
              <a:gd name="connsiteY20" fmla="*/ 955887 h 1975365"/>
              <a:gd name="connsiteX21" fmla="*/ 2307470 w 12191999"/>
              <a:gd name="connsiteY21" fmla="*/ 434799 h 1975365"/>
              <a:gd name="connsiteX22" fmla="*/ 2932400 w 12191999"/>
              <a:gd name="connsiteY22" fmla="*/ 514784 h 1975365"/>
              <a:gd name="connsiteX23" fmla="*/ 3033353 w 12191999"/>
              <a:gd name="connsiteY23" fmla="*/ 546065 h 1975365"/>
              <a:gd name="connsiteX24" fmla="*/ 3142988 w 12191999"/>
              <a:gd name="connsiteY24" fmla="*/ 443944 h 1975365"/>
              <a:gd name="connsiteX25" fmla="*/ 4408996 w 12191999"/>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1999" h="1975365">
                <a:moveTo>
                  <a:pt x="4408996" y="0"/>
                </a:moveTo>
                <a:cubicBezTo>
                  <a:pt x="4965206" y="0"/>
                  <a:pt x="5462174" y="214716"/>
                  <a:pt x="5790561" y="551581"/>
                </a:cubicBezTo>
                <a:lnTo>
                  <a:pt x="5801495" y="563959"/>
                </a:lnTo>
                <a:lnTo>
                  <a:pt x="5826131" y="553912"/>
                </a:lnTo>
                <a:cubicBezTo>
                  <a:pt x="6040333" y="477212"/>
                  <a:pt x="6275835" y="434799"/>
                  <a:pt x="6523038" y="434799"/>
                </a:cubicBezTo>
                <a:cubicBezTo>
                  <a:pt x="7017445" y="434799"/>
                  <a:pt x="7465046" y="604452"/>
                  <a:pt x="7789046" y="878743"/>
                </a:cubicBezTo>
                <a:lnTo>
                  <a:pt x="7859692" y="944547"/>
                </a:lnTo>
                <a:lnTo>
                  <a:pt x="7890845" y="901137"/>
                </a:lnTo>
                <a:cubicBezTo>
                  <a:pt x="8268504" y="427892"/>
                  <a:pt x="8908064" y="116746"/>
                  <a:pt x="9633465" y="116746"/>
                </a:cubicBezTo>
                <a:cubicBezTo>
                  <a:pt x="10358867" y="116746"/>
                  <a:pt x="10998426" y="427892"/>
                  <a:pt x="11376086" y="901137"/>
                </a:cubicBezTo>
                <a:lnTo>
                  <a:pt x="11381374" y="908506"/>
                </a:lnTo>
                <a:lnTo>
                  <a:pt x="11472015" y="824077"/>
                </a:lnTo>
                <a:cubicBezTo>
                  <a:pt x="11634015" y="686932"/>
                  <a:pt x="11826915" y="575946"/>
                  <a:pt x="12041117" y="499246"/>
                </a:cubicBezTo>
                <a:lnTo>
                  <a:pt x="12191999" y="452495"/>
                </a:lnTo>
                <a:lnTo>
                  <a:pt x="12191999" y="1975365"/>
                </a:lnTo>
                <a:lnTo>
                  <a:pt x="0" y="1975365"/>
                </a:lnTo>
                <a:lnTo>
                  <a:pt x="0" y="373214"/>
                </a:lnTo>
                <a:lnTo>
                  <a:pt x="103466" y="416152"/>
                </a:lnTo>
                <a:cubicBezTo>
                  <a:pt x="337103" y="525156"/>
                  <a:pt x="543613" y="670701"/>
                  <a:pt x="712248" y="843689"/>
                </a:cubicBezTo>
                <a:lnTo>
                  <a:pt x="815917" y="961054"/>
                </a:lnTo>
                <a:lnTo>
                  <a:pt x="821465" y="955887"/>
                </a:lnTo>
                <a:cubicBezTo>
                  <a:pt x="1201766" y="633932"/>
                  <a:pt x="1727148" y="434799"/>
                  <a:pt x="2307470" y="434799"/>
                </a:cubicBezTo>
                <a:cubicBezTo>
                  <a:pt x="2525090" y="434799"/>
                  <a:pt x="2734985" y="462802"/>
                  <a:pt x="2932400" y="514784"/>
                </a:cubicBezTo>
                <a:lnTo>
                  <a:pt x="3033353" y="546065"/>
                </a:lnTo>
                <a:lnTo>
                  <a:pt x="3142988" y="443944"/>
                </a:lnTo>
                <a:cubicBezTo>
                  <a:pt x="3466988" y="169652"/>
                  <a:pt x="3914590" y="0"/>
                  <a:pt x="4408996"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7"/>
          <p:cNvSpPr/>
          <p:nvPr/>
        </p:nvSpPr>
        <p:spPr>
          <a:xfrm>
            <a:off x="0" y="5413375"/>
            <a:ext cx="9144000" cy="1444625"/>
          </a:xfrm>
          <a:custGeom>
            <a:avLst/>
            <a:gdLst>
              <a:gd name="connsiteX0" fmla="*/ 3246538 w 12192001"/>
              <a:gd name="connsiteY0" fmla="*/ 0 h 1445191"/>
              <a:gd name="connsiteX1" fmla="*/ 3888381 w 12192001"/>
              <a:gd name="connsiteY1" fmla="*/ 335498 h 1445191"/>
              <a:gd name="connsiteX2" fmla="*/ 3925176 w 12192001"/>
              <a:gd name="connsiteY2" fmla="*/ 402142 h 1445191"/>
              <a:gd name="connsiteX3" fmla="*/ 4047372 w 12192001"/>
              <a:gd name="connsiteY3" fmla="*/ 336937 h 1445191"/>
              <a:gd name="connsiteX4" fmla="*/ 4348662 w 12192001"/>
              <a:gd name="connsiteY4" fmla="*/ 277137 h 1445191"/>
              <a:gd name="connsiteX5" fmla="*/ 4990506 w 12192001"/>
              <a:gd name="connsiteY5" fmla="*/ 612635 h 1445191"/>
              <a:gd name="connsiteX6" fmla="*/ 4990587 w 12192001"/>
              <a:gd name="connsiteY6" fmla="*/ 612785 h 1445191"/>
              <a:gd name="connsiteX7" fmla="*/ 5017399 w 12192001"/>
              <a:gd name="connsiteY7" fmla="*/ 564223 h 1445191"/>
              <a:gd name="connsiteX8" fmla="*/ 5836210 w 12192001"/>
              <a:gd name="connsiteY8" fmla="*/ 136221 h 1445191"/>
              <a:gd name="connsiteX9" fmla="*/ 6306886 w 12192001"/>
              <a:gd name="connsiteY9" fmla="*/ 253387 h 1445191"/>
              <a:gd name="connsiteX10" fmla="*/ 6347988 w 12192001"/>
              <a:gd name="connsiteY10" fmla="*/ 277935 h 1445191"/>
              <a:gd name="connsiteX11" fmla="*/ 6394194 w 12192001"/>
              <a:gd name="connsiteY11" fmla="*/ 222879 h 1445191"/>
              <a:gd name="connsiteX12" fmla="*/ 6941520 w 12192001"/>
              <a:gd name="connsiteY12" fmla="*/ 0 h 1445191"/>
              <a:gd name="connsiteX13" fmla="*/ 7488846 w 12192001"/>
              <a:gd name="connsiteY13" fmla="*/ 222879 h 1445191"/>
              <a:gd name="connsiteX14" fmla="*/ 7529289 w 12192001"/>
              <a:gd name="connsiteY14" fmla="*/ 271069 h 1445191"/>
              <a:gd name="connsiteX15" fmla="*/ 7537925 w 12192001"/>
              <a:gd name="connsiteY15" fmla="*/ 265911 h 1445191"/>
              <a:gd name="connsiteX16" fmla="*/ 8008603 w 12192001"/>
              <a:gd name="connsiteY16" fmla="*/ 148745 h 1445191"/>
              <a:gd name="connsiteX17" fmla="*/ 8755262 w 12192001"/>
              <a:gd name="connsiteY17" fmla="*/ 484217 h 1445191"/>
              <a:gd name="connsiteX18" fmla="*/ 8852685 w 12192001"/>
              <a:gd name="connsiteY18" fmla="*/ 615575 h 1445191"/>
              <a:gd name="connsiteX19" fmla="*/ 8854308 w 12192001"/>
              <a:gd name="connsiteY19" fmla="*/ 612634 h 1445191"/>
              <a:gd name="connsiteX20" fmla="*/ 9496151 w 12192001"/>
              <a:gd name="connsiteY20" fmla="*/ 277136 h 1445191"/>
              <a:gd name="connsiteX21" fmla="*/ 9928922 w 12192001"/>
              <a:gd name="connsiteY21" fmla="*/ 407095 h 1445191"/>
              <a:gd name="connsiteX22" fmla="*/ 9938225 w 12192001"/>
              <a:gd name="connsiteY22" fmla="*/ 414641 h 1445191"/>
              <a:gd name="connsiteX23" fmla="*/ 9981920 w 12192001"/>
              <a:gd name="connsiteY23" fmla="*/ 335498 h 1445191"/>
              <a:gd name="connsiteX24" fmla="*/ 10623763 w 12192001"/>
              <a:gd name="connsiteY24" fmla="*/ 0 h 1445191"/>
              <a:gd name="connsiteX25" fmla="*/ 11265607 w 12192001"/>
              <a:gd name="connsiteY25" fmla="*/ 335498 h 1445191"/>
              <a:gd name="connsiteX26" fmla="*/ 11291202 w 12192001"/>
              <a:gd name="connsiteY26" fmla="*/ 381858 h 1445191"/>
              <a:gd name="connsiteX27" fmla="*/ 11306415 w 12192001"/>
              <a:gd name="connsiteY27" fmla="*/ 369518 h 1445191"/>
              <a:gd name="connsiteX28" fmla="*/ 11739186 w 12192001"/>
              <a:gd name="connsiteY28" fmla="*/ 239559 h 1445191"/>
              <a:gd name="connsiteX29" fmla="*/ 12171956 w 12192001"/>
              <a:gd name="connsiteY29" fmla="*/ 369518 h 1445191"/>
              <a:gd name="connsiteX30" fmla="*/ 12192001 w 12192001"/>
              <a:gd name="connsiteY30" fmla="*/ 385777 h 1445191"/>
              <a:gd name="connsiteX31" fmla="*/ 12192001 w 12192001"/>
              <a:gd name="connsiteY31" fmla="*/ 1445191 h 1445191"/>
              <a:gd name="connsiteX32" fmla="*/ 0 w 12192001"/>
              <a:gd name="connsiteY32" fmla="*/ 1445191 h 1445191"/>
              <a:gd name="connsiteX33" fmla="*/ 0 w 12192001"/>
              <a:gd name="connsiteY33" fmla="*/ 160691 h 1445191"/>
              <a:gd name="connsiteX34" fmla="*/ 41876 w 12192001"/>
              <a:gd name="connsiteY34" fmla="*/ 184935 h 1445191"/>
              <a:gd name="connsiteX35" fmla="*/ 134451 w 12192001"/>
              <a:gd name="connsiteY35" fmla="*/ 253847 h 1445191"/>
              <a:gd name="connsiteX36" fmla="*/ 135221 w 12192001"/>
              <a:gd name="connsiteY36" fmla="*/ 253387 h 1445191"/>
              <a:gd name="connsiteX37" fmla="*/ 605900 w 12192001"/>
              <a:gd name="connsiteY37" fmla="*/ 136221 h 1445191"/>
              <a:gd name="connsiteX38" fmla="*/ 1450394 w 12192001"/>
              <a:gd name="connsiteY38" fmla="*/ 603610 h 1445191"/>
              <a:gd name="connsiteX39" fmla="*/ 1457193 w 12192001"/>
              <a:gd name="connsiteY39" fmla="*/ 617070 h 1445191"/>
              <a:gd name="connsiteX40" fmla="*/ 1531063 w 12192001"/>
              <a:gd name="connsiteY40" fmla="*/ 529051 h 1445191"/>
              <a:gd name="connsiteX41" fmla="*/ 2118933 w 12192001"/>
              <a:gd name="connsiteY41" fmla="*/ 289663 h 1445191"/>
              <a:gd name="connsiteX42" fmla="*/ 2532753 w 12192001"/>
              <a:gd name="connsiteY42" fmla="*/ 397949 h 1445191"/>
              <a:gd name="connsiteX43" fmla="*/ 2559976 w 12192001"/>
              <a:gd name="connsiteY43" fmla="*/ 416495 h 1445191"/>
              <a:gd name="connsiteX44" fmla="*/ 2604696 w 12192001"/>
              <a:gd name="connsiteY44" fmla="*/ 335498 h 1445191"/>
              <a:gd name="connsiteX45" fmla="*/ 3246538 w 12192001"/>
              <a:gd name="connsiteY4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192001" h="1445191">
                <a:moveTo>
                  <a:pt x="3246538" y="0"/>
                </a:moveTo>
                <a:cubicBezTo>
                  <a:pt x="3513718" y="0"/>
                  <a:pt x="3749281" y="133083"/>
                  <a:pt x="3888381" y="335498"/>
                </a:cubicBezTo>
                <a:lnTo>
                  <a:pt x="3925176" y="402142"/>
                </a:lnTo>
                <a:lnTo>
                  <a:pt x="4047372" y="336937"/>
                </a:lnTo>
                <a:cubicBezTo>
                  <a:pt x="4139977" y="298430"/>
                  <a:pt x="4241791" y="277137"/>
                  <a:pt x="4348662" y="277137"/>
                </a:cubicBezTo>
                <a:cubicBezTo>
                  <a:pt x="4615842" y="277137"/>
                  <a:pt x="4851406" y="410220"/>
                  <a:pt x="4990506" y="612635"/>
                </a:cubicBezTo>
                <a:lnTo>
                  <a:pt x="4990587" y="612785"/>
                </a:lnTo>
                <a:lnTo>
                  <a:pt x="5017399" y="564223"/>
                </a:lnTo>
                <a:cubicBezTo>
                  <a:pt x="5194852" y="305997"/>
                  <a:pt x="5495363" y="136221"/>
                  <a:pt x="5836210" y="136221"/>
                </a:cubicBezTo>
                <a:cubicBezTo>
                  <a:pt x="6006632" y="136221"/>
                  <a:pt x="6166972" y="178665"/>
                  <a:pt x="6306886" y="253387"/>
                </a:cubicBezTo>
                <a:lnTo>
                  <a:pt x="6347988" y="277935"/>
                </a:lnTo>
                <a:lnTo>
                  <a:pt x="6394194" y="222879"/>
                </a:lnTo>
                <a:cubicBezTo>
                  <a:pt x="6534266" y="85173"/>
                  <a:pt x="6727776" y="0"/>
                  <a:pt x="6941520" y="0"/>
                </a:cubicBezTo>
                <a:cubicBezTo>
                  <a:pt x="7155263" y="0"/>
                  <a:pt x="7348773" y="85173"/>
                  <a:pt x="7488846" y="222879"/>
                </a:cubicBezTo>
                <a:lnTo>
                  <a:pt x="7529289" y="271069"/>
                </a:lnTo>
                <a:lnTo>
                  <a:pt x="7537925" y="265911"/>
                </a:lnTo>
                <a:cubicBezTo>
                  <a:pt x="7677840" y="191189"/>
                  <a:pt x="7838181" y="148745"/>
                  <a:pt x="8008603" y="148745"/>
                </a:cubicBezTo>
                <a:cubicBezTo>
                  <a:pt x="8306843" y="148745"/>
                  <a:pt x="8574203" y="278730"/>
                  <a:pt x="8755262" y="484217"/>
                </a:cubicBezTo>
                <a:lnTo>
                  <a:pt x="8852685" y="615575"/>
                </a:lnTo>
                <a:lnTo>
                  <a:pt x="8854308" y="612634"/>
                </a:lnTo>
                <a:cubicBezTo>
                  <a:pt x="8993408" y="410219"/>
                  <a:pt x="9228971" y="277136"/>
                  <a:pt x="9496151" y="277136"/>
                </a:cubicBezTo>
                <a:cubicBezTo>
                  <a:pt x="9656459" y="277136"/>
                  <a:pt x="9805385" y="325046"/>
                  <a:pt x="9928922" y="407095"/>
                </a:cubicBezTo>
                <a:lnTo>
                  <a:pt x="9938225" y="414641"/>
                </a:lnTo>
                <a:lnTo>
                  <a:pt x="9981920" y="335498"/>
                </a:lnTo>
                <a:cubicBezTo>
                  <a:pt x="10121021" y="133083"/>
                  <a:pt x="10356583" y="0"/>
                  <a:pt x="10623763" y="0"/>
                </a:cubicBezTo>
                <a:cubicBezTo>
                  <a:pt x="10890944" y="0"/>
                  <a:pt x="11126506" y="133083"/>
                  <a:pt x="11265607" y="335498"/>
                </a:cubicBezTo>
                <a:lnTo>
                  <a:pt x="11291202" y="381858"/>
                </a:lnTo>
                <a:lnTo>
                  <a:pt x="11306415" y="369518"/>
                </a:lnTo>
                <a:cubicBezTo>
                  <a:pt x="11429952" y="287469"/>
                  <a:pt x="11578878" y="239559"/>
                  <a:pt x="11739186" y="239559"/>
                </a:cubicBezTo>
                <a:cubicBezTo>
                  <a:pt x="11899494" y="239559"/>
                  <a:pt x="12048420" y="287469"/>
                  <a:pt x="12171956" y="369518"/>
                </a:cubicBezTo>
                <a:lnTo>
                  <a:pt x="12192001" y="385777"/>
                </a:lnTo>
                <a:lnTo>
                  <a:pt x="12192001" y="1445191"/>
                </a:lnTo>
                <a:lnTo>
                  <a:pt x="0" y="1445191"/>
                </a:lnTo>
                <a:lnTo>
                  <a:pt x="0" y="160691"/>
                </a:lnTo>
                <a:lnTo>
                  <a:pt x="41876" y="184935"/>
                </a:lnTo>
                <a:lnTo>
                  <a:pt x="134451" y="253847"/>
                </a:lnTo>
                <a:lnTo>
                  <a:pt x="135221" y="253387"/>
                </a:lnTo>
                <a:cubicBezTo>
                  <a:pt x="275136" y="178665"/>
                  <a:pt x="435476" y="136221"/>
                  <a:pt x="605900" y="136221"/>
                </a:cubicBezTo>
                <a:cubicBezTo>
                  <a:pt x="963788" y="136221"/>
                  <a:pt x="1277208" y="323399"/>
                  <a:pt x="1450394" y="603610"/>
                </a:cubicBezTo>
                <a:lnTo>
                  <a:pt x="1457193" y="617070"/>
                </a:lnTo>
                <a:lnTo>
                  <a:pt x="1531063" y="529051"/>
                </a:lnTo>
                <a:cubicBezTo>
                  <a:pt x="1681511" y="381145"/>
                  <a:pt x="1889354" y="289663"/>
                  <a:pt x="2118933" y="289663"/>
                </a:cubicBezTo>
                <a:cubicBezTo>
                  <a:pt x="2269592" y="289663"/>
                  <a:pt x="2410892" y="329061"/>
                  <a:pt x="2532753" y="397949"/>
                </a:cubicBezTo>
                <a:lnTo>
                  <a:pt x="2559976" y="416495"/>
                </a:lnTo>
                <a:lnTo>
                  <a:pt x="2604696" y="335498"/>
                </a:lnTo>
                <a:cubicBezTo>
                  <a:pt x="2743795" y="133083"/>
                  <a:pt x="2979358" y="0"/>
                  <a:pt x="3246538"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形状 8"/>
          <p:cNvSpPr/>
          <p:nvPr/>
        </p:nvSpPr>
        <p:spPr>
          <a:xfrm>
            <a:off x="0" y="5724525"/>
            <a:ext cx="9144000" cy="1133475"/>
          </a:xfrm>
          <a:custGeom>
            <a:avLst/>
            <a:gdLst>
              <a:gd name="connsiteX0" fmla="*/ 4783442 w 12192001"/>
              <a:gd name="connsiteY0" fmla="*/ 0 h 1133339"/>
              <a:gd name="connsiteX1" fmla="*/ 5390536 w 12192001"/>
              <a:gd name="connsiteY1" fmla="*/ 268294 h 1133339"/>
              <a:gd name="connsiteX2" fmla="*/ 5418659 w 12192001"/>
              <a:gd name="connsiteY2" fmla="*/ 311359 h 1133339"/>
              <a:gd name="connsiteX3" fmla="*/ 5445718 w 12192001"/>
              <a:gd name="connsiteY3" fmla="*/ 309092 h 1133339"/>
              <a:gd name="connsiteX4" fmla="*/ 5966086 w 12192001"/>
              <a:gd name="connsiteY4" fmla="*/ 539058 h 1133339"/>
              <a:gd name="connsiteX5" fmla="*/ 5998471 w 12192001"/>
              <a:gd name="connsiteY5" fmla="*/ 588645 h 1133339"/>
              <a:gd name="connsiteX6" fmla="*/ 6084786 w 12192001"/>
              <a:gd name="connsiteY6" fmla="*/ 549703 h 1133339"/>
              <a:gd name="connsiteX7" fmla="*/ 6329055 w 12192001"/>
              <a:gd name="connsiteY7" fmla="*/ 508714 h 1133339"/>
              <a:gd name="connsiteX8" fmla="*/ 6382291 w 12192001"/>
              <a:gd name="connsiteY8" fmla="*/ 512618 h 1133339"/>
              <a:gd name="connsiteX9" fmla="*/ 6419886 w 12192001"/>
              <a:gd name="connsiteY9" fmla="*/ 474742 h 1133339"/>
              <a:gd name="connsiteX10" fmla="*/ 6863627 w 12192001"/>
              <a:gd name="connsiteY10" fmla="*/ 321971 h 1133339"/>
              <a:gd name="connsiteX11" fmla="*/ 7107895 w 12192001"/>
              <a:gd name="connsiteY11" fmla="*/ 362960 h 1133339"/>
              <a:gd name="connsiteX12" fmla="*/ 7202810 w 12192001"/>
              <a:gd name="connsiteY12" fmla="*/ 405780 h 1133339"/>
              <a:gd name="connsiteX13" fmla="*/ 7213903 w 12192001"/>
              <a:gd name="connsiteY13" fmla="*/ 398172 h 1133339"/>
              <a:gd name="connsiteX14" fmla="*/ 7564766 w 12192001"/>
              <a:gd name="connsiteY14" fmla="*/ 309092 h 1133339"/>
              <a:gd name="connsiteX15" fmla="*/ 8008506 w 12192001"/>
              <a:gd name="connsiteY15" fmla="*/ 461863 h 1133339"/>
              <a:gd name="connsiteX16" fmla="*/ 8052822 w 12192001"/>
              <a:gd name="connsiteY16" fmla="*/ 506507 h 1133339"/>
              <a:gd name="connsiteX17" fmla="*/ 8060557 w 12192001"/>
              <a:gd name="connsiteY17" fmla="*/ 501203 h 1133339"/>
              <a:gd name="connsiteX18" fmla="*/ 8411422 w 12192001"/>
              <a:gd name="connsiteY18" fmla="*/ 412123 h 1133339"/>
              <a:gd name="connsiteX19" fmla="*/ 8989649 w 12192001"/>
              <a:gd name="connsiteY19" fmla="*/ 730689 h 1133339"/>
              <a:gd name="connsiteX20" fmla="*/ 8994011 w 12192001"/>
              <a:gd name="connsiteY20" fmla="*/ 742369 h 1133339"/>
              <a:gd name="connsiteX21" fmla="*/ 9000624 w 12192001"/>
              <a:gd name="connsiteY21" fmla="*/ 732242 h 1133339"/>
              <a:gd name="connsiteX22" fmla="*/ 9520993 w 12192001"/>
              <a:gd name="connsiteY22" fmla="*/ 502276 h 1133339"/>
              <a:gd name="connsiteX23" fmla="*/ 9736762 w 12192001"/>
              <a:gd name="connsiteY23" fmla="*/ 533926 h 1133339"/>
              <a:gd name="connsiteX24" fmla="*/ 9822666 w 12192001"/>
              <a:gd name="connsiteY24" fmla="*/ 567236 h 1133339"/>
              <a:gd name="connsiteX25" fmla="*/ 9849091 w 12192001"/>
              <a:gd name="connsiteY25" fmla="*/ 526771 h 1133339"/>
              <a:gd name="connsiteX26" fmla="*/ 10216623 w 12192001"/>
              <a:gd name="connsiteY26" fmla="*/ 364348 h 1133339"/>
              <a:gd name="connsiteX27" fmla="*/ 10584155 w 12192001"/>
              <a:gd name="connsiteY27" fmla="*/ 526771 h 1133339"/>
              <a:gd name="connsiteX28" fmla="*/ 10607270 w 12192001"/>
              <a:gd name="connsiteY28" fmla="*/ 562169 h 1133339"/>
              <a:gd name="connsiteX29" fmla="*/ 10634903 w 12192001"/>
              <a:gd name="connsiteY29" fmla="*/ 549703 h 1133339"/>
              <a:gd name="connsiteX30" fmla="*/ 10879171 w 12192001"/>
              <a:gd name="connsiteY30" fmla="*/ 508714 h 1133339"/>
              <a:gd name="connsiteX31" fmla="*/ 11415862 w 12192001"/>
              <a:gd name="connsiteY31" fmla="*/ 759843 h 1133339"/>
              <a:gd name="connsiteX32" fmla="*/ 11427708 w 12192001"/>
              <a:gd name="connsiteY32" fmla="*/ 779672 h 1133339"/>
              <a:gd name="connsiteX33" fmla="*/ 11443598 w 12192001"/>
              <a:gd name="connsiteY33" fmla="*/ 737128 h 1133339"/>
              <a:gd name="connsiteX34" fmla="*/ 12021824 w 12192001"/>
              <a:gd name="connsiteY34" fmla="*/ 418562 h 1133339"/>
              <a:gd name="connsiteX35" fmla="*/ 12148296 w 12192001"/>
              <a:gd name="connsiteY35" fmla="*/ 429159 h 1133339"/>
              <a:gd name="connsiteX36" fmla="*/ 12192001 w 12192001"/>
              <a:gd name="connsiteY36" fmla="*/ 440435 h 1133339"/>
              <a:gd name="connsiteX37" fmla="*/ 12192001 w 12192001"/>
              <a:gd name="connsiteY37" fmla="*/ 1133339 h 1133339"/>
              <a:gd name="connsiteX38" fmla="*/ 0 w 12192001"/>
              <a:gd name="connsiteY38" fmla="*/ 1133339 h 1133339"/>
              <a:gd name="connsiteX39" fmla="*/ 0 w 12192001"/>
              <a:gd name="connsiteY39" fmla="*/ 510365 h 1133339"/>
              <a:gd name="connsiteX40" fmla="*/ 22512 w 12192001"/>
              <a:gd name="connsiteY40" fmla="*/ 508714 h 1133339"/>
              <a:gd name="connsiteX41" fmla="*/ 497027 w 12192001"/>
              <a:gd name="connsiteY41" fmla="*/ 688964 h 1133339"/>
              <a:gd name="connsiteX42" fmla="*/ 501680 w 12192001"/>
              <a:gd name="connsiteY42" fmla="*/ 694269 h 1133339"/>
              <a:gd name="connsiteX43" fmla="*/ 518573 w 12192001"/>
              <a:gd name="connsiteY43" fmla="*/ 668401 h 1133339"/>
              <a:gd name="connsiteX44" fmla="*/ 1083912 w 12192001"/>
              <a:gd name="connsiteY44" fmla="*/ 418562 h 1133339"/>
              <a:gd name="connsiteX45" fmla="*/ 1349289 w 12192001"/>
              <a:gd name="connsiteY45" fmla="*/ 463094 h 1133339"/>
              <a:gd name="connsiteX46" fmla="*/ 1420528 w 12192001"/>
              <a:gd name="connsiteY46" fmla="*/ 495232 h 1133339"/>
              <a:gd name="connsiteX47" fmla="*/ 1453652 w 12192001"/>
              <a:gd name="connsiteY47" fmla="*/ 461863 h 1133339"/>
              <a:gd name="connsiteX48" fmla="*/ 1897391 w 12192001"/>
              <a:gd name="connsiteY48" fmla="*/ 309092 h 1133339"/>
              <a:gd name="connsiteX49" fmla="*/ 2141659 w 12192001"/>
              <a:gd name="connsiteY49" fmla="*/ 350081 h 1133339"/>
              <a:gd name="connsiteX50" fmla="*/ 2242051 w 12192001"/>
              <a:gd name="connsiteY50" fmla="*/ 395372 h 1133339"/>
              <a:gd name="connsiteX51" fmla="*/ 2306042 w 12192001"/>
              <a:gd name="connsiteY51" fmla="*/ 366503 h 1133339"/>
              <a:gd name="connsiteX52" fmla="*/ 2571419 w 12192001"/>
              <a:gd name="connsiteY52" fmla="*/ 321971 h 1133339"/>
              <a:gd name="connsiteX53" fmla="*/ 3199618 w 12192001"/>
              <a:gd name="connsiteY53" fmla="*/ 668067 h 1133339"/>
              <a:gd name="connsiteX54" fmla="*/ 3225139 w 12192001"/>
              <a:gd name="connsiteY54" fmla="*/ 736404 h 1133339"/>
              <a:gd name="connsiteX55" fmla="*/ 3242934 w 12192001"/>
              <a:gd name="connsiteY55" fmla="*/ 731813 h 1133339"/>
              <a:gd name="connsiteX56" fmla="*/ 3369406 w 12192001"/>
              <a:gd name="connsiteY56" fmla="*/ 721216 h 1133339"/>
              <a:gd name="connsiteX57" fmla="*/ 3391102 w 12192001"/>
              <a:gd name="connsiteY57" fmla="*/ 722353 h 1133339"/>
              <a:gd name="connsiteX58" fmla="*/ 3426468 w 12192001"/>
              <a:gd name="connsiteY58" fmla="*/ 627658 h 1133339"/>
              <a:gd name="connsiteX59" fmla="*/ 4004695 w 12192001"/>
              <a:gd name="connsiteY59" fmla="*/ 309092 h 1133339"/>
              <a:gd name="connsiteX60" fmla="*/ 4131167 w 12192001"/>
              <a:gd name="connsiteY60" fmla="*/ 319689 h 1133339"/>
              <a:gd name="connsiteX61" fmla="*/ 4141105 w 12192001"/>
              <a:gd name="connsiteY61" fmla="*/ 322253 h 1133339"/>
              <a:gd name="connsiteX62" fmla="*/ 4176342 w 12192001"/>
              <a:gd name="connsiteY62" fmla="*/ 268294 h 1133339"/>
              <a:gd name="connsiteX63" fmla="*/ 4783442 w 12192001"/>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1" h="1133339">
                <a:moveTo>
                  <a:pt x="4783442" y="0"/>
                </a:moveTo>
                <a:cubicBezTo>
                  <a:pt x="5036157" y="0"/>
                  <a:pt x="5258967" y="106424"/>
                  <a:pt x="5390536" y="268294"/>
                </a:cubicBezTo>
                <a:lnTo>
                  <a:pt x="5418659" y="311359"/>
                </a:lnTo>
                <a:lnTo>
                  <a:pt x="5445718" y="309092"/>
                </a:lnTo>
                <a:cubicBezTo>
                  <a:pt x="5662331" y="309092"/>
                  <a:pt x="5853314" y="400313"/>
                  <a:pt x="5966086" y="539058"/>
                </a:cubicBezTo>
                <a:lnTo>
                  <a:pt x="5998471" y="588645"/>
                </a:lnTo>
                <a:lnTo>
                  <a:pt x="6084786" y="549703"/>
                </a:lnTo>
                <a:cubicBezTo>
                  <a:pt x="6159865" y="523309"/>
                  <a:pt x="6242409" y="508714"/>
                  <a:pt x="6329055" y="508714"/>
                </a:cubicBezTo>
                <a:lnTo>
                  <a:pt x="6382291" y="512618"/>
                </a:lnTo>
                <a:lnTo>
                  <a:pt x="6419886" y="474742"/>
                </a:lnTo>
                <a:cubicBezTo>
                  <a:pt x="6533449" y="380352"/>
                  <a:pt x="6690336" y="321971"/>
                  <a:pt x="6863627" y="321971"/>
                </a:cubicBezTo>
                <a:cubicBezTo>
                  <a:pt x="6950273" y="321971"/>
                  <a:pt x="7032817" y="336566"/>
                  <a:pt x="7107895" y="362960"/>
                </a:cubicBezTo>
                <a:lnTo>
                  <a:pt x="7202810" y="405780"/>
                </a:lnTo>
                <a:lnTo>
                  <a:pt x="7213903" y="398172"/>
                </a:lnTo>
                <a:cubicBezTo>
                  <a:pt x="7314059" y="341931"/>
                  <a:pt x="7434800" y="309092"/>
                  <a:pt x="7564766" y="309092"/>
                </a:cubicBezTo>
                <a:cubicBezTo>
                  <a:pt x="7738057" y="309092"/>
                  <a:pt x="7894943" y="367473"/>
                  <a:pt x="8008506" y="461863"/>
                </a:cubicBezTo>
                <a:lnTo>
                  <a:pt x="8052822" y="506507"/>
                </a:lnTo>
                <a:lnTo>
                  <a:pt x="8060557" y="501203"/>
                </a:lnTo>
                <a:cubicBezTo>
                  <a:pt x="8160713" y="444962"/>
                  <a:pt x="8281454" y="412123"/>
                  <a:pt x="8411422" y="412123"/>
                </a:cubicBezTo>
                <a:cubicBezTo>
                  <a:pt x="8671358" y="412123"/>
                  <a:pt x="8894382" y="543481"/>
                  <a:pt x="8989649" y="730689"/>
                </a:cubicBezTo>
                <a:lnTo>
                  <a:pt x="8994011" y="742369"/>
                </a:lnTo>
                <a:lnTo>
                  <a:pt x="9000624" y="732242"/>
                </a:lnTo>
                <a:cubicBezTo>
                  <a:pt x="9113399" y="593497"/>
                  <a:pt x="9304380" y="502276"/>
                  <a:pt x="9520993" y="502276"/>
                </a:cubicBezTo>
                <a:cubicBezTo>
                  <a:pt x="9596808" y="502276"/>
                  <a:pt x="9669483" y="513450"/>
                  <a:pt x="9736762" y="533926"/>
                </a:cubicBezTo>
                <a:lnTo>
                  <a:pt x="9822666" y="567236"/>
                </a:lnTo>
                <a:lnTo>
                  <a:pt x="9849091" y="526771"/>
                </a:lnTo>
                <a:cubicBezTo>
                  <a:pt x="9928743" y="428776"/>
                  <a:pt x="10063630" y="364348"/>
                  <a:pt x="10216623" y="364348"/>
                </a:cubicBezTo>
                <a:cubicBezTo>
                  <a:pt x="10369615" y="364348"/>
                  <a:pt x="10504503" y="428776"/>
                  <a:pt x="10584155" y="526771"/>
                </a:cubicBezTo>
                <a:lnTo>
                  <a:pt x="10607270" y="562169"/>
                </a:lnTo>
                <a:lnTo>
                  <a:pt x="10634903" y="549703"/>
                </a:lnTo>
                <a:cubicBezTo>
                  <a:pt x="10709981" y="523309"/>
                  <a:pt x="10792525" y="508714"/>
                  <a:pt x="10879171" y="508714"/>
                </a:cubicBezTo>
                <a:cubicBezTo>
                  <a:pt x="11106615" y="508714"/>
                  <a:pt x="11305799" y="609285"/>
                  <a:pt x="11415862" y="759843"/>
                </a:cubicBezTo>
                <a:lnTo>
                  <a:pt x="11427708" y="779672"/>
                </a:lnTo>
                <a:lnTo>
                  <a:pt x="11443598" y="737128"/>
                </a:lnTo>
                <a:cubicBezTo>
                  <a:pt x="11538863" y="549920"/>
                  <a:pt x="11761888" y="418562"/>
                  <a:pt x="12021824" y="418562"/>
                </a:cubicBezTo>
                <a:cubicBezTo>
                  <a:pt x="12065147" y="418562"/>
                  <a:pt x="12107444" y="422211"/>
                  <a:pt x="12148296" y="429159"/>
                </a:cubicBezTo>
                <a:lnTo>
                  <a:pt x="12192001" y="440435"/>
                </a:lnTo>
                <a:lnTo>
                  <a:pt x="12192001" y="1133339"/>
                </a:lnTo>
                <a:lnTo>
                  <a:pt x="0" y="1133339"/>
                </a:lnTo>
                <a:lnTo>
                  <a:pt x="0" y="510365"/>
                </a:lnTo>
                <a:lnTo>
                  <a:pt x="22512" y="508714"/>
                </a:lnTo>
                <a:cubicBezTo>
                  <a:pt x="212048" y="508714"/>
                  <a:pt x="381960" y="578555"/>
                  <a:pt x="497027" y="688964"/>
                </a:cubicBezTo>
                <a:lnTo>
                  <a:pt x="501680" y="694269"/>
                </a:lnTo>
                <a:lnTo>
                  <a:pt x="518573" y="668401"/>
                </a:lnTo>
                <a:cubicBezTo>
                  <a:pt x="641094" y="517666"/>
                  <a:pt x="848579" y="418562"/>
                  <a:pt x="1083912" y="418562"/>
                </a:cubicBezTo>
                <a:cubicBezTo>
                  <a:pt x="1178045" y="418562"/>
                  <a:pt x="1267722" y="434418"/>
                  <a:pt x="1349289" y="463094"/>
                </a:cubicBezTo>
                <a:lnTo>
                  <a:pt x="1420528" y="495232"/>
                </a:lnTo>
                <a:lnTo>
                  <a:pt x="1453652" y="461863"/>
                </a:lnTo>
                <a:cubicBezTo>
                  <a:pt x="1567215" y="367473"/>
                  <a:pt x="1724100" y="309092"/>
                  <a:pt x="1897391" y="309092"/>
                </a:cubicBezTo>
                <a:cubicBezTo>
                  <a:pt x="1984036" y="309092"/>
                  <a:pt x="2066580" y="323687"/>
                  <a:pt x="2141659" y="350081"/>
                </a:cubicBezTo>
                <a:lnTo>
                  <a:pt x="2242051" y="395372"/>
                </a:lnTo>
                <a:lnTo>
                  <a:pt x="2306042" y="366503"/>
                </a:lnTo>
                <a:cubicBezTo>
                  <a:pt x="2387609" y="337827"/>
                  <a:pt x="2477286" y="321971"/>
                  <a:pt x="2571419" y="321971"/>
                </a:cubicBezTo>
                <a:cubicBezTo>
                  <a:pt x="2853820" y="321971"/>
                  <a:pt x="3096119" y="464681"/>
                  <a:pt x="3199618" y="668067"/>
                </a:cubicBezTo>
                <a:lnTo>
                  <a:pt x="3225139" y="736404"/>
                </a:lnTo>
                <a:lnTo>
                  <a:pt x="3242934" y="731813"/>
                </a:lnTo>
                <a:cubicBezTo>
                  <a:pt x="3283786" y="724865"/>
                  <a:pt x="3326083" y="721216"/>
                  <a:pt x="3369406" y="721216"/>
                </a:cubicBezTo>
                <a:lnTo>
                  <a:pt x="3391102" y="722353"/>
                </a:lnTo>
                <a:lnTo>
                  <a:pt x="3426468" y="627658"/>
                </a:lnTo>
                <a:cubicBezTo>
                  <a:pt x="3521734" y="440450"/>
                  <a:pt x="3744758" y="309092"/>
                  <a:pt x="4004695" y="309092"/>
                </a:cubicBezTo>
                <a:cubicBezTo>
                  <a:pt x="4048018" y="309092"/>
                  <a:pt x="4090315" y="312741"/>
                  <a:pt x="4131167" y="319689"/>
                </a:cubicBezTo>
                <a:lnTo>
                  <a:pt x="4141105" y="322253"/>
                </a:lnTo>
                <a:lnTo>
                  <a:pt x="4176342" y="268294"/>
                </a:lnTo>
                <a:cubicBezTo>
                  <a:pt x="4307913" y="106424"/>
                  <a:pt x="4530723" y="0"/>
                  <a:pt x="4783442"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2" name="任意多边形 19"/>
          <p:cNvSpPr/>
          <p:nvPr/>
        </p:nvSpPr>
        <p:spPr>
          <a:xfrm rot="20700000" flipH="1">
            <a:off x="5864225" y="727075"/>
            <a:ext cx="887413" cy="61277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3212336" y="2658508"/>
            <a:ext cx="4136159" cy="757130"/>
          </a:xfrm>
        </p:spPr>
        <p:txBody>
          <a:bodyPr anchor="b">
            <a:normAutofit/>
          </a:bodyPr>
          <a:lstStyle>
            <a:lvl1pPr>
              <a:defRPr sz="3600">
                <a:solidFill>
                  <a:schemeClr val="bg1"/>
                </a:solidFill>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3212336" y="3452786"/>
            <a:ext cx="4136159" cy="424732"/>
          </a:xfrm>
        </p:spPr>
        <p:txBody>
          <a:bodyPr>
            <a:normAutofit/>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33"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FA870524-790B-499D-8EA7-D5E98C672465}"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5"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a:xfrm>
            <a:off x="838200" y="8475134"/>
            <a:ext cx="2743200" cy="486833"/>
          </a:xfrm>
        </p:spPr>
        <p:txBody>
          <a:bodyPr/>
          <a:lstStyle>
            <a:lvl1pPr>
              <a:defRPr noProof="1"/>
            </a:lvl1pPr>
          </a:lstStyle>
          <a:p>
            <a:fld id="{263DB197-84B0-484E-9C0F-88358ECCB797}" type="datetimeFigureOut">
              <a:rPr lang="zh-CN" altLang="en-US"/>
            </a:fld>
            <a:endParaRPr lang="zh-CN" altLang="en-US"/>
          </a:p>
        </p:txBody>
      </p:sp>
      <p:sp>
        <p:nvSpPr>
          <p:cNvPr id="4" name="页脚占位符 3"/>
          <p:cNvSpPr>
            <a:spLocks noGrp="1"/>
          </p:cNvSpPr>
          <p:nvPr>
            <p:ph type="ftr" sz="quarter" idx="11"/>
          </p:nvPr>
        </p:nvSpPr>
        <p:spPr>
          <a:xfrm>
            <a:off x="4038600" y="8475134"/>
            <a:ext cx="4114800" cy="486833"/>
          </a:xfrm>
        </p:spPr>
        <p:txBody>
          <a:bodyPr/>
          <a:lstStyle>
            <a:lvl1pPr>
              <a:defRPr noProof="1"/>
            </a:lvl1pPr>
          </a:lstStyle>
          <a:p>
            <a:endParaRPr lang="zh-CN" altLang="en-US"/>
          </a:p>
        </p:txBody>
      </p:sp>
      <p:sp>
        <p:nvSpPr>
          <p:cNvPr id="5" name="灯片编号占位符 4"/>
          <p:cNvSpPr>
            <a:spLocks noGrp="1"/>
          </p:cNvSpPr>
          <p:nvPr>
            <p:ph type="sldNum" sz="quarter" idx="12"/>
          </p:nvPr>
        </p:nvSpPr>
        <p:spPr>
          <a:xfrm>
            <a:off x="8610600" y="8475134"/>
            <a:ext cx="2743200" cy="486833"/>
          </a:xfrm>
        </p:spPr>
        <p:txBody>
          <a:bodyPr vert="horz" wrap="square" lIns="91440" tIns="45720" rIns="91440" bIns="45720" numCol="1" anchor="t" anchorCtr="0" compatLnSpc="1"/>
          <a:lstStyle>
            <a:lvl1pPr eaLnBrk="0" hangingPunct="0">
              <a:defRPr sz="975" i="1"/>
            </a:lvl1pPr>
          </a:lstStyle>
          <a:p>
            <a:fld id="{6BB24E89-A73A-40C4-9ED5-5D9D343A9410}"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2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2250"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8475133"/>
            <a:ext cx="2743200" cy="486833"/>
          </a:xfrm>
        </p:spPr>
        <p:txBody>
          <a:bodyPr/>
          <a:lstStyle/>
          <a:p>
            <a:pPr fontAlgn="base"/>
            <a:fld id="{263DB197-84B0-484E-9C0F-88358ECCB797}"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038600" y="8475133"/>
            <a:ext cx="4114800" cy="48683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8475133"/>
            <a:ext cx="2743200" cy="486833"/>
          </a:xfrm>
        </p:spPr>
        <p:txBody>
          <a:bodyPr/>
          <a:lstStyle/>
          <a:p>
            <a:pPr fontAlgn="base"/>
            <a:fld id="{E077DA78-E013-4A8C-AD75-63A150561B10}"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3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2250"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8475133"/>
            <a:ext cx="2743200" cy="486833"/>
          </a:xfrm>
        </p:spPr>
        <p:txBody>
          <a:bodyPr/>
          <a:lstStyle/>
          <a:p>
            <a:pPr fontAlgn="base"/>
            <a:fld id="{263DB197-84B0-484E-9C0F-88358ECCB797}"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038600" y="8475133"/>
            <a:ext cx="4114800" cy="48683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8475133"/>
            <a:ext cx="2743200" cy="486833"/>
          </a:xfrm>
        </p:spPr>
        <p:txBody>
          <a:bodyPr/>
          <a:lstStyle/>
          <a:p>
            <a:pPr fontAlgn="base"/>
            <a:fld id="{E077DA78-E013-4A8C-AD75-63A150561B10}"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7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2250"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8475133"/>
            <a:ext cx="2743200" cy="486833"/>
          </a:xfrm>
        </p:spPr>
        <p:txBody>
          <a:bodyPr/>
          <a:lstStyle/>
          <a:p>
            <a:pPr fontAlgn="base"/>
            <a:fld id="{263DB197-84B0-484E-9C0F-88358ECCB797}"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038600" y="8475133"/>
            <a:ext cx="4114800" cy="48683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8475133"/>
            <a:ext cx="2743200" cy="486833"/>
          </a:xfrm>
        </p:spPr>
        <p:txBody>
          <a:bodyPr/>
          <a:lstStyle/>
          <a:p>
            <a:pPr fontAlgn="base"/>
            <a:fld id="{E077DA78-E013-4A8C-AD75-63A150561B10}"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7F3DECAC-6C8A-4D60-8579-8459CEC5CAD2}"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666082" y="365126"/>
            <a:ext cx="5814218" cy="1325563"/>
          </a:xfrm>
        </p:spPr>
        <p:txBody>
          <a:bodyPr>
            <a:normAutofit/>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2" y="1744961"/>
            <a:ext cx="3868340"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2" y="2615609"/>
            <a:ext cx="3868340" cy="3574054"/>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744961"/>
            <a:ext cx="3887391"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615609"/>
            <a:ext cx="3887391" cy="3574054"/>
          </a:xfrm>
        </p:spPr>
        <p:txBody>
          <a:bodyPr>
            <a:normAutofit/>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Tx/>
              <a:buNone/>
              <a:defRPr/>
            </a:pPr>
            <a:fld id="{7F3DECAC-6C8A-4D60-8579-8459CEC5CAD2}"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bg>
      <p:bgPr>
        <a:solidFill>
          <a:schemeClr val="bg1"/>
        </a:solidFill>
        <a:effectLst/>
      </p:bgPr>
    </p:bg>
    <p:spTree>
      <p:nvGrpSpPr>
        <p:cNvPr id="1" name=""/>
        <p:cNvGrpSpPr/>
        <p:nvPr/>
      </p:nvGrpSpPr>
      <p:grpSpPr>
        <a:xfrm>
          <a:off x="0" y="0"/>
          <a:ext cx="0" cy="0"/>
          <a:chOff x="0" y="0"/>
          <a:chExt cx="0" cy="0"/>
        </a:xfrm>
      </p:grpSpPr>
      <p:grpSp>
        <p:nvGrpSpPr>
          <p:cNvPr id="5125" name="组合 5"/>
          <p:cNvGrpSpPr/>
          <p:nvPr/>
        </p:nvGrpSpPr>
        <p:grpSpPr>
          <a:xfrm>
            <a:off x="1143000" y="3287713"/>
            <a:ext cx="1173163" cy="268287"/>
            <a:chOff x="580290" y="3288314"/>
            <a:chExt cx="1172059" cy="267237"/>
          </a:xfrm>
        </p:grpSpPr>
        <p:sp>
          <p:nvSpPr>
            <p:cNvPr id="21" name="椭圆 20"/>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2" name="椭圆 21"/>
            <p:cNvSpPr/>
            <p:nvPr/>
          </p:nvSpPr>
          <p:spPr>
            <a:xfrm rot="10800000">
              <a:off x="1173456" y="3321521"/>
              <a:ext cx="199837"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619124" y="3354728"/>
              <a:ext cx="13322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5126" name="组合 9"/>
          <p:cNvGrpSpPr/>
          <p:nvPr/>
        </p:nvGrpSpPr>
        <p:grpSpPr>
          <a:xfrm flipH="1">
            <a:off x="6815138" y="3295650"/>
            <a:ext cx="1171575" cy="266700"/>
            <a:chOff x="580290" y="3288314"/>
            <a:chExt cx="1172059" cy="267237"/>
          </a:xfrm>
        </p:grpSpPr>
        <p:sp>
          <p:nvSpPr>
            <p:cNvPr id="25" name="椭圆 24"/>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6" name="椭圆 25"/>
            <p:cNvSpPr/>
            <p:nvPr/>
          </p:nvSpPr>
          <p:spPr>
            <a:xfrm rot="10800000">
              <a:off x="1172673" y="3321719"/>
              <a:ext cx="201695"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26"/>
            <p:cNvSpPr/>
            <p:nvPr/>
          </p:nvSpPr>
          <p:spPr>
            <a:xfrm rot="10800000">
              <a:off x="1618944" y="3355123"/>
              <a:ext cx="13340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8" name="任意多边形: 形状 13"/>
          <p:cNvSpPr/>
          <p:nvPr/>
        </p:nvSpPr>
        <p:spPr>
          <a:xfrm>
            <a:off x="0" y="4887913"/>
            <a:ext cx="9144000" cy="1970088"/>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9" name="任意多边形: 形状 14"/>
          <p:cNvSpPr/>
          <p:nvPr/>
        </p:nvSpPr>
        <p:spPr>
          <a:xfrm>
            <a:off x="0" y="5421313"/>
            <a:ext cx="9144000" cy="1436688"/>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15"/>
          <p:cNvSpPr/>
          <p:nvPr/>
        </p:nvSpPr>
        <p:spPr>
          <a:xfrm>
            <a:off x="0" y="5722938"/>
            <a:ext cx="9144000" cy="1135063"/>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30"/>
          <p:cNvSpPr/>
          <p:nvPr/>
        </p:nvSpPr>
        <p:spPr>
          <a:xfrm rot="20700000" flipH="1">
            <a:off x="4124325" y="1689100"/>
            <a:ext cx="895350" cy="61912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686050" y="2591560"/>
            <a:ext cx="3771900" cy="978729"/>
          </a:xfrm>
        </p:spPr>
        <p:txBody>
          <a:bodyPr anchor="b">
            <a:normAutofit/>
          </a:bodyPr>
          <a:lstStyle>
            <a:lvl1pPr algn="ctr">
              <a:defRPr sz="4800">
                <a:solidFill>
                  <a:schemeClr val="bg1"/>
                </a:solidFill>
              </a:defRPr>
            </a:lvl1pPr>
          </a:lstStyle>
          <a:p>
            <a:r>
              <a:rPr lang="zh-CN" altLang="en-US" noProof="1" smtClean="0"/>
              <a:t>单击此处编辑母版标题样式</a:t>
            </a:r>
            <a:endParaRPr lang="zh-CN" altLang="en-US" noProof="1"/>
          </a:p>
        </p:txBody>
      </p:sp>
      <p:sp>
        <p:nvSpPr>
          <p:cNvPr id="18" name="内容占位符 17"/>
          <p:cNvSpPr>
            <a:spLocks noGrp="1"/>
          </p:cNvSpPr>
          <p:nvPr>
            <p:ph sz="quarter" idx="13"/>
          </p:nvPr>
        </p:nvSpPr>
        <p:spPr>
          <a:xfrm>
            <a:off x="2686050" y="3610928"/>
            <a:ext cx="3771900" cy="461665"/>
          </a:xfrm>
        </p:spPr>
        <p:txBody>
          <a:bodyPr>
            <a:normAutofit/>
          </a:bodyPr>
          <a:lstStyle>
            <a:lvl1pPr marL="0" indent="0" algn="ctr">
              <a:buNone/>
              <a:defRPr sz="2000">
                <a:solidFill>
                  <a:schemeClr val="bg1"/>
                </a:solidFill>
              </a:defRPr>
            </a:lvl1pPr>
          </a:lstStyle>
          <a:p>
            <a:pPr lvl="0"/>
            <a:r>
              <a:rPr lang="zh-CN" altLang="en-US" noProof="1" smtClean="0"/>
              <a:t>单击此处编辑母版文本样式</a:t>
            </a:r>
            <a:endParaRPr lang="zh-CN" altLang="en-US" noProof="1" smtClean="0"/>
          </a:p>
        </p:txBody>
      </p:sp>
      <p:sp>
        <p:nvSpPr>
          <p:cNvPr id="32" name="日期占位符 2"/>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DF4B1B89-9183-48C5-A38F-6456C49F915B}"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3" name="页脚占位符 3"/>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灯片编号占位符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6"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711200"/>
            <a:ext cx="3196800" cy="1600200"/>
          </a:xfrm>
        </p:spPr>
        <p:txBody>
          <a:bodyPr anchor="t">
            <a:normAutofit/>
          </a:bodyPr>
          <a:lstStyle>
            <a:lvl1pPr algn="l">
              <a:defRPr sz="3200"/>
            </a:lvl1pPr>
          </a:lstStyle>
          <a:p>
            <a:r>
              <a:rPr lang="zh-CN" altLang="en-US" noProof="1" smtClean="0"/>
              <a:t>单击此处编辑母版标题样式</a:t>
            </a:r>
            <a:endParaRPr lang="zh-CN" altLang="en-US" noProof="1"/>
          </a:p>
        </p:txBody>
      </p:sp>
      <p:sp>
        <p:nvSpPr>
          <p:cNvPr id="3" name="图片占位符 2"/>
          <p:cNvSpPr>
            <a:spLocks noGrp="1" noChangeAspect="1"/>
          </p:cNvSpPr>
          <p:nvPr>
            <p:ph type="pic" idx="1"/>
          </p:nvPr>
        </p:nvSpPr>
        <p:spPr>
          <a:xfrm>
            <a:off x="4014391" y="733425"/>
            <a:ext cx="4627800" cy="540360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base" latinLnBrk="0" hangingPunct="1">
              <a:lnSpc>
                <a:spcPct val="120000"/>
              </a:lnSpc>
              <a:spcBef>
                <a:spcPts val="750"/>
              </a:spcBef>
              <a:spcAft>
                <a:spcPct val="0"/>
              </a:spcAft>
              <a:buClrTx/>
              <a:buSzTx/>
              <a:buFont typeface="Arial" panose="020B0604020202020204" pitchFamily="34" charset="0"/>
              <a:buNone/>
              <a:defRPr/>
            </a:pPr>
            <a:r>
              <a:rPr kumimoji="0" lang="zh-CN" altLang="en-US" sz="2400" b="0" i="0" u="none" strike="noStrike" kern="1200" cap="none" spc="0" normalizeH="0" baseline="0" noProof="1" smtClean="0">
                <a:ln>
                  <a:noFill/>
                </a:ln>
                <a:solidFill>
                  <a:schemeClr val="tx1"/>
                </a:solidFill>
                <a:effectLst/>
                <a:uLnTx/>
                <a:uFillTx/>
                <a:latin typeface="+mn-lt"/>
                <a:ea typeface="+mn-ea"/>
                <a:cs typeface="+mn-cs"/>
              </a:rPr>
              <a:t>单击图标添加图片</a:t>
            </a: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16" name="日期占位符 4"/>
          <p:cNvSpPr>
            <a:spLocks noGrp="1"/>
          </p:cNvSpPr>
          <p:nvPr>
            <p:ph type="dt" sz="half" idx="1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D3D79823-37B4-4B21-B140-FF54E7007DF3}"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5"/>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8363" y="365125"/>
            <a:ext cx="1146987" cy="5811838"/>
          </a:xfrm>
        </p:spPr>
        <p:txBody>
          <a:bodyPr vert="eaVert">
            <a:normAutofit/>
          </a:bodyPr>
          <a:lstStyle>
            <a:lvl1pPr>
              <a:defRPr sz="2700"/>
            </a:lvl1p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6659969" cy="5811838"/>
          </a:xfrm>
        </p:spPr>
        <p:txBody>
          <a:bodyPr vert="eaVert">
            <a:normAutofit/>
          </a:bodyPr>
          <a:lstStyle>
            <a:lvl1pPr>
              <a:defRPr sz="2400"/>
            </a:lvl1pPr>
            <a:lvl2pPr>
              <a:defRPr sz="2000"/>
            </a:lvl2pPr>
            <a:lvl3pPr>
              <a:defRPr sz="1800"/>
            </a:lvl3pPr>
            <a:lvl4pPr>
              <a:defRPr sz="1800"/>
            </a:lvl4pPr>
            <a:lvl5pPr>
              <a:defRPr sz="18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6"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marL="0" marR="0" lvl="0" indent="0" algn="l" defTabSz="914400" rtl="0" eaLnBrk="1" fontAlgn="base" latinLnBrk="0" hangingPunct="1">
              <a:lnSpc>
                <a:spcPct val="120000"/>
              </a:lnSpc>
              <a:spcBef>
                <a:spcPct val="0"/>
              </a:spcBef>
              <a:spcAft>
                <a:spcPct val="0"/>
              </a:spcAft>
              <a:buClrTx/>
              <a:buSzTx/>
              <a:buFontTx/>
              <a:buNone/>
              <a:defRPr/>
            </a:pPr>
            <a:fld id="{F42319D2-BA53-41F7-80BA-B1F36DDC5A38}"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lnSpc>
                <a:spcPct val="120000"/>
              </a:lnSpc>
            </a:pPr>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3.xml"/><Relationship Id="rId16" Type="http://schemas.openxmlformats.org/officeDocument/2006/relationships/tags" Target="../tags/tag2.xml"/><Relationship Id="rId15" Type="http://schemas.openxmlformats.org/officeDocument/2006/relationships/tags" Target="../tags/tag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3" Type="http://schemas.openxmlformats.org/officeDocument/2006/relationships/theme" Target="../theme/theme2.xml"/><Relationship Id="rId22" Type="http://schemas.openxmlformats.org/officeDocument/2006/relationships/tags" Target="../tags/tag6.xml"/><Relationship Id="rId21" Type="http://schemas.openxmlformats.org/officeDocument/2006/relationships/tags" Target="../tags/tag5.xml"/><Relationship Id="rId20" Type="http://schemas.openxmlformats.org/officeDocument/2006/relationships/tags" Target="../tags/tag4.xml"/><Relationship Id="rId2" Type="http://schemas.openxmlformats.org/officeDocument/2006/relationships/slideLayout" Target="../slideLayouts/slideLayout16.xml"/><Relationship Id="rId19" Type="http://schemas.openxmlformats.org/officeDocument/2006/relationships/slideLayout" Target="../slideLayouts/slideLayout33.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grpSp>
        <p:nvGrpSpPr>
          <p:cNvPr id="1026" name="组合 14"/>
          <p:cNvGrpSpPr/>
          <p:nvPr/>
        </p:nvGrpSpPr>
        <p:grpSpPr>
          <a:xfrm>
            <a:off x="581025" y="919163"/>
            <a:ext cx="1031875" cy="268287"/>
            <a:chOff x="580813" y="919766"/>
            <a:chExt cx="1032708" cy="267237"/>
          </a:xfrm>
        </p:grpSpPr>
        <p:sp>
          <p:nvSpPr>
            <p:cNvPr id="12" name="椭圆 11"/>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椭圆 12"/>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 name="椭圆 13"/>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1027" name="组合 15"/>
          <p:cNvGrpSpPr/>
          <p:nvPr/>
        </p:nvGrpSpPr>
        <p:grpSpPr>
          <a:xfrm flipH="1">
            <a:off x="7562850" y="919163"/>
            <a:ext cx="1031875" cy="268287"/>
            <a:chOff x="580813" y="919766"/>
            <a:chExt cx="1032708" cy="267237"/>
          </a:xfrm>
        </p:grpSpPr>
        <p:sp>
          <p:nvSpPr>
            <p:cNvPr id="17" name="椭圆 16"/>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椭圆 17"/>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9" name="椭圆 18"/>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28" name="标题占位符 1"/>
          <p:cNvSpPr>
            <a:spLocks noGrp="1"/>
          </p:cNvSpPr>
          <p:nvPr>
            <p:ph type="title"/>
            <p:custDataLst>
              <p:tags r:id="rId15"/>
            </p:custDataLst>
          </p:nvPr>
        </p:nvSpPr>
        <p:spPr>
          <a:xfrm>
            <a:off x="1663700" y="365125"/>
            <a:ext cx="5816600"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1029" name="文本占位符 2"/>
          <p:cNvSpPr>
            <a:spLocks noGrp="1"/>
          </p:cNvSpPr>
          <p:nvPr>
            <p:ph type="body"/>
            <p:custDataLst>
              <p:tags r:id="rId16"/>
            </p:custDataLst>
          </p:nvPr>
        </p:nvSpPr>
        <p:spPr>
          <a:xfrm>
            <a:off x="628650" y="1825625"/>
            <a:ext cx="7886700" cy="435133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l">
              <a:lnSpc>
                <a:spcPct val="120000"/>
              </a:lnSpc>
              <a:defRPr sz="1200" noProof="1">
                <a:solidFill>
                  <a:schemeClr val="bg1">
                    <a:lumMod val="50000"/>
                  </a:schemeClr>
                </a:solidFill>
              </a:defRPr>
            </a:lvl1pPr>
          </a:lstStyle>
          <a:p>
            <a:pPr marL="0" marR="0" lvl="0" indent="0" algn="l" defTabSz="914400" rtl="0" eaLnBrk="1" fontAlgn="base" latinLnBrk="0" hangingPunct="1">
              <a:lnSpc>
                <a:spcPct val="120000"/>
              </a:lnSpc>
              <a:spcBef>
                <a:spcPct val="0"/>
              </a:spcBef>
              <a:spcAft>
                <a:spcPct val="0"/>
              </a:spcAft>
              <a:buClrTx/>
              <a:buSzTx/>
              <a:buFontTx/>
              <a:buNone/>
              <a:defRPr/>
            </a:pPr>
            <a:fld id="{7F3DECAC-6C8A-4D60-8579-8459CEC5CAD2}"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lnSpc>
                <a:spcPct val="120000"/>
              </a:lnSpc>
              <a:defRPr sz="1200" noProof="1">
                <a:solidFill>
                  <a:schemeClr val="bg1">
                    <a:lumMod val="50000"/>
                  </a:schemeClr>
                </a:solidFill>
              </a:defRPr>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7F7F7F"/>
                </a:solidFill>
              </a:defRPr>
            </a:lvl1pPr>
          </a:lstStyle>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20"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defTabSz="685800" rtl="0" fontAlgn="base">
        <a:lnSpc>
          <a:spcPct val="120000"/>
        </a:lnSpc>
        <a:spcBef>
          <a:spcPct val="0"/>
        </a:spcBef>
        <a:spcAft>
          <a:spcPct val="0"/>
        </a:spcAft>
        <a:defRPr sz="3600" kern="1200">
          <a:solidFill>
            <a:schemeClr val="tx2"/>
          </a:solidFill>
          <a:latin typeface="+mj-lt"/>
          <a:ea typeface="+mj-ea"/>
          <a:cs typeface="+mj-cs"/>
        </a:defRPr>
      </a:lvl1pPr>
      <a:lvl2pPr algn="ctr" defTabSz="685800" rtl="0" fontAlgn="base">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2pPr>
      <a:lvl3pPr algn="ctr" defTabSz="685800" rtl="0" fontAlgn="base">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3pPr>
      <a:lvl4pPr algn="ctr" defTabSz="685800" rtl="0" fontAlgn="base">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4pPr>
      <a:lvl5pPr algn="ctr" defTabSz="685800" rtl="0" fontAlgn="base">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5pPr>
      <a:lvl6pPr marL="4572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6pPr>
      <a:lvl7pPr marL="9144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7pPr>
      <a:lvl8pPr marL="13716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8pPr>
      <a:lvl9pPr marL="18288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9pPr>
    </p:titleStyle>
    <p:bodyStyle>
      <a:lvl1pPr marL="171450" indent="-171450" algn="l" defTabSz="685800" rtl="0" fontAlgn="base">
        <a:lnSpc>
          <a:spcPct val="120000"/>
        </a:lnSpc>
        <a:spcBef>
          <a:spcPts val="750"/>
        </a:spcBef>
        <a:spcAft>
          <a:spcPct val="0"/>
        </a:spcAft>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fontAlgn="base">
        <a:lnSpc>
          <a:spcPct val="120000"/>
        </a:lnSpc>
        <a:spcBef>
          <a:spcPts val="375"/>
        </a:spcBef>
        <a:spcAft>
          <a:spcPct val="0"/>
        </a:spcAft>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fontAlgn="base">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fontAlgn="base">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defTabSz="685800" rtl="0" fontAlgn="base">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grpSp>
        <p:nvGrpSpPr>
          <p:cNvPr id="2050" name="组合 14"/>
          <p:cNvGrpSpPr/>
          <p:nvPr/>
        </p:nvGrpSpPr>
        <p:grpSpPr>
          <a:xfrm>
            <a:off x="581025" y="919163"/>
            <a:ext cx="1031875" cy="268287"/>
            <a:chOff x="580813" y="919766"/>
            <a:chExt cx="1032708" cy="267237"/>
          </a:xfrm>
        </p:grpSpPr>
        <p:sp>
          <p:nvSpPr>
            <p:cNvPr id="12" name="椭圆 11"/>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椭圆 12"/>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 name="椭圆 13"/>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2051" name="组合 15"/>
          <p:cNvGrpSpPr/>
          <p:nvPr/>
        </p:nvGrpSpPr>
        <p:grpSpPr>
          <a:xfrm flipH="1">
            <a:off x="7562850" y="919163"/>
            <a:ext cx="1031875" cy="268287"/>
            <a:chOff x="580813" y="919766"/>
            <a:chExt cx="1032708" cy="267237"/>
          </a:xfrm>
        </p:grpSpPr>
        <p:sp>
          <p:nvSpPr>
            <p:cNvPr id="17" name="椭圆 16"/>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椭圆 17"/>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9" name="椭圆 18"/>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052" name="标题占位符 1"/>
          <p:cNvSpPr>
            <a:spLocks noGrp="1"/>
          </p:cNvSpPr>
          <p:nvPr>
            <p:ph type="title"/>
            <p:custDataLst>
              <p:tags r:id="rId20"/>
            </p:custDataLst>
          </p:nvPr>
        </p:nvSpPr>
        <p:spPr>
          <a:xfrm>
            <a:off x="1663700" y="365125"/>
            <a:ext cx="5816600"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2053" name="文本占位符 2"/>
          <p:cNvSpPr>
            <a:spLocks noGrp="1"/>
          </p:cNvSpPr>
          <p:nvPr>
            <p:ph type="body"/>
            <p:custDataLst>
              <p:tags r:id="rId21"/>
            </p:custDataLst>
          </p:nvPr>
        </p:nvSpPr>
        <p:spPr>
          <a:xfrm>
            <a:off x="628650" y="1825625"/>
            <a:ext cx="7886700" cy="435133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l">
              <a:lnSpc>
                <a:spcPct val="120000"/>
              </a:lnSpc>
              <a:defRPr sz="1200" noProof="1">
                <a:solidFill>
                  <a:schemeClr val="bg1">
                    <a:lumMod val="50000"/>
                  </a:schemeClr>
                </a:solidFill>
              </a:defRPr>
            </a:lvl1pPr>
          </a:lstStyle>
          <a:p>
            <a:pPr marL="0" marR="0" lvl="0" indent="0" algn="l" defTabSz="914400" rtl="0" eaLnBrk="1" fontAlgn="base" latinLnBrk="0" hangingPunct="1">
              <a:lnSpc>
                <a:spcPct val="120000"/>
              </a:lnSpc>
              <a:spcBef>
                <a:spcPct val="0"/>
              </a:spcBef>
              <a:spcAft>
                <a:spcPct val="0"/>
              </a:spcAft>
              <a:buClrTx/>
              <a:buSzTx/>
              <a:buFontTx/>
              <a:buNone/>
              <a:defRPr/>
            </a:pPr>
            <a:fld id="{39C46D76-64D3-4026-8587-F45768105B9F}" type="datetimeFigureOut">
              <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lnSpc>
                <a:spcPct val="120000"/>
              </a:lnSpc>
              <a:defRPr sz="1200" noProof="1">
                <a:solidFill>
                  <a:schemeClr val="bg1">
                    <a:lumMod val="50000"/>
                  </a:schemeClr>
                </a:solidFill>
              </a:defRPr>
            </a:lvl1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7F7F7F"/>
                </a:solidFill>
              </a:defRPr>
            </a:lvl1pPr>
          </a:lstStyle>
          <a:p>
            <a:pPr lvl="0" eaLnBrk="1" hangingPunct="1">
              <a:lnSpc>
                <a:spcPct val="120000"/>
              </a:lnSpc>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20" name="KSO_TEMPLATE" hidden="1"/>
          <p:cNvSpPr/>
          <p:nvPr>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Lst>
  <p:hf sldNum="0" hdr="0" ftr="0" dt="0"/>
  <p:txStyles>
    <p:titleStyle>
      <a:lvl1pPr algn="ctr" defTabSz="685800" rtl="0" fontAlgn="base">
        <a:lnSpc>
          <a:spcPct val="120000"/>
        </a:lnSpc>
        <a:spcBef>
          <a:spcPct val="0"/>
        </a:spcBef>
        <a:spcAft>
          <a:spcPct val="0"/>
        </a:spcAft>
        <a:defRPr sz="3600" kern="1200">
          <a:solidFill>
            <a:schemeClr val="tx2"/>
          </a:solidFill>
          <a:latin typeface="+mj-lt"/>
          <a:ea typeface="+mj-ea"/>
          <a:cs typeface="+mj-cs"/>
        </a:defRPr>
      </a:lvl1pPr>
      <a:lvl2pPr algn="ctr" defTabSz="685800" rtl="0" fontAlgn="base">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2pPr>
      <a:lvl3pPr algn="ctr" defTabSz="685800" rtl="0" fontAlgn="base">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3pPr>
      <a:lvl4pPr algn="ctr" defTabSz="685800" rtl="0" fontAlgn="base">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4pPr>
      <a:lvl5pPr algn="ctr" defTabSz="685800" rtl="0" fontAlgn="base">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5pPr>
      <a:lvl6pPr marL="4572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6pPr>
      <a:lvl7pPr marL="9144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7pPr>
      <a:lvl8pPr marL="13716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8pPr>
      <a:lvl9pPr marL="18288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pitchFamily="34" charset="-122"/>
        </a:defRPr>
      </a:lvl9pPr>
    </p:titleStyle>
    <p:bodyStyle>
      <a:lvl1pPr marL="171450" indent="-171450" algn="l" defTabSz="685800" rtl="0" fontAlgn="base">
        <a:lnSpc>
          <a:spcPct val="120000"/>
        </a:lnSpc>
        <a:spcBef>
          <a:spcPts val="750"/>
        </a:spcBef>
        <a:spcAft>
          <a:spcPct val="0"/>
        </a:spcAft>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fontAlgn="base">
        <a:lnSpc>
          <a:spcPct val="120000"/>
        </a:lnSpc>
        <a:spcBef>
          <a:spcPts val="375"/>
        </a:spcBef>
        <a:spcAft>
          <a:spcPct val="0"/>
        </a:spcAft>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fontAlgn="base">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fontAlgn="base">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defTabSz="685800" rtl="0" fontAlgn="base">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11.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1.xml"/><Relationship Id="rId3" Type="http://schemas.openxmlformats.org/officeDocument/2006/relationships/image" Target="../media/image4.jpeg"/><Relationship Id="rId2" Type="http://schemas.openxmlformats.org/officeDocument/2006/relationships/hyperlink" Target="&#22774;&#21475;&#28689;&#24067;.wmv" TargetMode="Externa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1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1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1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
        <p:nvSpPr>
          <p:cNvPr id="36" name="矩形 35"/>
          <p:cNvSpPr/>
          <p:nvPr/>
        </p:nvSpPr>
        <p:spPr>
          <a:xfrm>
            <a:off x="0" y="4149725"/>
            <a:ext cx="9144000" cy="1655763"/>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5" name="文本框 4130"/>
          <p:cNvSpPr txBox="1">
            <a:spLocks noChangeArrowheads="1"/>
          </p:cNvSpPr>
          <p:nvPr/>
        </p:nvSpPr>
        <p:spPr bwMode="auto">
          <a:xfrm>
            <a:off x="1547813" y="4506913"/>
            <a:ext cx="6048375" cy="7683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4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j-cs"/>
              </a:rPr>
              <a:t>17 </a:t>
            </a:r>
            <a:r>
              <a:rPr kumimoji="0" lang="zh-CN" altLang="en-US" sz="4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j-cs"/>
              </a:rPr>
              <a:t>壶</a:t>
            </a:r>
            <a:r>
              <a:rPr kumimoji="0" lang="zh-CN" altLang="en-US" sz="44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口瀑布</a:t>
            </a:r>
            <a:endParaRPr kumimoji="0" lang="zh-CN" altLang="en-US" sz="44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副标题 2"/>
          <p:cNvSpPr/>
          <p:nvPr/>
        </p:nvSpPr>
        <p:spPr>
          <a:xfrm>
            <a:off x="6188869" y="4308872"/>
            <a:ext cx="8826104" cy="519113"/>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lnSpc>
                <a:spcPct val="90000"/>
              </a:lnSpc>
              <a:spcBef>
                <a:spcPts val="1000"/>
              </a:spcBef>
              <a:buFont typeface="Arial" panose="020B0604020202020204" pitchFamily="34" charset="0"/>
            </a:pPr>
            <a:endParaRPr lang="zh-CN" altLang="en-US" sz="2400">
              <a:latin typeface="黑体" panose="02010609060101010101" pitchFamily="49" charset="-122"/>
              <a:ea typeface="黑体" panose="02010609060101010101" pitchFamily="49" charset="-122"/>
            </a:endParaRPr>
          </a:p>
        </p:txBody>
      </p:sp>
      <p:sp>
        <p:nvSpPr>
          <p:cNvPr id="17410" name="副标题 2"/>
          <p:cNvSpPr txBox="1"/>
          <p:nvPr/>
        </p:nvSpPr>
        <p:spPr>
          <a:xfrm>
            <a:off x="5930504" y="5643563"/>
            <a:ext cx="2706291" cy="357188"/>
          </a:xfrm>
          <a:prstGeom prst="rect">
            <a:avLst/>
          </a:prstGeom>
        </p:spPr>
        <p:txBody>
          <a:bodyPr anchor="t" anchorCtr="0">
            <a:normAutofit/>
          </a:bodyPr>
          <a:lstStyle>
            <a:defPPr>
              <a:defRPr lang="zh-CN"/>
            </a:defPPr>
            <a:lvl1pPr mar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lang="zh-CN" altLang="en-US" sz="2400" b="0" i="0" u="none" kern="1200" baseline="0">
                <a:solidFill>
                  <a:schemeClr val="tx1"/>
                </a:solidFill>
                <a:latin typeface="+mn-lt"/>
                <a:ea typeface="+mn-ea"/>
                <a:cs typeface="+mn-cs"/>
              </a:defRPr>
            </a:lvl1pPr>
            <a:lvl2pPr marL="4572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2000" b="0" i="0" u="none" kern="1200" baseline="0">
                <a:solidFill>
                  <a:schemeClr val="tx1"/>
                </a:solidFill>
                <a:latin typeface="+mn-lt"/>
                <a:ea typeface="+mn-ea"/>
                <a:cs typeface="+mn-cs"/>
              </a:defRPr>
            </a:lvl2pPr>
            <a:lvl3pPr marL="9144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800" b="0" i="0" u="none" kern="1200" baseline="0">
                <a:solidFill>
                  <a:schemeClr val="tx1"/>
                </a:solidFill>
                <a:latin typeface="+mn-lt"/>
                <a:ea typeface="+mn-ea"/>
                <a:cs typeface="+mn-cs"/>
              </a:defRPr>
            </a:lvl3pPr>
            <a:lvl4pPr marL="13716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600" b="0" i="0" u="none" kern="1200" baseline="0">
                <a:solidFill>
                  <a:schemeClr val="tx1"/>
                </a:solidFill>
                <a:latin typeface="+mn-lt"/>
                <a:ea typeface="+mn-ea"/>
                <a:cs typeface="+mn-cs"/>
              </a:defRPr>
            </a:lvl4pPr>
            <a:lvl5pPr marL="18288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600" b="0" i="0" u="none" kern="1200" baseline="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9pPr>
          </a:lstStyle>
          <a:p>
            <a:pPr marL="0" marR="0" lvl="0" indent="0" algn="ctr" fontAlgn="base">
              <a:lnSpc>
                <a:spcPct val="90000"/>
              </a:lnSpc>
              <a:spcBef>
                <a:spcPts val="1000"/>
              </a:spcBef>
              <a:spcAft>
                <a:spcPct val="0"/>
              </a:spcAft>
            </a:pPr>
            <a:r>
              <a:rPr lang="en-US" altLang="zh-CN" sz="1800" i="1" spc="0">
                <a:solidFill>
                  <a:srgbClr val="F2F2F2"/>
                </a:solidFill>
                <a:latin typeface="黑体" panose="02010609060101010101" pitchFamily="49" charset="-122"/>
                <a:ea typeface="黑体" panose="02010609060101010101" pitchFamily="49" charset="-122"/>
              </a:rPr>
              <a:t>CHUZHONG YUWEN</a:t>
            </a:r>
            <a:endParaRPr lang="zh-CN" altLang="en-US" sz="1800" i="1">
              <a:solidFill>
                <a:srgbClr val="F2F2F2"/>
              </a:solidFill>
              <a:latin typeface="黑体" panose="02010609060101010101" pitchFamily="49" charset="-122"/>
              <a:ea typeface="黑体" panose="02010609060101010101" pitchFamily="49" charset="-122"/>
            </a:endParaRPr>
          </a:p>
        </p:txBody>
      </p:sp>
      <p:grpSp>
        <p:nvGrpSpPr>
          <p:cNvPr id="17411" name="组合 1"/>
          <p:cNvGrpSpPr/>
          <p:nvPr/>
        </p:nvGrpSpPr>
        <p:grpSpPr>
          <a:xfrm>
            <a:off x="534591" y="1500188"/>
            <a:ext cx="3914775" cy="4049316"/>
            <a:chOff x="6076725" y="1604721"/>
            <a:chExt cx="4151991" cy="4210424"/>
          </a:xfrm>
        </p:grpSpPr>
        <p:sp>
          <p:nvSpPr>
            <p:cNvPr id="17412" name="Freeform 14"/>
            <p:cNvSpPr/>
            <p:nvPr/>
          </p:nvSpPr>
          <p:spPr>
            <a:xfrm>
              <a:off x="7428367" y="2310365"/>
              <a:ext cx="2800349" cy="2799136"/>
            </a:xfrm>
            <a:custGeom>
              <a:avLst/>
              <a:gdLst/>
              <a:ahLst/>
              <a:cxnLst>
                <a:cxn ang="0">
                  <a:pos x="2311" y="0"/>
                </a:cxn>
                <a:cxn ang="0">
                  <a:pos x="4619" y="2308"/>
                </a:cxn>
                <a:cxn ang="0">
                  <a:pos x="2311" y="4617"/>
                </a:cxn>
                <a:cxn ang="0">
                  <a:pos x="2041" y="4347"/>
                </a:cxn>
                <a:cxn ang="0">
                  <a:pos x="2394" y="3995"/>
                </a:cxn>
                <a:cxn ang="0">
                  <a:pos x="2394" y="4288"/>
                </a:cxn>
                <a:cxn ang="0">
                  <a:pos x="2606" y="4288"/>
                </a:cxn>
                <a:cxn ang="0">
                  <a:pos x="2606" y="3633"/>
                </a:cxn>
                <a:cxn ang="0">
                  <a:pos x="1951" y="3633"/>
                </a:cxn>
                <a:cxn ang="0">
                  <a:pos x="1951" y="3846"/>
                </a:cxn>
                <a:cxn ang="0">
                  <a:pos x="2245" y="3846"/>
                </a:cxn>
                <a:cxn ang="0">
                  <a:pos x="1892" y="4196"/>
                </a:cxn>
                <a:cxn ang="0">
                  <a:pos x="1623" y="3926"/>
                </a:cxn>
                <a:cxn ang="0">
                  <a:pos x="2753" y="2796"/>
                </a:cxn>
                <a:cxn ang="0">
                  <a:pos x="0" y="2796"/>
                </a:cxn>
                <a:cxn ang="0">
                  <a:pos x="0" y="2415"/>
                </a:cxn>
                <a:cxn ang="0">
                  <a:pos x="499" y="2415"/>
                </a:cxn>
                <a:cxn ang="0">
                  <a:pos x="291" y="2621"/>
                </a:cxn>
                <a:cxn ang="0">
                  <a:pos x="440" y="2772"/>
                </a:cxn>
                <a:cxn ang="0">
                  <a:pos x="903" y="2308"/>
                </a:cxn>
                <a:cxn ang="0">
                  <a:pos x="440" y="1845"/>
                </a:cxn>
                <a:cxn ang="0">
                  <a:pos x="291" y="1996"/>
                </a:cxn>
                <a:cxn ang="0">
                  <a:pos x="499" y="2202"/>
                </a:cxn>
                <a:cxn ang="0">
                  <a:pos x="0" y="2202"/>
                </a:cxn>
                <a:cxn ang="0">
                  <a:pos x="0" y="1821"/>
                </a:cxn>
                <a:cxn ang="0">
                  <a:pos x="2753" y="1821"/>
                </a:cxn>
                <a:cxn ang="0">
                  <a:pos x="1623" y="691"/>
                </a:cxn>
                <a:cxn ang="0">
                  <a:pos x="1892" y="421"/>
                </a:cxn>
                <a:cxn ang="0">
                  <a:pos x="2245" y="771"/>
                </a:cxn>
                <a:cxn ang="0">
                  <a:pos x="1951" y="771"/>
                </a:cxn>
                <a:cxn ang="0">
                  <a:pos x="1951" y="984"/>
                </a:cxn>
                <a:cxn ang="0">
                  <a:pos x="2606" y="984"/>
                </a:cxn>
                <a:cxn ang="0">
                  <a:pos x="2606" y="329"/>
                </a:cxn>
                <a:cxn ang="0">
                  <a:pos x="2394" y="329"/>
                </a:cxn>
                <a:cxn ang="0">
                  <a:pos x="2394" y="622"/>
                </a:cxn>
                <a:cxn ang="0">
                  <a:pos x="2041" y="270"/>
                </a:cxn>
                <a:cxn ang="0">
                  <a:pos x="2311" y="0"/>
                </a:cxn>
              </a:cxnLst>
              <a:rect l="l" t="t"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chemeClr val="accent1"/>
            </a:solidFill>
            <a:ln>
              <a:no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endParaRPr lang="zh-CN" altLang="en-US" sz="1350"/>
            </a:p>
          </p:txBody>
        </p:sp>
        <p:grpSp>
          <p:nvGrpSpPr>
            <p:cNvPr id="17413" name="组合 1054"/>
            <p:cNvGrpSpPr/>
            <p:nvPr/>
          </p:nvGrpSpPr>
          <p:grpSpPr>
            <a:xfrm>
              <a:off x="7308918" y="1604721"/>
              <a:ext cx="1153297" cy="1004887"/>
              <a:chOff x="4650990" y="1574006"/>
              <a:chExt cx="1153297" cy="1004887"/>
            </a:xfrm>
          </p:grpSpPr>
          <p:sp>
            <p:nvSpPr>
              <p:cNvPr id="17414" name="Freeform 62"/>
              <p:cNvSpPr/>
              <p:nvPr/>
            </p:nvSpPr>
            <p:spPr>
              <a:xfrm>
                <a:off x="4650990" y="1574006"/>
                <a:ext cx="1153297" cy="1004887"/>
              </a:xfrm>
              <a:custGeom>
                <a:avLst/>
                <a:gdLst/>
                <a:ahLst/>
                <a:cxnLst>
                  <a:cxn ang="0">
                    <a:pos x="1133" y="835"/>
                  </a:cxn>
                  <a:cxn ang="0">
                    <a:pos x="937" y="710"/>
                  </a:cxn>
                  <a:cxn ang="0">
                    <a:pos x="987" y="494"/>
                  </a:cxn>
                  <a:cxn ang="0">
                    <a:pos x="493" y="0"/>
                  </a:cxn>
                  <a:cxn ang="0">
                    <a:pos x="0" y="494"/>
                  </a:cxn>
                  <a:cxn ang="0">
                    <a:pos x="493" y="987"/>
                  </a:cxn>
                  <a:cxn ang="0">
                    <a:pos x="849" y="835"/>
                  </a:cxn>
                  <a:cxn ang="0">
                    <a:pos x="1133" y="835"/>
                  </a:cxn>
                </a:cxnLst>
                <a:rect l="l" t="t" r="r" b="b"/>
                <a:pathLst>
                  <a:path w="1133" h="987">
                    <a:moveTo>
                      <a:pt x="1133" y="835"/>
                    </a:moveTo>
                    <a:cubicBezTo>
                      <a:pt x="937" y="710"/>
                      <a:pt x="937" y="710"/>
                      <a:pt x="937" y="710"/>
                    </a:cubicBezTo>
                    <a:cubicBezTo>
                      <a:pt x="969" y="645"/>
                      <a:pt x="987" y="571"/>
                      <a:pt x="987" y="494"/>
                    </a:cubicBezTo>
                    <a:cubicBezTo>
                      <a:pt x="987" y="221"/>
                      <a:pt x="766" y="0"/>
                      <a:pt x="493" y="0"/>
                    </a:cubicBezTo>
                    <a:cubicBezTo>
                      <a:pt x="221" y="0"/>
                      <a:pt x="0" y="221"/>
                      <a:pt x="0" y="494"/>
                    </a:cubicBezTo>
                    <a:cubicBezTo>
                      <a:pt x="0" y="766"/>
                      <a:pt x="221" y="987"/>
                      <a:pt x="493" y="987"/>
                    </a:cubicBezTo>
                    <a:cubicBezTo>
                      <a:pt x="633" y="987"/>
                      <a:pt x="759" y="929"/>
                      <a:pt x="849" y="835"/>
                    </a:cubicBezTo>
                    <a:lnTo>
                      <a:pt x="1133" y="835"/>
                    </a:lnTo>
                    <a:close/>
                  </a:path>
                </a:pathLst>
              </a:custGeom>
              <a:solidFill>
                <a:schemeClr val="bg2"/>
              </a:solidFill>
              <a:ln>
                <a:no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endParaRPr lang="zh-CN" altLang="en-US" sz="1350"/>
              </a:p>
            </p:txBody>
          </p:sp>
          <p:sp>
            <p:nvSpPr>
              <p:cNvPr id="17415" name="椭圆 1053"/>
              <p:cNvSpPr/>
              <p:nvPr/>
            </p:nvSpPr>
            <p:spPr>
              <a:xfrm>
                <a:off x="4752283" y="1676760"/>
                <a:ext cx="800597" cy="799745"/>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a:endParaRPr lang="zh-CN" altLang="en-US" sz="1350">
                  <a:solidFill>
                    <a:srgbClr val="FFFFFF"/>
                  </a:solidFill>
                </a:endParaRPr>
              </a:p>
            </p:txBody>
          </p:sp>
        </p:grpSp>
        <p:grpSp>
          <p:nvGrpSpPr>
            <p:cNvPr id="17416" name="组合 74"/>
            <p:cNvGrpSpPr/>
            <p:nvPr/>
          </p:nvGrpSpPr>
          <p:grpSpPr>
            <a:xfrm>
              <a:off x="6076725" y="3241986"/>
              <a:ext cx="1232193" cy="1004428"/>
              <a:chOff x="3456897" y="3211271"/>
              <a:chExt cx="1232193" cy="1004428"/>
            </a:xfrm>
          </p:grpSpPr>
          <p:sp>
            <p:nvSpPr>
              <p:cNvPr id="17417" name="Freeform 70"/>
              <p:cNvSpPr>
                <a:spLocks noChangeAspect="1"/>
              </p:cNvSpPr>
              <p:nvPr/>
            </p:nvSpPr>
            <p:spPr>
              <a:xfrm>
                <a:off x="3456897" y="3211271"/>
                <a:ext cx="1232193" cy="1004428"/>
              </a:xfrm>
              <a:custGeom>
                <a:avLst/>
                <a:gdLst/>
                <a:ahLst/>
                <a:cxnLst>
                  <a:cxn ang="0">
                    <a:pos x="1210" y="491"/>
                  </a:cxn>
                  <a:cxn ang="0">
                    <a:pos x="982" y="424"/>
                  </a:cxn>
                  <a:cxn ang="0">
                    <a:pos x="494" y="0"/>
                  </a:cxn>
                  <a:cxn ang="0">
                    <a:pos x="0" y="493"/>
                  </a:cxn>
                  <a:cxn ang="0">
                    <a:pos x="494" y="986"/>
                  </a:cxn>
                  <a:cxn ang="0">
                    <a:pos x="983" y="557"/>
                  </a:cxn>
                  <a:cxn ang="0">
                    <a:pos x="1210" y="491"/>
                  </a:cxn>
                </a:cxnLst>
                <a:rect l="l" t="t"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endParaRPr lang="zh-CN" altLang="en-US" sz="1350"/>
              </a:p>
            </p:txBody>
          </p:sp>
          <p:sp>
            <p:nvSpPr>
              <p:cNvPr id="17418" name="椭圆 78"/>
              <p:cNvSpPr/>
              <p:nvPr/>
            </p:nvSpPr>
            <p:spPr>
              <a:xfrm>
                <a:off x="3561707" y="3313390"/>
                <a:ext cx="799334" cy="800983"/>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a:endParaRPr lang="zh-CN" altLang="en-US" sz="1350">
                  <a:solidFill>
                    <a:srgbClr val="FFFFFF"/>
                  </a:solidFill>
                </a:endParaRPr>
              </a:p>
            </p:txBody>
          </p:sp>
        </p:grpSp>
        <p:grpSp>
          <p:nvGrpSpPr>
            <p:cNvPr id="17419" name="组合 75"/>
            <p:cNvGrpSpPr/>
            <p:nvPr/>
          </p:nvGrpSpPr>
          <p:grpSpPr>
            <a:xfrm>
              <a:off x="7396618" y="4810745"/>
              <a:ext cx="1153726" cy="1004400"/>
              <a:chOff x="4776790" y="4780030"/>
              <a:chExt cx="1153726" cy="1004400"/>
            </a:xfrm>
          </p:grpSpPr>
          <p:sp>
            <p:nvSpPr>
              <p:cNvPr id="17420" name="Freeform 78"/>
              <p:cNvSpPr>
                <a:spLocks noChangeAspect="1"/>
              </p:cNvSpPr>
              <p:nvPr/>
            </p:nvSpPr>
            <p:spPr>
              <a:xfrm>
                <a:off x="4776790" y="4780030"/>
                <a:ext cx="1153726" cy="1004400"/>
              </a:xfrm>
              <a:custGeom>
                <a:avLst/>
                <a:gdLst/>
                <a:ahLst/>
                <a:cxnLst>
                  <a:cxn ang="0">
                    <a:pos x="1133" y="151"/>
                  </a:cxn>
                  <a:cxn ang="0">
                    <a:pos x="849" y="151"/>
                  </a:cxn>
                  <a:cxn ang="0">
                    <a:pos x="493" y="0"/>
                  </a:cxn>
                  <a:cxn ang="0">
                    <a:pos x="0" y="493"/>
                  </a:cxn>
                  <a:cxn ang="0">
                    <a:pos x="493" y="986"/>
                  </a:cxn>
                  <a:cxn ang="0">
                    <a:pos x="987" y="493"/>
                  </a:cxn>
                  <a:cxn ang="0">
                    <a:pos x="937" y="277"/>
                  </a:cxn>
                  <a:cxn ang="0">
                    <a:pos x="1133" y="151"/>
                  </a:cxn>
                </a:cxnLst>
                <a:rect l="l" t="t" r="r" b="b"/>
                <a:pathLst>
                  <a:path w="1133" h="986">
                    <a:moveTo>
                      <a:pt x="1133" y="151"/>
                    </a:moveTo>
                    <a:cubicBezTo>
                      <a:pt x="849" y="151"/>
                      <a:pt x="849" y="151"/>
                      <a:pt x="849" y="151"/>
                    </a:cubicBezTo>
                    <a:cubicBezTo>
                      <a:pt x="759" y="58"/>
                      <a:pt x="633" y="0"/>
                      <a:pt x="493" y="0"/>
                    </a:cubicBezTo>
                    <a:cubicBezTo>
                      <a:pt x="221" y="0"/>
                      <a:pt x="0" y="220"/>
                      <a:pt x="0" y="493"/>
                    </a:cubicBezTo>
                    <a:cubicBezTo>
                      <a:pt x="0" y="765"/>
                      <a:pt x="221" y="986"/>
                      <a:pt x="493" y="986"/>
                    </a:cubicBezTo>
                    <a:cubicBezTo>
                      <a:pt x="766" y="986"/>
                      <a:pt x="987" y="765"/>
                      <a:pt x="987" y="493"/>
                    </a:cubicBezTo>
                    <a:cubicBezTo>
                      <a:pt x="987" y="415"/>
                      <a:pt x="969" y="342"/>
                      <a:pt x="937" y="277"/>
                    </a:cubicBezTo>
                    <a:lnTo>
                      <a:pt x="1133" y="151"/>
                    </a:lnTo>
                    <a:close/>
                  </a:path>
                </a:pathLst>
              </a:custGeom>
              <a:solidFill>
                <a:schemeClr val="bg2"/>
              </a:solidFill>
              <a:ln>
                <a:no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endParaRPr lang="zh-CN" altLang="en-US" sz="1350"/>
              </a:p>
            </p:txBody>
          </p:sp>
          <p:sp>
            <p:nvSpPr>
              <p:cNvPr id="17421" name="椭圆 87"/>
              <p:cNvSpPr/>
              <p:nvPr/>
            </p:nvSpPr>
            <p:spPr>
              <a:xfrm>
                <a:off x="4877514" y="4875741"/>
                <a:ext cx="800597" cy="799745"/>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a:endParaRPr lang="zh-CN" altLang="en-US" sz="1350">
                  <a:solidFill>
                    <a:srgbClr val="FFFFFF"/>
                  </a:solidFill>
                </a:endParaRPr>
              </a:p>
            </p:txBody>
          </p:sp>
        </p:grpSp>
        <p:sp>
          <p:nvSpPr>
            <p:cNvPr id="17422" name="AutoShape 3"/>
            <p:cNvSpPr>
              <a:spLocks noChangeAspect="1" noTextEdit="1"/>
            </p:cNvSpPr>
            <p:nvPr/>
          </p:nvSpPr>
          <p:spPr>
            <a:xfrm>
              <a:off x="7689228" y="2160526"/>
              <a:ext cx="265257" cy="265257"/>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endParaRPr lang="zh-CN" altLang="en-US" sz="1350"/>
            </a:p>
          </p:txBody>
        </p:sp>
        <p:sp>
          <p:nvSpPr>
            <p:cNvPr id="17423" name="AutoShape 8"/>
            <p:cNvSpPr>
              <a:spLocks noChangeAspect="1" noTextEdit="1"/>
            </p:cNvSpPr>
            <p:nvPr/>
          </p:nvSpPr>
          <p:spPr>
            <a:xfrm>
              <a:off x="6441966" y="3766378"/>
              <a:ext cx="239310" cy="324434"/>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endParaRPr lang="zh-CN" altLang="en-US" sz="1350"/>
            </a:p>
          </p:txBody>
        </p:sp>
        <p:sp>
          <p:nvSpPr>
            <p:cNvPr id="17424" name="AutoShape 14"/>
            <p:cNvSpPr>
              <a:spLocks noChangeAspect="1" noTextEdit="1"/>
            </p:cNvSpPr>
            <p:nvPr/>
          </p:nvSpPr>
          <p:spPr>
            <a:xfrm>
              <a:off x="7766690" y="5304482"/>
              <a:ext cx="255702" cy="299041"/>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endParaRPr lang="zh-CN" altLang="en-US" sz="1350"/>
            </a:p>
          </p:txBody>
        </p:sp>
      </p:grpSp>
      <p:grpSp>
        <p:nvGrpSpPr>
          <p:cNvPr id="17425" name="组合 20"/>
          <p:cNvGrpSpPr/>
          <p:nvPr/>
        </p:nvGrpSpPr>
        <p:grpSpPr>
          <a:xfrm>
            <a:off x="4492229" y="2287191"/>
            <a:ext cx="4336256" cy="2403872"/>
            <a:chOff x="6031804" y="3124235"/>
            <a:chExt cx="1472082" cy="1291771"/>
          </a:xfrm>
        </p:grpSpPr>
        <p:sp>
          <p:nvSpPr>
            <p:cNvPr id="17426" name="椭圆 9"/>
            <p:cNvSpPr/>
            <p:nvPr/>
          </p:nvSpPr>
          <p:spPr>
            <a:xfrm>
              <a:off x="6212075" y="3124235"/>
              <a:ext cx="1291811" cy="129177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a:endParaRPr lang="zh-CN" altLang="en-US" sz="1350">
                <a:solidFill>
                  <a:srgbClr val="FFFFFF"/>
                </a:solidFill>
              </a:endParaRPr>
            </a:p>
          </p:txBody>
        </p:sp>
        <p:sp>
          <p:nvSpPr>
            <p:cNvPr id="17427" name="任意多边形 34"/>
            <p:cNvSpPr/>
            <p:nvPr/>
          </p:nvSpPr>
          <p:spPr>
            <a:xfrm rot="16200000">
              <a:off x="6201644" y="3113705"/>
              <a:ext cx="973147" cy="1312829"/>
            </a:xfrm>
            <a:custGeom>
              <a:avLst/>
              <a:gdLst>
                <a:gd name="connsiteX0" fmla="*/ 973354 w 973354"/>
                <a:gd name="connsiteY0" fmla="*/ 826196 h 1312873"/>
                <a:gd name="connsiteX1" fmla="*/ 486677 w 973354"/>
                <a:gd name="connsiteY1" fmla="*/ 1312873 h 1312873"/>
                <a:gd name="connsiteX2" fmla="*/ 0 w 973354"/>
                <a:gd name="connsiteY2" fmla="*/ 826196 h 1312873"/>
                <a:gd name="connsiteX3" fmla="*/ 297240 w 973354"/>
                <a:gd name="connsiteY3" fmla="*/ 377765 h 1312873"/>
                <a:gd name="connsiteX4" fmla="*/ 349513 w 973354"/>
                <a:gd name="connsiteY4" fmla="*/ 361539 h 1312873"/>
                <a:gd name="connsiteX5" fmla="*/ 464302 w 973354"/>
                <a:gd name="connsiteY5" fmla="*/ 0 h 1312873"/>
                <a:gd name="connsiteX6" fmla="*/ 574924 w 973354"/>
                <a:gd name="connsiteY6" fmla="*/ 348415 h 1312873"/>
                <a:gd name="connsiteX7" fmla="*/ 584759 w 973354"/>
                <a:gd name="connsiteY7" fmla="*/ 349407 h 1312873"/>
                <a:gd name="connsiteX8" fmla="*/ 973354 w 973354"/>
                <a:gd name="connsiteY8" fmla="*/ 826196 h 131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3354" h="1312873">
                  <a:moveTo>
                    <a:pt x="973354" y="826196"/>
                  </a:moveTo>
                  <a:cubicBezTo>
                    <a:pt x="973354" y="1094980"/>
                    <a:pt x="755461" y="1312873"/>
                    <a:pt x="486677" y="1312873"/>
                  </a:cubicBezTo>
                  <a:cubicBezTo>
                    <a:pt x="217893" y="1312873"/>
                    <a:pt x="0" y="1094980"/>
                    <a:pt x="0" y="826196"/>
                  </a:cubicBezTo>
                  <a:cubicBezTo>
                    <a:pt x="0" y="624608"/>
                    <a:pt x="122565" y="451646"/>
                    <a:pt x="297240" y="377765"/>
                  </a:cubicBezTo>
                  <a:lnTo>
                    <a:pt x="349513" y="361539"/>
                  </a:lnTo>
                  <a:lnTo>
                    <a:pt x="464302" y="0"/>
                  </a:lnTo>
                  <a:lnTo>
                    <a:pt x="574924" y="348415"/>
                  </a:lnTo>
                  <a:lnTo>
                    <a:pt x="584759" y="349407"/>
                  </a:lnTo>
                  <a:cubicBezTo>
                    <a:pt x="806530" y="394788"/>
                    <a:pt x="973354" y="591010"/>
                    <a:pt x="973354" y="826196"/>
                  </a:cubicBezTo>
                  <a:close/>
                </a:path>
              </a:pathLst>
            </a:cu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a:endParaRPr lang="zh-CN" altLang="en-US" sz="1350">
                <a:solidFill>
                  <a:srgbClr val="FFFFFF"/>
                </a:solidFill>
              </a:endParaRPr>
            </a:p>
          </p:txBody>
        </p:sp>
      </p:grpSp>
      <p:sp>
        <p:nvSpPr>
          <p:cNvPr id="17428" name="文本框 10"/>
          <p:cNvSpPr/>
          <p:nvPr/>
        </p:nvSpPr>
        <p:spPr>
          <a:xfrm>
            <a:off x="1806179" y="1752600"/>
            <a:ext cx="1026319" cy="4603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400" b="1">
                <a:solidFill>
                  <a:schemeClr val="bg1"/>
                </a:solidFill>
                <a:latin typeface="黑体" panose="02010609060101010101" pitchFamily="49" charset="-122"/>
                <a:ea typeface="黑体" panose="02010609060101010101" pitchFamily="49" charset="-122"/>
              </a:rPr>
              <a:t>俯视</a:t>
            </a:r>
            <a:endParaRPr lang="zh-CN" altLang="en-US" sz="2400" b="1">
              <a:solidFill>
                <a:schemeClr val="bg1"/>
              </a:solidFill>
              <a:latin typeface="黑体" panose="02010609060101010101" pitchFamily="49" charset="-122"/>
              <a:ea typeface="黑体" panose="02010609060101010101" pitchFamily="49" charset="-122"/>
            </a:endParaRPr>
          </a:p>
        </p:txBody>
      </p:sp>
      <p:sp>
        <p:nvSpPr>
          <p:cNvPr id="17429" name="文本框 16"/>
          <p:cNvSpPr/>
          <p:nvPr/>
        </p:nvSpPr>
        <p:spPr>
          <a:xfrm>
            <a:off x="1859756" y="4827985"/>
            <a:ext cx="1027510" cy="4603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400" b="1">
                <a:solidFill>
                  <a:schemeClr val="bg1"/>
                </a:solidFill>
                <a:latin typeface="黑体" panose="02010609060101010101" pitchFamily="49" charset="-122"/>
                <a:ea typeface="黑体" panose="02010609060101010101" pitchFamily="49" charset="-122"/>
              </a:rPr>
              <a:t>河滩</a:t>
            </a:r>
            <a:endParaRPr lang="zh-CN" altLang="en-US" sz="2400" b="1">
              <a:solidFill>
                <a:schemeClr val="bg1"/>
              </a:solidFill>
              <a:latin typeface="黑体" panose="02010609060101010101" pitchFamily="49" charset="-122"/>
              <a:ea typeface="黑体" panose="02010609060101010101" pitchFamily="49" charset="-122"/>
            </a:endParaRPr>
          </a:p>
        </p:txBody>
      </p:sp>
      <p:sp>
        <p:nvSpPr>
          <p:cNvPr id="17430" name="文本框 21"/>
          <p:cNvSpPr/>
          <p:nvPr/>
        </p:nvSpPr>
        <p:spPr>
          <a:xfrm>
            <a:off x="3038475" y="3167063"/>
            <a:ext cx="2219325" cy="73723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100" b="1">
                <a:latin typeface="黑体" panose="02010609060101010101" pitchFamily="49" charset="-122"/>
                <a:ea typeface="黑体" panose="02010609060101010101" pitchFamily="49" charset="-122"/>
              </a:rPr>
              <a:t>水势浩大</a:t>
            </a:r>
            <a:endParaRPr lang="zh-CN" altLang="en-US" sz="2100" b="1">
              <a:latin typeface="黑体" panose="02010609060101010101" pitchFamily="49" charset="-122"/>
              <a:ea typeface="黑体" panose="02010609060101010101" pitchFamily="49" charset="-122"/>
            </a:endParaRPr>
          </a:p>
          <a:p>
            <a:pPr lvl="0"/>
            <a:r>
              <a:rPr lang="zh-CN" altLang="en-US" sz="2100" b="1">
                <a:latin typeface="黑体" panose="02010609060101010101" pitchFamily="49" charset="-122"/>
                <a:ea typeface="黑体" panose="02010609060101010101" pitchFamily="49" charset="-122"/>
              </a:rPr>
              <a:t>涛声如雷</a:t>
            </a:r>
            <a:endParaRPr lang="zh-CN" altLang="en-US" sz="2100" b="1">
              <a:latin typeface="黑体" panose="02010609060101010101" pitchFamily="49" charset="-122"/>
              <a:ea typeface="黑体" panose="02010609060101010101" pitchFamily="49" charset="-122"/>
            </a:endParaRPr>
          </a:p>
        </p:txBody>
      </p:sp>
      <p:sp>
        <p:nvSpPr>
          <p:cNvPr id="17431" name="文本框 22"/>
          <p:cNvSpPr/>
          <p:nvPr/>
        </p:nvSpPr>
        <p:spPr>
          <a:xfrm>
            <a:off x="626269" y="3334941"/>
            <a:ext cx="1026319" cy="4603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400" b="1">
                <a:solidFill>
                  <a:schemeClr val="bg1"/>
                </a:solidFill>
                <a:latin typeface="黑体" panose="02010609060101010101" pitchFamily="49" charset="-122"/>
                <a:ea typeface="黑体" panose="02010609060101010101" pitchFamily="49" charset="-122"/>
              </a:rPr>
              <a:t>雨季</a:t>
            </a:r>
            <a:endParaRPr lang="zh-CN" altLang="en-US" sz="2400" b="1">
              <a:solidFill>
                <a:schemeClr val="bg1"/>
              </a:solidFill>
              <a:latin typeface="黑体" panose="02010609060101010101" pitchFamily="49" charset="-122"/>
              <a:ea typeface="黑体" panose="02010609060101010101" pitchFamily="49" charset="-122"/>
            </a:endParaRPr>
          </a:p>
        </p:txBody>
      </p:sp>
      <p:sp>
        <p:nvSpPr>
          <p:cNvPr id="17432" name="文本框 23"/>
          <p:cNvSpPr/>
          <p:nvPr/>
        </p:nvSpPr>
        <p:spPr>
          <a:xfrm>
            <a:off x="5023485" y="2466975"/>
            <a:ext cx="3806190" cy="193802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400" b="1">
                <a:solidFill>
                  <a:srgbClr val="FF0000"/>
                </a:solidFill>
                <a:latin typeface="楷体" panose="02010609060101010101" pitchFamily="49" charset="-122"/>
                <a:ea typeface="楷体" panose="02010609060101010101" pitchFamily="49" charset="-122"/>
              </a:rPr>
              <a:t>那河就像一锅正沸着的水</a:t>
            </a:r>
            <a:r>
              <a:rPr lang="zh-CN" altLang="en-US" sz="2400" b="1">
                <a:latin typeface="楷体" panose="02010609060101010101" pitchFamily="49" charset="-122"/>
                <a:ea typeface="楷体" panose="02010609060101010101" pitchFamily="49" charset="-122"/>
              </a:rPr>
              <a:t>；那沟已被</a:t>
            </a:r>
            <a:r>
              <a:rPr lang="zh-CN" altLang="en-US" sz="2400" b="1">
                <a:solidFill>
                  <a:srgbClr val="FF0000"/>
                </a:solidFill>
                <a:latin typeface="楷体" panose="02010609060101010101" pitchFamily="49" charset="-122"/>
                <a:ea typeface="楷体" panose="02010609060101010101" pitchFamily="49" charset="-122"/>
              </a:rPr>
              <a:t>灌</a:t>
            </a:r>
            <a:r>
              <a:rPr lang="zh-CN" altLang="en-US" sz="2400" b="1">
                <a:latin typeface="楷体" panose="02010609060101010101" pitchFamily="49" charset="-122"/>
                <a:ea typeface="楷体" panose="02010609060101010101" pitchFamily="49" charset="-122"/>
              </a:rPr>
              <a:t>得浪沫横溢；但上面的水还是一股劲地</a:t>
            </a:r>
            <a:r>
              <a:rPr lang="zh-CN" altLang="en-US" sz="2400" b="1">
                <a:solidFill>
                  <a:srgbClr val="FF0000"/>
                </a:solidFill>
                <a:latin typeface="楷体" panose="02010609060101010101" pitchFamily="49" charset="-122"/>
                <a:ea typeface="楷体" panose="02010609060101010101" pitchFamily="49" charset="-122"/>
              </a:rPr>
              <a:t>冲</a:t>
            </a:r>
            <a:r>
              <a:rPr lang="zh-CN" altLang="en-US" sz="2400" b="1">
                <a:latin typeface="楷体" panose="02010609060101010101" pitchFamily="49" charset="-122"/>
                <a:ea typeface="楷体" panose="02010609060101010101" pitchFamily="49" charset="-122"/>
              </a:rPr>
              <a:t>进去，</a:t>
            </a:r>
            <a:r>
              <a:rPr lang="zh-CN" altLang="en-US" sz="2400" b="1">
                <a:solidFill>
                  <a:srgbClr val="FF0000"/>
                </a:solidFill>
                <a:latin typeface="楷体" panose="02010609060101010101" pitchFamily="49" charset="-122"/>
                <a:ea typeface="楷体" panose="02010609060101010101" pitchFamily="49" charset="-122"/>
              </a:rPr>
              <a:t>冲</a:t>
            </a:r>
            <a:r>
              <a:rPr lang="zh-CN" altLang="en-US" sz="2400" b="1">
                <a:latin typeface="楷体" panose="02010609060101010101" pitchFamily="49" charset="-122"/>
                <a:ea typeface="楷体" panose="02010609060101010101" pitchFamily="49" charset="-122"/>
              </a:rPr>
              <a:t>进去；水</a:t>
            </a:r>
            <a:r>
              <a:rPr lang="zh-CN" altLang="en-US" sz="2400" b="1">
                <a:solidFill>
                  <a:srgbClr val="FF0000"/>
                </a:solidFill>
                <a:latin typeface="楷体" panose="02010609060101010101" pitchFamily="49" charset="-122"/>
                <a:ea typeface="楷体" panose="02010609060101010101" pitchFamily="49" charset="-122"/>
              </a:rPr>
              <a:t>浸</a:t>
            </a:r>
            <a:r>
              <a:rPr lang="zh-CN" altLang="en-US" sz="2400" b="1">
                <a:latin typeface="楷体" panose="02010609060101010101" pitchFamily="49" charset="-122"/>
                <a:ea typeface="楷体" panose="02010609060101010101" pitchFamily="49" charset="-122"/>
              </a:rPr>
              <a:t>沟岸，雾</a:t>
            </a:r>
            <a:r>
              <a:rPr lang="zh-CN" altLang="en-US" sz="2400" b="1">
                <a:solidFill>
                  <a:srgbClr val="FF0000"/>
                </a:solidFill>
                <a:latin typeface="楷体" panose="02010609060101010101" pitchFamily="49" charset="-122"/>
                <a:ea typeface="楷体" panose="02010609060101010101" pitchFamily="49" charset="-122"/>
              </a:rPr>
              <a:t>罩</a:t>
            </a:r>
            <a:r>
              <a:rPr lang="zh-CN" altLang="en-US" sz="2400" b="1">
                <a:latin typeface="楷体" panose="02010609060101010101" pitchFamily="49" charset="-122"/>
                <a:ea typeface="楷体" panose="02010609060101010101" pitchFamily="49" charset="-122"/>
              </a:rPr>
              <a:t>乱石。</a:t>
            </a:r>
            <a:endParaRPr lang="zh-CN" altLang="en-US" sz="2400" b="1">
              <a:latin typeface="楷体" panose="02010609060101010101" pitchFamily="49" charset="-122"/>
              <a:ea typeface="楷体" panose="02010609060101010101" pitchFamily="49" charset="-122"/>
            </a:endParaRPr>
          </a:p>
        </p:txBody>
      </p:sp>
      <p:pic>
        <p:nvPicPr>
          <p:cNvPr id="17433" name="原创设计师QQ598969553      _6"/>
          <p:cNvPicPr>
            <a:picLocks noGrp="1" noChangeAspect="1"/>
          </p:cNvPicPr>
          <p:nvPr/>
        </p:nvPicPr>
        <p:blipFill>
          <a:blip r:embed="rId1"/>
          <a:stretch>
            <a:fillRect/>
          </a:stretch>
        </p:blipFill>
        <p:spPr>
          <a:xfrm>
            <a:off x="154781" y="802481"/>
            <a:ext cx="1969294" cy="1028700"/>
          </a:xfrm>
          <a:prstGeom prst="rect">
            <a:avLst/>
          </a:prstGeom>
          <a:noFill/>
          <a:ln>
            <a:miter lim="800000"/>
            <a:headEnd/>
            <a:tailEnd/>
          </a:ln>
        </p:spPr>
      </p:pic>
      <p:sp>
        <p:nvSpPr>
          <p:cNvPr id="17434" name="TextBox 8"/>
          <p:cNvSpPr/>
          <p:nvPr/>
        </p:nvSpPr>
        <p:spPr>
          <a:xfrm>
            <a:off x="613410" y="948055"/>
            <a:ext cx="1932940" cy="64516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0" hangingPunct="0"/>
            <a:r>
              <a:rPr lang="zh-CN" altLang="en-US" sz="3600">
                <a:latin typeface="华文行楷" pitchFamily="2" charset="-122"/>
                <a:ea typeface="华文行楷" pitchFamily="2" charset="-122"/>
              </a:rPr>
              <a:t>赏景</a:t>
            </a:r>
            <a:endParaRPr lang="zh-CN" altLang="en-US" sz="3600">
              <a:latin typeface="华文行楷" pitchFamily="2" charset="-122"/>
              <a:ea typeface="华文行楷"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7429">
                                            <p:txEl>
                                              <p:pRg st="0" end="0"/>
                                            </p:txEl>
                                          </p:spTgt>
                                        </p:tgtEl>
                                        <p:attrNameLst>
                                          <p:attrName>style.visibility</p:attrName>
                                        </p:attrNameLst>
                                      </p:cBhvr>
                                      <p:to>
                                        <p:strVal val="visible"/>
                                      </p:to>
                                    </p:set>
                                    <p:animEffect transition="in" filter="dissolve">
                                      <p:cBhvr>
                                        <p:cTn id="7" dur="500" fill="hold"/>
                                        <p:tgtEl>
                                          <p:spTgt spid="174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7428">
                                            <p:txEl>
                                              <p:pRg st="0" end="0"/>
                                            </p:txEl>
                                          </p:spTgt>
                                        </p:tgtEl>
                                        <p:attrNameLst>
                                          <p:attrName>style.visibility</p:attrName>
                                        </p:attrNameLst>
                                      </p:cBhvr>
                                      <p:to>
                                        <p:strVal val="visible"/>
                                      </p:to>
                                    </p:set>
                                    <p:animEffect transition="in" filter="dissolve">
                                      <p:cBhvr>
                                        <p:cTn id="12" dur="500" fill="hold"/>
                                        <p:tgtEl>
                                          <p:spTgt spid="1742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7432">
                                            <p:txEl>
                                              <p:pRg st="0" end="0"/>
                                            </p:txEl>
                                          </p:spTgt>
                                        </p:tgtEl>
                                        <p:attrNameLst>
                                          <p:attrName>style.visibility</p:attrName>
                                        </p:attrNameLst>
                                      </p:cBhvr>
                                      <p:to>
                                        <p:strVal val="visible"/>
                                      </p:to>
                                    </p:set>
                                    <p:animEffect transition="in" filter="wedge">
                                      <p:cBhvr>
                                        <p:cTn id="17" dur="2000" fill="hold"/>
                                        <p:tgtEl>
                                          <p:spTgt spid="1743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7430">
                                            <p:txEl>
                                              <p:pRg st="0" end="0"/>
                                            </p:txEl>
                                          </p:spTgt>
                                        </p:tgtEl>
                                        <p:attrNameLst>
                                          <p:attrName>style.visibility</p:attrName>
                                        </p:attrNameLst>
                                      </p:cBhvr>
                                      <p:to>
                                        <p:strVal val="visible"/>
                                      </p:to>
                                    </p:set>
                                    <p:anim calcmode="lin" valueType="num">
                                      <p:cBhvr>
                                        <p:cTn id="22" dur="500" fill="hold"/>
                                        <p:tgtEl>
                                          <p:spTgt spid="17430">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7430">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7430">
                                            <p:txEl>
                                              <p:pRg st="1" end="1"/>
                                            </p:txEl>
                                          </p:spTgt>
                                        </p:tgtEl>
                                        <p:attrNameLst>
                                          <p:attrName>style.visibility</p:attrName>
                                        </p:attrNameLst>
                                      </p:cBhvr>
                                      <p:to>
                                        <p:strVal val="visible"/>
                                      </p:to>
                                    </p:set>
                                    <p:anim calcmode="lin" valueType="num">
                                      <p:cBhvr>
                                        <p:cTn id="26" dur="500" fill="hold"/>
                                        <p:tgtEl>
                                          <p:spTgt spid="17430">
                                            <p:txEl>
                                              <p:pRg st="1" end="1"/>
                                            </p:txEl>
                                          </p:spTgt>
                                        </p:tgtEl>
                                        <p:attrNameLst>
                                          <p:attrName>ppt_x</p:attrName>
                                        </p:attrNameLst>
                                      </p:cBhvr>
                                      <p:tavLst>
                                        <p:tav tm="0">
                                          <p:val>
                                            <p:strVal val="#ppt_x"/>
                                          </p:val>
                                        </p:tav>
                                        <p:tav tm="100000">
                                          <p:val>
                                            <p:strVal val="#ppt_x"/>
                                          </p:val>
                                        </p:tav>
                                      </p:tavLst>
                                    </p:anim>
                                    <p:anim calcmode="lin" valueType="num">
                                      <p:cBhvr>
                                        <p:cTn id="27" dur="500" fill="hold"/>
                                        <p:tgtEl>
                                          <p:spTgt spid="1743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副标题 2"/>
          <p:cNvSpPr/>
          <p:nvPr/>
        </p:nvSpPr>
        <p:spPr>
          <a:xfrm>
            <a:off x="6434138" y="4411266"/>
            <a:ext cx="8826104" cy="519113"/>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lnSpc>
                <a:spcPct val="90000"/>
              </a:lnSpc>
              <a:spcBef>
                <a:spcPts val="1000"/>
              </a:spcBef>
              <a:buFont typeface="Arial" panose="020B0604020202020204" pitchFamily="34" charset="0"/>
            </a:pPr>
            <a:endParaRPr lang="zh-CN" altLang="en-US" sz="2400">
              <a:latin typeface="黑体" panose="02010609060101010101" pitchFamily="49" charset="-122"/>
              <a:ea typeface="黑体" panose="02010609060101010101" pitchFamily="49" charset="-122"/>
            </a:endParaRPr>
          </a:p>
        </p:txBody>
      </p:sp>
      <p:sp>
        <p:nvSpPr>
          <p:cNvPr id="18434" name="副标题 2"/>
          <p:cNvSpPr txBox="1"/>
          <p:nvPr/>
        </p:nvSpPr>
        <p:spPr>
          <a:xfrm>
            <a:off x="5930504" y="5643563"/>
            <a:ext cx="2706291" cy="357188"/>
          </a:xfrm>
          <a:prstGeom prst="rect">
            <a:avLst/>
          </a:prstGeom>
        </p:spPr>
        <p:txBody>
          <a:bodyPr anchor="t" anchorCtr="0">
            <a:normAutofit/>
          </a:bodyPr>
          <a:lstStyle>
            <a:defPPr>
              <a:defRPr lang="zh-CN"/>
            </a:defPPr>
            <a:lvl1pPr mar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lang="zh-CN" altLang="en-US" sz="2400" b="0" i="0" u="none" kern="1200" baseline="0">
                <a:solidFill>
                  <a:schemeClr val="tx1"/>
                </a:solidFill>
                <a:latin typeface="+mn-lt"/>
                <a:ea typeface="+mn-ea"/>
                <a:cs typeface="+mn-cs"/>
              </a:defRPr>
            </a:lvl1pPr>
            <a:lvl2pPr marL="4572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2000" b="0" i="0" u="none" kern="1200" baseline="0">
                <a:solidFill>
                  <a:schemeClr val="tx1"/>
                </a:solidFill>
                <a:latin typeface="+mn-lt"/>
                <a:ea typeface="+mn-ea"/>
                <a:cs typeface="+mn-cs"/>
              </a:defRPr>
            </a:lvl2pPr>
            <a:lvl3pPr marL="9144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800" b="0" i="0" u="none" kern="1200" baseline="0">
                <a:solidFill>
                  <a:schemeClr val="tx1"/>
                </a:solidFill>
                <a:latin typeface="+mn-lt"/>
                <a:ea typeface="+mn-ea"/>
                <a:cs typeface="+mn-cs"/>
              </a:defRPr>
            </a:lvl3pPr>
            <a:lvl4pPr marL="13716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600" b="0" i="0" u="none" kern="1200" baseline="0">
                <a:solidFill>
                  <a:schemeClr val="tx1"/>
                </a:solidFill>
                <a:latin typeface="+mn-lt"/>
                <a:ea typeface="+mn-ea"/>
                <a:cs typeface="+mn-cs"/>
              </a:defRPr>
            </a:lvl4pPr>
            <a:lvl5pPr marL="18288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600" b="0" i="0" u="none" kern="1200" baseline="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9pPr>
          </a:lstStyle>
          <a:p>
            <a:pPr marL="0" marR="0" lvl="0" indent="0" algn="ctr" fontAlgn="base">
              <a:lnSpc>
                <a:spcPct val="90000"/>
              </a:lnSpc>
              <a:spcBef>
                <a:spcPts val="1000"/>
              </a:spcBef>
              <a:spcAft>
                <a:spcPct val="0"/>
              </a:spcAft>
            </a:pPr>
            <a:r>
              <a:rPr lang="en-US" altLang="zh-CN" sz="1800" i="1" spc="0">
                <a:solidFill>
                  <a:srgbClr val="F2F2F2"/>
                </a:solidFill>
                <a:latin typeface="黑体" panose="02010609060101010101" pitchFamily="49" charset="-122"/>
                <a:ea typeface="黑体" panose="02010609060101010101" pitchFamily="49" charset="-122"/>
              </a:rPr>
              <a:t>CHUZHONG YUWEN</a:t>
            </a:r>
            <a:endParaRPr lang="zh-CN" altLang="en-US" sz="1800" i="1">
              <a:solidFill>
                <a:srgbClr val="F2F2F2"/>
              </a:solidFill>
              <a:latin typeface="黑体" panose="02010609060101010101" pitchFamily="49" charset="-122"/>
              <a:ea typeface="黑体" panose="02010609060101010101" pitchFamily="49" charset="-122"/>
            </a:endParaRPr>
          </a:p>
        </p:txBody>
      </p:sp>
      <p:cxnSp>
        <p:nvCxnSpPr>
          <p:cNvPr id="18435" name="直接连接符 11"/>
          <p:cNvCxnSpPr/>
          <p:nvPr/>
        </p:nvCxnSpPr>
        <p:spPr>
          <a:xfrm>
            <a:off x="319088" y="4924425"/>
            <a:ext cx="8287941" cy="26194"/>
          </a:xfrm>
          <a:prstGeom prst="line">
            <a:avLst/>
          </a:prstGeom>
          <a:ln w="238125">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sp>
        <p:nvSpPr>
          <p:cNvPr id="18436" name="MH_Other_9"/>
          <p:cNvSpPr/>
          <p:nvPr/>
        </p:nvSpPr>
        <p:spPr>
          <a:xfrm flipH="1">
            <a:off x="3030141" y="3407569"/>
            <a:ext cx="1295400" cy="945356"/>
          </a:xfrm>
          <a:custGeom>
            <a:avLst/>
            <a:gdLst/>
            <a:ahLst/>
            <a:cxnLst>
              <a:cxn ang="0">
                <a:pos x="1412081" y="0"/>
              </a:cxn>
              <a:cxn ang="0">
                <a:pos x="1412081" y="630237"/>
              </a:cxn>
              <a:cxn ang="0">
                <a:pos x="116656" y="1260475"/>
              </a:cxn>
              <a:cxn ang="0">
                <a:pos x="1727200" y="315118"/>
              </a:cxn>
            </a:cxnLst>
            <a:rect l="l" t="t" r="r" b="b"/>
            <a:pathLst>
              <a:path w="1727200" h="1260475">
                <a:moveTo>
                  <a:pt x="0" y="1260475"/>
                </a:moveTo>
                <a:lnTo>
                  <a:pt x="0" y="546743"/>
                </a:lnTo>
                <a:cubicBezTo>
                  <a:pt x="0" y="354393"/>
                  <a:pt x="155931" y="198462"/>
                  <a:pt x="348281" y="198462"/>
                </a:cubicBezTo>
                <a:lnTo>
                  <a:pt x="1412081" y="198461"/>
                </a:lnTo>
                <a:lnTo>
                  <a:pt x="1412081" y="0"/>
                </a:lnTo>
                <a:lnTo>
                  <a:pt x="1727200" y="315118"/>
                </a:lnTo>
                <a:lnTo>
                  <a:pt x="1412081" y="630237"/>
                </a:lnTo>
                <a:lnTo>
                  <a:pt x="1412081" y="431775"/>
                </a:lnTo>
                <a:lnTo>
                  <a:pt x="348281" y="431775"/>
                </a:lnTo>
                <a:cubicBezTo>
                  <a:pt x="284786" y="431775"/>
                  <a:pt x="233314" y="483247"/>
                  <a:pt x="233314" y="546742"/>
                </a:cubicBezTo>
                <a:lnTo>
                  <a:pt x="233313" y="1260475"/>
                </a:lnTo>
                <a:close/>
              </a:path>
            </a:pathLst>
          </a:custGeom>
          <a:solidFill>
            <a:srgbClr val="00B0F0"/>
          </a:solidFill>
          <a:ln w="12700">
            <a:noFill/>
            <a:miter lim="800000"/>
          </a:ln>
        </p:spPr>
        <p:txBody>
          <a:bodyPr lIns="51428" tIns="25713" rIns="51428" bIns="25713"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fontAlgn="base">
              <a:spcBef>
                <a:spcPct val="0"/>
              </a:spcBef>
              <a:spcAft>
                <a:spcPct val="0"/>
              </a:spcAft>
            </a:pPr>
            <a:endParaRPr lang="zh-CN" altLang="en-US" sz="1350">
              <a:solidFill>
                <a:srgbClr val="FFFFFF"/>
              </a:solidFill>
            </a:endParaRPr>
          </a:p>
        </p:txBody>
      </p:sp>
      <p:sp>
        <p:nvSpPr>
          <p:cNvPr id="18437" name="MH_Other_10"/>
          <p:cNvSpPr/>
          <p:nvPr/>
        </p:nvSpPr>
        <p:spPr bwMode="auto">
          <a:xfrm>
            <a:off x="4148138" y="3979069"/>
            <a:ext cx="1296591" cy="945356"/>
          </a:xfrm>
          <a:prstGeom prst="bentArrow">
            <a:avLst>
              <a:gd name="adj1" fmla="val 18510"/>
              <a:gd name="adj2" fmla="val 25000"/>
              <a:gd name="adj3" fmla="val 25000"/>
              <a:gd name="adj4" fmla="val 2763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51428" tIns="25713" rIns="51428" bIns="25713" anchor="ctr" anchorCtr="0">
            <a:scene3d>
              <a:camera prst="orthographicFront"/>
              <a:lightRig rig="threePt" dir="t"/>
            </a:scene3d>
            <a:sp3d contourW="12700">
              <a:contourClr>
                <a:srgbClr val="FFFFFF"/>
              </a:contourClr>
            </a:sp3d>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5pPr>
            <a:lvl6pPr marL="2286000" algn="l" defTabSz="914400" rtl="0" eaLnBrk="1" latinLnBrk="0" hangingPunct="1">
              <a:defRPr lang="zh-CN" altLang="en-US" kern="1200">
                <a:solidFill>
                  <a:schemeClr val="lt1"/>
                </a:solidFill>
                <a:latin typeface="+mn-lt"/>
                <a:ea typeface="+mn-ea"/>
                <a:cs typeface="+mn-cs"/>
              </a:defRPr>
            </a:lvl6pPr>
            <a:lvl7pPr marL="2743200" algn="l" defTabSz="914400" rtl="0" eaLnBrk="1" latinLnBrk="0" hangingPunct="1">
              <a:defRPr lang="zh-CN" altLang="en-US" kern="1200">
                <a:solidFill>
                  <a:schemeClr val="lt1"/>
                </a:solidFill>
                <a:latin typeface="+mn-lt"/>
                <a:ea typeface="+mn-ea"/>
                <a:cs typeface="+mn-cs"/>
              </a:defRPr>
            </a:lvl7pPr>
            <a:lvl8pPr marL="3200400" algn="l" defTabSz="914400" rtl="0" eaLnBrk="1" latinLnBrk="0" hangingPunct="1">
              <a:defRPr lang="zh-CN" altLang="en-US" kern="1200">
                <a:solidFill>
                  <a:schemeClr val="lt1"/>
                </a:solidFill>
                <a:latin typeface="+mn-lt"/>
                <a:ea typeface="+mn-ea"/>
                <a:cs typeface="+mn-cs"/>
              </a:defRPr>
            </a:lvl8pPr>
            <a:lvl9pPr marL="3657600" algn="l" defTabSz="914400" rtl="0" eaLnBrk="1" latinLnBrk="0" hangingPunct="1">
              <a:defRPr lang="zh-CN" altLang="en-US" kern="1200">
                <a:solidFill>
                  <a:schemeClr val="lt1"/>
                </a:solidFill>
                <a:latin typeface="+mn-lt"/>
                <a:ea typeface="+mn-ea"/>
                <a:cs typeface="+mn-cs"/>
              </a:defRPr>
            </a:lvl9pPr>
          </a:lstStyle>
          <a:p>
            <a:pPr marL="0" marR="0" lvl="0" indent="0" algn="ctr" fontAlgn="base">
              <a:spcBef>
                <a:spcPct val="0"/>
              </a:spcBef>
              <a:spcAft>
                <a:spcPct val="0"/>
              </a:spcAft>
            </a:pPr>
            <a:endParaRPr lang="zh-CN" altLang="en-US" sz="1350">
              <a:solidFill>
                <a:srgbClr val="FFFFFF"/>
              </a:solidFill>
            </a:endParaRPr>
          </a:p>
        </p:txBody>
      </p:sp>
      <p:sp>
        <p:nvSpPr>
          <p:cNvPr id="18438" name="MH_Other_10"/>
          <p:cNvSpPr/>
          <p:nvPr/>
        </p:nvSpPr>
        <p:spPr bwMode="auto">
          <a:xfrm>
            <a:off x="4151710" y="2862263"/>
            <a:ext cx="1296591" cy="945356"/>
          </a:xfrm>
          <a:prstGeom prst="bentArrow">
            <a:avLst>
              <a:gd name="adj1" fmla="val 18510"/>
              <a:gd name="adj2" fmla="val 25000"/>
              <a:gd name="adj3" fmla="val 25000"/>
              <a:gd name="adj4" fmla="val 2763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51428" tIns="25713" rIns="51428" bIns="25713" anchor="ctr" anchorCtr="0">
            <a:scene3d>
              <a:camera prst="orthographicFront"/>
              <a:lightRig rig="threePt" dir="t"/>
            </a:scene3d>
            <a:sp3d contourW="12700">
              <a:contourClr>
                <a:srgbClr val="FFFFFF"/>
              </a:contourClr>
            </a:sp3d>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5pPr>
            <a:lvl6pPr marL="2286000" algn="l" defTabSz="914400" rtl="0" eaLnBrk="1" latinLnBrk="0" hangingPunct="1">
              <a:defRPr lang="zh-CN" altLang="en-US" kern="1200">
                <a:solidFill>
                  <a:schemeClr val="lt1"/>
                </a:solidFill>
                <a:latin typeface="+mn-lt"/>
                <a:ea typeface="+mn-ea"/>
                <a:cs typeface="+mn-cs"/>
              </a:defRPr>
            </a:lvl6pPr>
            <a:lvl7pPr marL="2743200" algn="l" defTabSz="914400" rtl="0" eaLnBrk="1" latinLnBrk="0" hangingPunct="1">
              <a:defRPr lang="zh-CN" altLang="en-US" kern="1200">
                <a:solidFill>
                  <a:schemeClr val="lt1"/>
                </a:solidFill>
                <a:latin typeface="+mn-lt"/>
                <a:ea typeface="+mn-ea"/>
                <a:cs typeface="+mn-cs"/>
              </a:defRPr>
            </a:lvl7pPr>
            <a:lvl8pPr marL="3200400" algn="l" defTabSz="914400" rtl="0" eaLnBrk="1" latinLnBrk="0" hangingPunct="1">
              <a:defRPr lang="zh-CN" altLang="en-US" kern="1200">
                <a:solidFill>
                  <a:schemeClr val="lt1"/>
                </a:solidFill>
                <a:latin typeface="+mn-lt"/>
                <a:ea typeface="+mn-ea"/>
                <a:cs typeface="+mn-cs"/>
              </a:defRPr>
            </a:lvl8pPr>
            <a:lvl9pPr marL="3657600" algn="l" defTabSz="914400" rtl="0" eaLnBrk="1" latinLnBrk="0" hangingPunct="1">
              <a:defRPr lang="zh-CN" altLang="en-US" kern="1200">
                <a:solidFill>
                  <a:schemeClr val="lt1"/>
                </a:solidFill>
                <a:latin typeface="+mn-lt"/>
                <a:ea typeface="+mn-ea"/>
                <a:cs typeface="+mn-cs"/>
              </a:defRPr>
            </a:lvl9pPr>
          </a:lstStyle>
          <a:p>
            <a:pPr marL="0" marR="0" lvl="0" indent="0" algn="ctr" fontAlgn="base">
              <a:spcBef>
                <a:spcPct val="0"/>
              </a:spcBef>
              <a:spcAft>
                <a:spcPct val="0"/>
              </a:spcAft>
            </a:pPr>
            <a:endParaRPr lang="zh-CN" altLang="en-US" sz="1350">
              <a:solidFill>
                <a:srgbClr val="FFFFFF"/>
              </a:solidFill>
            </a:endParaRPr>
          </a:p>
        </p:txBody>
      </p:sp>
      <p:sp>
        <p:nvSpPr>
          <p:cNvPr id="18439" name="MH_Other_10"/>
          <p:cNvSpPr/>
          <p:nvPr/>
        </p:nvSpPr>
        <p:spPr bwMode="auto">
          <a:xfrm>
            <a:off x="4184412" y="1641158"/>
            <a:ext cx="1295400" cy="945356"/>
          </a:xfrm>
          <a:prstGeom prst="bentArrow">
            <a:avLst>
              <a:gd name="adj1" fmla="val 18510"/>
              <a:gd name="adj2" fmla="val 25000"/>
              <a:gd name="adj3" fmla="val 25000"/>
              <a:gd name="adj4" fmla="val 2763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51428" tIns="25713" rIns="51428" bIns="25713" anchor="ctr" anchorCtr="0">
            <a:scene3d>
              <a:camera prst="orthographicFront"/>
              <a:lightRig rig="threePt" dir="t"/>
            </a:scene3d>
            <a:sp3d contourW="12700">
              <a:contourClr>
                <a:srgbClr val="FFFFFF"/>
              </a:contourClr>
            </a:sp3d>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5pPr>
            <a:lvl6pPr marL="2286000" algn="l" defTabSz="914400" rtl="0" eaLnBrk="1" latinLnBrk="0" hangingPunct="1">
              <a:defRPr lang="zh-CN" altLang="en-US" kern="1200">
                <a:solidFill>
                  <a:schemeClr val="lt1"/>
                </a:solidFill>
                <a:latin typeface="+mn-lt"/>
                <a:ea typeface="+mn-ea"/>
                <a:cs typeface="+mn-cs"/>
              </a:defRPr>
            </a:lvl6pPr>
            <a:lvl7pPr marL="2743200" algn="l" defTabSz="914400" rtl="0" eaLnBrk="1" latinLnBrk="0" hangingPunct="1">
              <a:defRPr lang="zh-CN" altLang="en-US" kern="1200">
                <a:solidFill>
                  <a:schemeClr val="lt1"/>
                </a:solidFill>
                <a:latin typeface="+mn-lt"/>
                <a:ea typeface="+mn-ea"/>
                <a:cs typeface="+mn-cs"/>
              </a:defRPr>
            </a:lvl7pPr>
            <a:lvl8pPr marL="3200400" algn="l" defTabSz="914400" rtl="0" eaLnBrk="1" latinLnBrk="0" hangingPunct="1">
              <a:defRPr lang="zh-CN" altLang="en-US" kern="1200">
                <a:solidFill>
                  <a:schemeClr val="lt1"/>
                </a:solidFill>
                <a:latin typeface="+mn-lt"/>
                <a:ea typeface="+mn-ea"/>
                <a:cs typeface="+mn-cs"/>
              </a:defRPr>
            </a:lvl8pPr>
            <a:lvl9pPr marL="3657600" algn="l" defTabSz="914400" rtl="0" eaLnBrk="1" latinLnBrk="0" hangingPunct="1">
              <a:defRPr lang="zh-CN" altLang="en-US" kern="1200">
                <a:solidFill>
                  <a:schemeClr val="lt1"/>
                </a:solidFill>
                <a:latin typeface="+mn-lt"/>
                <a:ea typeface="+mn-ea"/>
                <a:cs typeface="+mn-cs"/>
              </a:defRPr>
            </a:lvl9pPr>
          </a:lstStyle>
          <a:p>
            <a:pPr marL="0" marR="0" lvl="0" indent="0" algn="ctr" fontAlgn="base">
              <a:spcBef>
                <a:spcPct val="0"/>
              </a:spcBef>
              <a:spcAft>
                <a:spcPct val="0"/>
              </a:spcAft>
            </a:pPr>
            <a:endParaRPr lang="zh-CN" altLang="en-US" sz="1350">
              <a:solidFill>
                <a:srgbClr val="FFFFFF"/>
              </a:solidFill>
            </a:endParaRPr>
          </a:p>
        </p:txBody>
      </p:sp>
      <p:sp>
        <p:nvSpPr>
          <p:cNvPr id="18440" name="MH_Other_9"/>
          <p:cNvSpPr/>
          <p:nvPr/>
        </p:nvSpPr>
        <p:spPr>
          <a:xfrm flipH="1">
            <a:off x="3033713" y="2290763"/>
            <a:ext cx="1296591" cy="945356"/>
          </a:xfrm>
          <a:custGeom>
            <a:avLst/>
            <a:gdLst/>
            <a:ahLst/>
            <a:cxnLst>
              <a:cxn ang="0">
                <a:pos x="1413669" y="0"/>
              </a:cxn>
              <a:cxn ang="0">
                <a:pos x="1413669" y="630237"/>
              </a:cxn>
              <a:cxn ang="0">
                <a:pos x="116656" y="1260475"/>
              </a:cxn>
              <a:cxn ang="0">
                <a:pos x="1728788" y="315118"/>
              </a:cxn>
            </a:cxnLst>
            <a:rect l="l" t="t" r="r" b="b"/>
            <a:pathLst>
              <a:path w="1728788" h="1260475">
                <a:moveTo>
                  <a:pt x="0" y="1260475"/>
                </a:moveTo>
                <a:lnTo>
                  <a:pt x="0" y="546743"/>
                </a:lnTo>
                <a:cubicBezTo>
                  <a:pt x="0" y="354393"/>
                  <a:pt x="155931" y="198462"/>
                  <a:pt x="348281" y="198462"/>
                </a:cubicBezTo>
                <a:lnTo>
                  <a:pt x="1413669" y="198461"/>
                </a:lnTo>
                <a:lnTo>
                  <a:pt x="1413669" y="0"/>
                </a:lnTo>
                <a:lnTo>
                  <a:pt x="1728788" y="315118"/>
                </a:lnTo>
                <a:lnTo>
                  <a:pt x="1413669" y="630237"/>
                </a:lnTo>
                <a:lnTo>
                  <a:pt x="1413669" y="431775"/>
                </a:lnTo>
                <a:lnTo>
                  <a:pt x="348281" y="431775"/>
                </a:lnTo>
                <a:cubicBezTo>
                  <a:pt x="284786" y="431775"/>
                  <a:pt x="233314" y="483247"/>
                  <a:pt x="233314" y="546742"/>
                </a:cubicBezTo>
                <a:lnTo>
                  <a:pt x="233313" y="1260475"/>
                </a:lnTo>
                <a:close/>
              </a:path>
            </a:pathLst>
          </a:custGeom>
          <a:solidFill>
            <a:srgbClr val="00B0F0"/>
          </a:solidFill>
          <a:ln w="12700">
            <a:noFill/>
            <a:miter lim="800000"/>
          </a:ln>
        </p:spPr>
        <p:txBody>
          <a:bodyPr lIns="51428" tIns="25713" rIns="51428" bIns="25713"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fontAlgn="base">
              <a:spcBef>
                <a:spcPct val="0"/>
              </a:spcBef>
              <a:spcAft>
                <a:spcPct val="0"/>
              </a:spcAft>
            </a:pPr>
            <a:endParaRPr lang="zh-CN" altLang="en-US" sz="1350">
              <a:solidFill>
                <a:srgbClr val="FFFFFF"/>
              </a:solidFill>
            </a:endParaRPr>
          </a:p>
        </p:txBody>
      </p:sp>
      <p:sp>
        <p:nvSpPr>
          <p:cNvPr id="18441" name="文本框 24"/>
          <p:cNvSpPr/>
          <p:nvPr/>
        </p:nvSpPr>
        <p:spPr>
          <a:xfrm>
            <a:off x="3375422" y="5035154"/>
            <a:ext cx="3138488" cy="7143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zh-CN" sz="4050" b="1">
                <a:latin typeface="黑体" panose="02010609060101010101" pitchFamily="49" charset="-122"/>
                <a:ea typeface="黑体" panose="02010609060101010101" pitchFamily="49" charset="-122"/>
              </a:rPr>
              <a:t>枯水期</a:t>
            </a:r>
            <a:endParaRPr lang="zh-CN" altLang="zh-CN" sz="4050" b="1">
              <a:latin typeface="黑体" panose="02010609060101010101" pitchFamily="49" charset="-122"/>
              <a:ea typeface="黑体" panose="02010609060101010101" pitchFamily="49" charset="-122"/>
            </a:endParaRPr>
          </a:p>
        </p:txBody>
      </p:sp>
      <p:sp>
        <p:nvSpPr>
          <p:cNvPr id="18442" name="文本框 25"/>
          <p:cNvSpPr/>
          <p:nvPr/>
        </p:nvSpPr>
        <p:spPr>
          <a:xfrm>
            <a:off x="821531" y="5034756"/>
            <a:ext cx="613172" cy="55308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3000" b="1">
                <a:latin typeface="黑体" panose="02010609060101010101" pitchFamily="49" charset="-122"/>
                <a:ea typeface="黑体" panose="02010609060101010101" pitchFamily="49" charset="-122"/>
              </a:rPr>
              <a:t>河</a:t>
            </a:r>
            <a:endParaRPr lang="zh-CN" altLang="en-US" sz="3000" b="1">
              <a:latin typeface="黑体" panose="02010609060101010101" pitchFamily="49" charset="-122"/>
              <a:ea typeface="黑体" panose="02010609060101010101" pitchFamily="49" charset="-122"/>
            </a:endParaRPr>
          </a:p>
        </p:txBody>
      </p:sp>
      <p:sp>
        <p:nvSpPr>
          <p:cNvPr id="18443" name="文本框 26"/>
          <p:cNvSpPr/>
          <p:nvPr/>
        </p:nvSpPr>
        <p:spPr>
          <a:xfrm>
            <a:off x="1363107" y="5035074"/>
            <a:ext cx="613172" cy="55308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3000" b="1">
                <a:latin typeface="黑体" panose="02010609060101010101" pitchFamily="49" charset="-122"/>
                <a:ea typeface="黑体" panose="02010609060101010101" pitchFamily="49" charset="-122"/>
              </a:rPr>
              <a:t>心</a:t>
            </a:r>
            <a:endParaRPr lang="zh-CN" altLang="en-US" sz="3000" b="1">
              <a:latin typeface="黑体" panose="02010609060101010101" pitchFamily="49" charset="-122"/>
              <a:ea typeface="黑体" panose="02010609060101010101" pitchFamily="49" charset="-122"/>
            </a:endParaRPr>
          </a:p>
        </p:txBody>
      </p:sp>
      <p:sp>
        <p:nvSpPr>
          <p:cNvPr id="18444" name="文本框 27"/>
          <p:cNvSpPr/>
          <p:nvPr/>
        </p:nvSpPr>
        <p:spPr>
          <a:xfrm>
            <a:off x="4443413" y="4277916"/>
            <a:ext cx="1096566" cy="41402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100" b="1">
                <a:latin typeface="黑体" panose="02010609060101010101" pitchFamily="49" charset="-122"/>
                <a:ea typeface="黑体" panose="02010609060101010101" pitchFamily="49" charset="-122"/>
              </a:rPr>
              <a:t>俯视</a:t>
            </a:r>
            <a:endParaRPr lang="zh-CN" altLang="en-US" sz="2100" b="1">
              <a:latin typeface="黑体" panose="02010609060101010101" pitchFamily="49" charset="-122"/>
              <a:ea typeface="黑体" panose="02010609060101010101" pitchFamily="49" charset="-122"/>
            </a:endParaRPr>
          </a:p>
        </p:txBody>
      </p:sp>
      <p:sp>
        <p:nvSpPr>
          <p:cNvPr id="18445" name="文本框 29"/>
          <p:cNvSpPr/>
          <p:nvPr/>
        </p:nvSpPr>
        <p:spPr>
          <a:xfrm>
            <a:off x="4407694" y="2012156"/>
            <a:ext cx="1097756" cy="41402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100" b="1">
                <a:latin typeface="黑体" panose="02010609060101010101" pitchFamily="49" charset="-122"/>
                <a:ea typeface="黑体" panose="02010609060101010101" pitchFamily="49" charset="-122"/>
              </a:rPr>
              <a:t>俯视</a:t>
            </a:r>
            <a:endParaRPr lang="zh-CN" altLang="en-US" sz="2100" b="1">
              <a:latin typeface="黑体" panose="02010609060101010101" pitchFamily="49" charset="-122"/>
              <a:ea typeface="黑体" panose="02010609060101010101" pitchFamily="49" charset="-122"/>
            </a:endParaRPr>
          </a:p>
        </p:txBody>
      </p:sp>
      <p:sp>
        <p:nvSpPr>
          <p:cNvPr id="18446" name="文本框 30"/>
          <p:cNvSpPr/>
          <p:nvPr/>
        </p:nvSpPr>
        <p:spPr>
          <a:xfrm>
            <a:off x="3345656" y="2582466"/>
            <a:ext cx="1097756" cy="41402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100" b="1">
                <a:latin typeface="黑体" panose="02010609060101010101" pitchFamily="49" charset="-122"/>
                <a:ea typeface="黑体" panose="02010609060101010101" pitchFamily="49" charset="-122"/>
              </a:rPr>
              <a:t>俯视</a:t>
            </a:r>
            <a:endParaRPr lang="zh-CN" altLang="en-US" sz="2100" b="1">
              <a:latin typeface="黑体" panose="02010609060101010101" pitchFamily="49" charset="-122"/>
              <a:ea typeface="黑体" panose="02010609060101010101" pitchFamily="49" charset="-122"/>
            </a:endParaRPr>
          </a:p>
        </p:txBody>
      </p:sp>
      <p:sp>
        <p:nvSpPr>
          <p:cNvPr id="18447" name="文本框 31"/>
          <p:cNvSpPr/>
          <p:nvPr/>
        </p:nvSpPr>
        <p:spPr>
          <a:xfrm>
            <a:off x="3321844" y="3738563"/>
            <a:ext cx="718820" cy="41402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100" b="1">
                <a:latin typeface="黑体" panose="02010609060101010101" pitchFamily="49" charset="-122"/>
                <a:ea typeface="黑体" panose="02010609060101010101" pitchFamily="49" charset="-122"/>
              </a:rPr>
              <a:t>仰视</a:t>
            </a:r>
            <a:endParaRPr lang="zh-CN" altLang="en-US" sz="2100"/>
          </a:p>
        </p:txBody>
      </p:sp>
      <p:sp>
        <p:nvSpPr>
          <p:cNvPr id="18448" name="文本框 32"/>
          <p:cNvSpPr/>
          <p:nvPr/>
        </p:nvSpPr>
        <p:spPr>
          <a:xfrm>
            <a:off x="4320779" y="3171825"/>
            <a:ext cx="1254760" cy="41402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zh-CN" sz="2100" b="1">
                <a:latin typeface="黑体" panose="02010609060101010101" pitchFamily="49" charset="-122"/>
                <a:ea typeface="黑体" panose="02010609060101010101" pitchFamily="49" charset="-122"/>
              </a:rPr>
              <a:t>由上而下</a:t>
            </a:r>
            <a:endParaRPr lang="zh-CN" altLang="zh-CN" sz="2100" b="1">
              <a:latin typeface="黑体" panose="02010609060101010101" pitchFamily="49" charset="-122"/>
              <a:ea typeface="黑体" panose="02010609060101010101" pitchFamily="49" charset="-122"/>
            </a:endParaRPr>
          </a:p>
        </p:txBody>
      </p:sp>
      <p:sp>
        <p:nvSpPr>
          <p:cNvPr id="18449" name="文本框 33"/>
          <p:cNvSpPr/>
          <p:nvPr/>
        </p:nvSpPr>
        <p:spPr>
          <a:xfrm>
            <a:off x="4525566" y="3698081"/>
            <a:ext cx="613172" cy="50673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700" b="1">
                <a:solidFill>
                  <a:srgbClr val="FF0000"/>
                </a:solidFill>
                <a:latin typeface="黑体" panose="02010609060101010101" pitchFamily="49" charset="-122"/>
                <a:ea typeface="黑体" panose="02010609060101010101" pitchFamily="49" charset="-122"/>
              </a:rPr>
              <a:t>奇</a:t>
            </a:r>
            <a:endParaRPr lang="zh-CN" altLang="en-US" sz="2700" b="1">
              <a:solidFill>
                <a:srgbClr val="FF0000"/>
              </a:solidFill>
              <a:latin typeface="黑体" panose="02010609060101010101" pitchFamily="49" charset="-122"/>
              <a:ea typeface="黑体" panose="02010609060101010101" pitchFamily="49" charset="-122"/>
            </a:endParaRPr>
          </a:p>
        </p:txBody>
      </p:sp>
      <p:sp>
        <p:nvSpPr>
          <p:cNvPr id="18450" name="文本框 34"/>
          <p:cNvSpPr/>
          <p:nvPr/>
        </p:nvSpPr>
        <p:spPr>
          <a:xfrm>
            <a:off x="3463528" y="3148013"/>
            <a:ext cx="613172" cy="50673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700" b="1">
                <a:solidFill>
                  <a:srgbClr val="FF0000"/>
                </a:solidFill>
                <a:latin typeface="黑体" panose="02010609060101010101" pitchFamily="49" charset="-122"/>
                <a:ea typeface="黑体" panose="02010609060101010101" pitchFamily="49" charset="-122"/>
              </a:rPr>
              <a:t>雄</a:t>
            </a:r>
            <a:endParaRPr lang="zh-CN" altLang="en-US" sz="2700" b="1">
              <a:solidFill>
                <a:srgbClr val="FF0000"/>
              </a:solidFill>
              <a:latin typeface="黑体" panose="02010609060101010101" pitchFamily="49" charset="-122"/>
              <a:ea typeface="黑体" panose="02010609060101010101" pitchFamily="49" charset="-122"/>
            </a:endParaRPr>
          </a:p>
        </p:txBody>
      </p:sp>
      <p:sp>
        <p:nvSpPr>
          <p:cNvPr id="18451" name="文本框 35"/>
          <p:cNvSpPr/>
          <p:nvPr/>
        </p:nvSpPr>
        <p:spPr>
          <a:xfrm>
            <a:off x="4544616" y="2587228"/>
            <a:ext cx="613172" cy="50673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700" b="1">
                <a:solidFill>
                  <a:srgbClr val="FF0000"/>
                </a:solidFill>
                <a:latin typeface="黑体" panose="02010609060101010101" pitchFamily="49" charset="-122"/>
                <a:ea typeface="黑体" panose="02010609060101010101" pitchFamily="49" charset="-122"/>
              </a:rPr>
              <a:t>险</a:t>
            </a:r>
            <a:endParaRPr lang="zh-CN" altLang="en-US" sz="2700" b="1">
              <a:solidFill>
                <a:srgbClr val="FF0000"/>
              </a:solidFill>
              <a:latin typeface="黑体" panose="02010609060101010101" pitchFamily="49" charset="-122"/>
              <a:ea typeface="黑体" panose="02010609060101010101" pitchFamily="49" charset="-122"/>
            </a:endParaRPr>
          </a:p>
        </p:txBody>
      </p:sp>
      <p:sp>
        <p:nvSpPr>
          <p:cNvPr id="18452" name="文本框 36"/>
          <p:cNvSpPr/>
          <p:nvPr/>
        </p:nvSpPr>
        <p:spPr>
          <a:xfrm>
            <a:off x="4516041" y="1422797"/>
            <a:ext cx="613172" cy="50673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700" b="1">
                <a:solidFill>
                  <a:srgbClr val="FF0000"/>
                </a:solidFill>
                <a:latin typeface="黑体" panose="02010609060101010101" pitchFamily="49" charset="-122"/>
                <a:ea typeface="黑体" panose="02010609060101010101" pitchFamily="49" charset="-122"/>
              </a:rPr>
              <a:t>力</a:t>
            </a:r>
            <a:endParaRPr lang="zh-CN" altLang="en-US" sz="2700" b="1">
              <a:solidFill>
                <a:srgbClr val="FF0000"/>
              </a:solidFill>
              <a:latin typeface="黑体" panose="02010609060101010101" pitchFamily="49" charset="-122"/>
              <a:ea typeface="黑体" panose="02010609060101010101" pitchFamily="49" charset="-122"/>
            </a:endParaRPr>
          </a:p>
        </p:txBody>
      </p:sp>
      <p:sp>
        <p:nvSpPr>
          <p:cNvPr id="18453" name="文本框 37"/>
          <p:cNvSpPr/>
          <p:nvPr/>
        </p:nvSpPr>
        <p:spPr>
          <a:xfrm>
            <a:off x="3463528" y="2007394"/>
            <a:ext cx="613172" cy="50673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700" b="1">
                <a:solidFill>
                  <a:srgbClr val="FF0000"/>
                </a:solidFill>
                <a:latin typeface="黑体" panose="02010609060101010101" pitchFamily="49" charset="-122"/>
                <a:ea typeface="黑体" panose="02010609060101010101" pitchFamily="49" charset="-122"/>
              </a:rPr>
              <a:t>美</a:t>
            </a:r>
            <a:endParaRPr lang="zh-CN" altLang="en-US" sz="2700" b="1">
              <a:solidFill>
                <a:srgbClr val="FF0000"/>
              </a:solidFill>
              <a:latin typeface="黑体" panose="02010609060101010101" pitchFamily="49" charset="-122"/>
              <a:ea typeface="黑体" panose="02010609060101010101" pitchFamily="49" charset="-122"/>
            </a:endParaRPr>
          </a:p>
        </p:txBody>
      </p:sp>
      <p:sp>
        <p:nvSpPr>
          <p:cNvPr id="18454" name="文本框 38"/>
          <p:cNvSpPr/>
          <p:nvPr/>
        </p:nvSpPr>
        <p:spPr>
          <a:xfrm>
            <a:off x="5445125" y="3990975"/>
            <a:ext cx="3592830" cy="119888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en-US" altLang="en-US" sz="2400">
                <a:latin typeface="楷体" panose="02010609060101010101" pitchFamily="49" charset="-122"/>
                <a:ea typeface="楷体" panose="02010609060101010101" pitchFamily="49" charset="-122"/>
              </a:rPr>
              <a:t>入水处深不可测，这便是</a:t>
            </a:r>
            <a:r>
              <a:rPr lang="en-US" altLang="zh-CN" sz="2400">
                <a:latin typeface="楷体" panose="02010609060101010101" pitchFamily="49" charset="-122"/>
                <a:ea typeface="楷体" panose="02010609060101010101" pitchFamily="49" charset="-122"/>
              </a:rPr>
              <a:t>“</a:t>
            </a:r>
            <a:r>
              <a:rPr lang="en-US" altLang="en-US" sz="2400">
                <a:latin typeface="楷体" panose="02010609060101010101" pitchFamily="49" charset="-122"/>
                <a:ea typeface="楷体" panose="02010609060101010101" pitchFamily="49" charset="-122"/>
              </a:rPr>
              <a:t>壶口</a:t>
            </a:r>
            <a:r>
              <a:rPr lang="en-US" altLang="zh-CN" sz="2400">
                <a:latin typeface="楷体" panose="02010609060101010101" pitchFamily="49" charset="-122"/>
                <a:ea typeface="楷体" panose="02010609060101010101" pitchFamily="49" charset="-122"/>
              </a:rPr>
              <a:t>”</a:t>
            </a:r>
            <a:r>
              <a:rPr lang="en-US" altLang="en-US" sz="2400">
                <a:latin typeface="楷体" panose="02010609060101010101" pitchFamily="49" charset="-122"/>
                <a:ea typeface="楷体" panose="02010609060101010101" pitchFamily="49" charset="-122"/>
              </a:rPr>
              <a:t>。龙槽</a:t>
            </a:r>
            <a:r>
              <a:rPr lang="en-US" altLang="en-US" sz="2400" b="1">
                <a:solidFill>
                  <a:srgbClr val="FF0000"/>
                </a:solidFill>
                <a:latin typeface="楷体" panose="02010609060101010101" pitchFamily="49" charset="-122"/>
                <a:ea typeface="楷体" panose="02010609060101010101" pitchFamily="49" charset="-122"/>
              </a:rPr>
              <a:t>顶</a:t>
            </a:r>
            <a:r>
              <a:rPr lang="en-US" altLang="en-US" sz="2400">
                <a:latin typeface="楷体" panose="02010609060101010101" pitchFamily="49" charset="-122"/>
                <a:ea typeface="楷体" panose="02010609060101010101" pitchFamily="49" charset="-122"/>
              </a:rPr>
              <a:t>着宽宽的河面形成一个</a:t>
            </a:r>
            <a:r>
              <a:rPr lang="en-US" altLang="zh-CN" sz="2400">
                <a:latin typeface="楷体" panose="02010609060101010101" pitchFamily="49" charset="-122"/>
                <a:ea typeface="楷体" panose="02010609060101010101" pitchFamily="49" charset="-122"/>
              </a:rPr>
              <a:t>“</a:t>
            </a:r>
            <a:r>
              <a:rPr lang="en-US" altLang="en-US" sz="2400">
                <a:latin typeface="楷体" panose="02010609060101010101" pitchFamily="49" charset="-122"/>
                <a:ea typeface="楷体" panose="02010609060101010101" pitchFamily="49" charset="-122"/>
              </a:rPr>
              <a:t>丁</a:t>
            </a:r>
            <a:r>
              <a:rPr lang="en-US" altLang="zh-CN" sz="2400">
                <a:latin typeface="楷体" panose="02010609060101010101" pitchFamily="49" charset="-122"/>
                <a:ea typeface="楷体" panose="02010609060101010101" pitchFamily="49" charset="-122"/>
              </a:rPr>
              <a:t>”</a:t>
            </a:r>
            <a:r>
              <a:rPr lang="en-US" altLang="en-US" sz="2400">
                <a:latin typeface="楷体" panose="02010609060101010101" pitchFamily="49" charset="-122"/>
                <a:ea typeface="楷体" panose="02010609060101010101" pitchFamily="49" charset="-122"/>
              </a:rPr>
              <a:t>字。</a:t>
            </a:r>
            <a:endParaRPr lang="en-US" altLang="en-US" sz="2400">
              <a:latin typeface="楷体" panose="02010609060101010101" pitchFamily="49" charset="-122"/>
              <a:ea typeface="楷体" panose="02010609060101010101" pitchFamily="49" charset="-122"/>
            </a:endParaRPr>
          </a:p>
        </p:txBody>
      </p:sp>
      <p:sp>
        <p:nvSpPr>
          <p:cNvPr id="18455" name="文本框 40"/>
          <p:cNvSpPr/>
          <p:nvPr/>
        </p:nvSpPr>
        <p:spPr>
          <a:xfrm>
            <a:off x="143510" y="3171825"/>
            <a:ext cx="3423285" cy="1568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en-US" altLang="en-US" sz="2400">
                <a:latin typeface="楷体" panose="02010609060101010101" pitchFamily="49" charset="-122"/>
                <a:ea typeface="楷体" panose="02010609060101010101" pitchFamily="49" charset="-122"/>
              </a:rPr>
              <a:t>河水排排</a:t>
            </a:r>
            <a:r>
              <a:rPr lang="en-US" altLang="en-US" sz="2400" b="1">
                <a:solidFill>
                  <a:srgbClr val="FF0000"/>
                </a:solidFill>
                <a:latin typeface="楷体" panose="02010609060101010101" pitchFamily="49" charset="-122"/>
                <a:ea typeface="楷体" panose="02010609060101010101" pitchFamily="49" charset="-122"/>
              </a:rPr>
              <a:t>涌来</a:t>
            </a:r>
            <a:r>
              <a:rPr lang="en-US" altLang="en-US" sz="2400">
                <a:latin typeface="楷体" panose="02010609060101010101" pitchFamily="49" charset="-122"/>
                <a:ea typeface="楷体" panose="02010609060101010101" pitchFamily="49" charset="-122"/>
              </a:rPr>
              <a:t>，势如千军万马，互相</a:t>
            </a:r>
            <a:r>
              <a:rPr lang="en-US" altLang="en-US" sz="2400" b="1">
                <a:solidFill>
                  <a:srgbClr val="FF0000"/>
                </a:solidFill>
                <a:latin typeface="楷体" panose="02010609060101010101" pitchFamily="49" charset="-122"/>
                <a:ea typeface="楷体" panose="02010609060101010101" pitchFamily="49" charset="-122"/>
              </a:rPr>
              <a:t>挤</a:t>
            </a:r>
            <a:r>
              <a:rPr lang="en-US" altLang="en-US" sz="2400">
                <a:latin typeface="楷体" panose="02010609060101010101" pitchFamily="49" charset="-122"/>
                <a:ea typeface="楷体" panose="02010609060101010101" pitchFamily="49" charset="-122"/>
              </a:rPr>
              <a:t>着、</a:t>
            </a:r>
            <a:r>
              <a:rPr lang="en-US" altLang="en-US" sz="2400" b="1">
                <a:solidFill>
                  <a:srgbClr val="FF0000"/>
                </a:solidFill>
                <a:latin typeface="楷体" panose="02010609060101010101" pitchFamily="49" charset="-122"/>
                <a:ea typeface="楷体" panose="02010609060101010101" pitchFamily="49" charset="-122"/>
              </a:rPr>
              <a:t>撞</a:t>
            </a:r>
            <a:r>
              <a:rPr lang="en-US" altLang="en-US" sz="2400">
                <a:latin typeface="楷体" panose="02010609060101010101" pitchFamily="49" charset="-122"/>
                <a:ea typeface="楷体" panose="02010609060101010101" pitchFamily="49" charset="-122"/>
              </a:rPr>
              <a:t>着，</a:t>
            </a:r>
            <a:r>
              <a:rPr lang="en-US" altLang="en-US" sz="2400" b="1">
                <a:solidFill>
                  <a:srgbClr val="FF0000"/>
                </a:solidFill>
                <a:latin typeface="楷体" panose="02010609060101010101" pitchFamily="49" charset="-122"/>
                <a:ea typeface="楷体" panose="02010609060101010101" pitchFamily="49" charset="-122"/>
              </a:rPr>
              <a:t>推推搡搡</a:t>
            </a:r>
            <a:r>
              <a:rPr lang="en-US" altLang="en-US" sz="2400">
                <a:latin typeface="楷体" panose="02010609060101010101" pitchFamily="49" charset="-122"/>
                <a:ea typeface="楷体" panose="02010609060101010101" pitchFamily="49" charset="-122"/>
              </a:rPr>
              <a:t>，</a:t>
            </a:r>
            <a:r>
              <a:rPr lang="en-US" altLang="en-US" sz="2400" b="1">
                <a:solidFill>
                  <a:srgbClr val="FF0000"/>
                </a:solidFill>
                <a:latin typeface="楷体" panose="02010609060101010101" pitchFamily="49" charset="-122"/>
                <a:ea typeface="楷体" panose="02010609060101010101" pitchFamily="49" charset="-122"/>
              </a:rPr>
              <a:t>前呼后拥</a:t>
            </a:r>
            <a:r>
              <a:rPr lang="en-US" altLang="en-US" sz="2400">
                <a:latin typeface="楷体" panose="02010609060101010101" pitchFamily="49" charset="-122"/>
                <a:ea typeface="楷体" panose="02010609060101010101" pitchFamily="49" charset="-122"/>
              </a:rPr>
              <a:t>，</a:t>
            </a:r>
            <a:r>
              <a:rPr lang="en-US" altLang="en-US" sz="2400" b="1">
                <a:solidFill>
                  <a:srgbClr val="FF0000"/>
                </a:solidFill>
                <a:latin typeface="楷体" panose="02010609060101010101" pitchFamily="49" charset="-122"/>
                <a:ea typeface="楷体" panose="02010609060101010101" pitchFamily="49" charset="-122"/>
              </a:rPr>
              <a:t>撞</a:t>
            </a:r>
            <a:r>
              <a:rPr lang="en-US" altLang="en-US" sz="2400">
                <a:latin typeface="楷体" panose="02010609060101010101" pitchFamily="49" charset="-122"/>
                <a:ea typeface="楷体" panose="02010609060101010101" pitchFamily="49" charset="-122"/>
              </a:rPr>
              <a:t>向石壁</a:t>
            </a:r>
            <a:r>
              <a:rPr lang="en-US" altLang="zh-CN"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p:txBody>
      </p:sp>
      <p:sp>
        <p:nvSpPr>
          <p:cNvPr id="18456" name="文本框 41"/>
          <p:cNvSpPr/>
          <p:nvPr/>
        </p:nvSpPr>
        <p:spPr>
          <a:xfrm>
            <a:off x="5341620" y="2531110"/>
            <a:ext cx="3696335" cy="1568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en-US" altLang="en-US" sz="2400">
                <a:latin typeface="楷体" panose="02010609060101010101" pitchFamily="49" charset="-122"/>
                <a:ea typeface="楷体" panose="02010609060101010101" pitchFamily="49" charset="-122"/>
              </a:rPr>
              <a:t>顿然</a:t>
            </a:r>
            <a:r>
              <a:rPr lang="en-US" altLang="en-US" sz="2400" b="1">
                <a:solidFill>
                  <a:srgbClr val="FF0000"/>
                </a:solidFill>
                <a:latin typeface="楷体" panose="02010609060101010101" pitchFamily="49" charset="-122"/>
                <a:ea typeface="楷体" panose="02010609060101010101" pitchFamily="49" charset="-122"/>
              </a:rPr>
              <a:t>拢成</a:t>
            </a:r>
            <a:r>
              <a:rPr lang="en-US" altLang="en-US" sz="2400">
                <a:latin typeface="楷体" panose="02010609060101010101" pitchFamily="49" charset="-122"/>
                <a:ea typeface="楷体" panose="02010609060101010101" pitchFamily="49" charset="-122"/>
              </a:rPr>
              <a:t>一束，向龙槽里隆隆</a:t>
            </a:r>
            <a:r>
              <a:rPr lang="en-US" altLang="en-US" sz="2400" b="1">
                <a:solidFill>
                  <a:srgbClr val="FF0000"/>
                </a:solidFill>
                <a:latin typeface="楷体" panose="02010609060101010101" pitchFamily="49" charset="-122"/>
                <a:ea typeface="楷体" panose="02010609060101010101" pitchFamily="49" charset="-122"/>
              </a:rPr>
              <a:t>冲</a:t>
            </a:r>
            <a:r>
              <a:rPr lang="en-US" altLang="en-US" sz="2400">
                <a:latin typeface="楷体" panose="02010609060101010101" pitchFamily="49" charset="-122"/>
                <a:ea typeface="楷体" panose="02010609060101010101" pitchFamily="49" charset="-122"/>
              </a:rPr>
              <a:t>去，先</a:t>
            </a:r>
            <a:r>
              <a:rPr lang="en-US" altLang="en-US" sz="2400" b="1">
                <a:solidFill>
                  <a:srgbClr val="FF0000"/>
                </a:solidFill>
                <a:latin typeface="楷体" panose="02010609060101010101" pitchFamily="49" charset="-122"/>
                <a:ea typeface="楷体" panose="02010609060101010101" pitchFamily="49" charset="-122"/>
              </a:rPr>
              <a:t>跌</a:t>
            </a:r>
            <a:r>
              <a:rPr lang="en-US" altLang="en-US" sz="2400">
                <a:latin typeface="楷体" panose="02010609060101010101" pitchFamily="49" charset="-122"/>
                <a:ea typeface="楷体" panose="02010609060101010101" pitchFamily="49" charset="-122"/>
              </a:rPr>
              <a:t>在石上，</a:t>
            </a:r>
            <a:r>
              <a:rPr lang="en-US" altLang="en-US" sz="2400" b="1">
                <a:solidFill>
                  <a:srgbClr val="FF0000"/>
                </a:solidFill>
                <a:latin typeface="楷体" panose="02010609060101010101" pitchFamily="49" charset="-122"/>
                <a:ea typeface="楷体" panose="02010609060101010101" pitchFamily="49" charset="-122"/>
              </a:rPr>
              <a:t>翻</a:t>
            </a:r>
            <a:r>
              <a:rPr lang="en-US" altLang="en-US" sz="2400">
                <a:latin typeface="楷体" panose="02010609060101010101" pitchFamily="49" charset="-122"/>
                <a:ea typeface="楷体" panose="02010609060101010101" pitchFamily="49" charset="-122"/>
              </a:rPr>
              <a:t>个身再</a:t>
            </a:r>
            <a:r>
              <a:rPr lang="en-US" altLang="en-US" sz="2400" b="1">
                <a:solidFill>
                  <a:srgbClr val="FF0000"/>
                </a:solidFill>
                <a:latin typeface="楷体" panose="02010609060101010101" pitchFamily="49" charset="-122"/>
                <a:ea typeface="楷体" panose="02010609060101010101" pitchFamily="49" charset="-122"/>
              </a:rPr>
              <a:t>跌</a:t>
            </a:r>
            <a:r>
              <a:rPr lang="en-US" altLang="en-US" sz="2400">
                <a:latin typeface="楷体" panose="02010609060101010101" pitchFamily="49" charset="-122"/>
                <a:ea typeface="楷体" panose="02010609060101010101" pitchFamily="49" charset="-122"/>
              </a:rPr>
              <a:t>下去</a:t>
            </a:r>
            <a:r>
              <a:rPr lang="en-US" altLang="zh-CN" sz="2400">
                <a:latin typeface="楷体" panose="02010609060101010101" pitchFamily="49" charset="-122"/>
                <a:ea typeface="楷体" panose="02010609060101010101" pitchFamily="49" charset="-122"/>
              </a:rPr>
              <a:t>……</a:t>
            </a:r>
            <a:r>
              <a:rPr lang="en-US" altLang="en-US" sz="2400" b="1">
                <a:solidFill>
                  <a:srgbClr val="FF0000"/>
                </a:solidFill>
                <a:latin typeface="楷体" panose="02010609060101010101" pitchFamily="49" charset="-122"/>
                <a:ea typeface="楷体" panose="02010609060101010101" pitchFamily="49" charset="-122"/>
              </a:rPr>
              <a:t>碎</a:t>
            </a:r>
            <a:r>
              <a:rPr lang="en-US" altLang="en-US" sz="2400">
                <a:latin typeface="楷体" panose="02010609060101010101" pitchFamily="49" charset="-122"/>
                <a:ea typeface="楷体" panose="02010609060101010101" pitchFamily="49" charset="-122"/>
              </a:rPr>
              <a:t>成点，</a:t>
            </a:r>
            <a:r>
              <a:rPr lang="en-US" altLang="en-US" sz="2400" b="1">
                <a:solidFill>
                  <a:srgbClr val="FF0000"/>
                </a:solidFill>
                <a:latin typeface="楷体" panose="02010609060101010101" pitchFamily="49" charset="-122"/>
                <a:ea typeface="楷体" panose="02010609060101010101" pitchFamily="49" charset="-122"/>
              </a:rPr>
              <a:t>碎</a:t>
            </a:r>
            <a:r>
              <a:rPr lang="en-US" altLang="en-US" sz="2400">
                <a:latin typeface="楷体" panose="02010609060101010101" pitchFamily="49" charset="-122"/>
                <a:ea typeface="楷体" panose="02010609060101010101" pitchFamily="49" charset="-122"/>
              </a:rPr>
              <a:t>成雾。</a:t>
            </a:r>
            <a:endParaRPr lang="en-US" altLang="en-US" sz="2400">
              <a:latin typeface="楷体" panose="02010609060101010101" pitchFamily="49" charset="-122"/>
              <a:ea typeface="楷体" panose="02010609060101010101" pitchFamily="49" charset="-122"/>
            </a:endParaRPr>
          </a:p>
        </p:txBody>
      </p:sp>
      <p:sp>
        <p:nvSpPr>
          <p:cNvPr id="18457" name="文本框 42"/>
          <p:cNvSpPr/>
          <p:nvPr/>
        </p:nvSpPr>
        <p:spPr>
          <a:xfrm>
            <a:off x="143510" y="1306195"/>
            <a:ext cx="3052445" cy="193802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en-US" altLang="en-US" sz="2400" b="1">
                <a:solidFill>
                  <a:srgbClr val="FF0000"/>
                </a:solidFill>
                <a:latin typeface="楷体" panose="02010609060101010101" pitchFamily="49" charset="-122"/>
                <a:ea typeface="楷体" panose="02010609060101010101" pitchFamily="49" charset="-122"/>
              </a:rPr>
              <a:t>浑厚庄重如一卷飞毯</a:t>
            </a:r>
            <a:r>
              <a:rPr lang="en-US" altLang="en-US" sz="2400">
                <a:latin typeface="楷体" panose="02010609060101010101" pitchFamily="49" charset="-122"/>
                <a:ea typeface="楷体" panose="02010609060101010101" pitchFamily="49" charset="-122"/>
              </a:rPr>
              <a:t>从空</a:t>
            </a:r>
            <a:r>
              <a:rPr lang="en-US" altLang="en-US" sz="2400" b="1">
                <a:solidFill>
                  <a:srgbClr val="FF0000"/>
                </a:solidFill>
                <a:latin typeface="楷体" panose="02010609060101010101" pitchFamily="49" charset="-122"/>
                <a:ea typeface="楷体" panose="02010609060101010101" pitchFamily="49" charset="-122"/>
              </a:rPr>
              <a:t>抖落</a:t>
            </a:r>
            <a:r>
              <a:rPr lang="en-US" altLang="en-US" sz="2400">
                <a:latin typeface="楷体" panose="02010609060101010101" pitchFamily="49" charset="-122"/>
                <a:ea typeface="楷体" panose="02010609060101010101" pitchFamily="49" charset="-122"/>
              </a:rPr>
              <a:t>。</a:t>
            </a:r>
            <a:r>
              <a:rPr lang="en-US" altLang="en-US" sz="2400" b="1">
                <a:solidFill>
                  <a:srgbClr val="FF0000"/>
                </a:solidFill>
                <a:latin typeface="楷体" panose="02010609060101010101" pitchFamily="49" charset="-122"/>
                <a:ea typeface="楷体" panose="02010609060101010101" pitchFamily="49" charset="-122"/>
              </a:rPr>
              <a:t>钻</a:t>
            </a:r>
            <a:r>
              <a:rPr lang="en-US" altLang="en-US" sz="2400">
                <a:latin typeface="楷体" panose="02010609060101010101" pitchFamily="49" charset="-122"/>
                <a:ea typeface="楷体" panose="02010609060101010101" pitchFamily="49" charset="-122"/>
              </a:rPr>
              <a:t>石</a:t>
            </a:r>
            <a:r>
              <a:rPr lang="en-US" altLang="en-US" sz="2400" b="1">
                <a:solidFill>
                  <a:srgbClr val="FF0000"/>
                </a:solidFill>
                <a:latin typeface="楷体" panose="02010609060101010101" pitchFamily="49" charset="-122"/>
                <a:ea typeface="楷体" panose="02010609060101010101" pitchFamily="49" charset="-122"/>
              </a:rPr>
              <a:t>觅</a:t>
            </a:r>
            <a:r>
              <a:rPr lang="en-US" altLang="en-US" sz="2400">
                <a:latin typeface="楷体" panose="02010609060101010101" pitchFamily="49" charset="-122"/>
                <a:ea typeface="楷体" panose="02010609060101010101" pitchFamily="49" charset="-122"/>
              </a:rPr>
              <a:t>缝，汩汩如泉；潺潺成溪；哀哀</a:t>
            </a:r>
            <a:r>
              <a:rPr lang="en-US" altLang="en-US" sz="2400" b="1">
                <a:solidFill>
                  <a:srgbClr val="FF0000"/>
                </a:solidFill>
                <a:latin typeface="楷体" panose="02010609060101010101" pitchFamily="49" charset="-122"/>
                <a:ea typeface="楷体" panose="02010609060101010101" pitchFamily="49" charset="-122"/>
              </a:rPr>
              <a:t>打旋</a:t>
            </a:r>
            <a:r>
              <a:rPr lang="en-US" altLang="en-US" sz="2400">
                <a:latin typeface="楷体" panose="02010609060101010101" pitchFamily="49" charset="-122"/>
                <a:ea typeface="楷体" panose="02010609060101010101" pitchFamily="49" charset="-122"/>
              </a:rPr>
              <a:t>；如丝如缕</a:t>
            </a:r>
            <a:r>
              <a:rPr lang="en-US" altLang="zh-CN"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p:txBody>
      </p:sp>
      <p:sp>
        <p:nvSpPr>
          <p:cNvPr id="18458" name="文本框 44"/>
          <p:cNvSpPr/>
          <p:nvPr/>
        </p:nvSpPr>
        <p:spPr>
          <a:xfrm>
            <a:off x="5448300" y="1148715"/>
            <a:ext cx="3474720" cy="1568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en-US" altLang="en-US" sz="2400">
                <a:latin typeface="楷体" panose="02010609060101010101" pitchFamily="49" charset="-122"/>
                <a:ea typeface="楷体" panose="02010609060101010101" pitchFamily="49" charset="-122"/>
              </a:rPr>
              <a:t>如钢似铁的顽物竟被水</a:t>
            </a:r>
            <a:r>
              <a:rPr lang="en-US" altLang="en-US" sz="2400" b="1">
                <a:solidFill>
                  <a:srgbClr val="FF0000"/>
                </a:solidFill>
                <a:latin typeface="楷体" panose="02010609060101010101" pitchFamily="49" charset="-122"/>
                <a:ea typeface="楷体" panose="02010609060101010101" pitchFamily="49" charset="-122"/>
              </a:rPr>
              <a:t>凿</a:t>
            </a:r>
            <a:r>
              <a:rPr lang="en-US" altLang="en-US" sz="2400">
                <a:latin typeface="楷体" panose="02010609060101010101" pitchFamily="49" charset="-122"/>
                <a:ea typeface="楷体" panose="02010609060101010101" pitchFamily="49" charset="-122"/>
              </a:rPr>
              <a:t>得窟窟窍窍；被</a:t>
            </a:r>
            <a:r>
              <a:rPr lang="en-US" altLang="en-US" sz="2400" b="1">
                <a:solidFill>
                  <a:srgbClr val="FF0000"/>
                </a:solidFill>
                <a:latin typeface="楷体" panose="02010609060101010101" pitchFamily="49" charset="-122"/>
                <a:ea typeface="楷体" panose="02010609060101010101" pitchFamily="49" charset="-122"/>
              </a:rPr>
              <a:t>旋</a:t>
            </a:r>
            <a:r>
              <a:rPr lang="en-US" altLang="en-US" sz="2400">
                <a:latin typeface="楷体" panose="02010609060101010101" pitchFamily="49" charset="-122"/>
                <a:ea typeface="楷体" panose="02010609060101010101" pitchFamily="49" charset="-122"/>
              </a:rPr>
              <a:t>出光溜溜的大坑；将铁硬的石寸寸</a:t>
            </a:r>
            <a:r>
              <a:rPr lang="en-US" altLang="en-US" sz="2400" b="1">
                <a:solidFill>
                  <a:srgbClr val="FF0000"/>
                </a:solidFill>
                <a:latin typeface="楷体" panose="02010609060101010101" pitchFamily="49" charset="-122"/>
                <a:ea typeface="楷体" panose="02010609060101010101" pitchFamily="49" charset="-122"/>
              </a:rPr>
              <a:t>剁</a:t>
            </a:r>
            <a:r>
              <a:rPr lang="en-US" altLang="en-US" sz="2400">
                <a:latin typeface="楷体" panose="02010609060101010101" pitchFamily="49" charset="-122"/>
                <a:ea typeface="楷体" panose="02010609060101010101" pitchFamily="49" charset="-122"/>
              </a:rPr>
              <a:t>去。</a:t>
            </a:r>
            <a:endParaRPr lang="en-US" altLang="en-US" sz="2400">
              <a:latin typeface="楷体" panose="02010609060101010101" pitchFamily="49" charset="-122"/>
              <a:ea typeface="楷体" panose="02010609060101010101" pitchFamily="49" charset="-122"/>
            </a:endParaRPr>
          </a:p>
        </p:txBody>
      </p:sp>
      <p:pic>
        <p:nvPicPr>
          <p:cNvPr id="18459" name="原创设计师QQ598969553      _6"/>
          <p:cNvPicPr>
            <a:picLocks noGrp="1" noChangeAspect="1"/>
          </p:cNvPicPr>
          <p:nvPr/>
        </p:nvPicPr>
        <p:blipFill>
          <a:blip r:embed="rId1"/>
          <a:stretch>
            <a:fillRect/>
          </a:stretch>
        </p:blipFill>
        <p:spPr>
          <a:xfrm>
            <a:off x="143351" y="119856"/>
            <a:ext cx="1969294" cy="1028700"/>
          </a:xfrm>
          <a:prstGeom prst="rect">
            <a:avLst/>
          </a:prstGeom>
          <a:noFill/>
          <a:ln>
            <a:miter lim="800000"/>
            <a:headEnd/>
            <a:tailEnd/>
          </a:ln>
        </p:spPr>
      </p:pic>
      <p:sp>
        <p:nvSpPr>
          <p:cNvPr id="18460" name="TextBox 8"/>
          <p:cNvSpPr/>
          <p:nvPr/>
        </p:nvSpPr>
        <p:spPr>
          <a:xfrm>
            <a:off x="539115" y="311785"/>
            <a:ext cx="1683385" cy="64516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0" hangingPunct="0"/>
            <a:r>
              <a:rPr lang="zh-CN" altLang="en-US" sz="3600">
                <a:latin typeface="华文行楷" pitchFamily="2" charset="-122"/>
                <a:ea typeface="华文行楷" pitchFamily="2" charset="-122"/>
              </a:rPr>
              <a:t>赏景</a:t>
            </a:r>
            <a:endParaRPr lang="zh-CN" altLang="en-US" sz="3600">
              <a:latin typeface="华文行楷" pitchFamily="2" charset="-122"/>
              <a:ea typeface="华文行楷" pitchFamily="2" charset="-122"/>
            </a:endParaRPr>
          </a:p>
        </p:txBody>
      </p:sp>
      <p:sp>
        <p:nvSpPr>
          <p:cNvPr id="18461" name="文本框 3"/>
          <p:cNvSpPr txBox="1"/>
          <p:nvPr/>
        </p:nvSpPr>
        <p:spPr>
          <a:xfrm>
            <a:off x="821848" y="5749603"/>
            <a:ext cx="962978" cy="922020"/>
          </a:xfrm>
          <a:prstGeom prst="rect">
            <a:avLst/>
          </a:prstGeom>
          <a:noFill/>
        </p:spPr>
        <p:txBody>
          <a:bodyPr>
            <a:spAutoFit/>
          </a:bodyPr>
          <a:lstStyle/>
          <a:p>
            <a:pPr marR="0" lvl="0" defTabSz="914400" fontAlgn="base">
              <a:buClrTx/>
              <a:buSzTx/>
              <a:buFontTx/>
              <a:defRPr/>
            </a:pPr>
            <a:r>
              <a:rPr kumimoji="0" lang="zh-CN" altLang="zh-CN" sz="5400" strike="noStrike" kern="1200" cap="none" spc="0" normalizeH="0" baseline="0" noProof="1">
                <a:gradFill>
                  <a:gsLst>
                    <a:gs pos="0">
                      <a:srgbClr val="E30000"/>
                    </a:gs>
                    <a:gs pos="100000">
                      <a:srgbClr val="760303"/>
                    </a:gs>
                  </a:gsLst>
                  <a:path path="rect">
                    <a:fillToRect l="50000" t="50000" r="50000" b="50000"/>
                  </a:path>
                </a:gradFill>
                <a:latin typeface="华文行楷" pitchFamily="2" charset="-122"/>
                <a:ea typeface="华文行楷" pitchFamily="2" charset="-122"/>
                <a:cs typeface="+mn-cs"/>
              </a:rPr>
              <a:t>至</a:t>
            </a:r>
            <a:endParaRPr kumimoji="0" lang="zh-CN" altLang="zh-CN" sz="5400" strike="noStrike" kern="1200" cap="none" spc="0" normalizeH="0" baseline="0" noProof="1">
              <a:gradFill>
                <a:gsLst>
                  <a:gs pos="0">
                    <a:srgbClr val="E30000"/>
                  </a:gs>
                  <a:gs pos="100000">
                    <a:srgbClr val="760303"/>
                  </a:gs>
                </a:gsLst>
                <a:path path="rect">
                  <a:fillToRect l="50000" t="50000" r="50000" b="50000"/>
                </a:path>
              </a:gradFill>
              <a:latin typeface="华文行楷" pitchFamily="2" charset="-122"/>
              <a:ea typeface="华文行楷" pitchFamily="2" charset="-122"/>
              <a:cs typeface="+mn-cs"/>
            </a:endParaRPr>
          </a:p>
        </p:txBody>
      </p:sp>
      <p:sp>
        <p:nvSpPr>
          <p:cNvPr id="18462" name="文本框 7"/>
          <p:cNvSpPr txBox="1"/>
          <p:nvPr/>
        </p:nvSpPr>
        <p:spPr>
          <a:xfrm>
            <a:off x="7644605" y="5749447"/>
            <a:ext cx="962971" cy="922020"/>
          </a:xfrm>
          <a:prstGeom prst="rect">
            <a:avLst/>
          </a:prstGeom>
          <a:noFill/>
        </p:spPr>
        <p:txBody>
          <a:bodyPr>
            <a:spAutoFit/>
          </a:bodyPr>
          <a:lstStyle/>
          <a:p>
            <a:pPr marR="0" lvl="0" defTabSz="914400" fontAlgn="base">
              <a:buClrTx/>
              <a:buSzTx/>
              <a:buFontTx/>
              <a:defRPr/>
            </a:pPr>
            <a:r>
              <a:rPr kumimoji="0" lang="zh-CN" altLang="zh-CN" sz="5400" strike="noStrike" kern="1200" cap="none" spc="0" normalizeH="0" baseline="0" noProof="1">
                <a:gradFill>
                  <a:gsLst>
                    <a:gs pos="0">
                      <a:srgbClr val="E30000"/>
                    </a:gs>
                    <a:gs pos="100000">
                      <a:srgbClr val="760303"/>
                    </a:gs>
                  </a:gsLst>
                  <a:path path="rect">
                    <a:fillToRect l="50000" t="50000" r="50000" b="50000"/>
                  </a:path>
                </a:gradFill>
                <a:latin typeface="华文行楷" pitchFamily="2" charset="-122"/>
                <a:ea typeface="华文行楷" pitchFamily="2" charset="-122"/>
                <a:cs typeface="+mn-cs"/>
              </a:rPr>
              <a:t>见</a:t>
            </a:r>
            <a:endParaRPr kumimoji="0" lang="zh-CN" altLang="zh-CN" sz="5400" strike="noStrike" kern="1200" cap="none" spc="0" normalizeH="0" baseline="0" noProof="1">
              <a:gradFill>
                <a:gsLst>
                  <a:gs pos="0">
                    <a:srgbClr val="E30000"/>
                  </a:gs>
                  <a:gs pos="100000">
                    <a:srgbClr val="760303"/>
                  </a:gs>
                </a:gsLst>
                <a:path path="rect">
                  <a:fillToRect l="50000" t="50000" r="50000" b="50000"/>
                </a:path>
              </a:gradFill>
              <a:latin typeface="华文行楷" pitchFamily="2" charset="-122"/>
              <a:ea typeface="华文行楷"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blinds(horizontal)">
                                      <p:cBhvr>
                                        <p:cTn id="7" dur="500" fill="hold"/>
                                        <p:tgtEl>
                                          <p:spTgt spid="1843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8444">
                                            <p:txEl>
                                              <p:pRg st="0" end="0"/>
                                            </p:txEl>
                                          </p:spTgt>
                                        </p:tgtEl>
                                        <p:attrNameLst>
                                          <p:attrName>style.visibility</p:attrName>
                                        </p:attrNameLst>
                                      </p:cBhvr>
                                      <p:to>
                                        <p:strVal val="visible"/>
                                      </p:to>
                                    </p:set>
                                    <p:animEffect transition="in" filter="blinds(horizontal)">
                                      <p:cBhvr>
                                        <p:cTn id="11" dur="500" fill="hold"/>
                                        <p:tgtEl>
                                          <p:spTgt spid="1844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8454">
                                            <p:txEl>
                                              <p:pRg st="0" end="0"/>
                                            </p:txEl>
                                          </p:spTgt>
                                        </p:tgtEl>
                                        <p:attrNameLst>
                                          <p:attrName>style.visibility</p:attrName>
                                        </p:attrNameLst>
                                      </p:cBhvr>
                                      <p:to>
                                        <p:strVal val="visible"/>
                                      </p:to>
                                    </p:set>
                                    <p:animEffect transition="in" filter="blinds(horizontal)">
                                      <p:cBhvr>
                                        <p:cTn id="16" dur="500" fill="hold"/>
                                        <p:tgtEl>
                                          <p:spTgt spid="1845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8449">
                                            <p:txEl>
                                              <p:pRg st="0" end="0"/>
                                            </p:txEl>
                                          </p:spTgt>
                                        </p:tgtEl>
                                        <p:attrNameLst>
                                          <p:attrName>style.visibility</p:attrName>
                                        </p:attrNameLst>
                                      </p:cBhvr>
                                      <p:to>
                                        <p:strVal val="visible"/>
                                      </p:to>
                                    </p:set>
                                    <p:animEffect transition="in" filter="blinds(horizontal)">
                                      <p:cBhvr>
                                        <p:cTn id="21" dur="500" fill="hold"/>
                                        <p:tgtEl>
                                          <p:spTgt spid="18449">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8436"/>
                                        </p:tgtEl>
                                        <p:attrNameLst>
                                          <p:attrName>style.visibility</p:attrName>
                                        </p:attrNameLst>
                                      </p:cBhvr>
                                      <p:to>
                                        <p:strVal val="visible"/>
                                      </p:to>
                                    </p:set>
                                    <p:animEffect transition="in" filter="blinds(horizontal)">
                                      <p:cBhvr>
                                        <p:cTn id="26" dur="500" fill="hold"/>
                                        <p:tgtEl>
                                          <p:spTgt spid="18436"/>
                                        </p:tgtEl>
                                      </p:cBhvr>
                                    </p:animEffect>
                                  </p:childTnLst>
                                </p:cTn>
                              </p:par>
                            </p:childTnLst>
                          </p:cTn>
                        </p:par>
                        <p:par>
                          <p:cTn id="27" fill="hold">
                            <p:stCondLst>
                              <p:cond delay="500"/>
                            </p:stCondLst>
                            <p:childTnLst>
                              <p:par>
                                <p:cTn id="28" presetID="3" presetClass="entr" presetSubtype="10" fill="hold" nodeType="afterEffect">
                                  <p:stCondLst>
                                    <p:cond delay="0"/>
                                  </p:stCondLst>
                                  <p:childTnLst>
                                    <p:set>
                                      <p:cBhvr>
                                        <p:cTn id="29" dur="1" fill="hold">
                                          <p:stCondLst>
                                            <p:cond delay="0"/>
                                          </p:stCondLst>
                                        </p:cTn>
                                        <p:tgtEl>
                                          <p:spTgt spid="18447">
                                            <p:txEl>
                                              <p:pRg st="0" end="0"/>
                                            </p:txEl>
                                          </p:spTgt>
                                        </p:tgtEl>
                                        <p:attrNameLst>
                                          <p:attrName>style.visibility</p:attrName>
                                        </p:attrNameLst>
                                      </p:cBhvr>
                                      <p:to>
                                        <p:strVal val="visible"/>
                                      </p:to>
                                    </p:set>
                                    <p:animEffect transition="in" filter="blinds(horizontal)">
                                      <p:cBhvr>
                                        <p:cTn id="30" dur="500" fill="hold"/>
                                        <p:tgtEl>
                                          <p:spTgt spid="1844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8455">
                                            <p:txEl>
                                              <p:pRg st="0" end="0"/>
                                            </p:txEl>
                                          </p:spTgt>
                                        </p:tgtEl>
                                        <p:attrNameLst>
                                          <p:attrName>style.visibility</p:attrName>
                                        </p:attrNameLst>
                                      </p:cBhvr>
                                      <p:to>
                                        <p:strVal val="visible"/>
                                      </p:to>
                                    </p:set>
                                    <p:animEffect transition="in" filter="blinds(horizontal)">
                                      <p:cBhvr>
                                        <p:cTn id="35" dur="500" fill="hold"/>
                                        <p:tgtEl>
                                          <p:spTgt spid="18455">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8450">
                                            <p:txEl>
                                              <p:pRg st="0" end="0"/>
                                            </p:txEl>
                                          </p:spTgt>
                                        </p:tgtEl>
                                        <p:attrNameLst>
                                          <p:attrName>style.visibility</p:attrName>
                                        </p:attrNameLst>
                                      </p:cBhvr>
                                      <p:to>
                                        <p:strVal val="visible"/>
                                      </p:to>
                                    </p:set>
                                    <p:animEffect transition="in" filter="blinds(horizontal)">
                                      <p:cBhvr>
                                        <p:cTn id="40" dur="500" fill="hold"/>
                                        <p:tgtEl>
                                          <p:spTgt spid="18450">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8438"/>
                                        </p:tgtEl>
                                        <p:attrNameLst>
                                          <p:attrName>style.visibility</p:attrName>
                                        </p:attrNameLst>
                                      </p:cBhvr>
                                      <p:to>
                                        <p:strVal val="visible"/>
                                      </p:to>
                                    </p:set>
                                    <p:animEffect transition="in" filter="blinds(horizontal)">
                                      <p:cBhvr>
                                        <p:cTn id="45" dur="500" fill="hold"/>
                                        <p:tgtEl>
                                          <p:spTgt spid="18438"/>
                                        </p:tgtEl>
                                      </p:cBhvr>
                                    </p:animEffect>
                                  </p:childTnLst>
                                </p:cTn>
                              </p:par>
                            </p:childTnLst>
                          </p:cTn>
                        </p:par>
                        <p:par>
                          <p:cTn id="46" fill="hold">
                            <p:stCondLst>
                              <p:cond delay="500"/>
                            </p:stCondLst>
                            <p:childTnLst>
                              <p:par>
                                <p:cTn id="47" presetID="3" presetClass="entr" presetSubtype="10" fill="hold" nodeType="afterEffect">
                                  <p:stCondLst>
                                    <p:cond delay="0"/>
                                  </p:stCondLst>
                                  <p:childTnLst>
                                    <p:set>
                                      <p:cBhvr>
                                        <p:cTn id="48" dur="1" fill="hold">
                                          <p:stCondLst>
                                            <p:cond delay="0"/>
                                          </p:stCondLst>
                                        </p:cTn>
                                        <p:tgtEl>
                                          <p:spTgt spid="18448">
                                            <p:txEl>
                                              <p:charRg st="0" end="3"/>
                                            </p:txEl>
                                          </p:spTgt>
                                        </p:tgtEl>
                                        <p:attrNameLst>
                                          <p:attrName>style.visibility</p:attrName>
                                        </p:attrNameLst>
                                      </p:cBhvr>
                                      <p:to>
                                        <p:strVal val="visible"/>
                                      </p:to>
                                    </p:set>
                                    <p:animEffect transition="in" filter="blinds(horizontal)">
                                      <p:cBhvr>
                                        <p:cTn id="49" dur="500" fill="hold"/>
                                        <p:tgtEl>
                                          <p:spTgt spid="18448">
                                            <p:txEl>
                                              <p:charRg st="0"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8456">
                                            <p:txEl>
                                              <p:pRg st="0" end="0"/>
                                            </p:txEl>
                                          </p:spTgt>
                                        </p:tgtEl>
                                        <p:attrNameLst>
                                          <p:attrName>style.visibility</p:attrName>
                                        </p:attrNameLst>
                                      </p:cBhvr>
                                      <p:to>
                                        <p:strVal val="visible"/>
                                      </p:to>
                                    </p:set>
                                    <p:animEffect transition="in" filter="blinds(horizontal)">
                                      <p:cBhvr>
                                        <p:cTn id="54" dur="500" fill="hold"/>
                                        <p:tgtEl>
                                          <p:spTgt spid="18456">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18451">
                                            <p:txEl>
                                              <p:pRg st="0" end="0"/>
                                            </p:txEl>
                                          </p:spTgt>
                                        </p:tgtEl>
                                        <p:attrNameLst>
                                          <p:attrName>style.visibility</p:attrName>
                                        </p:attrNameLst>
                                      </p:cBhvr>
                                      <p:to>
                                        <p:strVal val="visible"/>
                                      </p:to>
                                    </p:set>
                                    <p:animEffect transition="in" filter="blinds(horizontal)">
                                      <p:cBhvr>
                                        <p:cTn id="59" dur="500" fill="hold"/>
                                        <p:tgtEl>
                                          <p:spTgt spid="18451">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8440"/>
                                        </p:tgtEl>
                                        <p:attrNameLst>
                                          <p:attrName>style.visibility</p:attrName>
                                        </p:attrNameLst>
                                      </p:cBhvr>
                                      <p:to>
                                        <p:strVal val="visible"/>
                                      </p:to>
                                    </p:set>
                                    <p:animEffect transition="in" filter="blinds(horizontal)">
                                      <p:cBhvr>
                                        <p:cTn id="64" dur="500" fill="hold"/>
                                        <p:tgtEl>
                                          <p:spTgt spid="18440"/>
                                        </p:tgtEl>
                                      </p:cBhvr>
                                    </p:animEffect>
                                  </p:childTnLst>
                                </p:cTn>
                              </p:par>
                            </p:childTnLst>
                          </p:cTn>
                        </p:par>
                        <p:par>
                          <p:cTn id="65" fill="hold">
                            <p:stCondLst>
                              <p:cond delay="500"/>
                            </p:stCondLst>
                            <p:childTnLst>
                              <p:par>
                                <p:cTn id="66" presetID="3" presetClass="entr" presetSubtype="10" fill="hold" nodeType="afterEffect">
                                  <p:stCondLst>
                                    <p:cond delay="0"/>
                                  </p:stCondLst>
                                  <p:childTnLst>
                                    <p:set>
                                      <p:cBhvr>
                                        <p:cTn id="67" dur="1" fill="hold">
                                          <p:stCondLst>
                                            <p:cond delay="0"/>
                                          </p:stCondLst>
                                        </p:cTn>
                                        <p:tgtEl>
                                          <p:spTgt spid="18446">
                                            <p:txEl>
                                              <p:pRg st="0" end="0"/>
                                            </p:txEl>
                                          </p:spTgt>
                                        </p:tgtEl>
                                        <p:attrNameLst>
                                          <p:attrName>style.visibility</p:attrName>
                                        </p:attrNameLst>
                                      </p:cBhvr>
                                      <p:to>
                                        <p:strVal val="visible"/>
                                      </p:to>
                                    </p:set>
                                    <p:animEffect transition="in" filter="blinds(horizontal)">
                                      <p:cBhvr>
                                        <p:cTn id="68" dur="500" fill="hold"/>
                                        <p:tgtEl>
                                          <p:spTgt spid="18446">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nodeType="clickEffect">
                                  <p:stCondLst>
                                    <p:cond delay="0"/>
                                  </p:stCondLst>
                                  <p:childTnLst>
                                    <p:set>
                                      <p:cBhvr>
                                        <p:cTn id="72" dur="1" fill="hold">
                                          <p:stCondLst>
                                            <p:cond delay="0"/>
                                          </p:stCondLst>
                                        </p:cTn>
                                        <p:tgtEl>
                                          <p:spTgt spid="18457">
                                            <p:txEl>
                                              <p:pRg st="0" end="0"/>
                                            </p:txEl>
                                          </p:spTgt>
                                        </p:tgtEl>
                                        <p:attrNameLst>
                                          <p:attrName>style.visibility</p:attrName>
                                        </p:attrNameLst>
                                      </p:cBhvr>
                                      <p:to>
                                        <p:strVal val="visible"/>
                                      </p:to>
                                    </p:set>
                                    <p:animEffect transition="in" filter="blinds(horizontal)">
                                      <p:cBhvr>
                                        <p:cTn id="73" dur="500" fill="hold"/>
                                        <p:tgtEl>
                                          <p:spTgt spid="18457">
                                            <p:txEl>
                                              <p:pRg st="0" end="0"/>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nodeType="clickEffect">
                                  <p:stCondLst>
                                    <p:cond delay="0"/>
                                  </p:stCondLst>
                                  <p:childTnLst>
                                    <p:set>
                                      <p:cBhvr>
                                        <p:cTn id="77" dur="1" fill="hold">
                                          <p:stCondLst>
                                            <p:cond delay="0"/>
                                          </p:stCondLst>
                                        </p:cTn>
                                        <p:tgtEl>
                                          <p:spTgt spid="18453">
                                            <p:txEl>
                                              <p:pRg st="0" end="0"/>
                                            </p:txEl>
                                          </p:spTgt>
                                        </p:tgtEl>
                                        <p:attrNameLst>
                                          <p:attrName>style.visibility</p:attrName>
                                        </p:attrNameLst>
                                      </p:cBhvr>
                                      <p:to>
                                        <p:strVal val="visible"/>
                                      </p:to>
                                    </p:set>
                                    <p:animEffect transition="in" filter="blinds(horizontal)">
                                      <p:cBhvr>
                                        <p:cTn id="78" dur="500" fill="hold"/>
                                        <p:tgtEl>
                                          <p:spTgt spid="18453">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18439"/>
                                        </p:tgtEl>
                                        <p:attrNameLst>
                                          <p:attrName>style.visibility</p:attrName>
                                        </p:attrNameLst>
                                      </p:cBhvr>
                                      <p:to>
                                        <p:strVal val="visible"/>
                                      </p:to>
                                    </p:set>
                                    <p:animEffect transition="in" filter="blinds(horizontal)">
                                      <p:cBhvr>
                                        <p:cTn id="83" dur="500" fill="hold"/>
                                        <p:tgtEl>
                                          <p:spTgt spid="18439"/>
                                        </p:tgtEl>
                                      </p:cBhvr>
                                    </p:animEffect>
                                  </p:childTnLst>
                                </p:cTn>
                              </p:par>
                            </p:childTnLst>
                          </p:cTn>
                        </p:par>
                        <p:par>
                          <p:cTn id="84" fill="hold">
                            <p:stCondLst>
                              <p:cond delay="500"/>
                            </p:stCondLst>
                            <p:childTnLst>
                              <p:par>
                                <p:cTn id="85" presetID="3" presetClass="entr" presetSubtype="10" fill="hold" nodeType="afterEffect">
                                  <p:stCondLst>
                                    <p:cond delay="0"/>
                                  </p:stCondLst>
                                  <p:childTnLst>
                                    <p:set>
                                      <p:cBhvr>
                                        <p:cTn id="86" dur="1" fill="hold">
                                          <p:stCondLst>
                                            <p:cond delay="0"/>
                                          </p:stCondLst>
                                        </p:cTn>
                                        <p:tgtEl>
                                          <p:spTgt spid="18445">
                                            <p:txEl>
                                              <p:pRg st="0" end="0"/>
                                            </p:txEl>
                                          </p:spTgt>
                                        </p:tgtEl>
                                        <p:attrNameLst>
                                          <p:attrName>style.visibility</p:attrName>
                                        </p:attrNameLst>
                                      </p:cBhvr>
                                      <p:to>
                                        <p:strVal val="visible"/>
                                      </p:to>
                                    </p:set>
                                    <p:animEffect transition="in" filter="blinds(horizontal)">
                                      <p:cBhvr>
                                        <p:cTn id="87" dur="500" fill="hold"/>
                                        <p:tgtEl>
                                          <p:spTgt spid="18445">
                                            <p:txEl>
                                              <p:pRg st="0" end="0"/>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8458">
                                            <p:txEl>
                                              <p:pRg st="0" end="0"/>
                                            </p:txEl>
                                          </p:spTgt>
                                        </p:tgtEl>
                                        <p:attrNameLst>
                                          <p:attrName>style.visibility</p:attrName>
                                        </p:attrNameLst>
                                      </p:cBhvr>
                                      <p:to>
                                        <p:strVal val="visible"/>
                                      </p:to>
                                    </p:set>
                                    <p:animEffect transition="in" filter="blinds(horizontal)">
                                      <p:cBhvr>
                                        <p:cTn id="92" dur="500" fill="hold"/>
                                        <p:tgtEl>
                                          <p:spTgt spid="18458">
                                            <p:txEl>
                                              <p:pRg st="0" end="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18452">
                                            <p:txEl>
                                              <p:pRg st="0" end="0"/>
                                            </p:txEl>
                                          </p:spTgt>
                                        </p:tgtEl>
                                        <p:attrNameLst>
                                          <p:attrName>style.visibility</p:attrName>
                                        </p:attrNameLst>
                                      </p:cBhvr>
                                      <p:to>
                                        <p:strVal val="visible"/>
                                      </p:to>
                                    </p:set>
                                    <p:animEffect transition="in" filter="blinds(horizontal)">
                                      <p:cBhvr>
                                        <p:cTn id="97" dur="500" fill="hold"/>
                                        <p:tgtEl>
                                          <p:spTgt spid="184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nimBg="1"/>
      <p:bldP spid="18437" grpId="0" bldLvl="0" animBg="1"/>
      <p:bldP spid="18438" grpId="0" bldLvl="0" animBg="1"/>
      <p:bldP spid="18439" grpId="0" bldLvl="0" animBg="1"/>
      <p:bldP spid="1844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副标题 2"/>
          <p:cNvSpPr/>
          <p:nvPr/>
        </p:nvSpPr>
        <p:spPr>
          <a:xfrm>
            <a:off x="6188869" y="4308872"/>
            <a:ext cx="8826104" cy="519113"/>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lnSpc>
                <a:spcPct val="90000"/>
              </a:lnSpc>
              <a:spcBef>
                <a:spcPts val="1000"/>
              </a:spcBef>
              <a:buFont typeface="Arial" panose="020B0604020202020204" pitchFamily="34" charset="0"/>
            </a:pPr>
            <a:endParaRPr lang="zh-CN" altLang="en-US" sz="2400">
              <a:latin typeface="黑体" panose="02010609060101010101" pitchFamily="49" charset="-122"/>
              <a:ea typeface="黑体" panose="02010609060101010101" pitchFamily="49" charset="-122"/>
            </a:endParaRPr>
          </a:p>
        </p:txBody>
      </p:sp>
      <p:sp>
        <p:nvSpPr>
          <p:cNvPr id="19458" name="副标题 2"/>
          <p:cNvSpPr txBox="1"/>
          <p:nvPr/>
        </p:nvSpPr>
        <p:spPr>
          <a:xfrm>
            <a:off x="5930504" y="5643563"/>
            <a:ext cx="2706291" cy="357188"/>
          </a:xfrm>
          <a:prstGeom prst="rect">
            <a:avLst/>
          </a:prstGeom>
        </p:spPr>
        <p:txBody>
          <a:bodyPr anchor="t" anchorCtr="0">
            <a:normAutofit/>
          </a:bodyPr>
          <a:lstStyle>
            <a:defPPr>
              <a:defRPr lang="zh-CN"/>
            </a:defPPr>
            <a:lvl1pPr mar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lang="zh-CN" altLang="en-US" sz="2400" b="0" i="0" u="none" kern="1200" baseline="0">
                <a:solidFill>
                  <a:schemeClr val="tx1"/>
                </a:solidFill>
                <a:latin typeface="+mn-lt"/>
                <a:ea typeface="+mn-ea"/>
                <a:cs typeface="+mn-cs"/>
              </a:defRPr>
            </a:lvl1pPr>
            <a:lvl2pPr marL="4572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2000" b="0" i="0" u="none" kern="1200" baseline="0">
                <a:solidFill>
                  <a:schemeClr val="tx1"/>
                </a:solidFill>
                <a:latin typeface="+mn-lt"/>
                <a:ea typeface="+mn-ea"/>
                <a:cs typeface="+mn-cs"/>
              </a:defRPr>
            </a:lvl2pPr>
            <a:lvl3pPr marL="9144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800" b="0" i="0" u="none" kern="1200" baseline="0">
                <a:solidFill>
                  <a:schemeClr val="tx1"/>
                </a:solidFill>
                <a:latin typeface="+mn-lt"/>
                <a:ea typeface="+mn-ea"/>
                <a:cs typeface="+mn-cs"/>
              </a:defRPr>
            </a:lvl3pPr>
            <a:lvl4pPr marL="13716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600" b="0" i="0" u="none" kern="1200" baseline="0">
                <a:solidFill>
                  <a:schemeClr val="tx1"/>
                </a:solidFill>
                <a:latin typeface="+mn-lt"/>
                <a:ea typeface="+mn-ea"/>
                <a:cs typeface="+mn-cs"/>
              </a:defRPr>
            </a:lvl4pPr>
            <a:lvl5pPr marL="18288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600" b="0" i="0" u="none" kern="1200" baseline="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9pPr>
          </a:lstStyle>
          <a:p>
            <a:pPr marL="0" marR="0" lvl="0" indent="0" algn="ctr" fontAlgn="base">
              <a:lnSpc>
                <a:spcPct val="90000"/>
              </a:lnSpc>
              <a:spcBef>
                <a:spcPts val="1000"/>
              </a:spcBef>
              <a:spcAft>
                <a:spcPct val="0"/>
              </a:spcAft>
            </a:pPr>
            <a:r>
              <a:rPr lang="en-US" altLang="zh-CN" sz="1800" i="1" spc="0">
                <a:solidFill>
                  <a:srgbClr val="F2F2F2"/>
                </a:solidFill>
                <a:latin typeface="黑体" panose="02010609060101010101" pitchFamily="49" charset="-122"/>
                <a:ea typeface="黑体" panose="02010609060101010101" pitchFamily="49" charset="-122"/>
              </a:rPr>
              <a:t>CHUZHONG YUWEN</a:t>
            </a:r>
            <a:endParaRPr lang="zh-CN" altLang="en-US" sz="1800" i="1">
              <a:solidFill>
                <a:srgbClr val="F2F2F2"/>
              </a:solidFill>
              <a:latin typeface="黑体" panose="02010609060101010101" pitchFamily="49" charset="-122"/>
              <a:ea typeface="黑体" panose="02010609060101010101" pitchFamily="49" charset="-122"/>
            </a:endParaRPr>
          </a:p>
        </p:txBody>
      </p:sp>
      <p:pic>
        <p:nvPicPr>
          <p:cNvPr id="19459" name="原创设计师QQ598969553      _6"/>
          <p:cNvPicPr>
            <a:picLocks noGrp="1" noChangeAspect="1"/>
          </p:cNvPicPr>
          <p:nvPr/>
        </p:nvPicPr>
        <p:blipFill>
          <a:blip r:embed="rId1"/>
          <a:stretch>
            <a:fillRect/>
          </a:stretch>
        </p:blipFill>
        <p:spPr>
          <a:xfrm>
            <a:off x="244079" y="975122"/>
            <a:ext cx="1969294" cy="1028700"/>
          </a:xfrm>
          <a:prstGeom prst="rect">
            <a:avLst/>
          </a:prstGeom>
          <a:noFill/>
          <a:ln>
            <a:miter lim="800000"/>
            <a:headEnd/>
            <a:tailEnd/>
          </a:ln>
        </p:spPr>
      </p:pic>
      <p:grpSp>
        <p:nvGrpSpPr>
          <p:cNvPr id="19460" name="组合 4"/>
          <p:cNvGrpSpPr/>
          <p:nvPr/>
        </p:nvGrpSpPr>
        <p:grpSpPr>
          <a:xfrm>
            <a:off x="3987404" y="1955006"/>
            <a:ext cx="3073003" cy="3121819"/>
            <a:chOff x="9124043" y="-2040757"/>
            <a:chExt cx="5462814" cy="5549784"/>
          </a:xfrm>
        </p:grpSpPr>
        <p:sp>
          <p:nvSpPr>
            <p:cNvPr id="19461" name="椭圆 11"/>
            <p:cNvSpPr/>
            <p:nvPr/>
          </p:nvSpPr>
          <p:spPr>
            <a:xfrm>
              <a:off x="9471157" y="-1685164"/>
              <a:ext cx="4768586" cy="476875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a:endParaRPr lang="zh-CN" altLang="en-US" sz="1350">
                <a:solidFill>
                  <a:srgbClr val="FFFFFF"/>
                </a:solidFill>
              </a:endParaRPr>
            </a:p>
          </p:txBody>
        </p:sp>
        <p:grpSp>
          <p:nvGrpSpPr>
            <p:cNvPr id="19462" name="组合 12"/>
            <p:cNvGrpSpPr>
              <a:grpSpLocks noGrp="1" noChangeAspect="1"/>
            </p:cNvGrpSpPr>
            <p:nvPr/>
          </p:nvGrpSpPr>
          <p:grpSpPr>
            <a:xfrm>
              <a:off x="9115577" y="-2116567"/>
              <a:ext cx="5479747" cy="5725814"/>
              <a:chOff x="9124043" y="-2040757"/>
              <a:chExt cx="5462814" cy="5549784"/>
            </a:xfrm>
          </p:grpSpPr>
        </p:grpSp>
      </p:grpSp>
      <p:grpSp>
        <p:nvGrpSpPr>
          <p:cNvPr id="19463" name="组合 17"/>
          <p:cNvGrpSpPr/>
          <p:nvPr/>
        </p:nvGrpSpPr>
        <p:grpSpPr>
          <a:xfrm>
            <a:off x="1689497" y="1976438"/>
            <a:ext cx="3071813" cy="3121819"/>
            <a:chOff x="9124043" y="-2040757"/>
            <a:chExt cx="5462814" cy="5549784"/>
          </a:xfrm>
        </p:grpSpPr>
        <p:sp>
          <p:nvSpPr>
            <p:cNvPr id="19464" name="椭圆 18"/>
            <p:cNvSpPr/>
            <p:nvPr/>
          </p:nvSpPr>
          <p:spPr>
            <a:xfrm>
              <a:off x="9471292" y="-1685164"/>
              <a:ext cx="4768317" cy="476875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a:endParaRPr lang="zh-CN" altLang="en-US" sz="1350">
                <a:solidFill>
                  <a:srgbClr val="FFFFFF"/>
                </a:solidFill>
              </a:endParaRPr>
            </a:p>
          </p:txBody>
        </p:sp>
        <p:grpSp>
          <p:nvGrpSpPr>
            <p:cNvPr id="19465" name="组合 19"/>
            <p:cNvGrpSpPr>
              <a:grpSpLocks noGrp="1" noChangeAspect="1"/>
            </p:cNvGrpSpPr>
            <p:nvPr/>
          </p:nvGrpSpPr>
          <p:grpSpPr>
            <a:xfrm>
              <a:off x="9115573" y="-2116567"/>
              <a:ext cx="5479753" cy="5725814"/>
              <a:chOff x="9124043" y="-2040757"/>
              <a:chExt cx="5462814" cy="5549784"/>
            </a:xfrm>
          </p:grpSpPr>
        </p:grpSp>
      </p:grpSp>
      <p:sp>
        <p:nvSpPr>
          <p:cNvPr id="19466" name="文本框 23"/>
          <p:cNvSpPr/>
          <p:nvPr/>
        </p:nvSpPr>
        <p:spPr>
          <a:xfrm>
            <a:off x="4029790" y="2764631"/>
            <a:ext cx="598170" cy="1476375"/>
          </a:xfrm>
          <a:prstGeom prst="rect">
            <a:avLst/>
          </a:prstGeom>
          <a:noFill/>
          <a:ln>
            <a:noFill/>
            <a:miter lim="800000"/>
          </a:ln>
        </p:spPr>
        <p:txBody>
          <a:bodyPr vert="eaVert"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700" b="1">
                <a:latin typeface="华文行楷" pitchFamily="2" charset="-122"/>
                <a:ea typeface="华文行楷" pitchFamily="2" charset="-122"/>
              </a:rPr>
              <a:t>定点观察</a:t>
            </a:r>
            <a:endParaRPr lang="zh-CN" altLang="en-US" sz="2700" b="1">
              <a:latin typeface="华文行楷" pitchFamily="2" charset="-122"/>
              <a:ea typeface="华文行楷" pitchFamily="2" charset="-122"/>
            </a:endParaRPr>
          </a:p>
        </p:txBody>
      </p:sp>
      <p:sp>
        <p:nvSpPr>
          <p:cNvPr id="19467" name="文本框 24"/>
          <p:cNvSpPr/>
          <p:nvPr/>
        </p:nvSpPr>
        <p:spPr>
          <a:xfrm>
            <a:off x="1813322" y="3230166"/>
            <a:ext cx="3187303" cy="4603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400">
                <a:latin typeface="华文行楷" pitchFamily="2" charset="-122"/>
                <a:ea typeface="华文行楷" pitchFamily="2" charset="-122"/>
              </a:rPr>
              <a:t>单一视角观察</a:t>
            </a:r>
            <a:endParaRPr lang="zh-CN" altLang="en-US" sz="2400">
              <a:latin typeface="华文行楷" pitchFamily="2" charset="-122"/>
              <a:ea typeface="华文行楷" pitchFamily="2" charset="-122"/>
            </a:endParaRPr>
          </a:p>
        </p:txBody>
      </p:sp>
      <p:sp>
        <p:nvSpPr>
          <p:cNvPr id="19468" name="文本框 25"/>
          <p:cNvSpPr/>
          <p:nvPr/>
        </p:nvSpPr>
        <p:spPr>
          <a:xfrm>
            <a:off x="4925616" y="3119438"/>
            <a:ext cx="2121694" cy="82994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2400">
                <a:latin typeface="华文行楷" pitchFamily="2" charset="-122"/>
                <a:ea typeface="华文行楷" pitchFamily="2" charset="-122"/>
              </a:rPr>
              <a:t>不同视角观察</a:t>
            </a:r>
            <a:endParaRPr lang="zh-CN" altLang="en-US" sz="2400">
              <a:latin typeface="华文行楷" pitchFamily="2" charset="-122"/>
              <a:ea typeface="华文行楷" pitchFamily="2" charset="-122"/>
            </a:endParaRPr>
          </a:p>
          <a:p>
            <a:pPr lvl="0"/>
            <a:r>
              <a:rPr lang="zh-CN" altLang="en-US" sz="2400">
                <a:latin typeface="华文行楷" pitchFamily="2" charset="-122"/>
                <a:ea typeface="华文行楷" pitchFamily="2" charset="-122"/>
              </a:rPr>
              <a:t>定点换景</a:t>
            </a:r>
            <a:endParaRPr lang="zh-CN" altLang="en-US" sz="2400">
              <a:latin typeface="华文行楷" pitchFamily="2" charset="-122"/>
              <a:ea typeface="华文行楷" pitchFamily="2" charset="-122"/>
            </a:endParaRPr>
          </a:p>
        </p:txBody>
      </p:sp>
      <p:sp>
        <p:nvSpPr>
          <p:cNvPr id="19469" name="TextBox 18"/>
          <p:cNvSpPr/>
          <p:nvPr/>
        </p:nvSpPr>
        <p:spPr>
          <a:xfrm>
            <a:off x="2616994" y="2290763"/>
            <a:ext cx="3212306" cy="64516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0" hangingPunct="0"/>
            <a:r>
              <a:rPr lang="zh-CN" altLang="en-US" sz="3600">
                <a:latin typeface="华文行楷" pitchFamily="2" charset="-122"/>
                <a:ea typeface="华文行楷" pitchFamily="2" charset="-122"/>
              </a:rPr>
              <a:t>雨季</a:t>
            </a:r>
            <a:endParaRPr lang="zh-CN" altLang="en-US" sz="3600">
              <a:latin typeface="华文行楷" pitchFamily="2" charset="-122"/>
              <a:ea typeface="华文行楷" pitchFamily="2" charset="-122"/>
            </a:endParaRPr>
          </a:p>
        </p:txBody>
      </p:sp>
      <p:sp>
        <p:nvSpPr>
          <p:cNvPr id="19470" name="Rectangle 33"/>
          <p:cNvSpPr/>
          <p:nvPr/>
        </p:nvSpPr>
        <p:spPr>
          <a:xfrm>
            <a:off x="4925616" y="2222381"/>
            <a:ext cx="2753915" cy="645160"/>
          </a:xfrm>
          <a:prstGeom prst="rect">
            <a:avLst/>
          </a:prstGeom>
          <a:noFill/>
          <a:ln>
            <a:noFill/>
            <a:miter lim="800000"/>
          </a:ln>
          <a:effectLst>
            <a:prstShdw prst="shdw17" dist="17961" dir="2700000">
              <a:srgbClr val="375D80"/>
            </a:prstShdw>
          </a:effectLst>
        </p:spPr>
        <p:txBody>
          <a:bodyPr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0" hangingPunct="0"/>
            <a:r>
              <a:rPr lang="zh-CN" altLang="en-US" sz="3600">
                <a:latin typeface="华文行楷" pitchFamily="2" charset="-122"/>
                <a:ea typeface="华文行楷" pitchFamily="2" charset="-122"/>
              </a:rPr>
              <a:t>枯水期</a:t>
            </a:r>
            <a:endParaRPr lang="zh-CN" altLang="en-US" sz="3600">
              <a:latin typeface="华文行楷" pitchFamily="2" charset="-122"/>
              <a:ea typeface="华文行楷" pitchFamily="2" charset="-122"/>
            </a:endParaRPr>
          </a:p>
        </p:txBody>
      </p:sp>
      <p:sp>
        <p:nvSpPr>
          <p:cNvPr id="19471" name="TextBox 8"/>
          <p:cNvSpPr/>
          <p:nvPr/>
        </p:nvSpPr>
        <p:spPr>
          <a:xfrm>
            <a:off x="691515" y="1101090"/>
            <a:ext cx="1520825" cy="64516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0" hangingPunct="0"/>
            <a:r>
              <a:rPr lang="zh-CN" altLang="en-US" sz="3600">
                <a:latin typeface="华文行楷" pitchFamily="2" charset="-122"/>
                <a:ea typeface="华文行楷" pitchFamily="2" charset="-122"/>
              </a:rPr>
              <a:t>赏景</a:t>
            </a:r>
            <a:endParaRPr lang="zh-CN" altLang="en-US" sz="3600">
              <a:latin typeface="华文行楷" pitchFamily="2" charset="-122"/>
              <a:ea typeface="华文行楷" pitchFamily="2" charset="-122"/>
            </a:endParaRPr>
          </a:p>
        </p:txBody>
      </p:sp>
      <p:pic>
        <p:nvPicPr>
          <p:cNvPr id="19472" name="Picture 5" descr="C:\Users\Thinkpad\Desktop\3.png"/>
          <p:cNvPicPr>
            <a:picLocks noChangeAspect="1"/>
          </p:cNvPicPr>
          <p:nvPr/>
        </p:nvPicPr>
        <p:blipFill>
          <a:blip r:embed="rId2"/>
          <a:stretch>
            <a:fillRect/>
          </a:stretch>
        </p:blipFill>
        <p:spPr>
          <a:xfrm>
            <a:off x="0" y="3544491"/>
            <a:ext cx="9144000" cy="2550319"/>
          </a:xfrm>
          <a:prstGeom prst="rect">
            <a:avLst/>
          </a:prstGeom>
          <a:noFill/>
          <a:ln>
            <a:noFill/>
            <a:miter lim="800000"/>
            <a:headEnd/>
            <a:tailEnd/>
          </a:ln>
        </p:spPr>
      </p:pic>
      <p:sp>
        <p:nvSpPr>
          <p:cNvPr id="19473" name="Rectangle 33"/>
          <p:cNvSpPr/>
          <p:nvPr/>
        </p:nvSpPr>
        <p:spPr>
          <a:xfrm>
            <a:off x="2578894" y="1115060"/>
            <a:ext cx="4629150" cy="598805"/>
          </a:xfrm>
          <a:prstGeom prst="rect">
            <a:avLst/>
          </a:prstGeom>
          <a:noFill/>
          <a:ln>
            <a:noFill/>
            <a:miter lim="800000"/>
          </a:ln>
          <a:effectLst>
            <a:prstShdw prst="shdw17" dist="17961" dir="2700000">
              <a:srgbClr val="375D80"/>
            </a:prstShdw>
          </a:effectLst>
        </p:spPr>
        <p:txBody>
          <a:bodyPr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0" hangingPunct="0"/>
            <a:r>
              <a:rPr lang="en-US" altLang="zh-CN" sz="3300">
                <a:latin typeface="华文行楷" pitchFamily="2" charset="-122"/>
                <a:ea typeface="华文行楷" pitchFamily="2" charset="-122"/>
              </a:rPr>
              <a:t>  </a:t>
            </a:r>
            <a:r>
              <a:rPr lang="zh-CN" altLang="zh-CN" sz="3300">
                <a:latin typeface="华文行楷" pitchFamily="2" charset="-122"/>
                <a:ea typeface="华文行楷" pitchFamily="2" charset="-122"/>
              </a:rPr>
              <a:t>观察角度有何异同？</a:t>
            </a:r>
            <a:endParaRPr lang="zh-CN" altLang="zh-CN" sz="3300">
              <a:latin typeface="华文行楷" pitchFamily="2" charset="-122"/>
              <a:ea typeface="华文行楷"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66">
                                            <p:txEl>
                                              <p:pRg st="0" end="0"/>
                                            </p:txEl>
                                          </p:spTgt>
                                        </p:tgtEl>
                                        <p:attrNameLst>
                                          <p:attrName>style.visibility</p:attrName>
                                        </p:attrNameLst>
                                      </p:cBhvr>
                                      <p:to>
                                        <p:strVal val="visible"/>
                                      </p:to>
                                    </p:set>
                                    <p:animEffect transition="in" filter="blinds(horizontal)">
                                      <p:cBhvr>
                                        <p:cTn id="7" dur="500" fill="hold"/>
                                        <p:tgtEl>
                                          <p:spTgt spid="194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467">
                                            <p:txEl>
                                              <p:pRg st="0" end="0"/>
                                            </p:txEl>
                                          </p:spTgt>
                                        </p:tgtEl>
                                        <p:attrNameLst>
                                          <p:attrName>style.visibility</p:attrName>
                                        </p:attrNameLst>
                                      </p:cBhvr>
                                      <p:to>
                                        <p:strVal val="visible"/>
                                      </p:to>
                                    </p:set>
                                    <p:animEffect transition="in" filter="blinds(horizontal)">
                                      <p:cBhvr>
                                        <p:cTn id="12" dur="500" fill="hold"/>
                                        <p:tgtEl>
                                          <p:spTgt spid="1946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468">
                                            <p:txEl>
                                              <p:pRg st="0" end="0"/>
                                            </p:txEl>
                                          </p:spTgt>
                                        </p:tgtEl>
                                        <p:attrNameLst>
                                          <p:attrName>style.visibility</p:attrName>
                                        </p:attrNameLst>
                                      </p:cBhvr>
                                      <p:to>
                                        <p:strVal val="visible"/>
                                      </p:to>
                                    </p:set>
                                    <p:animEffect transition="in" filter="blinds(horizontal)">
                                      <p:cBhvr>
                                        <p:cTn id="17" dur="500" fill="hold"/>
                                        <p:tgtEl>
                                          <p:spTgt spid="1946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9468">
                                            <p:txEl>
                                              <p:pRg st="1" end="1"/>
                                            </p:txEl>
                                          </p:spTgt>
                                        </p:tgtEl>
                                        <p:attrNameLst>
                                          <p:attrName>style.visibility</p:attrName>
                                        </p:attrNameLst>
                                      </p:cBhvr>
                                      <p:to>
                                        <p:strVal val="visible"/>
                                      </p:to>
                                    </p:set>
                                    <p:animEffect transition="in" filter="blinds(horizontal)">
                                      <p:cBhvr>
                                        <p:cTn id="22" dur="500" fill="hold"/>
                                        <p:tgtEl>
                                          <p:spTgt spid="1946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360521" y="1059656"/>
            <a:ext cx="9082564" cy="416243"/>
          </a:xfrm>
        </p:spPr>
        <p:txBody>
          <a:bodyPr>
            <a:noAutofit/>
          </a:bodyPr>
          <a:lstStyle/>
          <a:p>
            <a:r>
              <a:rPr lang="zh-CN" altLang="en-US" sz="2400" b="1" dirty="0">
                <a:solidFill>
                  <a:srgbClr val="FF0000"/>
                </a:solidFill>
                <a:latin typeface="楷体" panose="02010609060101010101" pitchFamily="49" charset="-122"/>
                <a:ea typeface="楷体" panose="02010609060101010101" pitchFamily="49" charset="-122"/>
              </a:rPr>
              <a:t>小组合作 </a:t>
            </a:r>
            <a:r>
              <a:rPr lang="zh-CN" altLang="en-US" sz="2400" b="1" dirty="0">
                <a:solidFill>
                  <a:schemeClr val="tx1"/>
                </a:solidFill>
                <a:latin typeface="楷体" panose="02010609060101010101" pitchFamily="49" charset="-122"/>
                <a:ea typeface="楷体" panose="02010609060101010101" pitchFamily="49" charset="-122"/>
              </a:rPr>
              <a:t>找出壶口瀑布</a:t>
            </a:r>
            <a:r>
              <a:rPr lang="zh-CN" altLang="en-US" sz="2400" b="1" dirty="0">
                <a:solidFill>
                  <a:schemeClr val="tx1"/>
                </a:solidFill>
                <a:latin typeface="楷体" panose="02010609060101010101" pitchFamily="49" charset="-122"/>
                <a:ea typeface="楷体" panose="02010609060101010101" pitchFamily="49" charset="-122"/>
                <a:sym typeface="+mn-ea"/>
              </a:rPr>
              <a:t>在雨季和枯水季以下方面的不同。</a:t>
            </a:r>
            <a:endParaRPr lang="zh-CN" altLang="en-US" sz="2400" b="1" dirty="0">
              <a:solidFill>
                <a:schemeClr val="tx1"/>
              </a:solidFill>
              <a:latin typeface="楷体" panose="02010609060101010101" pitchFamily="49" charset="-122"/>
              <a:ea typeface="楷体" panose="02010609060101010101" pitchFamily="49" charset="-122"/>
              <a:sym typeface="+mn-ea"/>
            </a:endParaRPr>
          </a:p>
        </p:txBody>
      </p:sp>
      <p:graphicFrame>
        <p:nvGraphicFramePr>
          <p:cNvPr id="116028" name="Group 316"/>
          <p:cNvGraphicFramePr>
            <a:graphicFrameLocks noGrp="1"/>
          </p:cNvGraphicFramePr>
          <p:nvPr>
            <p:ph type="tbl" idx="1"/>
          </p:nvPr>
        </p:nvGraphicFramePr>
        <p:xfrm>
          <a:off x="360998" y="1572101"/>
          <a:ext cx="8623935" cy="4276725"/>
        </p:xfrm>
        <a:graphic>
          <a:graphicData uri="http://schemas.openxmlformats.org/drawingml/2006/table">
            <a:tbl>
              <a:tblPr/>
              <a:tblGrid>
                <a:gridCol w="699770"/>
                <a:gridCol w="1203960"/>
                <a:gridCol w="1873885"/>
                <a:gridCol w="1687195"/>
                <a:gridCol w="3159125"/>
              </a:tblGrid>
              <a:tr h="35179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rPr>
                        <a:t>季节</a:t>
                      </a:r>
                      <a:endParaRPr kumimoji="0" lang="zh-CN" altLang="en-US" sz="15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endParaRPr>
                    </a:p>
                  </a:txBody>
                  <a:tcPr marL="68580" marR="6858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endParaRPr kumimoji="0" lang="zh-CN" altLang="en-US" sz="1500" b="1" i="0" u="none" strike="noStrike" cap="none" normalizeH="0" baseline="0" smtClean="0">
                        <a:ln>
                          <a:noFill/>
                        </a:ln>
                        <a:solidFill>
                          <a:srgbClr val="FF0000"/>
                        </a:solidFill>
                        <a:effectLst/>
                        <a:latin typeface="黑体" panose="02010609060101010101" pitchFamily="49" charset="-122"/>
                        <a:ea typeface="黑体" panose="02010609060101010101" pitchFamily="49"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endParaRPr kumimoji="0" lang="zh-CN" altLang="en-US" sz="1500" b="1" i="0" u="none" strike="noStrike" cap="none" normalizeH="0" baseline="0" smtClean="0">
                        <a:ln>
                          <a:noFill/>
                        </a:ln>
                        <a:solidFill>
                          <a:srgbClr val="FF0000"/>
                        </a:solidFill>
                        <a:effectLst/>
                        <a:latin typeface="黑体" panose="02010609060101010101" pitchFamily="49" charset="-122"/>
                        <a:ea typeface="黑体" panose="02010609060101010101" pitchFamily="49"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endParaRPr kumimoji="0" lang="zh-CN" altLang="en-US" sz="1500" b="1" i="0" u="none" strike="noStrike" cap="none" normalizeH="0" baseline="0" smtClean="0">
                        <a:ln>
                          <a:noFill/>
                        </a:ln>
                        <a:solidFill>
                          <a:srgbClr val="FF0000"/>
                        </a:solidFill>
                        <a:effectLst/>
                        <a:latin typeface="黑体" panose="02010609060101010101" pitchFamily="49" charset="-122"/>
                        <a:ea typeface="黑体" panose="02010609060101010101" pitchFamily="49"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endParaRPr kumimoji="0" lang="zh-CN" altLang="en-US" sz="1500" b="1" i="0" u="none" strike="noStrike" cap="none" normalizeH="0" baseline="0" smtClean="0">
                        <a:ln>
                          <a:noFill/>
                        </a:ln>
                        <a:solidFill>
                          <a:srgbClr val="FF0000"/>
                        </a:solidFill>
                        <a:effectLst/>
                        <a:latin typeface="黑体" panose="02010609060101010101" pitchFamily="49" charset="-122"/>
                        <a:ea typeface="黑体" panose="02010609060101010101" pitchFamily="49" charset="-122"/>
                      </a:endParaRPr>
                    </a:p>
                  </a:txBody>
                  <a:tcPr marL="68580" marR="6858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9098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雨季</a:t>
                      </a:r>
                      <a:r>
                        <a:rPr kumimoji="0" lang="zh-CN" altLang="en-US" sz="15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a:t>
                      </a:r>
                      <a:r>
                        <a:rPr kumimoji="0" lang="zh-CN" altLang="en-US" sz="1500" b="0"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rPr>
                        <a:t>铺垫渲染）</a:t>
                      </a:r>
                      <a:r>
                        <a:rPr kumimoji="0" lang="zh-CN" altLang="en-US" sz="1500" b="1" i="0" u="none" strike="noStrike" cap="none" normalizeH="0" baseline="0" smtClean="0">
                          <a:ln>
                            <a:noFill/>
                          </a:ln>
                          <a:solidFill>
                            <a:srgbClr val="FF3300"/>
                          </a:solidFill>
                          <a:effectLst>
                            <a:outerShdw blurRad="38100" dist="38100" dir="2700000" algn="tl">
                              <a:srgbClr val="C0C0C0"/>
                            </a:outerShdw>
                          </a:effectLst>
                          <a:latin typeface="Arial" panose="020B0604020202020204" pitchFamily="34" charset="0"/>
                          <a:ea typeface="宋体" panose="02010600030101010101" pitchFamily="2" charset="-122"/>
                        </a:rPr>
                        <a:t>略写</a:t>
                      </a:r>
                      <a:endParaRPr kumimoji="0" lang="zh-CN" altLang="en-US" sz="1500" b="1" i="0" u="none" strike="noStrike" cap="none" normalizeH="0" baseline="0" smtClean="0">
                        <a:ln>
                          <a:noFill/>
                        </a:ln>
                        <a:solidFill>
                          <a:srgbClr val="FF3300"/>
                        </a:solidFill>
                        <a:effectLst>
                          <a:outerShdw blurRad="38100" dist="38100" dir="2700000" algn="tl">
                            <a:srgbClr val="C0C0C0"/>
                          </a:outerShdw>
                        </a:effectLst>
                        <a:latin typeface="Arial" panose="020B0604020202020204" pitchFamily="34" charset="0"/>
                        <a:ea typeface="宋体" panose="02010600030101010101" pitchFamily="2" charset="-122"/>
                      </a:endParaRPr>
                    </a:p>
                  </a:txBody>
                  <a:tcPr marL="68580" marR="6858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隐隐如雷</a:t>
                      </a:r>
                      <a:endPar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震耳欲聋</a:t>
                      </a:r>
                      <a:r>
                        <a:rPr kumimoji="0" lang="zh-CN" altLang="en-US" sz="1500" b="1" i="0" u="none" strike="noStrike" cap="none" normalizeH="0" baseline="0" smtClean="0">
                          <a:ln>
                            <a:noFill/>
                          </a:ln>
                          <a:solidFill>
                            <a:srgbClr val="FF0000"/>
                          </a:solidFill>
                          <a:effectLst/>
                          <a:latin typeface="Arial" panose="020B0604020202020204" pitchFamily="34" charset="0"/>
                          <a:ea typeface="宋体" panose="02010600030101010101" pitchFamily="2" charset="-122"/>
                        </a:rPr>
                        <a:t>（刚）</a:t>
                      </a:r>
                      <a:endParaRPr kumimoji="0" lang="zh-CN" altLang="en-US" sz="1500" b="1" i="0" u="none" strike="noStrike" cap="none" normalizeH="0" baseline="0" smtClean="0">
                        <a:ln>
                          <a:noFill/>
                        </a:ln>
                        <a:solidFill>
                          <a:srgbClr val="FF0000"/>
                        </a:solidFill>
                        <a:effectLst/>
                        <a:latin typeface="Arial" panose="020B0604020202020204" pitchFamily="34"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a:t>
                      </a: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上面的水还是一股劲地冲进去，冲进去</a:t>
                      </a:r>
                      <a:r>
                        <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21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水浸沟岸</a:t>
                      </a:r>
                      <a:endParaRPr kumimoji="0" lang="zh-CN" altLang="en-US" sz="21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21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雾罩乱石</a:t>
                      </a:r>
                      <a:endParaRPr kumimoji="0" lang="zh-CN" altLang="en-US" sz="21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endParaRPr kumimoji="0" lang="zh-CN" altLang="en-US" sz="21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2100" b="0" i="0" u="none" strike="noStrike" cap="none" normalizeH="0" baseline="0" smtClean="0">
                          <a:ln>
                            <a:noFill/>
                          </a:ln>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rPr>
                        <a:t>危险、气势磅礴、</a:t>
                      </a:r>
                      <a:endParaRPr kumimoji="0" lang="zh-CN" altLang="en-US" sz="2100" b="0" i="0" u="none" strike="noStrike" cap="none" normalizeH="0" baseline="0" smtClean="0">
                        <a:ln>
                          <a:noFill/>
                        </a:ln>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2100" b="0" i="0" u="none" strike="noStrike" cap="none" normalizeH="0" baseline="0" smtClean="0">
                          <a:ln>
                            <a:noFill/>
                          </a:ln>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rPr>
                        <a:t>令人胆战心惊</a:t>
                      </a:r>
                      <a:endParaRPr kumimoji="0" lang="zh-CN" altLang="en-US" sz="2100" b="0" i="0" u="none" strike="noStrike" cap="none" normalizeH="0" baseline="0" smtClean="0">
                        <a:ln>
                          <a:noFill/>
                        </a:ln>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950" b="0" i="0" u="none" strike="noStrike" cap="none" normalizeH="0" baseline="0" smtClean="0">
                          <a:ln>
                            <a:noFill/>
                          </a:ln>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（惊心动魄</a:t>
                      </a:r>
                      <a:r>
                        <a:rPr kumimoji="0" lang="zh-CN" altLang="en-US" sz="195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endParaRPr kumimoji="0" lang="zh-CN" altLang="en-US" sz="195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950" b="1" i="0" u="none" strike="noStrike" cap="none" normalizeH="0" baseline="0" smtClean="0">
                          <a:ln>
                            <a:noFill/>
                          </a:ln>
                          <a:solidFill>
                            <a:srgbClr val="FF0000"/>
                          </a:solidFill>
                          <a:effectLst/>
                          <a:latin typeface="Arial" panose="020B0604020202020204" pitchFamily="34" charset="0"/>
                          <a:ea typeface="宋体" panose="02010600030101010101" pitchFamily="2" charset="-122"/>
                        </a:rPr>
                        <a:t>撼人心魄的壮美</a:t>
                      </a:r>
                      <a:endParaRPr kumimoji="0" lang="zh-CN" altLang="en-US" sz="1950" b="1" i="0" u="none" strike="noStrike" cap="none" normalizeH="0" baseline="0" smtClean="0">
                        <a:ln>
                          <a:noFill/>
                        </a:ln>
                        <a:solidFill>
                          <a:srgbClr val="FF0000"/>
                        </a:solidFill>
                        <a:effectLst/>
                        <a:latin typeface="Arial" panose="020B0604020202020204" pitchFamily="34"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33955">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枯水季</a:t>
                      </a:r>
                      <a:endParaRPr kumimoji="0" lang="zh-CN" altLang="en-US" sz="15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（借物喻人赋予水以人的情感 ）</a:t>
                      </a:r>
                      <a:r>
                        <a:rPr kumimoji="0" lang="zh-CN" altLang="en-US" sz="1500" b="1" i="0" u="none" strike="noStrike" cap="none" normalizeH="0" baseline="0" smtClean="0">
                          <a:ln>
                            <a:noFill/>
                          </a:ln>
                          <a:solidFill>
                            <a:srgbClr val="FF0000"/>
                          </a:solidFill>
                          <a:effectLst/>
                          <a:latin typeface="Arial" panose="020B0604020202020204" pitchFamily="34" charset="0"/>
                          <a:ea typeface="宋体" panose="02010600030101010101" pitchFamily="2" charset="-122"/>
                        </a:rPr>
                        <a:t>详写</a:t>
                      </a:r>
                      <a:endParaRPr kumimoji="0" lang="zh-CN" altLang="en-US" sz="1500" b="1" i="0" u="none" strike="noStrike" cap="none" normalizeH="0" baseline="0" smtClean="0">
                        <a:ln>
                          <a:noFill/>
                        </a:ln>
                        <a:solidFill>
                          <a:srgbClr val="FF0000"/>
                        </a:solidFill>
                        <a:effectLst/>
                        <a:latin typeface="Arial" panose="020B0604020202020204" pitchFamily="34" charset="0"/>
                        <a:ea typeface="宋体" panose="02010600030101010101" pitchFamily="2" charset="-122"/>
                      </a:endParaRPr>
                    </a:p>
                  </a:txBody>
                  <a:tcPr marL="68580" marR="6858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隆隆冲去</a:t>
                      </a:r>
                      <a:endPar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轰然而下</a:t>
                      </a:r>
                      <a:r>
                        <a:rPr kumimoji="0" lang="zh-CN" altLang="en-US" sz="1500" b="1" i="0" u="none" strike="noStrike" cap="none" normalizeH="0" baseline="0" smtClean="0">
                          <a:ln>
                            <a:noFill/>
                          </a:ln>
                          <a:solidFill>
                            <a:srgbClr val="FF0000"/>
                          </a:solidFill>
                          <a:effectLst/>
                          <a:latin typeface="Arial" panose="020B0604020202020204" pitchFamily="34" charset="0"/>
                          <a:ea typeface="宋体" panose="02010600030101010101" pitchFamily="2" charset="-122"/>
                        </a:rPr>
                        <a:t>（刚）</a:t>
                      </a:r>
                      <a:endPar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汩汩如泉</a:t>
                      </a:r>
                      <a:endPar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潺潺成溪</a:t>
                      </a:r>
                      <a:endPar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哀哀打漩</a:t>
                      </a:r>
                      <a:endPar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如丝如缕</a:t>
                      </a:r>
                      <a:endParaRPr kumimoji="0" lang="zh-CN" altLang="en-US"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500" b="1" i="0" u="none" strike="noStrike" cap="none" normalizeH="0" baseline="0" smtClean="0">
                          <a:ln>
                            <a:noFill/>
                          </a:ln>
                          <a:solidFill>
                            <a:srgbClr val="FF0000"/>
                          </a:solidFill>
                          <a:effectLst/>
                          <a:latin typeface="Arial" panose="020B0604020202020204" pitchFamily="34" charset="0"/>
                          <a:ea typeface="宋体" panose="02010600030101010101" pitchFamily="2" charset="-122"/>
                        </a:rPr>
                        <a:t>（柔）</a:t>
                      </a:r>
                      <a:r>
                        <a:rPr kumimoji="0" lang="zh-CN" altLang="en-US" sz="1500" b="0" i="0" u="none" strike="noStrike" cap="none" normalizeH="0" baseline="0" smtClean="0">
                          <a:ln>
                            <a:noFill/>
                          </a:ln>
                          <a:solidFill>
                            <a:srgbClr val="FF0000"/>
                          </a:solidFill>
                          <a:effectLst/>
                          <a:latin typeface="Arial" panose="020B0604020202020204" pitchFamily="34" charset="0"/>
                          <a:ea typeface="宋体" panose="02010600030101010101" pitchFamily="2" charset="-122"/>
                        </a:rPr>
                        <a:t> </a:t>
                      </a:r>
                      <a:endParaRPr kumimoji="0" lang="zh-CN" altLang="en-US" sz="1500" b="0" i="0" u="none" strike="noStrike" cap="none" normalizeH="0" baseline="0" smtClean="0">
                        <a:ln>
                          <a:noFill/>
                        </a:ln>
                        <a:solidFill>
                          <a:srgbClr val="FF0000"/>
                        </a:solidFill>
                        <a:effectLst/>
                        <a:latin typeface="Arial" panose="020B0604020202020204" pitchFamily="34"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en-US" altLang="zh-CN" sz="1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a:t>
                      </a: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其势如千军万马，互相挤着、撞着、推推搡搡、前呼后拥，撞向石壁，排排黄浪霎时碎成堆堆白雪。”</a:t>
                      </a: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“凝重”“猛烈</a:t>
                      </a:r>
                      <a:r>
                        <a:rPr kumimoji="0" lang="zh-CN" altLang="en-US" sz="15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a:t>
                      </a:r>
                      <a:endParaRPr kumimoji="0" lang="zh-CN" altLang="en-US" sz="15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en-US" altLang="zh-CN" sz="15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15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龙槽”“深不可测”；大水“向龙槽隆隆冲去”时“被跌得粉碎，碎成点，碎成雾”。大水“向两边涌去”时，“平平的，大大的，如飞毯抖落”。</a:t>
                      </a:r>
                      <a:endParaRPr kumimoji="0" lang="zh-CN" altLang="en-US" sz="15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en-US" altLang="zh-CN" sz="1800" b="1" i="0" u="none" strike="noStrike" cap="none" normalizeH="0" baseline="0" dirty="0" smtClean="0">
                          <a:ln>
                            <a:noFill/>
                          </a:ln>
                          <a:solidFill>
                            <a:schemeClr val="accent2"/>
                          </a:solidFill>
                          <a:effectLst/>
                          <a:latin typeface="Arial" panose="020B0604020202020204" pitchFamily="34" charset="0"/>
                          <a:ea typeface="宋体" panose="02010600030101010101" pitchFamily="2" charset="-122"/>
                        </a:rPr>
                        <a:t>   </a:t>
                      </a:r>
                      <a:endParaRPr kumimoji="0" lang="zh-CN" altLang="en-US" sz="1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“柔和之中只有宽厚绝无软弱，当她忍耐到一定程度时就会以力相较，奋力抗争。”</a:t>
                      </a:r>
                      <a:r>
                        <a:rPr kumimoji="0" lang="zh-CN" altLang="en-US" sz="195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有坚忍不拔的精神。 </a:t>
                      </a:r>
                      <a:endParaRPr kumimoji="0" lang="zh-CN" altLang="en-US"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pPr>
                      <a:r>
                        <a:rPr kumimoji="0" lang="zh-CN" altLang="en-US" sz="1800" b="1" i="0" u="none" strike="noStrike" cap="none" normalizeH="0" baseline="0" dirty="0" smtClean="0">
                          <a:ln>
                            <a:noFill/>
                          </a:ln>
                          <a:solidFill>
                            <a:schemeClr val="accent2"/>
                          </a:solidFill>
                          <a:effectLst/>
                          <a:latin typeface="Arial" panose="020B0604020202020204" pitchFamily="34" charset="0"/>
                          <a:ea typeface="宋体" panose="02010600030101010101" pitchFamily="2" charset="-122"/>
                        </a:rPr>
                        <a:t>      </a:t>
                      </a:r>
                      <a:r>
                        <a:rPr kumimoji="0" lang="zh-CN" altLang="en-US" sz="1800" b="1" i="0" u="none" strike="noStrike" cap="none" normalizeH="0" baseline="0" dirty="0" smtClean="0">
                          <a:ln>
                            <a:noFill/>
                          </a:ln>
                          <a:solidFill>
                            <a:srgbClr val="FF3300"/>
                          </a:solidFill>
                          <a:effectLst/>
                          <a:latin typeface="Arial" panose="020B0604020202020204" pitchFamily="34" charset="0"/>
                          <a:ea typeface="宋体" panose="02010600030101010101" pitchFamily="2" charset="-122"/>
                        </a:rPr>
                        <a:t>雄伟壮阔、</a:t>
                      </a:r>
                      <a:r>
                        <a:rPr kumimoji="0" lang="zh-CN" altLang="en-US" sz="1950" b="1" i="0" u="none" strike="noStrike" cap="none" normalizeH="0" baseline="0" dirty="0" smtClean="0">
                          <a:ln>
                            <a:noFill/>
                          </a:ln>
                          <a:solidFill>
                            <a:srgbClr val="FF3300"/>
                          </a:solidFill>
                          <a:effectLst/>
                          <a:latin typeface="Arial" panose="020B0604020202020204" pitchFamily="34" charset="0"/>
                          <a:ea typeface="宋体" panose="02010600030101010101" pitchFamily="2" charset="-122"/>
                        </a:rPr>
                        <a:t>刚柔相济</a:t>
                      </a:r>
                      <a:endParaRPr kumimoji="0" lang="zh-CN" altLang="en-US" sz="1950" b="1" i="0" u="none" strike="noStrike" cap="none" normalizeH="0" baseline="0" dirty="0" smtClean="0">
                        <a:ln>
                          <a:noFill/>
                        </a:ln>
                        <a:solidFill>
                          <a:srgbClr val="FF3300"/>
                        </a:solidFill>
                        <a:effectLst/>
                        <a:latin typeface="Arial" panose="020B0604020202020204" pitchFamily="34"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文本框 2"/>
          <p:cNvSpPr txBox="1"/>
          <p:nvPr/>
        </p:nvSpPr>
        <p:spPr>
          <a:xfrm>
            <a:off x="1316355" y="1572101"/>
            <a:ext cx="625793" cy="368300"/>
          </a:xfrm>
          <a:prstGeom prst="rect">
            <a:avLst/>
          </a:prstGeom>
          <a:noFill/>
        </p:spPr>
        <p:txBody>
          <a:bodyPr wrap="square" rtlCol="0">
            <a:spAutoFit/>
          </a:bodyPr>
          <a:lstStyle/>
          <a:p>
            <a:r>
              <a:rPr lang="zh-CN" altLang="en-US" sz="1800" b="1">
                <a:solidFill>
                  <a:srgbClr val="FF0000"/>
                </a:solidFill>
                <a:latin typeface="黑体" panose="02010609060101010101" pitchFamily="49" charset="-122"/>
                <a:ea typeface="黑体" panose="02010609060101010101" pitchFamily="49" charset="-122"/>
              </a:rPr>
              <a:t>声</a:t>
            </a:r>
            <a:endParaRPr lang="zh-CN" altLang="en-US" sz="1800" b="1">
              <a:solidFill>
                <a:srgbClr val="FF0000"/>
              </a:solidFill>
              <a:latin typeface="黑体" panose="02010609060101010101" pitchFamily="49" charset="-122"/>
              <a:ea typeface="黑体" panose="02010609060101010101" pitchFamily="49" charset="-122"/>
            </a:endParaRPr>
          </a:p>
        </p:txBody>
      </p:sp>
      <p:sp>
        <p:nvSpPr>
          <p:cNvPr id="4" name="文本框 3"/>
          <p:cNvSpPr txBox="1"/>
          <p:nvPr/>
        </p:nvSpPr>
        <p:spPr>
          <a:xfrm>
            <a:off x="2800350" y="1572101"/>
            <a:ext cx="982980" cy="368300"/>
          </a:xfrm>
          <a:prstGeom prst="rect">
            <a:avLst/>
          </a:prstGeom>
          <a:noFill/>
        </p:spPr>
        <p:txBody>
          <a:bodyPr wrap="square" rtlCol="0">
            <a:spAutoFit/>
          </a:bodyPr>
          <a:lstStyle/>
          <a:p>
            <a:r>
              <a:rPr lang="zh-CN" altLang="en-US" sz="1800" b="1">
                <a:solidFill>
                  <a:srgbClr val="FF0000"/>
                </a:solidFill>
                <a:latin typeface="黑体" panose="02010609060101010101" pitchFamily="49" charset="-122"/>
                <a:ea typeface="黑体" panose="02010609060101010101" pitchFamily="49" charset="-122"/>
              </a:rPr>
              <a:t>势</a:t>
            </a:r>
            <a:endParaRPr lang="zh-CN" altLang="en-US" sz="1800" b="1">
              <a:solidFill>
                <a:srgbClr val="FF0000"/>
              </a:solidFill>
              <a:latin typeface="黑体" panose="02010609060101010101" pitchFamily="49" charset="-122"/>
              <a:ea typeface="黑体" panose="02010609060101010101" pitchFamily="49" charset="-122"/>
            </a:endParaRPr>
          </a:p>
        </p:txBody>
      </p:sp>
      <p:sp>
        <p:nvSpPr>
          <p:cNvPr id="5" name="文本框 4"/>
          <p:cNvSpPr txBox="1"/>
          <p:nvPr/>
        </p:nvSpPr>
        <p:spPr>
          <a:xfrm>
            <a:off x="4642485" y="1572101"/>
            <a:ext cx="804386" cy="368300"/>
          </a:xfrm>
          <a:prstGeom prst="rect">
            <a:avLst/>
          </a:prstGeom>
          <a:noFill/>
        </p:spPr>
        <p:txBody>
          <a:bodyPr wrap="square" rtlCol="0">
            <a:spAutoFit/>
          </a:bodyPr>
          <a:lstStyle/>
          <a:p>
            <a:r>
              <a:rPr lang="zh-CN" altLang="en-US" sz="1800" b="1">
                <a:solidFill>
                  <a:srgbClr val="FF0000"/>
                </a:solidFill>
                <a:latin typeface="黑体" panose="02010609060101010101" pitchFamily="49" charset="-122"/>
                <a:ea typeface="黑体" panose="02010609060101010101" pitchFamily="49" charset="-122"/>
              </a:rPr>
              <a:t>景</a:t>
            </a:r>
            <a:endParaRPr lang="zh-CN" altLang="en-US" sz="1800" b="1">
              <a:solidFill>
                <a:srgbClr val="FF0000"/>
              </a:solidFill>
              <a:latin typeface="黑体" panose="02010609060101010101" pitchFamily="49" charset="-122"/>
              <a:ea typeface="黑体" panose="02010609060101010101" pitchFamily="49" charset="-122"/>
            </a:endParaRPr>
          </a:p>
        </p:txBody>
      </p:sp>
      <p:sp>
        <p:nvSpPr>
          <p:cNvPr id="6" name="文本框 5"/>
          <p:cNvSpPr txBox="1"/>
          <p:nvPr/>
        </p:nvSpPr>
        <p:spPr>
          <a:xfrm>
            <a:off x="6948011" y="1572101"/>
            <a:ext cx="992029" cy="368300"/>
          </a:xfrm>
          <a:prstGeom prst="rect">
            <a:avLst/>
          </a:prstGeom>
          <a:noFill/>
        </p:spPr>
        <p:txBody>
          <a:bodyPr wrap="square" rtlCol="0">
            <a:spAutoFit/>
          </a:bodyPr>
          <a:lstStyle/>
          <a:p>
            <a:r>
              <a:rPr lang="zh-CN" altLang="en-US" sz="1800" b="1">
                <a:solidFill>
                  <a:srgbClr val="FF0000"/>
                </a:solidFill>
                <a:latin typeface="黑体" panose="02010609060101010101" pitchFamily="49" charset="-122"/>
                <a:ea typeface="黑体" panose="02010609060101010101" pitchFamily="49" charset="-122"/>
              </a:rPr>
              <a:t>感</a:t>
            </a:r>
            <a:endParaRPr lang="zh-CN" altLang="en-US" sz="1800" b="1">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6028"/>
                                        </p:tgtEl>
                                        <p:attrNameLst>
                                          <p:attrName>style.visibility</p:attrName>
                                        </p:attrNameLst>
                                      </p:cBhvr>
                                      <p:to>
                                        <p:strVal val="visible"/>
                                      </p:to>
                                    </p:set>
                                    <p:animEffect transition="in" filter="fade">
                                      <p:cBhvr>
                                        <p:cTn id="7" dur="1000"/>
                                        <p:tgtEl>
                                          <p:spTgt spid="116028"/>
                                        </p:tgtEl>
                                      </p:cBhvr>
                                    </p:animEffect>
                                    <p:anim calcmode="lin" valueType="num">
                                      <p:cBhvr>
                                        <p:cTn id="8" dur="1000" fill="hold"/>
                                        <p:tgtEl>
                                          <p:spTgt spid="116028"/>
                                        </p:tgtEl>
                                        <p:attrNameLst>
                                          <p:attrName>ppt_x</p:attrName>
                                        </p:attrNameLst>
                                      </p:cBhvr>
                                      <p:tavLst>
                                        <p:tav tm="0">
                                          <p:val>
                                            <p:strVal val="#ppt_x"/>
                                          </p:val>
                                        </p:tav>
                                        <p:tav tm="100000">
                                          <p:val>
                                            <p:strVal val="#ppt_x"/>
                                          </p:val>
                                        </p:tav>
                                      </p:tavLst>
                                    </p:anim>
                                    <p:anim calcmode="lin" valueType="num">
                                      <p:cBhvr>
                                        <p:cTn id="9" dur="1000" fill="hold"/>
                                        <p:tgtEl>
                                          <p:spTgt spid="1160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16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5602" name="Group 6"/>
          <p:cNvGrpSpPr/>
          <p:nvPr/>
        </p:nvGrpSpPr>
        <p:grpSpPr>
          <a:xfrm>
            <a:off x="128588" y="404813"/>
            <a:ext cx="2319337" cy="700087"/>
            <a:chOff x="138" y="461"/>
            <a:chExt cx="1461" cy="441"/>
          </a:xfrm>
        </p:grpSpPr>
        <p:pic>
          <p:nvPicPr>
            <p:cNvPr id="25604" name="Picture 7"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25605" name="文本框 2"/>
            <p:cNvSpPr txBox="1"/>
            <p:nvPr/>
          </p:nvSpPr>
          <p:spPr>
            <a:xfrm>
              <a:off x="476" y="509"/>
              <a:ext cx="1080" cy="330"/>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细节感知</a:t>
              </a:r>
              <a:endParaRPr lang="zh-CN" altLang="en-US" sz="2800" b="1" dirty="0">
                <a:solidFill>
                  <a:srgbClr val="0099CC"/>
                </a:solidFill>
                <a:latin typeface="黑体" panose="02010609060101010101" pitchFamily="49" charset="-122"/>
                <a:ea typeface="黑体" panose="02010609060101010101" pitchFamily="49" charset="-122"/>
              </a:endParaRPr>
            </a:p>
          </p:txBody>
        </p:sp>
      </p:grpSp>
      <p:sp>
        <p:nvSpPr>
          <p:cNvPr id="25603" name="Rectangle 2"/>
          <p:cNvSpPr/>
          <p:nvPr/>
        </p:nvSpPr>
        <p:spPr>
          <a:xfrm>
            <a:off x="250825" y="1992313"/>
            <a:ext cx="8640763" cy="2192337"/>
          </a:xfrm>
          <a:prstGeom prst="rect">
            <a:avLst/>
          </a:prstGeom>
          <a:noFill/>
          <a:ln w="9525">
            <a:noFill/>
          </a:ln>
        </p:spPr>
        <p:txBody>
          <a:bodyPr>
            <a:spAutoFit/>
          </a:bodyPr>
          <a:p>
            <a:pPr>
              <a:lnSpc>
                <a:spcPct val="150000"/>
              </a:lnSpc>
            </a:pPr>
            <a:r>
              <a:rPr lang="en-US" altLang="zh-CN" sz="3200" dirty="0">
                <a:solidFill>
                  <a:srgbClr val="FF0000"/>
                </a:solidFill>
                <a:latin typeface="黑体" panose="02010609060101010101" pitchFamily="49" charset="-122"/>
                <a:ea typeface="黑体" panose="02010609060101010101" pitchFamily="49" charset="-122"/>
              </a:rPr>
              <a:t>1.</a:t>
            </a:r>
            <a:r>
              <a:rPr lang="zh-CN" altLang="en-US" sz="3200" dirty="0">
                <a:solidFill>
                  <a:srgbClr val="FF0000"/>
                </a:solidFill>
                <a:latin typeface="黑体" panose="02010609060101010101" pitchFamily="49" charset="-122"/>
                <a:ea typeface="黑体" panose="02010609060101010101" pitchFamily="49" charset="-122"/>
              </a:rPr>
              <a:t>从文中找出描写雨季中壶口瀑布的语句。作者从哪些角度来描绘的？从中感受到雨季的壶口瀑布怎样的特点？</a:t>
            </a:r>
            <a:endParaRPr lang="zh-CN" altLang="en-US" sz="3200"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250825" y="549275"/>
            <a:ext cx="8631238" cy="3341688"/>
          </a:xfrm>
          <a:prstGeom prst="rect">
            <a:avLst/>
          </a:prstGeom>
          <a:noFill/>
          <a:ln w="9525">
            <a:noFill/>
          </a:ln>
        </p:spPr>
        <p:txBody>
          <a:bodyPr>
            <a:spAutoFit/>
          </a:bodyPr>
          <a:p>
            <a:pPr>
              <a:lnSpc>
                <a:spcPct val="120000"/>
              </a:lnSpc>
            </a:pPr>
            <a:r>
              <a:rPr lang="en-US" altLang="zh-CN" sz="3000" b="1" dirty="0">
                <a:solidFill>
                  <a:srgbClr val="FF0000"/>
                </a:solidFill>
                <a:latin typeface="宋体" panose="02010600030101010101" pitchFamily="2" charset="-122"/>
              </a:rPr>
              <a:t>【</a:t>
            </a:r>
            <a:r>
              <a:rPr lang="zh-CN" altLang="zh-CN" sz="3000" b="1" dirty="0">
                <a:solidFill>
                  <a:srgbClr val="FF0000"/>
                </a:solidFill>
                <a:latin typeface="宋体" panose="02010600030101010101" pitchFamily="2" charset="-122"/>
              </a:rPr>
              <a:t>听</a:t>
            </a:r>
            <a:r>
              <a:rPr lang="en-US" altLang="zh-CN" sz="3000" b="1" dirty="0">
                <a:solidFill>
                  <a:srgbClr val="FF0000"/>
                </a:solidFill>
                <a:latin typeface="宋体" panose="02010600030101010101" pitchFamily="2" charset="-122"/>
              </a:rPr>
              <a:t> </a:t>
            </a:r>
            <a:r>
              <a:rPr lang="zh-CN" altLang="zh-CN" sz="3000" b="1" dirty="0">
                <a:solidFill>
                  <a:srgbClr val="FF0000"/>
                </a:solidFill>
                <a:latin typeface="宋体" panose="02010600030101010101" pitchFamily="2" charset="-122"/>
              </a:rPr>
              <a:t>觉</a:t>
            </a:r>
            <a:r>
              <a:rPr lang="en-US" altLang="zh-CN" sz="3000" b="1" dirty="0">
                <a:solidFill>
                  <a:srgbClr val="FF0000"/>
                </a:solidFill>
                <a:latin typeface="宋体" panose="02010600030101010101" pitchFamily="2" charset="-122"/>
              </a:rPr>
              <a:t>】</a:t>
            </a:r>
            <a:endParaRPr lang="en-US" altLang="zh-CN" sz="3000" b="1" dirty="0">
              <a:solidFill>
                <a:srgbClr val="FF0000"/>
              </a:solidFill>
              <a:latin typeface="宋体" panose="02010600030101010101" pitchFamily="2" charset="-122"/>
            </a:endParaRPr>
          </a:p>
          <a:p>
            <a:pPr>
              <a:lnSpc>
                <a:spcPct val="120000"/>
              </a:lnSpc>
            </a:pPr>
            <a:r>
              <a:rPr lang="en-US" altLang="zh-CN" sz="3000" b="1" dirty="0">
                <a:solidFill>
                  <a:srgbClr val="000000"/>
                </a:solidFill>
                <a:latin typeface="宋体" panose="02010600030101010101" pitchFamily="2" charset="-122"/>
              </a:rPr>
              <a:t>    </a:t>
            </a:r>
            <a:r>
              <a:rPr lang="zh-CN" altLang="zh-CN" sz="3000" b="1" dirty="0">
                <a:solidFill>
                  <a:srgbClr val="000000"/>
                </a:solidFill>
                <a:latin typeface="宋体" panose="02010600030101010101" pitchFamily="2" charset="-122"/>
              </a:rPr>
              <a:t>在半山腰“涛声隐隐如雷”，近处涛声“震耳欲聋”；</a:t>
            </a:r>
            <a:endParaRPr lang="zh-CN" altLang="zh-CN" sz="3000" b="1" dirty="0">
              <a:solidFill>
                <a:srgbClr val="000000"/>
              </a:solidFill>
              <a:latin typeface="宋体" panose="02010600030101010101" pitchFamily="2" charset="-122"/>
            </a:endParaRPr>
          </a:p>
          <a:p>
            <a:pPr>
              <a:lnSpc>
                <a:spcPct val="120000"/>
              </a:lnSpc>
            </a:pPr>
            <a:r>
              <a:rPr lang="en-US" altLang="zh-CN" sz="3000" b="1" dirty="0">
                <a:solidFill>
                  <a:srgbClr val="FF0000"/>
                </a:solidFill>
                <a:latin typeface="宋体" panose="02010600030101010101" pitchFamily="2" charset="-122"/>
              </a:rPr>
              <a:t>【</a:t>
            </a:r>
            <a:r>
              <a:rPr lang="zh-CN" altLang="zh-CN" sz="3000" b="1" dirty="0">
                <a:solidFill>
                  <a:srgbClr val="FF0000"/>
                </a:solidFill>
                <a:latin typeface="宋体" panose="02010600030101010101" pitchFamily="2" charset="-122"/>
              </a:rPr>
              <a:t>视</a:t>
            </a:r>
            <a:r>
              <a:rPr lang="en-US" altLang="zh-CN" sz="3000" b="1" dirty="0">
                <a:solidFill>
                  <a:srgbClr val="FF0000"/>
                </a:solidFill>
                <a:latin typeface="宋体" panose="02010600030101010101" pitchFamily="2" charset="-122"/>
              </a:rPr>
              <a:t> </a:t>
            </a:r>
            <a:r>
              <a:rPr lang="zh-CN" altLang="zh-CN" sz="3000" b="1" dirty="0">
                <a:solidFill>
                  <a:srgbClr val="FF0000"/>
                </a:solidFill>
                <a:latin typeface="宋体" panose="02010600030101010101" pitchFamily="2" charset="-122"/>
              </a:rPr>
              <a:t>觉</a:t>
            </a:r>
            <a:r>
              <a:rPr lang="en-US" altLang="zh-CN" sz="3000" b="1" dirty="0">
                <a:solidFill>
                  <a:srgbClr val="FF0000"/>
                </a:solidFill>
                <a:latin typeface="宋体" panose="02010600030101010101" pitchFamily="2" charset="-122"/>
              </a:rPr>
              <a:t>】</a:t>
            </a:r>
            <a:endParaRPr lang="en-US" altLang="zh-CN" sz="3000" b="1" dirty="0">
              <a:solidFill>
                <a:srgbClr val="FF0000"/>
              </a:solidFill>
              <a:latin typeface="宋体" panose="02010600030101010101" pitchFamily="2" charset="-122"/>
            </a:endParaRPr>
          </a:p>
          <a:p>
            <a:pPr>
              <a:lnSpc>
                <a:spcPct val="120000"/>
              </a:lnSpc>
            </a:pPr>
            <a:r>
              <a:rPr lang="en-US" altLang="zh-CN" sz="3000" b="1" dirty="0">
                <a:solidFill>
                  <a:srgbClr val="000000"/>
                </a:solidFill>
                <a:latin typeface="宋体" panose="02010600030101010101" pitchFamily="2" charset="-122"/>
              </a:rPr>
              <a:t>    </a:t>
            </a:r>
            <a:r>
              <a:rPr lang="zh-CN" altLang="zh-CN" sz="3000" b="1" dirty="0">
                <a:solidFill>
                  <a:srgbClr val="000000"/>
                </a:solidFill>
                <a:latin typeface="宋体" panose="02010600030101010101" pitchFamily="2" charset="-122"/>
              </a:rPr>
              <a:t>雾气弥漫、“像一锅正沸腾着的水”，“ 那沟已被灌得浪沫横溢”。</a:t>
            </a:r>
            <a:endParaRPr lang="zh-CN" altLang="zh-CN" sz="3000" b="1" dirty="0">
              <a:solidFill>
                <a:srgbClr val="000000"/>
              </a:solidFill>
              <a:latin typeface="宋体" panose="02010600030101010101" pitchFamily="2" charset="-122"/>
            </a:endParaRPr>
          </a:p>
        </p:txBody>
      </p:sp>
      <p:sp>
        <p:nvSpPr>
          <p:cNvPr id="4" name="矩形 3"/>
          <p:cNvSpPr/>
          <p:nvPr/>
        </p:nvSpPr>
        <p:spPr>
          <a:xfrm>
            <a:off x="2411759" y="4149079"/>
            <a:ext cx="5760640" cy="1477328"/>
          </a:xfrm>
          <a:prstGeom prst="rect">
            <a:avLst/>
          </a:prstGeom>
        </p:spPr>
        <p:txBody>
          <a:bodyPr>
            <a:spAutoFit/>
            <a:scene3d>
              <a:camera prst="perspectiveHeroicExtremeRightFacing"/>
              <a:lightRig rig="threePt" dir="t"/>
            </a:scene3d>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zh-CN" sz="3000" b="1" i="0" u="none" strike="noStrike" kern="1200" cap="none" spc="0" normalizeH="0" baseline="0" noProof="0" dirty="0">
                <a:ln>
                  <a:noFill/>
                </a:ln>
                <a:solidFill>
                  <a:srgbClr val="0000FF"/>
                </a:solidFill>
                <a:effectLst>
                  <a:reflection blurRad="6350" stA="55000" endA="300" endPos="45500" dir="5400000" sy="-100000" algn="bl" rotWithShape="0"/>
                </a:effectLst>
                <a:uLnTx/>
                <a:uFillTx/>
                <a:latin typeface="黑体" panose="02010609060101010101" pitchFamily="49" charset="-122"/>
                <a:ea typeface="黑体" panose="02010609060101010101" pitchFamily="49" charset="-122"/>
                <a:cs typeface="+mn-cs"/>
              </a:rPr>
              <a:t>感受：急慌慌、心还在不住地跳</a:t>
            </a:r>
            <a:endParaRPr kumimoji="0" lang="zh-CN" altLang="zh-CN" sz="3000" b="1" i="0" u="none" strike="noStrike" kern="1200" cap="none" spc="0" normalizeH="0" baseline="0" noProof="0" dirty="0">
              <a:ln>
                <a:noFill/>
              </a:ln>
              <a:solidFill>
                <a:srgbClr val="0000FF"/>
              </a:solidFill>
              <a:effectLst>
                <a:reflection blurRad="6350" stA="55000" endA="300" endPos="45500" dir="5400000" sy="-100000" algn="bl" rotWithShape="0"/>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zh-CN" sz="3000" b="1" i="0" u="none" strike="noStrike" kern="1200" cap="none" spc="0" normalizeH="0" baseline="0" noProof="0" dirty="0">
                <a:ln>
                  <a:noFill/>
                </a:ln>
                <a:solidFill>
                  <a:srgbClr val="0000FF"/>
                </a:solidFill>
                <a:effectLst>
                  <a:reflection blurRad="6350" stA="55000" endA="300" endPos="45500" dir="5400000" sy="-100000" algn="bl" rotWithShape="0"/>
                </a:effectLst>
                <a:uLnTx/>
                <a:uFillTx/>
                <a:latin typeface="黑体" panose="02010609060101010101" pitchFamily="49" charset="-122"/>
                <a:ea typeface="黑体" panose="02010609060101010101" pitchFamily="49" charset="-122"/>
                <a:cs typeface="+mn-cs"/>
              </a:rPr>
              <a:t>特点：惊心动魄、气势磅礴。</a:t>
            </a:r>
            <a:endParaRPr kumimoji="0" lang="zh-CN" altLang="zh-CN" sz="3000" b="1" i="0" u="none" strike="noStrike" kern="1200" cap="none" spc="0" normalizeH="0" baseline="0" noProof="0" dirty="0">
              <a:ln>
                <a:noFill/>
              </a:ln>
              <a:solidFill>
                <a:srgbClr val="0000FF"/>
              </a:solidFill>
              <a:effectLst>
                <a:reflection blurRad="6350" stA="55000" endA="300" endPos="45500" dir="5400000" sy="-100000" algn="bl" rotWithShape="0"/>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charRg st="0"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charRg st="6" end="3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charRg st="35" end="4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charRg st="41" end="7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30054" y="1407795"/>
            <a:ext cx="8584883" cy="3830955"/>
          </a:xfrm>
          <a:prstGeom prst="rect">
            <a:avLst/>
          </a:prstGeom>
          <a:noFill/>
        </p:spPr>
        <p:txBody>
          <a:bodyPr wrap="square" rtlCol="0">
            <a:spAutoFit/>
          </a:bodyPr>
          <a:lstStyle/>
          <a:p>
            <a:r>
              <a:rPr lang="en-US" altLang="zh-CN" sz="4500" b="1">
                <a:solidFill>
                  <a:srgbClr val="FF0000"/>
                </a:solidFill>
                <a:latin typeface="隶书" panose="02010509060101010101" pitchFamily="49" charset="-122"/>
                <a:ea typeface="隶书" panose="02010509060101010101" pitchFamily="49" charset="-122"/>
              </a:rPr>
              <a:t>  </a:t>
            </a:r>
            <a:r>
              <a:rPr lang="zh-CN" altLang="en-US" sz="4500" b="1">
                <a:solidFill>
                  <a:srgbClr val="FF0000"/>
                </a:solidFill>
                <a:latin typeface="隶书" panose="02010509060101010101" pitchFamily="49" charset="-122"/>
                <a:ea typeface="隶书" panose="02010509060101010101" pitchFamily="49" charset="-122"/>
              </a:rPr>
              <a:t>赏析句子常用角度：</a:t>
            </a:r>
            <a:endParaRPr lang="zh-CN" altLang="en-US" sz="4500" b="1">
              <a:solidFill>
                <a:srgbClr val="FF0000"/>
              </a:solidFill>
              <a:latin typeface="隶书" panose="02010509060101010101" pitchFamily="49" charset="-122"/>
              <a:ea typeface="隶书" panose="02010509060101010101" pitchFamily="49" charset="-122"/>
            </a:endParaRPr>
          </a:p>
          <a:p>
            <a:r>
              <a:rPr lang="en-US" altLang="zh-CN"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   1.</a:t>
            </a:r>
            <a:r>
              <a:rPr lang="zh-CN" altLang="en-US"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多修辞</a:t>
            </a:r>
            <a:endParaRPr lang="zh-CN" altLang="en-US"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endParaRPr>
          </a:p>
          <a:p>
            <a:r>
              <a:rPr lang="en-US" altLang="zh-CN"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   2.</a:t>
            </a:r>
            <a:r>
              <a:rPr lang="zh-CN" altLang="en-US"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词语的运用：动词、形容词、叠词</a:t>
            </a:r>
            <a:endParaRPr lang="zh-CN" altLang="en-US"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endParaRPr>
          </a:p>
          <a:p>
            <a:r>
              <a:rPr lang="en-US" altLang="zh-CN"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   3.</a:t>
            </a:r>
            <a:r>
              <a:rPr lang="zh-CN" altLang="en-US"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多感官</a:t>
            </a:r>
            <a:endParaRPr lang="zh-CN" altLang="en-US"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endParaRPr>
          </a:p>
          <a:p>
            <a:r>
              <a:rPr lang="en-US" altLang="zh-CN"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   4.</a:t>
            </a:r>
            <a:r>
              <a:rPr lang="zh-CN" altLang="en-US"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侧面描写</a:t>
            </a:r>
            <a:r>
              <a:rPr lang="zh-CN" altLang="en-US" sz="1800">
                <a:solidFill>
                  <a:schemeClr val="tx1"/>
                </a:solidFill>
                <a:latin typeface="楷体" panose="02010609060101010101" pitchFamily="49" charset="-122"/>
                <a:ea typeface="楷体" panose="02010609060101010101" pitchFamily="49" charset="-122"/>
                <a:cs typeface="楷体" panose="02010609060101010101" pitchFamily="49" charset="-122"/>
              </a:rPr>
              <a:t>（曾有一头黑猪掉进去</a:t>
            </a:r>
            <a:r>
              <a:rPr lang="en-US" altLang="zh-CN" sz="180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180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zh-CN" altLang="en-US" sz="330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en-US" altLang="zh-CN"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   5.</a:t>
            </a:r>
            <a:r>
              <a:rPr lang="zh-CN" altLang="en-US"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动静结合</a:t>
            </a:r>
            <a:r>
              <a:rPr lang="en-US" altLang="zh-CN" sz="180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1800">
                <a:solidFill>
                  <a:schemeClr val="tx1"/>
                </a:solidFill>
                <a:latin typeface="楷体" panose="02010609060101010101" pitchFamily="49" charset="-122"/>
                <a:ea typeface="楷体" panose="02010609060101010101" pitchFamily="49" charset="-122"/>
                <a:cs typeface="楷体" panose="02010609060101010101" pitchFamily="49" charset="-122"/>
              </a:rPr>
              <a:t>刚柔并济的特点）</a:t>
            </a:r>
            <a:endParaRPr lang="zh-CN" altLang="en-US" sz="330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en-US" altLang="zh-CN"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   6.</a:t>
            </a:r>
            <a:r>
              <a:rPr lang="zh-CN" altLang="en-US"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rPr>
              <a:t>情景交融</a:t>
            </a:r>
            <a:endParaRPr lang="zh-CN" altLang="en-US" sz="3300">
              <a:solidFill>
                <a:schemeClr val="accent5">
                  <a:lumMod val="75000"/>
                </a:schemeClr>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650" name="Rectangle 2"/>
          <p:cNvSpPr/>
          <p:nvPr/>
        </p:nvSpPr>
        <p:spPr>
          <a:xfrm>
            <a:off x="250825" y="998538"/>
            <a:ext cx="8640763" cy="1454150"/>
          </a:xfrm>
          <a:prstGeom prst="rect">
            <a:avLst/>
          </a:prstGeom>
          <a:noFill/>
          <a:ln w="9525">
            <a:noFill/>
          </a:ln>
        </p:spPr>
        <p:txBody>
          <a:bodyPr>
            <a:spAutoFit/>
          </a:bodyPr>
          <a:p>
            <a:pPr>
              <a:lnSpc>
                <a:spcPct val="150000"/>
              </a:lnSpc>
            </a:pPr>
            <a:r>
              <a:rPr lang="en-US" altLang="zh-CN" sz="3200" dirty="0">
                <a:solidFill>
                  <a:srgbClr val="FF0000"/>
                </a:solidFill>
                <a:latin typeface="黑体" panose="02010609060101010101" pitchFamily="49" charset="-122"/>
                <a:ea typeface="黑体" panose="02010609060101010101" pitchFamily="49" charset="-122"/>
              </a:rPr>
              <a:t>2.</a:t>
            </a:r>
            <a:r>
              <a:rPr lang="zh-CN" altLang="en-US" sz="3200" dirty="0">
                <a:solidFill>
                  <a:srgbClr val="FF0000"/>
                </a:solidFill>
                <a:latin typeface="黑体" panose="02010609060101010101" pitchFamily="49" charset="-122"/>
                <a:ea typeface="黑体" panose="02010609060101010101" pitchFamily="49" charset="-122"/>
              </a:rPr>
              <a:t>作者是如何将雨季壶口瀑布的特点描绘出来的？</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14339" name="矩形 3"/>
          <p:cNvSpPr/>
          <p:nvPr/>
        </p:nvSpPr>
        <p:spPr>
          <a:xfrm>
            <a:off x="260350" y="2857500"/>
            <a:ext cx="8631238" cy="1476375"/>
          </a:xfrm>
          <a:prstGeom prst="rect">
            <a:avLst/>
          </a:prstGeom>
          <a:noFill/>
          <a:ln w="9525">
            <a:noFill/>
          </a:ln>
        </p:spPr>
        <p:txBody>
          <a:bodyPr>
            <a:spAutoFit/>
          </a:bodyPr>
          <a:p>
            <a:pPr>
              <a:lnSpc>
                <a:spcPct val="150000"/>
              </a:lnSpc>
            </a:pPr>
            <a:r>
              <a:rPr lang="zh-CN" altLang="en-US" sz="3000" b="1" dirty="0">
                <a:solidFill>
                  <a:srgbClr val="000000"/>
                </a:solidFill>
                <a:latin typeface="宋体" panose="02010600030101010101" pitchFamily="2" charset="-122"/>
              </a:rPr>
              <a:t>    运用</a:t>
            </a:r>
            <a:r>
              <a:rPr lang="zh-CN" altLang="en-US" sz="3000" b="1" u="sng" dirty="0">
                <a:solidFill>
                  <a:srgbClr val="0000FF"/>
                </a:solidFill>
                <a:latin typeface="宋体" panose="02010600030101010101" pitchFamily="2" charset="-122"/>
              </a:rPr>
              <a:t>比喻</a:t>
            </a:r>
            <a:r>
              <a:rPr lang="zh-CN" altLang="en-US" sz="3000" b="1" dirty="0">
                <a:solidFill>
                  <a:srgbClr val="000000"/>
                </a:solidFill>
                <a:latin typeface="宋体" panose="02010600030101010101" pitchFamily="2" charset="-122"/>
              </a:rPr>
              <a:t>，将涛声比作雷声，把河水比作沸水突出壶口瀑布的惊心动魄、气势磅礴的特点。</a:t>
            </a:r>
            <a:endParaRPr lang="zh-CN" altLang="zh-CN" sz="30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1000" fill="hold"/>
                                        <p:tgtEl>
                                          <p:spTgt spid="14339"/>
                                        </p:tgtEl>
                                        <p:attrNameLst>
                                          <p:attrName>ppt_w</p:attrName>
                                        </p:attrNameLst>
                                      </p:cBhvr>
                                      <p:tavLst>
                                        <p:tav tm="0">
                                          <p:val>
                                            <p:strVal val="#ppt_w*0.70"/>
                                          </p:val>
                                        </p:tav>
                                        <p:tav tm="100000">
                                          <p:val>
                                            <p:strVal val="#ppt_w"/>
                                          </p:val>
                                        </p:tav>
                                      </p:tavLst>
                                    </p:anim>
                                    <p:anim calcmode="lin" valueType="num">
                                      <p:cBhvr>
                                        <p:cTn id="8" dur="1000" fill="hold"/>
                                        <p:tgtEl>
                                          <p:spTgt spid="14339"/>
                                        </p:tgtEl>
                                        <p:attrNameLst>
                                          <p:attrName>ppt_h</p:attrName>
                                        </p:attrNameLst>
                                      </p:cBhvr>
                                      <p:tavLst>
                                        <p:tav tm="0">
                                          <p:val>
                                            <p:strVal val="#ppt_h"/>
                                          </p:val>
                                        </p:tav>
                                        <p:tav tm="100000">
                                          <p:val>
                                            <p:strVal val="#ppt_h"/>
                                          </p:val>
                                        </p:tav>
                                      </p:tavLst>
                                    </p:anim>
                                    <p:animEffect transition="in" filter="fade">
                                      <p:cBhvr>
                                        <p:cTn id="9" dur="10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4" name="Rectangle 2"/>
          <p:cNvSpPr/>
          <p:nvPr/>
        </p:nvSpPr>
        <p:spPr>
          <a:xfrm>
            <a:off x="250825" y="1484313"/>
            <a:ext cx="8640763" cy="2193925"/>
          </a:xfrm>
          <a:prstGeom prst="rect">
            <a:avLst/>
          </a:prstGeom>
          <a:noFill/>
          <a:ln w="9525">
            <a:noFill/>
          </a:ln>
        </p:spPr>
        <p:txBody>
          <a:bodyPr>
            <a:spAutoFit/>
          </a:bodyPr>
          <a:p>
            <a:pPr>
              <a:lnSpc>
                <a:spcPct val="150000"/>
              </a:lnSpc>
            </a:pPr>
            <a:r>
              <a:rPr lang="en-US" altLang="zh-CN" sz="3200" dirty="0">
                <a:solidFill>
                  <a:srgbClr val="FF0000"/>
                </a:solidFill>
                <a:latin typeface="黑体" panose="02010609060101010101" pitchFamily="49" charset="-122"/>
                <a:ea typeface="黑体" panose="02010609060101010101" pitchFamily="49" charset="-122"/>
              </a:rPr>
              <a:t>3.</a:t>
            </a:r>
            <a:r>
              <a:rPr lang="zh-CN" altLang="en-US" sz="3200" dirty="0">
                <a:solidFill>
                  <a:srgbClr val="FF0000"/>
                </a:solidFill>
                <a:latin typeface="黑体" panose="02010609060101010101" pitchFamily="49" charset="-122"/>
                <a:ea typeface="黑体" panose="02010609060101010101" pitchFamily="49" charset="-122"/>
              </a:rPr>
              <a:t>雨季的壶口瀑布这样令人胆战心惊，那么枯水季的壶口又以怎样的面貌展现在作者面前呢？分别写了什么地方的河水？ 各有什么特点？</a:t>
            </a:r>
            <a:endParaRPr lang="zh-CN" altLang="en-US" sz="3200"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698" name="矩形 1"/>
          <p:cNvSpPr/>
          <p:nvPr/>
        </p:nvSpPr>
        <p:spPr>
          <a:xfrm>
            <a:off x="260350" y="1628775"/>
            <a:ext cx="8632825" cy="1212850"/>
          </a:xfrm>
          <a:prstGeom prst="rect">
            <a:avLst/>
          </a:prstGeom>
          <a:noFill/>
          <a:ln w="9525">
            <a:noFill/>
          </a:ln>
        </p:spPr>
        <p:txBody>
          <a:bodyPr>
            <a:spAutoFit/>
          </a:bodyPr>
          <a:p>
            <a:pPr>
              <a:lnSpc>
                <a:spcPct val="130000"/>
              </a:lnSpc>
            </a:pPr>
            <a:r>
              <a:rPr lang="zh-CN" altLang="en-US"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河水从五百米宽的河道上排挤涌来，其势如千军万马……宇宙间仿佛只有这水的存在。”</a:t>
            </a:r>
            <a:endParaRPr lang="zh-CN" altLang="zh-CN" sz="2800" b="1" dirty="0">
              <a:latin typeface="楷体" panose="02010609060101010101" pitchFamily="49" charset="-122"/>
              <a:ea typeface="楷体" panose="02010609060101010101" pitchFamily="49" charset="-122"/>
            </a:endParaRPr>
          </a:p>
        </p:txBody>
      </p:sp>
      <p:sp>
        <p:nvSpPr>
          <p:cNvPr id="3" name="矩形 2"/>
          <p:cNvSpPr/>
          <p:nvPr/>
        </p:nvSpPr>
        <p:spPr>
          <a:xfrm>
            <a:off x="3851275" y="755650"/>
            <a:ext cx="1216025" cy="585788"/>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3200"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rPr>
              <a:t>上</a:t>
            </a:r>
            <a:r>
              <a:rPr kumimoji="0" lang="en-US" altLang="zh-CN" sz="3200"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rPr>
              <a:t> </a:t>
            </a:r>
            <a:r>
              <a:rPr kumimoji="0" lang="zh-CN" altLang="zh-CN" sz="3200"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rPr>
              <a:t>游</a:t>
            </a:r>
            <a:endParaRPr kumimoji="0" lang="zh-CN" altLang="en-US" sz="3200"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endParaRPr>
          </a:p>
        </p:txBody>
      </p:sp>
      <p:sp>
        <p:nvSpPr>
          <p:cNvPr id="16388" name="矩形 3"/>
          <p:cNvSpPr/>
          <p:nvPr/>
        </p:nvSpPr>
        <p:spPr>
          <a:xfrm>
            <a:off x="260350" y="3068638"/>
            <a:ext cx="8632825" cy="2814637"/>
          </a:xfrm>
          <a:prstGeom prst="rect">
            <a:avLst/>
          </a:prstGeom>
          <a:noFill/>
          <a:ln w="9525">
            <a:noFill/>
          </a:ln>
        </p:spPr>
        <p:txBody>
          <a:bodyPr>
            <a:spAutoFit/>
          </a:bodyPr>
          <a:p>
            <a:pPr>
              <a:lnSpc>
                <a:spcPct val="130000"/>
              </a:lnSpc>
            </a:pPr>
            <a:r>
              <a:rPr lang="en-US" altLang="zh-CN" sz="2800" dirty="0">
                <a:solidFill>
                  <a:srgbClr val="0000FF"/>
                </a:solidFill>
                <a:latin typeface="黑体" panose="02010609060101010101" pitchFamily="49" charset="-122"/>
                <a:ea typeface="黑体" panose="02010609060101010101" pitchFamily="49" charset="-122"/>
              </a:rPr>
              <a:t>    </a:t>
            </a:r>
            <a:r>
              <a:rPr lang="zh-CN" altLang="zh-CN" sz="2800" dirty="0">
                <a:solidFill>
                  <a:srgbClr val="0000FF"/>
                </a:solidFill>
                <a:latin typeface="黑体" panose="02010609060101010101" pitchFamily="49" charset="-122"/>
                <a:ea typeface="黑体" panose="02010609060101010101" pitchFamily="49" charset="-122"/>
              </a:rPr>
              <a:t>通过比喻、拟人，生动形象地写出了黄河之水波涛汹涌，威武雄壮，大浪裹小浪，翻江倒海，飞流直下，奔腾激越的情势。</a:t>
            </a:r>
            <a:endParaRPr lang="en-US" altLang="zh-CN" sz="2800" dirty="0">
              <a:solidFill>
                <a:srgbClr val="0000FF"/>
              </a:solidFill>
              <a:latin typeface="黑体" panose="02010609060101010101" pitchFamily="49" charset="-122"/>
              <a:ea typeface="黑体" panose="02010609060101010101" pitchFamily="49" charset="-122"/>
            </a:endParaRPr>
          </a:p>
          <a:p>
            <a:pPr>
              <a:lnSpc>
                <a:spcPct val="130000"/>
              </a:lnSpc>
            </a:pPr>
            <a:r>
              <a:rPr lang="en-US" altLang="zh-CN" sz="2800" dirty="0">
                <a:solidFill>
                  <a:srgbClr val="0000FF"/>
                </a:solidFill>
                <a:latin typeface="黑体" panose="02010609060101010101" pitchFamily="49" charset="-122"/>
                <a:ea typeface="黑体" panose="02010609060101010101" pitchFamily="49" charset="-122"/>
              </a:rPr>
              <a:t>    </a:t>
            </a:r>
            <a:r>
              <a:rPr lang="zh-CN" altLang="zh-CN" sz="2800" dirty="0">
                <a:solidFill>
                  <a:srgbClr val="0000FF"/>
                </a:solidFill>
                <a:latin typeface="黑体" panose="02010609060101010101" pitchFamily="49" charset="-122"/>
                <a:ea typeface="黑体" panose="02010609060101010101" pitchFamily="49" charset="-122"/>
              </a:rPr>
              <a:t>表现出壶口瀑布波澜壮阔的气势，充溢着催人奋进的前赴后继，勇往直前的精神。</a:t>
            </a:r>
            <a:endParaRPr lang="zh-CN" altLang="zh-CN" sz="2800"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8">
                                            <p:txEl>
                                              <p:charRg st="0" end="5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8">
                                            <p:txEl>
                                              <p:charRg st="59" end="10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8434" name="Group 9"/>
          <p:cNvGrpSpPr/>
          <p:nvPr/>
        </p:nvGrpSpPr>
        <p:grpSpPr>
          <a:xfrm>
            <a:off x="128588" y="404813"/>
            <a:ext cx="2319337" cy="700087"/>
            <a:chOff x="138" y="461"/>
            <a:chExt cx="1461" cy="441"/>
          </a:xfrm>
        </p:grpSpPr>
        <p:pic>
          <p:nvPicPr>
            <p:cNvPr id="18439" name="Picture 10"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18440"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新课导入</a:t>
              </a:r>
              <a:endParaRPr lang="zh-CN" altLang="en-US" sz="2800" b="1" dirty="0">
                <a:solidFill>
                  <a:srgbClr val="0099CC"/>
                </a:solidFill>
                <a:latin typeface="黑体" panose="02010609060101010101" pitchFamily="49" charset="-122"/>
                <a:ea typeface="黑体" panose="02010609060101010101" pitchFamily="49" charset="-122"/>
              </a:endParaRPr>
            </a:p>
          </p:txBody>
        </p:sp>
      </p:grpSp>
      <p:pic>
        <p:nvPicPr>
          <p:cNvPr id="5127" name="Picture 7" descr="http://picture.youth.cn/qtdb/201610/W020161003379768013935.jpg">
            <a:hlinkClick r:id="rId2" action="ppaction://hlinkfile"/>
          </p:cNvPr>
          <p:cNvPicPr>
            <a:picLocks noChangeAspect="1" noChangeArrowheads="1"/>
          </p:cNvPicPr>
          <p:nvPr/>
        </p:nvPicPr>
        <p:blipFill>
          <a:blip r:embed="rId3"/>
          <a:srcRect/>
          <a:stretch>
            <a:fillRect/>
          </a:stretch>
        </p:blipFill>
        <p:spPr bwMode="auto">
          <a:xfrm>
            <a:off x="1727200" y="1497330"/>
            <a:ext cx="5818505" cy="3879850"/>
          </a:xfrm>
          <a:prstGeom prst="rect">
            <a:avLst/>
          </a:prstGeom>
          <a:noFill/>
          <a:ln w="38100" cap="sq">
            <a:solidFill>
              <a:srgbClr val="000000"/>
            </a:solidFill>
            <a:miter lim="800000"/>
            <a:headEnd/>
            <a:tailEnd/>
          </a:ln>
          <a:effectLst>
            <a:outerShdw dist="38100" dir="2700000" algn="tl" rotWithShape="0">
              <a:srgbClr val="000000">
                <a:alpha val="42999"/>
              </a:srgbClr>
            </a:outerShdw>
          </a:effectLst>
        </p:spPr>
      </p:pic>
      <p:grpSp>
        <p:nvGrpSpPr>
          <p:cNvPr id="3" name="组合 6"/>
          <p:cNvGrpSpPr/>
          <p:nvPr/>
        </p:nvGrpSpPr>
        <p:grpSpPr>
          <a:xfrm>
            <a:off x="7100888" y="5376863"/>
            <a:ext cx="1584325" cy="431800"/>
            <a:chOff x="6210078" y="5661248"/>
            <a:chExt cx="1584828" cy="432048"/>
          </a:xfrm>
        </p:grpSpPr>
        <p:sp>
          <p:nvSpPr>
            <p:cNvPr id="8" name="圆角矩形标注 7"/>
            <p:cNvSpPr/>
            <p:nvPr/>
          </p:nvSpPr>
          <p:spPr>
            <a:xfrm>
              <a:off x="6210078" y="5661248"/>
              <a:ext cx="1584828" cy="432048"/>
            </a:xfrm>
            <a:prstGeom prst="wedgeRoundRectCallout">
              <a:avLst>
                <a:gd name="adj1" fmla="val -61453"/>
                <a:gd name="adj2" fmla="val -174385"/>
                <a:gd name="adj3" fmla="val 16667"/>
              </a:avLst>
            </a:prstGeom>
            <a:solidFill>
              <a:schemeClr val="accent3">
                <a:lumMod val="20000"/>
                <a:lumOff val="80000"/>
              </a:schemeClr>
            </a:solidFill>
            <a:ln w="127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438" name="矩形 8"/>
            <p:cNvSpPr/>
            <p:nvPr/>
          </p:nvSpPr>
          <p:spPr>
            <a:xfrm>
              <a:off x="6225246" y="5695203"/>
              <a:ext cx="1569660" cy="369332"/>
            </a:xfrm>
            <a:prstGeom prst="rect">
              <a:avLst/>
            </a:prstGeom>
            <a:noFill/>
            <a:ln w="9525">
              <a:noFill/>
            </a:ln>
          </p:spPr>
          <p:txBody>
            <a:bodyPr wrap="none">
              <a:spAutoFit/>
            </a:bodyPr>
            <a:p>
              <a:r>
                <a:rPr lang="zh-CN" altLang="en-US" b="1" dirty="0">
                  <a:latin typeface="微软雅黑" panose="020B0503020204020204" pitchFamily="34" charset="-122"/>
                  <a:ea typeface="微软雅黑" panose="020B0503020204020204" pitchFamily="34" charset="-122"/>
                </a:rPr>
                <a:t>点击图片播放</a:t>
              </a:r>
              <a:endParaRPr lang="zh-CN" altLang="en-US" b="1"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3590925" y="828675"/>
            <a:ext cx="1831975" cy="58420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rPr>
              <a:t>龙槽壶口</a:t>
            </a:r>
            <a:endParaRPr kumimoji="0" lang="zh-CN" altLang="en-US" sz="3200"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endParaRPr>
          </a:p>
        </p:txBody>
      </p:sp>
      <p:sp>
        <p:nvSpPr>
          <p:cNvPr id="30723" name="矩形 2"/>
          <p:cNvSpPr/>
          <p:nvPr/>
        </p:nvSpPr>
        <p:spPr>
          <a:xfrm>
            <a:off x="260350" y="1827213"/>
            <a:ext cx="8632825" cy="1212850"/>
          </a:xfrm>
          <a:prstGeom prst="rect">
            <a:avLst/>
          </a:prstGeom>
          <a:noFill/>
          <a:ln w="9525">
            <a:noFill/>
          </a:ln>
        </p:spPr>
        <p:txBody>
          <a:bodyPr>
            <a:spAutoFit/>
          </a:bodyPr>
          <a:p>
            <a:pPr>
              <a:lnSpc>
                <a:spcPct val="130000"/>
              </a:lnSpc>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）“那平坦如席的大水像是被无形的大洞吸着，顿时拢成一束</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消失在远山青色的背景中。”</a:t>
            </a:r>
            <a:endParaRPr lang="zh-CN" altLang="zh-CN" sz="2800" b="1" dirty="0">
              <a:latin typeface="楷体" panose="02010609060101010101" pitchFamily="49" charset="-122"/>
              <a:ea typeface="楷体" panose="02010609060101010101" pitchFamily="49" charset="-122"/>
            </a:endParaRPr>
          </a:p>
        </p:txBody>
      </p:sp>
      <p:sp>
        <p:nvSpPr>
          <p:cNvPr id="17412" name="矩形 3"/>
          <p:cNvSpPr/>
          <p:nvPr/>
        </p:nvSpPr>
        <p:spPr>
          <a:xfrm>
            <a:off x="250825" y="3319463"/>
            <a:ext cx="8632825" cy="1693862"/>
          </a:xfrm>
          <a:prstGeom prst="rect">
            <a:avLst/>
          </a:prstGeom>
          <a:noFill/>
          <a:ln w="9525">
            <a:noFill/>
          </a:ln>
        </p:spPr>
        <p:txBody>
          <a:bodyPr>
            <a:spAutoFit/>
          </a:bodyPr>
          <a:p>
            <a:pPr>
              <a:lnSpc>
                <a:spcPct val="130000"/>
              </a:lnSpc>
            </a:pPr>
            <a:r>
              <a:rPr lang="zh-CN" altLang="en-US" sz="2800" dirty="0">
                <a:solidFill>
                  <a:srgbClr val="0000FF"/>
                </a:solidFill>
                <a:latin typeface="黑体" panose="02010609060101010101" pitchFamily="49" charset="-122"/>
                <a:ea typeface="黑体" panose="02010609060101010101" pitchFamily="49" charset="-122"/>
              </a:rPr>
              <a:t>    运用比喻、拟人形象地写出黄河奔腾至此由于地理环境的改变，一下从河床跌入深谷。河水被碎成点，碎成雾，变成了水的另一种形态。</a:t>
            </a:r>
            <a:endParaRPr lang="zh-CN" altLang="zh-CN" sz="2800"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p:cTn id="7" dur="1000" fill="hold"/>
                                        <p:tgtEl>
                                          <p:spTgt spid="17412"/>
                                        </p:tgtEl>
                                        <p:attrNameLst>
                                          <p:attrName>ppt_w</p:attrName>
                                        </p:attrNameLst>
                                      </p:cBhvr>
                                      <p:tavLst>
                                        <p:tav tm="0">
                                          <p:val>
                                            <p:strVal val="#ppt_w*0.70"/>
                                          </p:val>
                                        </p:tav>
                                        <p:tav tm="100000">
                                          <p:val>
                                            <p:strVal val="#ppt_w"/>
                                          </p:val>
                                        </p:tav>
                                      </p:tavLst>
                                    </p:anim>
                                    <p:anim calcmode="lin" valueType="num">
                                      <p:cBhvr>
                                        <p:cTn id="8" dur="1000" fill="hold"/>
                                        <p:tgtEl>
                                          <p:spTgt spid="17412"/>
                                        </p:tgtEl>
                                        <p:attrNameLst>
                                          <p:attrName>ppt_h</p:attrName>
                                        </p:attrNameLst>
                                      </p:cBhvr>
                                      <p:tavLst>
                                        <p:tav tm="0">
                                          <p:val>
                                            <p:strVal val="#ppt_h"/>
                                          </p:val>
                                        </p:tav>
                                        <p:tav tm="100000">
                                          <p:val>
                                            <p:strVal val="#ppt_h"/>
                                          </p:val>
                                        </p:tav>
                                      </p:tavLst>
                                    </p:anim>
                                    <p:animEffect transition="in" filter="fade">
                                      <p:cBhvr>
                                        <p:cTn id="9" dur="10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1746" name="矩形 1"/>
          <p:cNvSpPr/>
          <p:nvPr/>
        </p:nvSpPr>
        <p:spPr>
          <a:xfrm>
            <a:off x="250825" y="1116013"/>
            <a:ext cx="8632825" cy="1771650"/>
          </a:xfrm>
          <a:prstGeom prst="rect">
            <a:avLst/>
          </a:prstGeom>
          <a:noFill/>
          <a:ln w="9525">
            <a:noFill/>
          </a:ln>
        </p:spPr>
        <p:txBody>
          <a:bodyPr>
            <a:spAutoFit/>
          </a:bodyPr>
          <a:p>
            <a:pPr>
              <a:lnSpc>
                <a:spcPct val="130000"/>
              </a:lnSpc>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）“平平的，大大的，浑厚庄重如一卷飞毯从空中抖落。不，简直如一卷钢板出轧，的确有那种凝重，那种猛烈。”</a:t>
            </a:r>
            <a:endParaRPr lang="zh-CN" altLang="zh-CN" sz="2800" b="1" dirty="0">
              <a:latin typeface="楷体" panose="02010609060101010101" pitchFamily="49" charset="-122"/>
              <a:ea typeface="楷体" panose="02010609060101010101" pitchFamily="49" charset="-122"/>
            </a:endParaRPr>
          </a:p>
        </p:txBody>
      </p:sp>
      <p:sp>
        <p:nvSpPr>
          <p:cNvPr id="18435" name="矩形 2"/>
          <p:cNvSpPr/>
          <p:nvPr/>
        </p:nvSpPr>
        <p:spPr>
          <a:xfrm>
            <a:off x="250825" y="3355975"/>
            <a:ext cx="8632825" cy="1773238"/>
          </a:xfrm>
          <a:prstGeom prst="rect">
            <a:avLst/>
          </a:prstGeom>
          <a:noFill/>
          <a:ln w="9525">
            <a:noFill/>
          </a:ln>
        </p:spPr>
        <p:txBody>
          <a:bodyPr>
            <a:spAutoFit/>
          </a:bodyPr>
          <a:p>
            <a:pPr>
              <a:lnSpc>
                <a:spcPct val="130000"/>
              </a:lnSpc>
            </a:pPr>
            <a:r>
              <a:rPr lang="zh-CN" altLang="en-US" sz="2800" dirty="0">
                <a:solidFill>
                  <a:srgbClr val="0000FF"/>
                </a:solidFill>
                <a:latin typeface="黑体" panose="02010609060101010101" pitchFamily="49" charset="-122"/>
                <a:ea typeface="黑体" panose="02010609060101010101" pitchFamily="49" charset="-122"/>
              </a:rPr>
              <a:t>    运用比喻形象生动地写出了这是奔腾的黄河之水已变成了飞流而下的瀑布</a:t>
            </a:r>
            <a:r>
              <a:rPr lang="en-US" altLang="zh-CN" sz="2800" dirty="0">
                <a:solidFill>
                  <a:srgbClr val="0000FF"/>
                </a:solidFill>
                <a:latin typeface="黑体" panose="02010609060101010101" pitchFamily="49" charset="-122"/>
                <a:ea typeface="黑体" panose="02010609060101010101" pitchFamily="49" charset="-122"/>
              </a:rPr>
              <a:t>——</a:t>
            </a:r>
            <a:r>
              <a:rPr lang="zh-CN" altLang="en-US" sz="2800" dirty="0">
                <a:solidFill>
                  <a:srgbClr val="0000FF"/>
                </a:solidFill>
                <a:latin typeface="黑体" panose="02010609060101010101" pitchFamily="49" charset="-122"/>
                <a:ea typeface="黑体" panose="02010609060101010101" pitchFamily="49" charset="-122"/>
              </a:rPr>
              <a:t>浑厚、壮阔、猛烈、凝重。</a:t>
            </a:r>
            <a:endParaRPr lang="zh-CN" altLang="zh-CN" sz="2800"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1000" fill="hold"/>
                                        <p:tgtEl>
                                          <p:spTgt spid="18435"/>
                                        </p:tgtEl>
                                        <p:attrNameLst>
                                          <p:attrName>ppt_w</p:attrName>
                                        </p:attrNameLst>
                                      </p:cBhvr>
                                      <p:tavLst>
                                        <p:tav tm="0">
                                          <p:val>
                                            <p:strVal val="#ppt_w*0.70"/>
                                          </p:val>
                                        </p:tav>
                                        <p:tav tm="100000">
                                          <p:val>
                                            <p:strVal val="#ppt_w"/>
                                          </p:val>
                                        </p:tav>
                                      </p:tavLst>
                                    </p:anim>
                                    <p:anim calcmode="lin" valueType="num">
                                      <p:cBhvr>
                                        <p:cTn id="8" dur="1000" fill="hold"/>
                                        <p:tgtEl>
                                          <p:spTgt spid="18435"/>
                                        </p:tgtEl>
                                        <p:attrNameLst>
                                          <p:attrName>ppt_h</p:attrName>
                                        </p:attrNameLst>
                                      </p:cBhvr>
                                      <p:tavLst>
                                        <p:tav tm="0">
                                          <p:val>
                                            <p:strVal val="#ppt_h"/>
                                          </p:val>
                                        </p:tav>
                                        <p:tav tm="100000">
                                          <p:val>
                                            <p:strVal val="#ppt_h"/>
                                          </p:val>
                                        </p:tav>
                                      </p:tavLst>
                                    </p:anim>
                                    <p:animEffect transition="in" filter="fade">
                                      <p:cBhvr>
                                        <p:cTn id="9" dur="10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70" name="矩形 2"/>
          <p:cNvSpPr/>
          <p:nvPr/>
        </p:nvSpPr>
        <p:spPr>
          <a:xfrm>
            <a:off x="250825" y="1160463"/>
            <a:ext cx="8632825" cy="1212850"/>
          </a:xfrm>
          <a:prstGeom prst="rect">
            <a:avLst/>
          </a:prstGeom>
          <a:noFill/>
          <a:ln w="9525">
            <a:noFill/>
          </a:ln>
        </p:spPr>
        <p:txBody>
          <a:bodyPr>
            <a:spAutoFit/>
          </a:bodyPr>
          <a:p>
            <a:pPr>
              <a:lnSpc>
                <a:spcPct val="130000"/>
              </a:lnSpc>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）“于是又有一些各自夺路而走</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像一曲交响乐，一幅写意画。”</a:t>
            </a:r>
            <a:endParaRPr lang="zh-CN" altLang="zh-CN" sz="2800" b="1" dirty="0">
              <a:latin typeface="楷体" panose="02010609060101010101" pitchFamily="49" charset="-122"/>
              <a:ea typeface="楷体" panose="02010609060101010101" pitchFamily="49" charset="-122"/>
            </a:endParaRPr>
          </a:p>
        </p:txBody>
      </p:sp>
      <p:sp>
        <p:nvSpPr>
          <p:cNvPr id="19459" name="矩形 3"/>
          <p:cNvSpPr/>
          <p:nvPr/>
        </p:nvSpPr>
        <p:spPr>
          <a:xfrm>
            <a:off x="250825" y="2898775"/>
            <a:ext cx="8632825" cy="1692275"/>
          </a:xfrm>
          <a:prstGeom prst="rect">
            <a:avLst/>
          </a:prstGeom>
          <a:noFill/>
          <a:ln w="9525">
            <a:noFill/>
          </a:ln>
        </p:spPr>
        <p:txBody>
          <a:bodyPr>
            <a:spAutoFit/>
          </a:bodyPr>
          <a:p>
            <a:pPr>
              <a:lnSpc>
                <a:spcPct val="130000"/>
              </a:lnSpc>
            </a:pPr>
            <a:r>
              <a:rPr lang="zh-CN" altLang="en-US" sz="2800" dirty="0">
                <a:solidFill>
                  <a:srgbClr val="0000FF"/>
                </a:solidFill>
                <a:latin typeface="黑体" panose="02010609060101010101" pitchFamily="49" charset="-122"/>
                <a:ea typeface="黑体" panose="02010609060101010101" pitchFamily="49" charset="-122"/>
              </a:rPr>
              <a:t>    运用排比、拟人、比喻的修辞手法形象地写出了河水在遇到阻碍后寻找其他的出路，成为泉、溪，突出其柔的一面。</a:t>
            </a:r>
            <a:endParaRPr lang="zh-CN" altLang="zh-CN" sz="2800"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1000" fill="hold"/>
                                        <p:tgtEl>
                                          <p:spTgt spid="19459"/>
                                        </p:tgtEl>
                                        <p:attrNameLst>
                                          <p:attrName>ppt_w</p:attrName>
                                        </p:attrNameLst>
                                      </p:cBhvr>
                                      <p:tavLst>
                                        <p:tav tm="0">
                                          <p:val>
                                            <p:strVal val="#ppt_w*0.70"/>
                                          </p:val>
                                        </p:tav>
                                        <p:tav tm="100000">
                                          <p:val>
                                            <p:strVal val="#ppt_w"/>
                                          </p:val>
                                        </p:tav>
                                      </p:tavLst>
                                    </p:anim>
                                    <p:anim calcmode="lin" valueType="num">
                                      <p:cBhvr>
                                        <p:cTn id="8" dur="1000" fill="hold"/>
                                        <p:tgtEl>
                                          <p:spTgt spid="19459"/>
                                        </p:tgtEl>
                                        <p:attrNameLst>
                                          <p:attrName>ppt_h</p:attrName>
                                        </p:attrNameLst>
                                      </p:cBhvr>
                                      <p:tavLst>
                                        <p:tav tm="0">
                                          <p:val>
                                            <p:strVal val="#ppt_h"/>
                                          </p:val>
                                        </p:tav>
                                        <p:tav tm="100000">
                                          <p:val>
                                            <p:strVal val="#ppt_h"/>
                                          </p:val>
                                        </p:tav>
                                      </p:tavLst>
                                    </p:anim>
                                    <p:animEffect transition="in" filter="fade">
                                      <p:cBhvr>
                                        <p:cTn id="9" dur="10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3348038" y="971550"/>
            <a:ext cx="2244725" cy="585788"/>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rPr>
              <a:t>眼前的河水</a:t>
            </a:r>
            <a:endParaRPr kumimoji="0" lang="zh-CN" altLang="en-US" sz="3200"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endParaRPr>
          </a:p>
        </p:txBody>
      </p:sp>
      <p:sp>
        <p:nvSpPr>
          <p:cNvPr id="33795" name="矩形 2"/>
          <p:cNvSpPr/>
          <p:nvPr/>
        </p:nvSpPr>
        <p:spPr>
          <a:xfrm>
            <a:off x="250825" y="2065338"/>
            <a:ext cx="8632825" cy="1212850"/>
          </a:xfrm>
          <a:prstGeom prst="rect">
            <a:avLst/>
          </a:prstGeom>
          <a:noFill/>
          <a:ln w="9525">
            <a:noFill/>
          </a:ln>
        </p:spPr>
        <p:txBody>
          <a:bodyPr>
            <a:spAutoFit/>
          </a:bodyPr>
          <a:p>
            <a:pPr>
              <a:lnSpc>
                <a:spcPct val="130000"/>
              </a:lnSpc>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）“这些如钢似铁的顽物竟被水凿的窟窟窍窍</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被水凿得窟窟窍窍</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切出一道深沟。”</a:t>
            </a:r>
            <a:endParaRPr lang="zh-CN" altLang="zh-CN" sz="2800" b="1" dirty="0">
              <a:latin typeface="楷体" panose="02010609060101010101" pitchFamily="49" charset="-122"/>
              <a:ea typeface="楷体" panose="02010609060101010101" pitchFamily="49" charset="-122"/>
            </a:endParaRPr>
          </a:p>
        </p:txBody>
      </p:sp>
      <p:sp>
        <p:nvSpPr>
          <p:cNvPr id="20484" name="矩形 3"/>
          <p:cNvSpPr/>
          <p:nvPr/>
        </p:nvSpPr>
        <p:spPr>
          <a:xfrm>
            <a:off x="250825" y="3673475"/>
            <a:ext cx="8632825" cy="1133475"/>
          </a:xfrm>
          <a:prstGeom prst="rect">
            <a:avLst/>
          </a:prstGeom>
          <a:noFill/>
          <a:ln w="9525">
            <a:noFill/>
          </a:ln>
        </p:spPr>
        <p:txBody>
          <a:bodyPr>
            <a:spAutoFit/>
          </a:bodyPr>
          <a:p>
            <a:pPr>
              <a:lnSpc>
                <a:spcPct val="130000"/>
              </a:lnSpc>
            </a:pPr>
            <a:r>
              <a:rPr lang="zh-CN" altLang="en-US" sz="2800" dirty="0">
                <a:solidFill>
                  <a:srgbClr val="0000FF"/>
                </a:solidFill>
                <a:latin typeface="黑体" panose="02010609060101010101" pitchFamily="49" charset="-122"/>
                <a:ea typeface="黑体" panose="02010609060101010101" pitchFamily="49" charset="-122"/>
              </a:rPr>
              <a:t>    运用比喻形象生动地写出河水坚强，遇强则抗，坚韧的特点。</a:t>
            </a:r>
            <a:endParaRPr lang="zh-CN" altLang="zh-CN" sz="2800"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000" fill="hold"/>
                                        <p:tgtEl>
                                          <p:spTgt spid="20484"/>
                                        </p:tgtEl>
                                        <p:attrNameLst>
                                          <p:attrName>ppt_w</p:attrName>
                                        </p:attrNameLst>
                                      </p:cBhvr>
                                      <p:tavLst>
                                        <p:tav tm="0">
                                          <p:val>
                                            <p:strVal val="#ppt_w*0.70"/>
                                          </p:val>
                                        </p:tav>
                                        <p:tav tm="100000">
                                          <p:val>
                                            <p:strVal val="#ppt_w"/>
                                          </p:val>
                                        </p:tav>
                                      </p:tavLst>
                                    </p:anim>
                                    <p:anim calcmode="lin" valueType="num">
                                      <p:cBhvr>
                                        <p:cTn id="8" dur="1000" fill="hold"/>
                                        <p:tgtEl>
                                          <p:spTgt spid="20484"/>
                                        </p:tgtEl>
                                        <p:attrNameLst>
                                          <p:attrName>ppt_h</p:attrName>
                                        </p:attrNameLst>
                                      </p:cBhvr>
                                      <p:tavLst>
                                        <p:tav tm="0">
                                          <p:val>
                                            <p:strVal val="#ppt_h"/>
                                          </p:val>
                                        </p:tav>
                                        <p:tav tm="100000">
                                          <p:val>
                                            <p:strVal val="#ppt_h"/>
                                          </p:val>
                                        </p:tav>
                                      </p:tavLst>
                                    </p:anim>
                                    <p:animEffect transition="in" filter="fade">
                                      <p:cBhvr>
                                        <p:cTn id="9" dur="1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4818" name="Rectangle 2"/>
          <p:cNvSpPr/>
          <p:nvPr/>
        </p:nvSpPr>
        <p:spPr>
          <a:xfrm>
            <a:off x="241300" y="530225"/>
            <a:ext cx="8640763" cy="1454150"/>
          </a:xfrm>
          <a:prstGeom prst="rect">
            <a:avLst/>
          </a:prstGeom>
          <a:noFill/>
          <a:ln w="9525">
            <a:noFill/>
          </a:ln>
        </p:spPr>
        <p:txBody>
          <a:bodyPr>
            <a:spAutoFit/>
          </a:bodyPr>
          <a:p>
            <a:pPr>
              <a:lnSpc>
                <a:spcPct val="150000"/>
              </a:lnSpc>
            </a:pPr>
            <a:r>
              <a:rPr lang="en-US" altLang="zh-CN" sz="3200" dirty="0">
                <a:solidFill>
                  <a:srgbClr val="FF0000"/>
                </a:solidFill>
                <a:latin typeface="黑体" panose="02010609060101010101" pitchFamily="49" charset="-122"/>
                <a:ea typeface="黑体" panose="02010609060101010101" pitchFamily="49" charset="-122"/>
              </a:rPr>
              <a:t>4.</a:t>
            </a:r>
            <a:r>
              <a:rPr lang="zh-CN" altLang="en-US" sz="3200" dirty="0">
                <a:solidFill>
                  <a:srgbClr val="FF0000"/>
                </a:solidFill>
                <a:latin typeface="黑体" panose="02010609060101010101" pitchFamily="49" charset="-122"/>
                <a:ea typeface="黑体" panose="02010609060101010101" pitchFamily="49" charset="-122"/>
              </a:rPr>
              <a:t>作者为什么再写第二次之前，还要写第一次来观看壶口瀑布的感受？</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1507" name="矩形 2"/>
          <p:cNvSpPr/>
          <p:nvPr/>
        </p:nvSpPr>
        <p:spPr>
          <a:xfrm>
            <a:off x="250825" y="2465388"/>
            <a:ext cx="8631238" cy="2754312"/>
          </a:xfrm>
          <a:prstGeom prst="rect">
            <a:avLst/>
          </a:prstGeom>
          <a:noFill/>
          <a:ln w="9525">
            <a:noFill/>
          </a:ln>
        </p:spPr>
        <p:txBody>
          <a:bodyPr>
            <a:spAutoFit/>
          </a:bodyPr>
          <a:p>
            <a:pPr>
              <a:lnSpc>
                <a:spcPct val="150000"/>
              </a:lnSpc>
            </a:pPr>
            <a:r>
              <a:rPr lang="en-US" altLang="zh-CN" sz="3000" b="1" dirty="0">
                <a:solidFill>
                  <a:srgbClr val="000000"/>
                </a:solidFill>
                <a:latin typeface="宋体" panose="02010600030101010101" pitchFamily="2" charset="-122"/>
              </a:rPr>
              <a:t>    </a:t>
            </a:r>
            <a:r>
              <a:rPr lang="zh-CN" altLang="zh-CN" sz="3000" b="1" dirty="0">
                <a:solidFill>
                  <a:srgbClr val="000000"/>
                </a:solidFill>
                <a:latin typeface="宋体" panose="02010600030101010101" pitchFamily="2" charset="-122"/>
              </a:rPr>
              <a:t>第一次是远观，写壶口瀑布给人惊心动魄的感觉，为后文具体描写第二次观看壶口瀑布波澜壮阔的气势起到铺垫和渲染的作用。在读者心中留下深刻印象。</a:t>
            </a:r>
            <a:endParaRPr lang="zh-CN" altLang="zh-CN" sz="30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circle(in)">
                                      <p:cBhvr>
                                        <p:cTn id="7" dur="10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842" name="Rectangle 2"/>
          <p:cNvSpPr/>
          <p:nvPr/>
        </p:nvSpPr>
        <p:spPr>
          <a:xfrm>
            <a:off x="312738" y="765175"/>
            <a:ext cx="1738312" cy="584200"/>
          </a:xfrm>
          <a:prstGeom prst="rect">
            <a:avLst/>
          </a:prstGeom>
          <a:noFill/>
          <a:ln w="9525">
            <a:noFill/>
          </a:ln>
        </p:spPr>
        <p:txBody>
          <a:bodyPr>
            <a:spAutoFit/>
          </a:bodyPr>
          <a:p>
            <a:r>
              <a:rPr lang="en-US" altLang="zh-CN" sz="3200" dirty="0">
                <a:solidFill>
                  <a:srgbClr val="FF0000"/>
                </a:solidFill>
                <a:latin typeface="黑体" panose="02010609060101010101" pitchFamily="49" charset="-122"/>
                <a:ea typeface="黑体" panose="02010609060101010101" pitchFamily="49" charset="-122"/>
              </a:rPr>
              <a:t>5.</a:t>
            </a:r>
            <a:r>
              <a:rPr lang="zh-CN" altLang="en-US" sz="3200" dirty="0">
                <a:solidFill>
                  <a:srgbClr val="FF0000"/>
                </a:solidFill>
                <a:latin typeface="黑体" panose="02010609060101010101" pitchFamily="49" charset="-122"/>
                <a:ea typeface="黑体" panose="02010609060101010101" pitchFamily="49" charset="-122"/>
              </a:rPr>
              <a:t>小 结</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2531" name="矩形 3"/>
          <p:cNvSpPr/>
          <p:nvPr/>
        </p:nvSpPr>
        <p:spPr>
          <a:xfrm>
            <a:off x="376238" y="2500313"/>
            <a:ext cx="646112" cy="1606550"/>
          </a:xfrm>
          <a:prstGeom prst="rect">
            <a:avLst/>
          </a:prstGeom>
          <a:noFill/>
          <a:ln w="9525">
            <a:noFill/>
          </a:ln>
        </p:spPr>
        <p:txBody>
          <a:bodyPr vert="eaVert" wrap="none">
            <a:spAutoFit/>
          </a:bodyPr>
          <a:p>
            <a:r>
              <a:rPr lang="zh-CN" altLang="zh-CN" sz="3000" b="1" dirty="0">
                <a:solidFill>
                  <a:srgbClr val="000000"/>
                </a:solidFill>
                <a:latin typeface="宋体" panose="02010600030101010101" pitchFamily="2" charset="-122"/>
              </a:rPr>
              <a:t>壶口瀑布</a:t>
            </a:r>
            <a:endParaRPr lang="zh-CN" altLang="en-US" dirty="0">
              <a:latin typeface="Arial" panose="020B0604020202020204" pitchFamily="34" charset="0"/>
            </a:endParaRPr>
          </a:p>
        </p:txBody>
      </p:sp>
      <p:sp>
        <p:nvSpPr>
          <p:cNvPr id="5" name="左大括号 4"/>
          <p:cNvSpPr/>
          <p:nvPr/>
        </p:nvSpPr>
        <p:spPr>
          <a:xfrm>
            <a:off x="1071563" y="2116138"/>
            <a:ext cx="287338" cy="2374900"/>
          </a:xfrm>
          <a:prstGeom prst="leftBrace">
            <a:avLst>
              <a:gd name="adj1" fmla="val 33479"/>
              <a:gd name="adj2" fmla="val 50000"/>
            </a:avLst>
          </a:prstGeom>
        </p:spPr>
        <p:style>
          <a:lnRef idx="2">
            <a:schemeClr val="accent3"/>
          </a:lnRef>
          <a:fillRef idx="0">
            <a:schemeClr val="accent3"/>
          </a:fillRef>
          <a:effectRef idx="1">
            <a:schemeClr val="accent3"/>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2533" name="矩形 6"/>
          <p:cNvSpPr/>
          <p:nvPr/>
        </p:nvSpPr>
        <p:spPr>
          <a:xfrm>
            <a:off x="1484313" y="2332038"/>
            <a:ext cx="2311400" cy="554037"/>
          </a:xfrm>
          <a:prstGeom prst="rect">
            <a:avLst/>
          </a:prstGeom>
          <a:noFill/>
          <a:ln w="9525">
            <a:noFill/>
          </a:ln>
        </p:spPr>
        <p:txBody>
          <a:bodyPr wrap="none">
            <a:spAutoFit/>
          </a:bodyPr>
          <a:p>
            <a:r>
              <a:rPr lang="zh-CN" altLang="zh-CN" sz="3000" b="1" dirty="0">
                <a:solidFill>
                  <a:srgbClr val="000000"/>
                </a:solidFill>
                <a:latin typeface="宋体" panose="02010600030101010101" pitchFamily="2" charset="-122"/>
              </a:rPr>
              <a:t>第</a:t>
            </a:r>
            <a:r>
              <a:rPr lang="zh-CN" altLang="en-US" sz="3000" b="1" dirty="0">
                <a:solidFill>
                  <a:srgbClr val="000000"/>
                </a:solidFill>
                <a:latin typeface="宋体" panose="02010600030101010101" pitchFamily="2" charset="-122"/>
              </a:rPr>
              <a:t>一</a:t>
            </a:r>
            <a:r>
              <a:rPr lang="zh-CN" altLang="zh-CN" sz="3000" b="1" dirty="0">
                <a:solidFill>
                  <a:srgbClr val="000000"/>
                </a:solidFill>
                <a:latin typeface="宋体" panose="02010600030101010101" pitchFamily="2" charset="-122"/>
              </a:rPr>
              <a:t>次</a:t>
            </a:r>
            <a:r>
              <a:rPr lang="en-US" altLang="zh-CN" sz="3000" b="1" dirty="0">
                <a:solidFill>
                  <a:srgbClr val="000000"/>
                </a:solidFill>
                <a:latin typeface="宋体" panose="02010600030101010101" pitchFamily="2" charset="-122"/>
              </a:rPr>
              <a:t> </a:t>
            </a:r>
            <a:r>
              <a:rPr lang="zh-CN" altLang="en-US" sz="3000" b="1" dirty="0">
                <a:solidFill>
                  <a:srgbClr val="000000"/>
                </a:solidFill>
                <a:latin typeface="宋体" panose="02010600030101010101" pitchFamily="2" charset="-122"/>
              </a:rPr>
              <a:t>雨季</a:t>
            </a:r>
            <a:endParaRPr lang="zh-CN" altLang="en-US" dirty="0">
              <a:latin typeface="Arial" panose="020B0604020202020204" pitchFamily="34" charset="0"/>
            </a:endParaRPr>
          </a:p>
        </p:txBody>
      </p:sp>
      <p:sp>
        <p:nvSpPr>
          <p:cNvPr id="22534" name="矩形 8"/>
          <p:cNvSpPr/>
          <p:nvPr/>
        </p:nvSpPr>
        <p:spPr>
          <a:xfrm>
            <a:off x="1517650" y="3819525"/>
            <a:ext cx="3082925" cy="554038"/>
          </a:xfrm>
          <a:prstGeom prst="rect">
            <a:avLst/>
          </a:prstGeom>
          <a:noFill/>
          <a:ln w="9525">
            <a:noFill/>
          </a:ln>
        </p:spPr>
        <p:txBody>
          <a:bodyPr wrap="none">
            <a:spAutoFit/>
          </a:bodyPr>
          <a:p>
            <a:r>
              <a:rPr lang="zh-CN" altLang="zh-CN" sz="3000" b="1" dirty="0">
                <a:solidFill>
                  <a:srgbClr val="000000"/>
                </a:solidFill>
                <a:latin typeface="宋体" panose="02010600030101010101" pitchFamily="2" charset="-122"/>
              </a:rPr>
              <a:t>第</a:t>
            </a:r>
            <a:r>
              <a:rPr lang="zh-CN" altLang="en-US" sz="3000" b="1" dirty="0">
                <a:solidFill>
                  <a:srgbClr val="000000"/>
                </a:solidFill>
                <a:latin typeface="宋体" panose="02010600030101010101" pitchFamily="2" charset="-122"/>
              </a:rPr>
              <a:t>二</a:t>
            </a:r>
            <a:r>
              <a:rPr lang="zh-CN" altLang="zh-CN" sz="3000" b="1" dirty="0">
                <a:solidFill>
                  <a:srgbClr val="000000"/>
                </a:solidFill>
                <a:latin typeface="宋体" panose="02010600030101010101" pitchFamily="2" charset="-122"/>
              </a:rPr>
              <a:t>次</a:t>
            </a:r>
            <a:r>
              <a:rPr lang="en-US" altLang="zh-CN" sz="3000" b="1" dirty="0">
                <a:solidFill>
                  <a:srgbClr val="000000"/>
                </a:solidFill>
                <a:latin typeface="宋体" panose="02010600030101010101" pitchFamily="2" charset="-122"/>
              </a:rPr>
              <a:t> </a:t>
            </a:r>
            <a:r>
              <a:rPr lang="zh-CN" altLang="en-US" sz="3000" b="1" dirty="0">
                <a:solidFill>
                  <a:srgbClr val="000000"/>
                </a:solidFill>
                <a:latin typeface="宋体" panose="02010600030101010101" pitchFamily="2" charset="-122"/>
              </a:rPr>
              <a:t>枯水季节</a:t>
            </a:r>
            <a:endParaRPr lang="zh-CN" altLang="en-US" dirty="0">
              <a:latin typeface="Arial" panose="020B0604020202020204" pitchFamily="34" charset="0"/>
            </a:endParaRPr>
          </a:p>
        </p:txBody>
      </p:sp>
      <p:sp>
        <p:nvSpPr>
          <p:cNvPr id="22535" name="矩形 9"/>
          <p:cNvSpPr/>
          <p:nvPr/>
        </p:nvSpPr>
        <p:spPr>
          <a:xfrm>
            <a:off x="3941763" y="2043113"/>
            <a:ext cx="1627187" cy="1133475"/>
          </a:xfrm>
          <a:prstGeom prst="rect">
            <a:avLst/>
          </a:prstGeom>
          <a:noFill/>
          <a:ln w="9525">
            <a:noFill/>
          </a:ln>
        </p:spPr>
        <p:txBody>
          <a:bodyPr wrap="none">
            <a:spAutoFit/>
          </a:bodyPr>
          <a:p>
            <a:pPr>
              <a:lnSpc>
                <a:spcPct val="130000"/>
              </a:lnSpc>
            </a:pPr>
            <a:r>
              <a:rPr lang="zh-CN" altLang="en-US" sz="2800" b="1" dirty="0">
                <a:solidFill>
                  <a:srgbClr val="000000"/>
                </a:solidFill>
                <a:latin typeface="宋体" panose="02010600030101010101" pitchFamily="2" charset="-122"/>
              </a:rPr>
              <a:t>观看感受</a:t>
            </a:r>
            <a:endParaRPr lang="en-US" altLang="zh-CN" sz="2800" b="1" dirty="0">
              <a:solidFill>
                <a:srgbClr val="000000"/>
              </a:solidFill>
              <a:latin typeface="宋体" panose="02010600030101010101" pitchFamily="2" charset="-122"/>
            </a:endParaRPr>
          </a:p>
          <a:p>
            <a:pPr>
              <a:lnSpc>
                <a:spcPct val="130000"/>
              </a:lnSpc>
            </a:pPr>
            <a:r>
              <a:rPr lang="zh-CN" altLang="en-US" sz="2800" b="1" dirty="0">
                <a:solidFill>
                  <a:srgbClr val="000000"/>
                </a:solidFill>
                <a:latin typeface="宋体" panose="02010600030101010101" pitchFamily="2" charset="-122"/>
              </a:rPr>
              <a:t>雄壮伟大</a:t>
            </a:r>
            <a:endParaRPr lang="zh-CN" altLang="en-US" sz="2800" b="1" dirty="0">
              <a:solidFill>
                <a:srgbClr val="000000"/>
              </a:solidFill>
              <a:latin typeface="宋体" panose="02010600030101010101" pitchFamily="2" charset="-122"/>
            </a:endParaRPr>
          </a:p>
        </p:txBody>
      </p:sp>
      <p:sp>
        <p:nvSpPr>
          <p:cNvPr id="11" name="左大括号 10"/>
          <p:cNvSpPr/>
          <p:nvPr/>
        </p:nvSpPr>
        <p:spPr>
          <a:xfrm>
            <a:off x="4624388" y="3340100"/>
            <a:ext cx="287338" cy="1514475"/>
          </a:xfrm>
          <a:prstGeom prst="leftBrace">
            <a:avLst>
              <a:gd name="adj1" fmla="val 33479"/>
              <a:gd name="adj2" fmla="val 50000"/>
            </a:avLst>
          </a:prstGeom>
        </p:spPr>
        <p:style>
          <a:lnRef idx="2">
            <a:schemeClr val="accent3"/>
          </a:lnRef>
          <a:fillRef idx="0">
            <a:schemeClr val="accent3"/>
          </a:fillRef>
          <a:effectRef idx="1">
            <a:schemeClr val="accent3"/>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2537" name="矩形 11"/>
          <p:cNvSpPr/>
          <p:nvPr/>
        </p:nvSpPr>
        <p:spPr>
          <a:xfrm>
            <a:off x="4948238" y="3195638"/>
            <a:ext cx="1627187" cy="1773237"/>
          </a:xfrm>
          <a:prstGeom prst="rect">
            <a:avLst/>
          </a:prstGeom>
          <a:noFill/>
          <a:ln w="9525">
            <a:noFill/>
          </a:ln>
        </p:spPr>
        <p:txBody>
          <a:bodyPr wrap="none">
            <a:spAutoFit/>
          </a:bodyPr>
          <a:p>
            <a:pPr>
              <a:lnSpc>
                <a:spcPct val="130000"/>
              </a:lnSpc>
            </a:pPr>
            <a:r>
              <a:rPr lang="zh-CN" altLang="en-US" sz="2800" b="1" dirty="0">
                <a:solidFill>
                  <a:srgbClr val="000000"/>
                </a:solidFill>
                <a:latin typeface="宋体" panose="02010600030101010101" pitchFamily="2" charset="-122"/>
              </a:rPr>
              <a:t>气势磅礴</a:t>
            </a:r>
            <a:endParaRPr lang="en-US" altLang="zh-CN" sz="2800" b="1" dirty="0">
              <a:solidFill>
                <a:srgbClr val="000000"/>
              </a:solidFill>
              <a:latin typeface="宋体" panose="02010600030101010101" pitchFamily="2" charset="-122"/>
            </a:endParaRPr>
          </a:p>
          <a:p>
            <a:pPr>
              <a:lnSpc>
                <a:spcPct val="130000"/>
              </a:lnSpc>
            </a:pPr>
            <a:r>
              <a:rPr lang="zh-CN" altLang="en-US" sz="2800" b="1" dirty="0">
                <a:solidFill>
                  <a:srgbClr val="000000"/>
                </a:solidFill>
                <a:latin typeface="宋体" panose="02010600030101010101" pitchFamily="2" charset="-122"/>
              </a:rPr>
              <a:t>柔和细碎</a:t>
            </a:r>
            <a:endParaRPr lang="en-US" altLang="zh-CN" sz="2800" b="1" dirty="0">
              <a:solidFill>
                <a:srgbClr val="000000"/>
              </a:solidFill>
              <a:latin typeface="宋体" panose="02010600030101010101" pitchFamily="2" charset="-122"/>
            </a:endParaRPr>
          </a:p>
          <a:p>
            <a:pPr>
              <a:lnSpc>
                <a:spcPct val="130000"/>
              </a:lnSpc>
            </a:pPr>
            <a:r>
              <a:rPr lang="zh-CN" altLang="en-US" sz="2800" b="1" dirty="0">
                <a:solidFill>
                  <a:srgbClr val="000000"/>
                </a:solidFill>
                <a:latin typeface="宋体" panose="02010600030101010101" pitchFamily="2" charset="-122"/>
              </a:rPr>
              <a:t>刚中带柔</a:t>
            </a:r>
            <a:endParaRPr lang="zh-CN" altLang="en-US" sz="2800" b="1" dirty="0">
              <a:solidFill>
                <a:srgbClr val="000000"/>
              </a:solidFill>
              <a:latin typeface="宋体" panose="02010600030101010101" pitchFamily="2" charset="-122"/>
            </a:endParaRPr>
          </a:p>
        </p:txBody>
      </p:sp>
      <p:sp>
        <p:nvSpPr>
          <p:cNvPr id="13" name="左大括号 12"/>
          <p:cNvSpPr/>
          <p:nvPr/>
        </p:nvSpPr>
        <p:spPr>
          <a:xfrm flipH="1">
            <a:off x="6669088" y="2160588"/>
            <a:ext cx="288925" cy="2701925"/>
          </a:xfrm>
          <a:prstGeom prst="leftBrace">
            <a:avLst>
              <a:gd name="adj1" fmla="val 33479"/>
              <a:gd name="adj2" fmla="val 50000"/>
            </a:avLst>
          </a:prstGeom>
        </p:spPr>
        <p:style>
          <a:lnRef idx="2">
            <a:schemeClr val="accent3"/>
          </a:lnRef>
          <a:fillRef idx="0">
            <a:schemeClr val="accent3"/>
          </a:fillRef>
          <a:effectRef idx="1">
            <a:schemeClr val="accent3"/>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2539" name="矩形 13"/>
          <p:cNvSpPr/>
          <p:nvPr/>
        </p:nvSpPr>
        <p:spPr>
          <a:xfrm>
            <a:off x="7100888" y="2916238"/>
            <a:ext cx="1628775" cy="1212850"/>
          </a:xfrm>
          <a:prstGeom prst="rect">
            <a:avLst/>
          </a:prstGeom>
          <a:noFill/>
          <a:ln w="9525">
            <a:noFill/>
          </a:ln>
        </p:spPr>
        <p:txBody>
          <a:bodyPr wrap="none">
            <a:spAutoFit/>
          </a:bodyPr>
          <a:p>
            <a:pPr>
              <a:lnSpc>
                <a:spcPct val="130000"/>
              </a:lnSpc>
            </a:pPr>
            <a:r>
              <a:rPr lang="zh-CN" altLang="en-US" sz="2800" b="1" dirty="0">
                <a:solidFill>
                  <a:srgbClr val="000000"/>
                </a:solidFill>
                <a:latin typeface="宋体" panose="02010600030101010101" pitchFamily="2" charset="-122"/>
              </a:rPr>
              <a:t>刚柔相济</a:t>
            </a:r>
            <a:endParaRPr lang="en-US" altLang="zh-CN" sz="2800" b="1" dirty="0">
              <a:solidFill>
                <a:srgbClr val="000000"/>
              </a:solidFill>
              <a:latin typeface="宋体" panose="02010600030101010101" pitchFamily="2" charset="-122"/>
            </a:endParaRPr>
          </a:p>
          <a:p>
            <a:pPr>
              <a:lnSpc>
                <a:spcPct val="130000"/>
              </a:lnSpc>
            </a:pPr>
            <a:r>
              <a:rPr lang="zh-CN" altLang="en-US" sz="2800" b="1" dirty="0">
                <a:solidFill>
                  <a:srgbClr val="000000"/>
                </a:solidFill>
                <a:latin typeface="宋体" panose="02010600030101010101" pitchFamily="2" charset="-122"/>
              </a:rPr>
              <a:t>坚韧不拔</a:t>
            </a:r>
            <a:endParaRPr lang="zh-CN" altLang="en-US" sz="28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p:cTn id="7" dur="500" fill="hold"/>
                                        <p:tgtEl>
                                          <p:spTgt spid="22531"/>
                                        </p:tgtEl>
                                        <p:attrNameLst>
                                          <p:attrName>ppt_w</p:attrName>
                                        </p:attrNameLst>
                                      </p:cBhvr>
                                      <p:tavLst>
                                        <p:tav tm="0">
                                          <p:val>
                                            <p:fltVal val="0.000000"/>
                                          </p:val>
                                        </p:tav>
                                        <p:tav tm="100000">
                                          <p:val>
                                            <p:strVal val="#ppt_w"/>
                                          </p:val>
                                        </p:tav>
                                      </p:tavLst>
                                    </p:anim>
                                    <p:anim calcmode="lin" valueType="num">
                                      <p:cBhvr>
                                        <p:cTn id="8" dur="500" fill="hold"/>
                                        <p:tgtEl>
                                          <p:spTgt spid="22531"/>
                                        </p:tgtEl>
                                        <p:attrNameLst>
                                          <p:attrName>ppt_h</p:attrName>
                                        </p:attrNameLst>
                                      </p:cBhvr>
                                      <p:tavLst>
                                        <p:tav tm="0">
                                          <p:val>
                                            <p:fltVal val="0.000000"/>
                                          </p:val>
                                        </p:tav>
                                        <p:tav tm="100000">
                                          <p:val>
                                            <p:strVal val="#ppt_h"/>
                                          </p:val>
                                        </p:tav>
                                      </p:tavLst>
                                    </p:anim>
                                    <p:animEffect transition="in" filter="fade">
                                      <p:cBhvr>
                                        <p:cTn id="9" dur="500"/>
                                        <p:tgtEl>
                                          <p:spTgt spid="22531"/>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outHorizont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2533"/>
                                        </p:tgtEl>
                                        <p:attrNameLst>
                                          <p:attrName>style.visibility</p:attrName>
                                        </p:attrNameLst>
                                      </p:cBhvr>
                                      <p:to>
                                        <p:strVal val="visible"/>
                                      </p:to>
                                    </p:set>
                                    <p:animEffect transition="in" filter="barn(inVertical)">
                                      <p:cBhvr>
                                        <p:cTn id="19" dur="500"/>
                                        <p:tgtEl>
                                          <p:spTgt spid="22533"/>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2535">
                                            <p:txEl>
                                              <p:charRg st="0" end="5"/>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2535">
                                            <p:txEl>
                                              <p:charRg st="5" end="1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2534"/>
                                        </p:tgtEl>
                                        <p:attrNameLst>
                                          <p:attrName>style.visibility</p:attrName>
                                        </p:attrNameLst>
                                      </p:cBhvr>
                                      <p:to>
                                        <p:strVal val="visible"/>
                                      </p:to>
                                    </p:set>
                                    <p:animEffect transition="in" filter="barn(inVertical)">
                                      <p:cBhvr>
                                        <p:cTn id="32" dur="500"/>
                                        <p:tgtEl>
                                          <p:spTgt spid="2253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out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2537">
                                            <p:txEl>
                                              <p:charRg st="0" end="5"/>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2537">
                                            <p:txEl>
                                              <p:charRg st="5" end="10"/>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2537">
                                            <p:txEl>
                                              <p:charRg st="10" end="15"/>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6" presetClass="entr" presetSubtype="42"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arn(outHorizontal)">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539">
                                            <p:txEl>
                                              <p:charRg st="0"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2539">
                                            <p:txEl>
                                              <p:charRg st="5"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5" grpId="0" animBg="1"/>
      <p:bldP spid="22533" grpId="0"/>
      <p:bldP spid="22534" grpId="0"/>
      <p:bldP spid="22535" grpId="0" build="p"/>
      <p:bldP spid="11" grpId="0" animBg="1"/>
      <p:bldP spid="22537" grpId="0" build="p"/>
      <p:bldP spid="13" grpId="0" animBg="1"/>
      <p:bldP spid="22539"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5" name="Rectangle 3"/>
          <p:cNvSpPr>
            <a:spLocks noGrp="1" noChangeArrowheads="1"/>
          </p:cNvSpPr>
          <p:nvPr>
            <p:ph type="body" idx="1"/>
          </p:nvPr>
        </p:nvSpPr>
        <p:spPr>
          <a:xfrm>
            <a:off x="938213" y="1874520"/>
            <a:ext cx="7267575" cy="2384584"/>
          </a:xfrm>
        </p:spPr>
        <p:txBody>
          <a:bodyPr>
            <a:normAutofit fontScale="60000"/>
          </a:bodyPr>
          <a:lstStyle/>
          <a:p>
            <a:pPr>
              <a:lnSpc>
                <a:spcPct val="110000"/>
              </a:lnSpc>
              <a:buFont typeface="Wingdings" panose="05000000000000000000" pitchFamily="2" charset="2"/>
              <a:buNone/>
            </a:pPr>
            <a:r>
              <a:rPr lang="en-US" altLang="zh-CN" sz="1650" b="1" dirty="0"/>
              <a:t> </a:t>
            </a:r>
            <a:r>
              <a:rPr lang="en-US" altLang="zh-CN" sz="1800" dirty="0">
                <a:latin typeface="黑体" panose="02010609060101010101" pitchFamily="49" charset="-122"/>
                <a:ea typeface="黑体" panose="02010609060101010101" pitchFamily="49" charset="-122"/>
                <a:cs typeface="黑体" panose="02010609060101010101" pitchFamily="49" charset="-122"/>
              </a:rPr>
              <a:t> </a:t>
            </a:r>
            <a:endParaRPr lang="en-US" altLang="zh-CN" sz="1800" dirty="0">
              <a:latin typeface="黑体" panose="02010609060101010101" pitchFamily="49" charset="-122"/>
              <a:ea typeface="黑体" panose="02010609060101010101" pitchFamily="49" charset="-122"/>
              <a:cs typeface="黑体" panose="02010609060101010101" pitchFamily="49" charset="-122"/>
            </a:endParaRPr>
          </a:p>
          <a:p>
            <a:pPr>
              <a:lnSpc>
                <a:spcPct val="110000"/>
              </a:lnSpc>
              <a:buFont typeface="Wingdings" panose="05000000000000000000" pitchFamily="2" charset="2"/>
              <a:buNone/>
            </a:pPr>
            <a:r>
              <a:rPr lang="zh-CN" altLang="en-US" sz="4500" dirty="0">
                <a:latin typeface="黑体" panose="02010609060101010101" pitchFamily="49" charset="-122"/>
                <a:ea typeface="黑体" panose="02010609060101010101" pitchFamily="49" charset="-122"/>
                <a:cs typeface="黑体" panose="02010609060101010101" pitchFamily="49" charset="-122"/>
              </a:rPr>
              <a:t> 通观全文，作者只是向我们介绍壶口瀑布这一景色吗？他在写景中蕴含了怎样的思想感情？</a:t>
            </a:r>
            <a:r>
              <a:rPr lang="zh-CN" altLang="en-US" sz="6000" dirty="0">
                <a:solidFill>
                  <a:srgbClr val="FF0000"/>
                </a:solidFill>
                <a:latin typeface="黑体" panose="02010609060101010101" pitchFamily="49" charset="-122"/>
                <a:ea typeface="黑体" panose="02010609060101010101" pitchFamily="49" charset="-122"/>
                <a:cs typeface="黑体" panose="02010609060101010101" pitchFamily="49" charset="-122"/>
              </a:rPr>
              <a:t>齐读第六段。</a:t>
            </a:r>
            <a:r>
              <a:rPr lang="zh-CN" altLang="en-US" sz="6000" b="1" dirty="0">
                <a:solidFill>
                  <a:schemeClr val="accent1">
                    <a:lumMod val="75000"/>
                  </a:schemeClr>
                </a:solidFill>
                <a:effectLst>
                  <a:outerShdw blurRad="38100" dist="38100" dir="2700000" algn="tl">
                    <a:srgbClr val="C0C0C0"/>
                  </a:outerShdw>
                </a:effectLst>
              </a:rPr>
              <a:t> </a:t>
            </a:r>
            <a:r>
              <a:rPr lang="zh-CN" altLang="en-US" sz="6000" b="1" dirty="0">
                <a:solidFill>
                  <a:srgbClr val="FF0000"/>
                </a:solidFill>
                <a:effectLst>
                  <a:outerShdw blurRad="38100" dist="38100" dir="2700000" algn="tl">
                    <a:srgbClr val="C0C0C0"/>
                  </a:outerShdw>
                </a:effectLst>
              </a:rPr>
              <a:t>  </a:t>
            </a:r>
            <a:r>
              <a:rPr lang="zh-CN" altLang="en-US" sz="6000" b="1" dirty="0">
                <a:effectLst>
                  <a:outerShdw blurRad="38100" dist="38100" dir="2700000" algn="tl">
                    <a:srgbClr val="C0C0C0"/>
                  </a:outerShdw>
                </a:effectLst>
              </a:rPr>
              <a:t>   </a:t>
            </a:r>
            <a:r>
              <a:rPr lang="zh-CN" altLang="en-US" sz="4500" b="1" dirty="0">
                <a:effectLst>
                  <a:outerShdw blurRad="38100" dist="38100" dir="2700000" algn="tl">
                    <a:srgbClr val="C0C0C0"/>
                  </a:outerShdw>
                </a:effectLst>
              </a:rPr>
              <a:t>                         </a:t>
            </a:r>
            <a:endParaRPr lang="zh-CN" altLang="en-US" sz="4500" b="1" dirty="0">
              <a:effectLst>
                <a:outerShdw blurRad="38100" dist="38100" dir="2700000" algn="tl">
                  <a:srgbClr val="C0C0C0"/>
                </a:outerShdw>
              </a:effectLst>
            </a:endParaRPr>
          </a:p>
          <a:p>
            <a:pPr>
              <a:lnSpc>
                <a:spcPct val="110000"/>
              </a:lnSpc>
              <a:buFont typeface="Wingdings" panose="05000000000000000000" pitchFamily="2" charset="2"/>
              <a:buNone/>
            </a:pPr>
            <a:endParaRPr lang="zh-CN" altLang="en-US" sz="2250" b="1" dirty="0">
              <a:solidFill>
                <a:srgbClr val="0000FF"/>
              </a:solidFill>
              <a:effectLst>
                <a:outerShdw blurRad="38100" dist="38100" dir="2700000" algn="tl">
                  <a:srgbClr val="C0C0C0"/>
                </a:outerShdw>
              </a:effectLst>
            </a:endParaRPr>
          </a:p>
          <a:p>
            <a:pPr>
              <a:lnSpc>
                <a:spcPct val="110000"/>
              </a:lnSpc>
              <a:buFont typeface="Wingdings" panose="05000000000000000000" pitchFamily="2" charset="2"/>
              <a:buNone/>
            </a:pPr>
            <a:r>
              <a:rPr lang="zh-CN" altLang="en-US" sz="225" b="1" dirty="0">
                <a:solidFill>
                  <a:srgbClr val="0000FF"/>
                </a:solidFill>
                <a:effectLst>
                  <a:outerShdw blurRad="38100" dist="38100" dir="2700000" algn="tl">
                    <a:srgbClr val="C0C0C0"/>
                  </a:outerShdw>
                </a:effectLst>
              </a:rPr>
              <a:t>                                    </a:t>
            </a:r>
            <a:r>
              <a:rPr lang="zh-CN" altLang="en-US" sz="225" b="1" dirty="0"/>
              <a:t>        </a:t>
            </a:r>
            <a:endParaRPr lang="en-US" altLang="zh-CN" sz="1650" dirty="0"/>
          </a:p>
        </p:txBody>
      </p:sp>
      <p:sp>
        <p:nvSpPr>
          <p:cNvPr id="3" name="矩形 2"/>
          <p:cNvSpPr/>
          <p:nvPr/>
        </p:nvSpPr>
        <p:spPr>
          <a:xfrm>
            <a:off x="330041" y="1161574"/>
            <a:ext cx="5983129" cy="645160"/>
          </a:xfrm>
          <a:prstGeom prst="rect">
            <a:avLst/>
          </a:prstGeom>
        </p:spPr>
        <p:txBody>
          <a:bodyPr wrap="square">
            <a:spAutoFit/>
          </a:bodyPr>
          <a:lstStyle/>
          <a:p>
            <a:pPr lvl="0"/>
            <a:r>
              <a:rPr lang="zh-CN" altLang="en-US" sz="3600" b="1" dirty="0">
                <a:solidFill>
                  <a:srgbClr val="FF0000"/>
                </a:solidFill>
                <a:latin typeface="隶书" panose="02010509060101010101" pitchFamily="49" charset="-122"/>
                <a:ea typeface="隶书" panose="02010509060101010101" pitchFamily="49" charset="-122"/>
              </a:rPr>
              <a:t>感悟文本，理解主题</a:t>
            </a:r>
            <a:endParaRPr lang="zh-CN" altLang="en-US" sz="36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矩形 1"/>
          <p:cNvSpPr>
            <a:spLocks noChangeArrowheads="1"/>
          </p:cNvSpPr>
          <p:nvPr/>
        </p:nvSpPr>
        <p:spPr bwMode="auto">
          <a:xfrm>
            <a:off x="1239203" y="1700213"/>
            <a:ext cx="655129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solidFill>
                  <a:srgbClr val="FF0000"/>
                </a:solidFill>
                <a:latin typeface="楷体" panose="02010609060101010101" pitchFamily="49" charset="-122"/>
                <a:ea typeface="楷体" panose="02010609060101010101" pitchFamily="49" charset="-122"/>
              </a:rPr>
              <a:t>这伟大</a:t>
            </a:r>
            <a:r>
              <a:rPr lang="zh-CN" altLang="en-US" sz="2400" b="1" dirty="0">
                <a:latin typeface="楷体" panose="02010609060101010101" pitchFamily="49" charset="-122"/>
                <a:ea typeface="楷体" panose="02010609060101010101" pitchFamily="49" charset="-122"/>
              </a:rPr>
              <a:t>只在冲过壶口的一刹那才闪现出来被我们看见。</a:t>
            </a:r>
            <a:endParaRPr lang="zh-CN" altLang="en-US" sz="2400" b="1" dirty="0">
              <a:latin typeface="楷体" panose="02010609060101010101" pitchFamily="49" charset="-122"/>
              <a:ea typeface="楷体" panose="02010609060101010101" pitchFamily="49" charset="-122"/>
            </a:endParaRPr>
          </a:p>
        </p:txBody>
      </p:sp>
      <p:sp>
        <p:nvSpPr>
          <p:cNvPr id="107" name="矩形 106"/>
          <p:cNvSpPr/>
          <p:nvPr/>
        </p:nvSpPr>
        <p:spPr>
          <a:xfrm>
            <a:off x="1601391" y="2971166"/>
            <a:ext cx="5667375" cy="534035"/>
          </a:xfrm>
          <a:prstGeom prst="rect">
            <a:avLst/>
          </a:prstGeom>
        </p:spPr>
        <p:txBody>
          <a:bodyPr>
            <a:spAutoFit/>
          </a:bodyPr>
          <a:lstStyle/>
          <a:p>
            <a:pPr>
              <a:lnSpc>
                <a:spcPct val="120000"/>
              </a:lnSpc>
              <a:buFontTx/>
              <a:buNone/>
              <a:defRPr/>
            </a:pPr>
            <a:r>
              <a:rPr lang="zh-CN" altLang="en-US" sz="2400" b="1" dirty="0">
                <a:solidFill>
                  <a:srgbClr val="0000FF"/>
                </a:solidFill>
                <a:latin typeface="+mj-ea"/>
                <a:ea typeface="+mj-ea"/>
                <a:sym typeface="+mn-ea"/>
              </a:rPr>
              <a:t>“这伟大”指什么？是哪些伟大的性格？</a:t>
            </a:r>
            <a:endParaRPr lang="en-US" altLang="zh-CN" sz="2400" b="1" dirty="0">
              <a:solidFill>
                <a:srgbClr val="0000FF"/>
              </a:solidFill>
              <a:latin typeface="+mj-ea"/>
              <a:ea typeface="+mj-ea"/>
              <a:sym typeface="+mn-ea"/>
            </a:endParaRPr>
          </a:p>
        </p:txBody>
      </p:sp>
      <p:sp>
        <p:nvSpPr>
          <p:cNvPr id="108" name="矩形 3"/>
          <p:cNvSpPr>
            <a:spLocks noChangeArrowheads="1"/>
          </p:cNvSpPr>
          <p:nvPr/>
        </p:nvSpPr>
        <p:spPr bwMode="auto">
          <a:xfrm>
            <a:off x="1601391" y="3578225"/>
            <a:ext cx="5667375" cy="1420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b="1">
                <a:latin typeface="楷体" panose="02010609060101010101" pitchFamily="49" charset="-122"/>
                <a:ea typeface="楷体" panose="02010609060101010101" pitchFamily="49" charset="-122"/>
              </a:rPr>
              <a:t>    博大宽厚、柔中有刚；挟而不服、压而不弯；不平则呼、遇强则抗；死地必生、勇往直前</a:t>
            </a:r>
            <a:r>
              <a:rPr lang="en-US" altLang="zh-CN"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randombar(horizontal)">
                                      <p:cBhvr>
                                        <p:cTn id="7" dur="500"/>
                                        <p:tgtEl>
                                          <p:spTgt spid="1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wipe(down)">
                                      <p:cBhvr>
                                        <p:cTn id="12"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标题 1"/>
          <p:cNvSpPr txBox="1">
            <a:spLocks noChangeArrowheads="1"/>
          </p:cNvSpPr>
          <p:nvPr/>
        </p:nvSpPr>
        <p:spPr bwMode="auto">
          <a:xfrm>
            <a:off x="2544604" y="2800352"/>
            <a:ext cx="3833813"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3300" b="1" dirty="0">
              <a:latin typeface="黑体" panose="02010609060101010101" pitchFamily="49" charset="-122"/>
              <a:ea typeface="黑体" panose="02010609060101010101" pitchFamily="49" charset="-122"/>
            </a:endParaRPr>
          </a:p>
        </p:txBody>
      </p:sp>
      <p:sp>
        <p:nvSpPr>
          <p:cNvPr id="3" name="文本框 2"/>
          <p:cNvSpPr txBox="1"/>
          <p:nvPr/>
        </p:nvSpPr>
        <p:spPr>
          <a:xfrm>
            <a:off x="442595" y="1065530"/>
            <a:ext cx="8309610" cy="4373245"/>
          </a:xfrm>
          <a:prstGeom prst="rect">
            <a:avLst/>
          </a:prstGeom>
          <a:noFill/>
        </p:spPr>
        <p:txBody>
          <a:bodyPr wrap="square" rtlCol="0" anchor="t">
            <a:spAutoFit/>
          </a:bodyPr>
          <a:lstStyle/>
          <a:p>
            <a:pPr lvl="1">
              <a:lnSpc>
                <a:spcPct val="110000"/>
              </a:lnSpc>
            </a:pPr>
            <a:r>
              <a:rPr lang="zh-CN" altLang="en-US" sz="3000" b="1" dirty="0">
                <a:solidFill>
                  <a:srgbClr val="FF0000"/>
                </a:solidFill>
                <a:sym typeface="+mn-ea"/>
              </a:rPr>
              <a:t>主题思想：</a:t>
            </a:r>
            <a:r>
              <a:rPr lang="zh-CN" altLang="en-US" sz="3000" b="1" dirty="0">
                <a:sym typeface="+mn-ea"/>
              </a:rPr>
              <a:t>作者写的不仅仅是黄河之水，更是一种意境，一种哲理：</a:t>
            </a:r>
            <a:endParaRPr lang="zh-CN" altLang="en-US" sz="3000" b="1" dirty="0">
              <a:sym typeface="+mn-ea"/>
            </a:endParaRPr>
          </a:p>
          <a:p>
            <a:pPr lvl="1">
              <a:lnSpc>
                <a:spcPct val="110000"/>
              </a:lnSpc>
            </a:pPr>
            <a:r>
              <a:rPr lang="zh-CN" altLang="en-US" sz="3300" dirty="0">
                <a:solidFill>
                  <a:srgbClr val="FF3300"/>
                </a:solidFill>
                <a:latin typeface="黑体" panose="02010609060101010101" pitchFamily="49" charset="-122"/>
                <a:ea typeface="黑体" panose="02010609060101010101" pitchFamily="49" charset="-122"/>
                <a:sym typeface="+mn-ea"/>
              </a:rPr>
              <a:t>一种百折不挠，自强不息的民族精神。</a:t>
            </a:r>
            <a:endParaRPr lang="zh-CN" altLang="en-US" sz="3300" b="1" dirty="0"/>
          </a:p>
          <a:p>
            <a:pPr>
              <a:lnSpc>
                <a:spcPct val="110000"/>
              </a:lnSpc>
            </a:pPr>
            <a:r>
              <a:rPr lang="zh-CN" altLang="en-US" sz="3000" b="1" dirty="0">
                <a:sym typeface="+mn-ea"/>
              </a:rPr>
              <a:t>    </a:t>
            </a:r>
            <a:endParaRPr lang="zh-CN" altLang="en-US" sz="3000" b="1" dirty="0">
              <a:sym typeface="+mn-ea"/>
            </a:endParaRPr>
          </a:p>
          <a:p>
            <a:pPr>
              <a:lnSpc>
                <a:spcPct val="110000"/>
              </a:lnSpc>
            </a:pPr>
            <a:r>
              <a:rPr lang="zh-CN" altLang="en-US" sz="2700" b="1" dirty="0">
                <a:latin typeface="宋体" panose="02010600030101010101" pitchFamily="2" charset="-122"/>
                <a:ea typeface="宋体" panose="02010600030101010101" pitchFamily="2" charset="-122"/>
                <a:cs typeface="宋体" panose="02010600030101010101" pitchFamily="2" charset="-122"/>
                <a:sym typeface="+mn-ea"/>
              </a:rPr>
              <a:t>黄河是中华民族的母亲河，黄河的性格也正是中华民族的性格。黄河在壶口将其伟力淋漓尽致地展现了出来，</a:t>
            </a:r>
            <a:r>
              <a:rPr lang="zh-CN" altLang="en-US" sz="27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作者赞美黄河，正是赞美中华民族百折不挠、自强不息的精神。</a:t>
            </a:r>
            <a:r>
              <a:rPr lang="zh-CN" altLang="en-US" sz="27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700" b="1" dirty="0">
              <a:latin typeface="宋体" panose="02010600030101010101" pitchFamily="2" charset="-122"/>
              <a:ea typeface="宋体" panose="02010600030101010101" pitchFamily="2" charset="-122"/>
              <a:cs typeface="宋体" panose="02010600030101010101" pitchFamily="2" charset="-122"/>
            </a:endParaRPr>
          </a:p>
          <a:p>
            <a:pPr>
              <a:lnSpc>
                <a:spcPct val="90000"/>
              </a:lnSpc>
              <a:buFont typeface="Wingdings" panose="05000000000000000000" pitchFamily="2" charset="2"/>
              <a:buNone/>
            </a:pPr>
            <a:endParaRPr lang="zh-CN" altLang="en-US" sz="27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4101"/>
          <p:cNvSpPr txBox="1"/>
          <p:nvPr/>
        </p:nvSpPr>
        <p:spPr>
          <a:xfrm rot="481446">
            <a:off x="3530007" y="1051585"/>
            <a:ext cx="2304256" cy="707886"/>
          </a:xfrm>
          <a:prstGeom prst="rect">
            <a:avLst/>
          </a:prstGeom>
          <a:noFill/>
          <a:ln w="38100">
            <a:noFill/>
            <a:prstDash val="sysDash"/>
          </a:ln>
        </p:spPr>
        <p:style>
          <a:lnRef idx="2">
            <a:schemeClr val="accent2">
              <a:shade val="50000"/>
            </a:schemeClr>
          </a:lnRef>
          <a:fillRef idx="1">
            <a:schemeClr val="accent2"/>
          </a:fillRef>
          <a:effectRef idx="0">
            <a:schemeClr val="accent2"/>
          </a:effectRef>
          <a:fontRef idx="minor">
            <a:schemeClr val="lt1"/>
          </a:fontRef>
        </p:style>
        <p:txBody>
          <a:bodyPr spcFirstLastPara="1" numCol="1">
            <a:prstTxWarp prst="textArchUp">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黑体" panose="02010609060101010101" pitchFamily="49" charset="-122"/>
                <a:ea typeface="黑体" panose="02010609060101010101" pitchFamily="49" charset="-122"/>
                <a:cs typeface="+mn-cs"/>
                <a:sym typeface="宋体" panose="02010600030101010101" pitchFamily="2" charset="-122"/>
              </a:rPr>
              <a:t>探究学习</a:t>
            </a:r>
            <a:endParaRPr kumimoji="0" lang="zh-CN" altLang="en-US" sz="4000" b="1" i="0" u="none" strike="noStrike" kern="1200" cap="none" spc="0" normalizeH="0" baseline="0" noProof="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黑体" panose="02010609060101010101" pitchFamily="49" charset="-122"/>
              <a:ea typeface="黑体" panose="02010609060101010101" pitchFamily="49" charset="-122"/>
              <a:cs typeface="+mn-cs"/>
              <a:sym typeface="宋体" panose="02010600030101010101" pitchFamily="2" charset="-122"/>
            </a:endParaRPr>
          </a:p>
        </p:txBody>
      </p:sp>
      <p:sp>
        <p:nvSpPr>
          <p:cNvPr id="36867" name="文本框 11265"/>
          <p:cNvSpPr txBox="1"/>
          <p:nvPr/>
        </p:nvSpPr>
        <p:spPr>
          <a:xfrm>
            <a:off x="250825" y="1622425"/>
            <a:ext cx="8632825" cy="1077913"/>
          </a:xfrm>
          <a:prstGeom prst="rect">
            <a:avLst/>
          </a:prstGeom>
          <a:noFill/>
          <a:ln w="9525">
            <a:noFill/>
          </a:ln>
        </p:spPr>
        <p:txBody>
          <a:bodyPr>
            <a:spAutoFit/>
          </a:bodyPr>
          <a:p>
            <a:r>
              <a:rPr lang="en-US" altLang="zh-CN" sz="3200" dirty="0">
                <a:solidFill>
                  <a:srgbClr val="FF0000"/>
                </a:solidFill>
                <a:latin typeface="黑体" panose="02010609060101010101" pitchFamily="49" charset="-122"/>
                <a:ea typeface="黑体" panose="02010609060101010101" pitchFamily="49" charset="-122"/>
              </a:rPr>
              <a:t>1.</a:t>
            </a:r>
            <a:r>
              <a:rPr lang="zh-CN" altLang="en-US" sz="3200" dirty="0">
                <a:solidFill>
                  <a:srgbClr val="FF0000"/>
                </a:solidFill>
                <a:latin typeface="黑体" panose="02010609060101010101" pitchFamily="49" charset="-122"/>
                <a:ea typeface="黑体" panose="02010609060101010101" pitchFamily="49" charset="-122"/>
              </a:rPr>
              <a:t>体会情景交融的写法：这黄河之水使作者想到什么？ </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3556" name="矩形 3"/>
          <p:cNvSpPr/>
          <p:nvPr/>
        </p:nvSpPr>
        <p:spPr>
          <a:xfrm>
            <a:off x="250825" y="2897188"/>
            <a:ext cx="8623300" cy="2678112"/>
          </a:xfrm>
          <a:prstGeom prst="rect">
            <a:avLst/>
          </a:prstGeom>
          <a:noFill/>
          <a:ln w="9525">
            <a:noFill/>
          </a:ln>
        </p:spPr>
        <p:txBody>
          <a:bodyPr>
            <a:spAutoFit/>
          </a:bodyPr>
          <a:p>
            <a:pPr>
              <a:lnSpc>
                <a:spcPct val="150000"/>
              </a:lnSpc>
            </a:pPr>
            <a:r>
              <a:rPr lang="zh-CN" altLang="zh-CN" sz="2800" b="1" dirty="0">
                <a:solidFill>
                  <a:srgbClr val="FF0000"/>
                </a:solidFill>
                <a:latin typeface="黑体" panose="02010609060101010101" pitchFamily="49" charset="-122"/>
                <a:ea typeface="黑体" panose="02010609060101010101" pitchFamily="49" charset="-122"/>
              </a:rPr>
              <a:t>想到了人——</a:t>
            </a:r>
            <a:endParaRPr lang="en-US" altLang="zh-CN" sz="2800" b="1" dirty="0">
              <a:solidFill>
                <a:srgbClr val="FF0000"/>
              </a:solidFill>
              <a:latin typeface="黑体" panose="02010609060101010101" pitchFamily="49" charset="-122"/>
              <a:ea typeface="黑体" panose="02010609060101010101" pitchFamily="49" charset="-122"/>
            </a:endParaRPr>
          </a:p>
          <a:p>
            <a:pPr>
              <a:lnSpc>
                <a:spcPct val="150000"/>
              </a:lnSpc>
            </a:pPr>
            <a:r>
              <a:rPr lang="en-US" altLang="zh-CN" sz="2800" b="1" dirty="0">
                <a:solidFill>
                  <a:srgbClr val="FF0000"/>
                </a:solidFill>
                <a:latin typeface="黑体" panose="02010609060101010101" pitchFamily="49" charset="-122"/>
                <a:ea typeface="黑体" panose="02010609060101010101" pitchFamily="49" charset="-122"/>
              </a:rPr>
              <a:t>   </a:t>
            </a:r>
            <a:r>
              <a:rPr lang="zh-CN" altLang="zh-CN" sz="2800" b="1" dirty="0">
                <a:latin typeface="宋体" panose="02010600030101010101" pitchFamily="2" charset="-122"/>
              </a:rPr>
              <a:t>“我突然陷入了沉思，眼前这小小的壶口，怎么一下子集纳了海、河、泉、雾所有水的形态</a:t>
            </a:r>
            <a:r>
              <a:rPr lang="en-US" altLang="zh-CN" sz="2800" b="1" dirty="0">
                <a:latin typeface="宋体" panose="02010600030101010101" pitchFamily="2" charset="-122"/>
              </a:rPr>
              <a:t>------</a:t>
            </a:r>
            <a:r>
              <a:rPr lang="zh-CN" altLang="zh-CN" sz="2800" b="1" dirty="0">
                <a:latin typeface="宋体" panose="02010600030101010101" pitchFamily="2" charset="-122"/>
              </a:rPr>
              <a:t>造物者难道是要在这壶口中浓缩一个世界吗</a:t>
            </a:r>
            <a:r>
              <a:rPr lang="zh-CN" altLang="en-US" sz="2800" b="1" dirty="0">
                <a:latin typeface="宋体" panose="02010600030101010101" pitchFamily="2" charset="-122"/>
              </a:rPr>
              <a:t>？</a:t>
            </a:r>
            <a:r>
              <a:rPr lang="zh-CN" altLang="zh-CN" sz="2800" b="1" dirty="0">
                <a:latin typeface="宋体" panose="02010600030101010101" pitchFamily="2" charset="-122"/>
              </a:rPr>
              <a:t>”</a:t>
            </a:r>
            <a:endParaRPr lang="zh-CN" altLang="zh-CN" sz="28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6">
                                            <p:txEl>
                                              <p:charRg st="0"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6">
                                            <p:txEl>
                                              <p:charRg st="7" end="7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9458" name="Group 6"/>
          <p:cNvGrpSpPr/>
          <p:nvPr/>
        </p:nvGrpSpPr>
        <p:grpSpPr>
          <a:xfrm>
            <a:off x="128588" y="404813"/>
            <a:ext cx="2319337" cy="700087"/>
            <a:chOff x="138" y="461"/>
            <a:chExt cx="1461" cy="441"/>
          </a:xfrm>
        </p:grpSpPr>
        <p:pic>
          <p:nvPicPr>
            <p:cNvPr id="19460" name="Picture 7"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19461"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走近作者</a:t>
              </a:r>
              <a:endParaRPr lang="zh-CN" altLang="en-US" sz="2800" b="1" dirty="0">
                <a:solidFill>
                  <a:srgbClr val="0099CC"/>
                </a:solidFill>
                <a:latin typeface="黑体" panose="02010609060101010101" pitchFamily="49" charset="-122"/>
                <a:ea typeface="黑体" panose="02010609060101010101" pitchFamily="49" charset="-122"/>
              </a:endParaRPr>
            </a:p>
          </p:txBody>
        </p:sp>
      </p:grpSp>
      <p:sp>
        <p:nvSpPr>
          <p:cNvPr id="11" name="Rectangle 14"/>
          <p:cNvSpPr/>
          <p:nvPr/>
        </p:nvSpPr>
        <p:spPr>
          <a:xfrm>
            <a:off x="250825" y="1862138"/>
            <a:ext cx="8632825" cy="2860675"/>
          </a:xfrm>
          <a:prstGeom prst="rect">
            <a:avLst/>
          </a:prstGeom>
          <a:noFill/>
          <a:ln w="9525">
            <a:noFill/>
          </a:ln>
        </p:spPr>
        <p:txBody>
          <a:bodyPr>
            <a:spAutoFit/>
          </a:bodyPr>
          <a:p>
            <a:pPr>
              <a:lnSpc>
                <a:spcPct val="150000"/>
              </a:lnSpc>
            </a:pPr>
            <a:r>
              <a:rPr lang="zh-CN" altLang="en-US" sz="3000" b="1" dirty="0">
                <a:latin typeface="宋体" panose="02010600030101010101" pitchFamily="2" charset="-122"/>
              </a:rPr>
              <a:t>    梁衡，</a:t>
            </a:r>
            <a:r>
              <a:rPr lang="en-US" altLang="zh-CN" sz="3000" b="1" dirty="0">
                <a:latin typeface="宋体" panose="02010600030101010101" pitchFamily="2" charset="-122"/>
              </a:rPr>
              <a:t>1946</a:t>
            </a:r>
            <a:r>
              <a:rPr lang="zh-CN" altLang="en-US" sz="3000" b="1" dirty="0">
                <a:latin typeface="宋体" panose="02010600030101010101" pitchFamily="2" charset="-122"/>
              </a:rPr>
              <a:t>年出生，</a:t>
            </a:r>
            <a:r>
              <a:rPr lang="en-US" altLang="zh-CN" sz="3000" b="1" dirty="0">
                <a:latin typeface="宋体" panose="02010600030101010101" pitchFamily="2" charset="-122"/>
              </a:rPr>
              <a:t>1968</a:t>
            </a:r>
            <a:r>
              <a:rPr lang="zh-CN" altLang="en-US" sz="3000" b="1" dirty="0">
                <a:latin typeface="宋体" panose="02010600030101010101" pitchFamily="2" charset="-122"/>
              </a:rPr>
              <a:t>年毕业于中国人民大学。历任</a:t>
            </a:r>
            <a:r>
              <a:rPr lang="en-US" altLang="zh-CN" sz="3000" b="1" dirty="0">
                <a:latin typeface="宋体" panose="02010600030101010101" pitchFamily="2" charset="-122"/>
              </a:rPr>
              <a:t>《</a:t>
            </a:r>
            <a:r>
              <a:rPr lang="zh-CN" altLang="en-US" sz="3000" b="1" dirty="0">
                <a:latin typeface="宋体" panose="02010600030101010101" pitchFamily="2" charset="-122"/>
              </a:rPr>
              <a:t>内蒙古日报</a:t>
            </a:r>
            <a:r>
              <a:rPr lang="en-US" altLang="zh-CN" sz="3000" b="1" dirty="0">
                <a:latin typeface="宋体" panose="02010600030101010101" pitchFamily="2" charset="-122"/>
              </a:rPr>
              <a:t>》</a:t>
            </a:r>
            <a:r>
              <a:rPr lang="zh-CN" altLang="en-US" sz="3000" b="1" dirty="0">
                <a:latin typeface="宋体" panose="02010600030101010101" pitchFamily="2" charset="-122"/>
              </a:rPr>
              <a:t>记者、</a:t>
            </a:r>
            <a:r>
              <a:rPr lang="en-US" altLang="zh-CN" sz="3000" b="1" dirty="0">
                <a:latin typeface="宋体" panose="02010600030101010101" pitchFamily="2" charset="-122"/>
              </a:rPr>
              <a:t>《</a:t>
            </a:r>
            <a:r>
              <a:rPr lang="zh-CN" altLang="en-US" sz="3000" b="1" dirty="0">
                <a:latin typeface="宋体" panose="02010600030101010101" pitchFamily="2" charset="-122"/>
              </a:rPr>
              <a:t>光明日报</a:t>
            </a:r>
            <a:r>
              <a:rPr lang="en-US" altLang="zh-CN" sz="3000" b="1" dirty="0">
                <a:latin typeface="宋体" panose="02010600030101010101" pitchFamily="2" charset="-122"/>
              </a:rPr>
              <a:t>》</a:t>
            </a:r>
            <a:r>
              <a:rPr lang="zh-CN" altLang="en-US" sz="3000" b="1" dirty="0">
                <a:latin typeface="宋体" panose="02010600030101010101" pitchFamily="2" charset="-122"/>
              </a:rPr>
              <a:t>记者、国家新闻出版署副署长，著名的新闻理论家、散文家、科普作家和政论家。</a:t>
            </a:r>
            <a:endParaRPr lang="en-US" altLang="zh-CN" sz="30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78" name="矩形 1"/>
          <p:cNvSpPr/>
          <p:nvPr/>
        </p:nvSpPr>
        <p:spPr>
          <a:xfrm>
            <a:off x="250825" y="1114425"/>
            <a:ext cx="8623300" cy="3970338"/>
          </a:xfrm>
          <a:prstGeom prst="rect">
            <a:avLst/>
          </a:prstGeom>
          <a:noFill/>
          <a:ln w="9525">
            <a:noFill/>
          </a:ln>
        </p:spPr>
        <p:txBody>
          <a:bodyPr>
            <a:spAutoFit/>
          </a:bodyPr>
          <a:p>
            <a:pPr>
              <a:lnSpc>
                <a:spcPct val="150000"/>
              </a:lnSpc>
            </a:pPr>
            <a:r>
              <a:rPr lang="zh-CN" altLang="en-US" sz="2800" b="1" dirty="0">
                <a:latin typeface="宋体" panose="02010600030101010101" pitchFamily="2" charset="-122"/>
              </a:rPr>
              <a:t>    作者看壶口瀑布，由黄河集纳了海、河、泉、雾所有水的形态，想到人的各种情感，想到了博大包容的胸怀。</a:t>
            </a:r>
            <a:endParaRPr lang="en-US" altLang="zh-CN" sz="2800" b="1" dirty="0">
              <a:latin typeface="宋体" panose="02010600030101010101" pitchFamily="2" charset="-122"/>
            </a:endParaRPr>
          </a:p>
          <a:p>
            <a:pPr>
              <a:lnSpc>
                <a:spcPct val="150000"/>
              </a:lnSpc>
            </a:pPr>
            <a:r>
              <a:rPr lang="en-US" altLang="zh-CN" sz="2800" b="1" dirty="0">
                <a:latin typeface="宋体" panose="02010600030101010101" pitchFamily="2" charset="-122"/>
              </a:rPr>
              <a:t>    </a:t>
            </a:r>
            <a:r>
              <a:rPr lang="zh-CN" altLang="en-US" sz="2800" b="1" dirty="0">
                <a:latin typeface="宋体" panose="02010600030101010101" pitchFamily="2" charset="-122"/>
              </a:rPr>
              <a:t>正因为如此，在作者笔下黄河之水也被赋予人的情感，而作者对黄河的赞美之情正是寄予在对黄河之水的描写之中。这种写法是</a:t>
            </a:r>
            <a:r>
              <a:rPr lang="zh-CN" altLang="en-US" sz="2800" b="1" u="sng" dirty="0">
                <a:solidFill>
                  <a:srgbClr val="FF0000"/>
                </a:solidFill>
                <a:latin typeface="宋体" panose="02010600030101010101" pitchFamily="2" charset="-122"/>
              </a:rPr>
              <a:t>“寓情于景，情景交融”</a:t>
            </a:r>
            <a:r>
              <a:rPr lang="zh-CN" altLang="en-US" sz="2800" b="1" dirty="0">
                <a:latin typeface="宋体" panose="02010600030101010101" pitchFamily="2" charset="-122"/>
              </a:rPr>
              <a:t>。</a:t>
            </a:r>
            <a:endParaRPr lang="zh-CN" altLang="zh-CN" sz="28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8">
                                            <p:txEl>
                                              <p:charRg st="0" end="5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578">
                                            <p:txEl>
                                              <p:charRg st="53" end="12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2" name="矩形 1"/>
          <p:cNvSpPr/>
          <p:nvPr/>
        </p:nvSpPr>
        <p:spPr>
          <a:xfrm>
            <a:off x="250825" y="1444625"/>
            <a:ext cx="8623300" cy="2676525"/>
          </a:xfrm>
          <a:prstGeom prst="rect">
            <a:avLst/>
          </a:prstGeom>
          <a:noFill/>
          <a:ln w="9525">
            <a:noFill/>
          </a:ln>
        </p:spPr>
        <p:txBody>
          <a:bodyPr>
            <a:spAutoFit/>
          </a:bodyPr>
          <a:p>
            <a:pPr>
              <a:lnSpc>
                <a:spcPct val="150000"/>
              </a:lnSpc>
            </a:pPr>
            <a:r>
              <a:rPr lang="zh-CN" altLang="en-US" sz="2800" b="1" dirty="0">
                <a:solidFill>
                  <a:srgbClr val="FF0000"/>
                </a:solidFill>
                <a:latin typeface="黑体" panose="02010609060101010101" pitchFamily="49" charset="-122"/>
                <a:ea typeface="黑体" panose="02010609060101010101" pitchFamily="49" charset="-122"/>
              </a:rPr>
              <a:t>想到民族的精神</a:t>
            </a:r>
            <a:r>
              <a:rPr lang="en-US" altLang="zh-CN" sz="2800" b="1" dirty="0">
                <a:solidFill>
                  <a:srgbClr val="FF0000"/>
                </a:solidFill>
                <a:latin typeface="黑体" panose="02010609060101010101" pitchFamily="49" charset="-122"/>
                <a:ea typeface="黑体" panose="02010609060101010101" pitchFamily="49" charset="-122"/>
              </a:rPr>
              <a:t>——</a:t>
            </a:r>
            <a:endParaRPr lang="en-US" altLang="zh-CN" sz="2800" b="1" dirty="0">
              <a:solidFill>
                <a:srgbClr val="FF0000"/>
              </a:solidFill>
              <a:latin typeface="黑体" panose="02010609060101010101" pitchFamily="49" charset="-122"/>
              <a:ea typeface="黑体" panose="02010609060101010101" pitchFamily="49" charset="-122"/>
            </a:endParaRPr>
          </a:p>
          <a:p>
            <a:pPr>
              <a:lnSpc>
                <a:spcPct val="150000"/>
              </a:lnSpc>
            </a:pPr>
            <a:r>
              <a:rPr lang="en-US" altLang="zh-CN" sz="2800" b="1" dirty="0">
                <a:latin typeface="宋体" panose="02010600030101010101" pitchFamily="2" charset="-122"/>
              </a:rPr>
              <a:t>   </a:t>
            </a:r>
            <a:r>
              <a:rPr lang="zh-CN" altLang="zh-CN" sz="2800" b="1" dirty="0">
                <a:latin typeface="宋体" panose="02010600030101010101" pitchFamily="2" charset="-122"/>
              </a:rPr>
              <a:t>“我突然陷入了沉思，眼前这小小的壶口，怎么一下子集纳了海、河、泉、雾所有水的形态</a:t>
            </a:r>
            <a:r>
              <a:rPr lang="en-US" altLang="zh-CN" sz="2800" b="1" dirty="0">
                <a:latin typeface="宋体" panose="02010600030101010101" pitchFamily="2" charset="-122"/>
              </a:rPr>
              <a:t>------</a:t>
            </a:r>
            <a:r>
              <a:rPr lang="zh-CN" altLang="zh-CN" sz="2800" b="1" dirty="0">
                <a:latin typeface="宋体" panose="02010600030101010101" pitchFamily="2" charset="-122"/>
              </a:rPr>
              <a:t>造物者难道是要在这壶口中浓缩一个世界吗</a:t>
            </a:r>
            <a:r>
              <a:rPr lang="zh-CN" altLang="en-US" sz="2800" b="1" dirty="0">
                <a:latin typeface="宋体" panose="02010600030101010101" pitchFamily="2" charset="-122"/>
              </a:rPr>
              <a:t>？</a:t>
            </a:r>
            <a:r>
              <a:rPr lang="zh-CN" altLang="zh-CN" sz="2800" b="1" dirty="0">
                <a:latin typeface="宋体" panose="02010600030101010101" pitchFamily="2" charset="-122"/>
              </a:rPr>
              <a:t>”</a:t>
            </a:r>
            <a:endParaRPr lang="zh-CN" altLang="zh-CN" sz="28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2">
                                            <p:txEl>
                                              <p:charRg st="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2">
                                            <p:txEl>
                                              <p:charRg st="10" end="8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9938" name="文本框 11265"/>
          <p:cNvSpPr txBox="1"/>
          <p:nvPr/>
        </p:nvSpPr>
        <p:spPr>
          <a:xfrm>
            <a:off x="250825" y="557213"/>
            <a:ext cx="8632825" cy="1196975"/>
          </a:xfrm>
          <a:prstGeom prst="rect">
            <a:avLst/>
          </a:prstGeom>
          <a:noFill/>
          <a:ln w="9525">
            <a:noFill/>
          </a:ln>
        </p:spPr>
        <p:txBody>
          <a:bodyPr>
            <a:spAutoFit/>
          </a:bodyPr>
          <a:p>
            <a:pPr>
              <a:lnSpc>
                <a:spcPct val="120000"/>
              </a:lnSpc>
            </a:pPr>
            <a:r>
              <a:rPr lang="en-US" altLang="zh-CN" sz="3200" dirty="0">
                <a:solidFill>
                  <a:srgbClr val="FF0000"/>
                </a:solidFill>
                <a:latin typeface="黑体" panose="02010609060101010101" pitchFamily="49" charset="-122"/>
                <a:ea typeface="黑体" panose="02010609060101010101" pitchFamily="49" charset="-122"/>
              </a:rPr>
              <a:t>2.</a:t>
            </a:r>
            <a:r>
              <a:rPr lang="zh-CN" altLang="en-US" sz="3200" dirty="0">
                <a:solidFill>
                  <a:srgbClr val="FF0000"/>
                </a:solidFill>
                <a:latin typeface="黑体" panose="02010609060101010101" pitchFamily="49" charset="-122"/>
                <a:ea typeface="黑体" panose="02010609060101010101" pitchFamily="49" charset="-122"/>
              </a:rPr>
              <a:t>体会黄河象征的民族精神：怎样理解文章第六自然段？感受作者在文字中所表达的情感。</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6627" name="矩形 2"/>
          <p:cNvSpPr/>
          <p:nvPr/>
        </p:nvSpPr>
        <p:spPr>
          <a:xfrm>
            <a:off x="250825" y="2136775"/>
            <a:ext cx="8623300" cy="3452813"/>
          </a:xfrm>
          <a:prstGeom prst="rect">
            <a:avLst/>
          </a:prstGeom>
          <a:noFill/>
          <a:ln w="9525">
            <a:noFill/>
          </a:ln>
        </p:spPr>
        <p:txBody>
          <a:bodyPr>
            <a:spAutoFit/>
          </a:bodyPr>
          <a:p>
            <a:pPr>
              <a:lnSpc>
                <a:spcPct val="130000"/>
              </a:lnSpc>
            </a:pPr>
            <a:r>
              <a:rPr lang="en-US" altLang="zh-CN" sz="2800" b="1" dirty="0">
                <a:latin typeface="宋体" panose="02010600030101010101" pitchFamily="2" charset="-122"/>
              </a:rPr>
              <a:t>    </a:t>
            </a:r>
            <a:r>
              <a:rPr lang="zh-CN" altLang="en-US" sz="2800" b="1" dirty="0">
                <a:solidFill>
                  <a:srgbClr val="FF0000"/>
                </a:solidFill>
                <a:latin typeface="宋体" panose="02010600030101010101" pitchFamily="2" charset="-122"/>
              </a:rPr>
              <a:t>概括了黄河伟大的性格，是对全文的总结，也是作者思想感情的流露。</a:t>
            </a:r>
            <a:endParaRPr lang="en-US" altLang="zh-CN" sz="2800" b="1" dirty="0">
              <a:solidFill>
                <a:srgbClr val="FF0000"/>
              </a:solidFill>
              <a:latin typeface="宋体" panose="02010600030101010101" pitchFamily="2" charset="-122"/>
            </a:endParaRPr>
          </a:p>
          <a:p>
            <a:pPr>
              <a:lnSpc>
                <a:spcPct val="130000"/>
              </a:lnSpc>
            </a:pPr>
            <a:r>
              <a:rPr lang="en-US" altLang="zh-CN" sz="2800" b="1" dirty="0">
                <a:solidFill>
                  <a:srgbClr val="FF0000"/>
                </a:solidFill>
                <a:latin typeface="宋体" panose="02010600030101010101" pitchFamily="2" charset="-122"/>
              </a:rPr>
              <a:t>    </a:t>
            </a:r>
            <a:r>
              <a:rPr lang="zh-CN" altLang="en-US" sz="2800" b="1" dirty="0">
                <a:latin typeface="宋体" panose="02010600030101010101" pitchFamily="2" charset="-122"/>
              </a:rPr>
              <a:t>他由黄河的“柔中有刚”、“遇强则抗”和“勇往直前”，联想到中华民族的坚强不屈，借对黄河的赞美，表达对中华民族百折不挠、勇往直前精神的歌颂。</a:t>
            </a:r>
            <a:endParaRPr lang="zh-CN" altLang="zh-CN" sz="28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charRg st="0" end="3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charRg st="36" end="1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62" name="文本框 11265"/>
          <p:cNvSpPr txBox="1"/>
          <p:nvPr/>
        </p:nvSpPr>
        <p:spPr>
          <a:xfrm>
            <a:off x="250825" y="714375"/>
            <a:ext cx="8632825" cy="1274763"/>
          </a:xfrm>
          <a:prstGeom prst="rect">
            <a:avLst/>
          </a:prstGeom>
          <a:noFill/>
          <a:ln w="9525">
            <a:noFill/>
          </a:ln>
        </p:spPr>
        <p:txBody>
          <a:bodyPr>
            <a:spAutoFit/>
          </a:bodyPr>
          <a:p>
            <a:pPr>
              <a:lnSpc>
                <a:spcPct val="120000"/>
              </a:lnSpc>
            </a:pPr>
            <a:r>
              <a:rPr lang="en-US" altLang="zh-CN" sz="3200" dirty="0">
                <a:solidFill>
                  <a:srgbClr val="FF0000"/>
                </a:solidFill>
                <a:latin typeface="黑体" panose="02010609060101010101" pitchFamily="49" charset="-122"/>
                <a:ea typeface="黑体" panose="02010609060101010101" pitchFamily="49" charset="-122"/>
              </a:rPr>
              <a:t>3.</a:t>
            </a:r>
            <a:r>
              <a:rPr lang="zh-CN" altLang="en-US" sz="3200" dirty="0">
                <a:solidFill>
                  <a:srgbClr val="FF0000"/>
                </a:solidFill>
                <a:latin typeface="黑体" panose="02010609060101010101" pitchFamily="49" charset="-122"/>
                <a:ea typeface="黑体" panose="02010609060101010101" pitchFamily="49" charset="-122"/>
              </a:rPr>
              <a:t>体会黄河象征的民族精神：为什么作者会从壶口瀑布想到中华民族？</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7651" name="矩形 2"/>
          <p:cNvSpPr/>
          <p:nvPr/>
        </p:nvSpPr>
        <p:spPr>
          <a:xfrm>
            <a:off x="250825" y="2265363"/>
            <a:ext cx="8623300" cy="3324225"/>
          </a:xfrm>
          <a:prstGeom prst="rect">
            <a:avLst/>
          </a:prstGeom>
          <a:noFill/>
          <a:ln w="9525">
            <a:noFill/>
          </a:ln>
        </p:spPr>
        <p:txBody>
          <a:bodyPr>
            <a:spAutoFit/>
          </a:bodyPr>
          <a:p>
            <a:pPr>
              <a:lnSpc>
                <a:spcPct val="150000"/>
              </a:lnSpc>
            </a:pPr>
            <a:r>
              <a:rPr lang="en-US" altLang="zh-CN" sz="2800" b="1" dirty="0">
                <a:latin typeface="宋体" panose="02010600030101010101" pitchFamily="2" charset="-122"/>
              </a:rPr>
              <a:t>    </a:t>
            </a:r>
            <a:r>
              <a:rPr lang="zh-CN" altLang="en-US" sz="2800" b="1" dirty="0">
                <a:latin typeface="宋体" panose="02010600030101010101" pitchFamily="2" charset="-122"/>
              </a:rPr>
              <a:t>作者写黄河不仅将它作为一条河来写，还赋予它一种无坚不摧、坚韧刚强的精神，这种精神，正是我们民族精神的象征。</a:t>
            </a:r>
            <a:endParaRPr lang="en-US" altLang="zh-CN" sz="2800" b="1" dirty="0">
              <a:latin typeface="宋体" panose="02010600030101010101" pitchFamily="2" charset="-122"/>
            </a:endParaRPr>
          </a:p>
          <a:p>
            <a:pPr>
              <a:lnSpc>
                <a:spcPct val="150000"/>
              </a:lnSpc>
            </a:pPr>
            <a:r>
              <a:rPr lang="en-US" altLang="zh-CN" sz="2800" b="1" dirty="0">
                <a:latin typeface="宋体" panose="02010600030101010101" pitchFamily="2" charset="-122"/>
              </a:rPr>
              <a:t>    </a:t>
            </a:r>
            <a:r>
              <a:rPr lang="zh-CN" altLang="en-US" sz="2800" b="1" dirty="0">
                <a:latin typeface="宋体" panose="02010600030101010101" pitchFamily="2" charset="-122"/>
              </a:rPr>
              <a:t>作者借景抒情，歌颂黄河即是伟大的中华民族精神。</a:t>
            </a:r>
            <a:endParaRPr lang="en-US" altLang="zh-CN" sz="28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xEl>
                                              <p:charRg st="0" end="5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1">
                                            <p:txEl>
                                              <p:charRg st="58" end="8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矩形 1"/>
          <p:cNvSpPr/>
          <p:nvPr/>
        </p:nvSpPr>
        <p:spPr>
          <a:xfrm>
            <a:off x="900113" y="1541463"/>
            <a:ext cx="7200900" cy="1370965"/>
          </a:xfrm>
          <a:prstGeom prst="rect">
            <a:avLst/>
          </a:prstGeom>
          <a:noFill/>
          <a:ln w="9525">
            <a:noFill/>
          </a:ln>
        </p:spPr>
        <p:txBody>
          <a:bodyPr anchor="t">
            <a:spAutoFit/>
          </a:bodyPr>
          <a:p>
            <a:pPr>
              <a:lnSpc>
                <a:spcPct val="130000"/>
              </a:lnSpc>
            </a:pPr>
            <a:r>
              <a:rPr lang="en-US" altLang="zh-CN" sz="3200" b="1" dirty="0">
                <a:latin typeface="黑体" panose="02010609060101010101" pitchFamily="49" charset="-122"/>
                <a:ea typeface="黑体" panose="02010609060101010101" pitchFamily="49" charset="-122"/>
              </a:rPr>
              <a:t>    3.</a:t>
            </a:r>
            <a:r>
              <a:rPr lang="zh-CN" altLang="en-US" sz="3200" b="1" dirty="0">
                <a:latin typeface="黑体" panose="02010609060101010101" pitchFamily="49" charset="-122"/>
                <a:ea typeface="黑体" panose="02010609060101010101" pitchFamily="49" charset="-122"/>
              </a:rPr>
              <a:t>从壶口瀑布中，你得到了怎样的启示？对你今后的人生有何启迪呢？</a:t>
            </a:r>
            <a:endParaRPr lang="zh-CN" altLang="en-US" sz="3200" b="1"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srcRect b="50706"/>
          <a:stretch>
            <a:fillRect/>
          </a:stretch>
        </p:blipFill>
        <p:spPr>
          <a:xfrm>
            <a:off x="539750" y="3057525"/>
            <a:ext cx="8048625" cy="263398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32"/>
          <p:cNvSpPr txBox="1">
            <a:spLocks noChangeArrowheads="1"/>
          </p:cNvSpPr>
          <p:nvPr/>
        </p:nvSpPr>
        <p:spPr bwMode="auto">
          <a:xfrm>
            <a:off x="4475163" y="3783013"/>
            <a:ext cx="500380"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 name="文本框 34"/>
          <p:cNvSpPr txBox="1">
            <a:spLocks noChangeArrowheads="1"/>
          </p:cNvSpPr>
          <p:nvPr/>
        </p:nvSpPr>
        <p:spPr bwMode="auto">
          <a:xfrm rot="21319903">
            <a:off x="8066088" y="248443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 name="文本框 36"/>
          <p:cNvSpPr txBox="1">
            <a:spLocks noChangeArrowheads="1"/>
          </p:cNvSpPr>
          <p:nvPr/>
        </p:nvSpPr>
        <p:spPr bwMode="auto">
          <a:xfrm rot="16249134">
            <a:off x="5861844" y="2174081"/>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 name="文本框 37"/>
          <p:cNvSpPr txBox="1">
            <a:spLocks noChangeArrowheads="1"/>
          </p:cNvSpPr>
          <p:nvPr/>
        </p:nvSpPr>
        <p:spPr bwMode="auto">
          <a:xfrm rot="17449134">
            <a:off x="5331619" y="2582069"/>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7" name="文本框 45"/>
          <p:cNvSpPr txBox="1">
            <a:spLocks noChangeArrowheads="1"/>
          </p:cNvSpPr>
          <p:nvPr/>
        </p:nvSpPr>
        <p:spPr bwMode="auto">
          <a:xfrm rot="16249134">
            <a:off x="6422231" y="2196306"/>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8" name="文本框 46"/>
          <p:cNvSpPr txBox="1">
            <a:spLocks noChangeArrowheads="1"/>
          </p:cNvSpPr>
          <p:nvPr/>
        </p:nvSpPr>
        <p:spPr bwMode="auto">
          <a:xfrm rot="21175089">
            <a:off x="7067550" y="242728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9" name="文本框 47"/>
          <p:cNvSpPr txBox="1">
            <a:spLocks noChangeArrowheads="1"/>
          </p:cNvSpPr>
          <p:nvPr/>
        </p:nvSpPr>
        <p:spPr bwMode="auto">
          <a:xfrm rot="17449134">
            <a:off x="7655719" y="3356769"/>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0" name="文本框 49"/>
          <p:cNvSpPr txBox="1">
            <a:spLocks noChangeArrowheads="1"/>
          </p:cNvSpPr>
          <p:nvPr/>
        </p:nvSpPr>
        <p:spPr bwMode="auto">
          <a:xfrm rot="657351">
            <a:off x="8405813" y="220503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1" name="文本框 50"/>
          <p:cNvSpPr txBox="1">
            <a:spLocks noChangeArrowheads="1"/>
          </p:cNvSpPr>
          <p:nvPr/>
        </p:nvSpPr>
        <p:spPr bwMode="auto">
          <a:xfrm rot="1480325">
            <a:off x="7391400" y="2101850"/>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2" name="文本框 51"/>
          <p:cNvSpPr txBox="1">
            <a:spLocks noChangeArrowheads="1"/>
          </p:cNvSpPr>
          <p:nvPr/>
        </p:nvSpPr>
        <p:spPr bwMode="auto">
          <a:xfrm rot="16249134">
            <a:off x="8366919" y="3572669"/>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3" name="文本框 32"/>
          <p:cNvSpPr txBox="1">
            <a:spLocks noChangeArrowheads="1"/>
          </p:cNvSpPr>
          <p:nvPr/>
        </p:nvSpPr>
        <p:spPr bwMode="auto">
          <a:xfrm>
            <a:off x="3262313" y="4418013"/>
            <a:ext cx="500380"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4" name="文本框 34"/>
          <p:cNvSpPr txBox="1">
            <a:spLocks noChangeArrowheads="1"/>
          </p:cNvSpPr>
          <p:nvPr/>
        </p:nvSpPr>
        <p:spPr bwMode="auto">
          <a:xfrm rot="4149897">
            <a:off x="4464050" y="4356100"/>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5" name="文本框 36"/>
          <p:cNvSpPr txBox="1">
            <a:spLocks noChangeArrowheads="1"/>
          </p:cNvSpPr>
          <p:nvPr/>
        </p:nvSpPr>
        <p:spPr bwMode="auto">
          <a:xfrm rot="20220000">
            <a:off x="3900488" y="2159000"/>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6" name="文本框 37"/>
          <p:cNvSpPr txBox="1">
            <a:spLocks noChangeArrowheads="1"/>
          </p:cNvSpPr>
          <p:nvPr/>
        </p:nvSpPr>
        <p:spPr bwMode="auto">
          <a:xfrm rot="21420000">
            <a:off x="4130675" y="2911475"/>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7" name="文本框 45"/>
          <p:cNvSpPr txBox="1">
            <a:spLocks noChangeArrowheads="1"/>
          </p:cNvSpPr>
          <p:nvPr/>
        </p:nvSpPr>
        <p:spPr bwMode="auto">
          <a:xfrm rot="20220000">
            <a:off x="4460875" y="2181225"/>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8" name="文本框 46"/>
          <p:cNvSpPr txBox="1">
            <a:spLocks noChangeArrowheads="1"/>
          </p:cNvSpPr>
          <p:nvPr/>
        </p:nvSpPr>
        <p:spPr bwMode="auto">
          <a:xfrm rot="20220000">
            <a:off x="4830763" y="239553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9" name="文本框 47"/>
          <p:cNvSpPr txBox="1">
            <a:spLocks noChangeArrowheads="1"/>
          </p:cNvSpPr>
          <p:nvPr/>
        </p:nvSpPr>
        <p:spPr bwMode="auto">
          <a:xfrm rot="21420000">
            <a:off x="5064125" y="3092450"/>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0" name="文本框 49"/>
          <p:cNvSpPr txBox="1">
            <a:spLocks noChangeArrowheads="1"/>
          </p:cNvSpPr>
          <p:nvPr/>
        </p:nvSpPr>
        <p:spPr bwMode="auto">
          <a:xfrm rot="16249134">
            <a:off x="6311106" y="2967831"/>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1" name="文本框 50"/>
          <p:cNvSpPr txBox="1">
            <a:spLocks noChangeArrowheads="1"/>
          </p:cNvSpPr>
          <p:nvPr/>
        </p:nvSpPr>
        <p:spPr bwMode="auto">
          <a:xfrm rot="21429897">
            <a:off x="5589588" y="3448050"/>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2" name="文本框 51"/>
          <p:cNvSpPr txBox="1">
            <a:spLocks noChangeArrowheads="1"/>
          </p:cNvSpPr>
          <p:nvPr/>
        </p:nvSpPr>
        <p:spPr bwMode="auto">
          <a:xfrm rot="16249134">
            <a:off x="5845969" y="4291806"/>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3" name="文本框 32"/>
          <p:cNvSpPr txBox="1">
            <a:spLocks noChangeArrowheads="1"/>
          </p:cNvSpPr>
          <p:nvPr/>
        </p:nvSpPr>
        <p:spPr bwMode="auto">
          <a:xfrm rot="1209897">
            <a:off x="1136650" y="4732338"/>
            <a:ext cx="500380"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4" name="文本框 34"/>
          <p:cNvSpPr txBox="1">
            <a:spLocks noChangeArrowheads="1"/>
          </p:cNvSpPr>
          <p:nvPr/>
        </p:nvSpPr>
        <p:spPr bwMode="auto">
          <a:xfrm rot="4149897">
            <a:off x="2143125" y="431323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5" name="文本框 36"/>
          <p:cNvSpPr txBox="1">
            <a:spLocks noChangeArrowheads="1"/>
          </p:cNvSpPr>
          <p:nvPr/>
        </p:nvSpPr>
        <p:spPr bwMode="auto">
          <a:xfrm rot="20220000">
            <a:off x="1604963" y="4086225"/>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6" name="文本框 37"/>
          <p:cNvSpPr txBox="1">
            <a:spLocks noChangeArrowheads="1"/>
          </p:cNvSpPr>
          <p:nvPr/>
        </p:nvSpPr>
        <p:spPr bwMode="auto">
          <a:xfrm rot="1029897">
            <a:off x="2486025" y="3611563"/>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7" name="文本框 45"/>
          <p:cNvSpPr txBox="1">
            <a:spLocks noChangeArrowheads="1"/>
          </p:cNvSpPr>
          <p:nvPr/>
        </p:nvSpPr>
        <p:spPr bwMode="auto">
          <a:xfrm rot="20220000">
            <a:off x="3162300" y="4003675"/>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8" name="文本框 46"/>
          <p:cNvSpPr txBox="1">
            <a:spLocks noChangeArrowheads="1"/>
          </p:cNvSpPr>
          <p:nvPr/>
        </p:nvSpPr>
        <p:spPr bwMode="auto">
          <a:xfrm rot="21429897">
            <a:off x="787400" y="2387600"/>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9" name="文本框 47"/>
          <p:cNvSpPr txBox="1">
            <a:spLocks noChangeArrowheads="1"/>
          </p:cNvSpPr>
          <p:nvPr/>
        </p:nvSpPr>
        <p:spPr bwMode="auto">
          <a:xfrm rot="1029897">
            <a:off x="268288" y="4291013"/>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0" name="文本框 49"/>
          <p:cNvSpPr txBox="1">
            <a:spLocks noChangeArrowheads="1"/>
          </p:cNvSpPr>
          <p:nvPr/>
        </p:nvSpPr>
        <p:spPr bwMode="auto">
          <a:xfrm rot="21429897">
            <a:off x="3009900" y="469423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1" name="文本框 50"/>
          <p:cNvSpPr txBox="1">
            <a:spLocks noChangeArrowheads="1"/>
          </p:cNvSpPr>
          <p:nvPr/>
        </p:nvSpPr>
        <p:spPr bwMode="auto">
          <a:xfrm rot="21429897">
            <a:off x="4157663" y="402748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2" name="文本框 51"/>
          <p:cNvSpPr txBox="1">
            <a:spLocks noChangeArrowheads="1"/>
          </p:cNvSpPr>
          <p:nvPr/>
        </p:nvSpPr>
        <p:spPr bwMode="auto">
          <a:xfrm rot="21429897">
            <a:off x="4324350" y="4786313"/>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3" name="文本框 32"/>
          <p:cNvSpPr txBox="1">
            <a:spLocks noChangeArrowheads="1"/>
          </p:cNvSpPr>
          <p:nvPr/>
        </p:nvSpPr>
        <p:spPr bwMode="auto">
          <a:xfrm rot="16529158">
            <a:off x="323056" y="2899569"/>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4" name="文本框 34"/>
          <p:cNvSpPr txBox="1">
            <a:spLocks noChangeArrowheads="1"/>
          </p:cNvSpPr>
          <p:nvPr/>
        </p:nvSpPr>
        <p:spPr bwMode="auto">
          <a:xfrm rot="4149897">
            <a:off x="1339850" y="3016250"/>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5" name="文本框 36"/>
          <p:cNvSpPr txBox="1">
            <a:spLocks noChangeArrowheads="1"/>
          </p:cNvSpPr>
          <p:nvPr/>
        </p:nvSpPr>
        <p:spPr bwMode="auto">
          <a:xfrm rot="21429897">
            <a:off x="322263" y="2193925"/>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6" name="文本框 37"/>
          <p:cNvSpPr txBox="1">
            <a:spLocks noChangeArrowheads="1"/>
          </p:cNvSpPr>
          <p:nvPr/>
        </p:nvSpPr>
        <p:spPr bwMode="auto">
          <a:xfrm rot="1029897">
            <a:off x="1338263" y="254158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7" name="文本框 45"/>
          <p:cNvSpPr txBox="1">
            <a:spLocks noChangeArrowheads="1"/>
          </p:cNvSpPr>
          <p:nvPr/>
        </p:nvSpPr>
        <p:spPr bwMode="auto">
          <a:xfrm rot="20220000">
            <a:off x="2117725" y="2003425"/>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8" name="文本框 46"/>
          <p:cNvSpPr txBox="1">
            <a:spLocks noChangeArrowheads="1"/>
          </p:cNvSpPr>
          <p:nvPr/>
        </p:nvSpPr>
        <p:spPr bwMode="auto">
          <a:xfrm rot="20220000">
            <a:off x="2687638" y="217328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9" name="文本框 47"/>
          <p:cNvSpPr txBox="1">
            <a:spLocks noChangeArrowheads="1"/>
          </p:cNvSpPr>
          <p:nvPr/>
        </p:nvSpPr>
        <p:spPr bwMode="auto">
          <a:xfrm rot="21420000">
            <a:off x="2416175" y="2736850"/>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0" name="文本框 49"/>
          <p:cNvSpPr txBox="1">
            <a:spLocks noChangeArrowheads="1"/>
          </p:cNvSpPr>
          <p:nvPr/>
        </p:nvSpPr>
        <p:spPr bwMode="auto">
          <a:xfrm rot="20220000">
            <a:off x="3276600" y="239553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1" name="文本框 50"/>
          <p:cNvSpPr txBox="1">
            <a:spLocks noChangeArrowheads="1"/>
          </p:cNvSpPr>
          <p:nvPr/>
        </p:nvSpPr>
        <p:spPr bwMode="auto">
          <a:xfrm rot="20220000">
            <a:off x="2849563" y="2976563"/>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2" name="文本框 51"/>
          <p:cNvSpPr txBox="1">
            <a:spLocks noChangeArrowheads="1"/>
          </p:cNvSpPr>
          <p:nvPr/>
        </p:nvSpPr>
        <p:spPr bwMode="auto">
          <a:xfrm rot="20220000">
            <a:off x="3484563" y="311308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3" name="文本框 32"/>
          <p:cNvSpPr txBox="1">
            <a:spLocks noChangeArrowheads="1"/>
          </p:cNvSpPr>
          <p:nvPr/>
        </p:nvSpPr>
        <p:spPr bwMode="auto">
          <a:xfrm rot="1209897">
            <a:off x="5114925" y="4395788"/>
            <a:ext cx="500380"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4" name="文本框 34"/>
          <p:cNvSpPr txBox="1">
            <a:spLocks noChangeArrowheads="1"/>
          </p:cNvSpPr>
          <p:nvPr/>
        </p:nvSpPr>
        <p:spPr bwMode="auto">
          <a:xfrm rot="20569134">
            <a:off x="6313488" y="475138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5" name="文本框 36"/>
          <p:cNvSpPr txBox="1">
            <a:spLocks noChangeArrowheads="1"/>
          </p:cNvSpPr>
          <p:nvPr/>
        </p:nvSpPr>
        <p:spPr bwMode="auto">
          <a:xfrm rot="368503">
            <a:off x="5773738" y="3716338"/>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6" name="文本框 37"/>
          <p:cNvSpPr txBox="1">
            <a:spLocks noChangeArrowheads="1"/>
          </p:cNvSpPr>
          <p:nvPr/>
        </p:nvSpPr>
        <p:spPr bwMode="auto">
          <a:xfrm rot="829244">
            <a:off x="5284788" y="4830763"/>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7" name="文本框 45"/>
          <p:cNvSpPr txBox="1">
            <a:spLocks noChangeArrowheads="1"/>
          </p:cNvSpPr>
          <p:nvPr/>
        </p:nvSpPr>
        <p:spPr bwMode="auto">
          <a:xfrm rot="17097278">
            <a:off x="6779419" y="3358356"/>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8" name="文本框 46"/>
          <p:cNvSpPr txBox="1">
            <a:spLocks noChangeArrowheads="1"/>
          </p:cNvSpPr>
          <p:nvPr/>
        </p:nvSpPr>
        <p:spPr bwMode="auto">
          <a:xfrm rot="2702238">
            <a:off x="7568406" y="3920331"/>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9" name="文本框 47"/>
          <p:cNvSpPr txBox="1">
            <a:spLocks noChangeArrowheads="1"/>
          </p:cNvSpPr>
          <p:nvPr/>
        </p:nvSpPr>
        <p:spPr bwMode="auto">
          <a:xfrm rot="18143362">
            <a:off x="6744494" y="4261644"/>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0" name="文本框 49"/>
          <p:cNvSpPr txBox="1">
            <a:spLocks noChangeArrowheads="1"/>
          </p:cNvSpPr>
          <p:nvPr/>
        </p:nvSpPr>
        <p:spPr bwMode="auto">
          <a:xfrm rot="18419577">
            <a:off x="8108156" y="4123531"/>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1" name="文本框 50"/>
          <p:cNvSpPr txBox="1">
            <a:spLocks noChangeArrowheads="1"/>
          </p:cNvSpPr>
          <p:nvPr/>
        </p:nvSpPr>
        <p:spPr bwMode="auto">
          <a:xfrm rot="17959444">
            <a:off x="7262019" y="4764881"/>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2" name="文本框 51"/>
          <p:cNvSpPr txBox="1">
            <a:spLocks noChangeArrowheads="1"/>
          </p:cNvSpPr>
          <p:nvPr/>
        </p:nvSpPr>
        <p:spPr bwMode="auto">
          <a:xfrm rot="1549510">
            <a:off x="8216900" y="4562475"/>
            <a:ext cx="503555" cy="168275"/>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19860" name="文本框 32"/>
          <p:cNvSpPr txBox="1"/>
          <p:nvPr/>
        </p:nvSpPr>
        <p:spPr>
          <a:xfrm rot="4190103">
            <a:off x="4287838" y="336391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61" name="文本框 34"/>
          <p:cNvSpPr txBox="1"/>
          <p:nvPr/>
        </p:nvSpPr>
        <p:spPr>
          <a:xfrm rot="8340000">
            <a:off x="4922838" y="39957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62" name="文本框 36"/>
          <p:cNvSpPr txBox="1"/>
          <p:nvPr/>
        </p:nvSpPr>
        <p:spPr>
          <a:xfrm rot="-1160763">
            <a:off x="5773738" y="260826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63" name="文本框 37"/>
          <p:cNvSpPr txBox="1"/>
          <p:nvPr/>
        </p:nvSpPr>
        <p:spPr>
          <a:xfrm rot="39237">
            <a:off x="5649913" y="3130550"/>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64" name="文本框 45"/>
          <p:cNvSpPr txBox="1"/>
          <p:nvPr/>
        </p:nvSpPr>
        <p:spPr>
          <a:xfrm rot="-1160763">
            <a:off x="6334125" y="263048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65" name="文本框 46"/>
          <p:cNvSpPr txBox="1"/>
          <p:nvPr/>
        </p:nvSpPr>
        <p:spPr>
          <a:xfrm rot="-1160763">
            <a:off x="6704013" y="2844800"/>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66" name="文本框 47"/>
          <p:cNvSpPr txBox="1"/>
          <p:nvPr/>
        </p:nvSpPr>
        <p:spPr>
          <a:xfrm rot="39237">
            <a:off x="7185025" y="3314700"/>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67" name="文本框 49"/>
          <p:cNvSpPr txBox="1"/>
          <p:nvPr/>
        </p:nvSpPr>
        <p:spPr>
          <a:xfrm rot="-1160763">
            <a:off x="8021638" y="2924175"/>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68" name="文本框 50"/>
          <p:cNvSpPr txBox="1"/>
          <p:nvPr/>
        </p:nvSpPr>
        <p:spPr>
          <a:xfrm rot="-1160763">
            <a:off x="7488238" y="2790825"/>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69" name="文本框 51"/>
          <p:cNvSpPr txBox="1"/>
          <p:nvPr/>
        </p:nvSpPr>
        <p:spPr>
          <a:xfrm rot="-1160763">
            <a:off x="7964488" y="3651250"/>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70" name="文本框 32"/>
          <p:cNvSpPr txBox="1"/>
          <p:nvPr/>
        </p:nvSpPr>
        <p:spPr>
          <a:xfrm rot="4190103">
            <a:off x="2763838" y="419576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71" name="文本框 34"/>
          <p:cNvSpPr txBox="1"/>
          <p:nvPr/>
        </p:nvSpPr>
        <p:spPr>
          <a:xfrm rot="8340000">
            <a:off x="3924300" y="3673475"/>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72" name="文本框 36"/>
          <p:cNvSpPr txBox="1"/>
          <p:nvPr/>
        </p:nvSpPr>
        <p:spPr>
          <a:xfrm rot="2810103">
            <a:off x="3810000" y="258921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73" name="文本框 37"/>
          <p:cNvSpPr txBox="1"/>
          <p:nvPr/>
        </p:nvSpPr>
        <p:spPr>
          <a:xfrm rot="4010103">
            <a:off x="3810000" y="31321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74" name="文本框 45"/>
          <p:cNvSpPr txBox="1"/>
          <p:nvPr/>
        </p:nvSpPr>
        <p:spPr>
          <a:xfrm rot="2810103">
            <a:off x="4373563" y="261461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75" name="文本框 46"/>
          <p:cNvSpPr txBox="1"/>
          <p:nvPr/>
        </p:nvSpPr>
        <p:spPr>
          <a:xfrm rot="2810103">
            <a:off x="4741863" y="28273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76" name="文本框 47"/>
          <p:cNvSpPr txBox="1"/>
          <p:nvPr/>
        </p:nvSpPr>
        <p:spPr>
          <a:xfrm rot="4010103">
            <a:off x="4741863" y="337026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77" name="文本框 49"/>
          <p:cNvSpPr txBox="1"/>
          <p:nvPr/>
        </p:nvSpPr>
        <p:spPr>
          <a:xfrm rot="-1160763">
            <a:off x="6224588" y="340201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78" name="文本框 50"/>
          <p:cNvSpPr txBox="1"/>
          <p:nvPr/>
        </p:nvSpPr>
        <p:spPr>
          <a:xfrm rot="4020000">
            <a:off x="5218113" y="34877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79" name="文本框 51"/>
          <p:cNvSpPr txBox="1"/>
          <p:nvPr/>
        </p:nvSpPr>
        <p:spPr>
          <a:xfrm rot="-1160763">
            <a:off x="5599113" y="4076700"/>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80" name="文本框 32"/>
          <p:cNvSpPr txBox="1"/>
          <p:nvPr/>
        </p:nvSpPr>
        <p:spPr>
          <a:xfrm rot="5400000">
            <a:off x="1138238" y="4083050"/>
            <a:ext cx="500380"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dirty="0">
                <a:solidFill>
                  <a:schemeClr val="bg1"/>
                </a:solidFill>
                <a:latin typeface="Arial" panose="020B0604020202020204" pitchFamily="34" charset="0"/>
                <a:ea typeface="宋体" panose="02010600030101010101" pitchFamily="2" charset="-122"/>
              </a:rPr>
              <a:t>状元成才路</a:t>
            </a:r>
            <a:endParaRPr lang="zh-CN" altLang="zh-CN" sz="500" dirty="0">
              <a:solidFill>
                <a:schemeClr val="bg1"/>
              </a:solidFill>
              <a:latin typeface="Arial" panose="020B0604020202020204" pitchFamily="34" charset="0"/>
              <a:ea typeface="宋体" panose="02010600030101010101" pitchFamily="2" charset="-122"/>
            </a:endParaRPr>
          </a:p>
        </p:txBody>
      </p:sp>
      <p:sp>
        <p:nvSpPr>
          <p:cNvPr id="119881" name="文本框 34"/>
          <p:cNvSpPr txBox="1"/>
          <p:nvPr/>
        </p:nvSpPr>
        <p:spPr>
          <a:xfrm rot="8340000">
            <a:off x="1881188" y="4410075"/>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82" name="文本框 36"/>
          <p:cNvSpPr txBox="1"/>
          <p:nvPr/>
        </p:nvSpPr>
        <p:spPr>
          <a:xfrm rot="2810103">
            <a:off x="1862138" y="35893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83" name="文本框 37"/>
          <p:cNvSpPr txBox="1"/>
          <p:nvPr/>
        </p:nvSpPr>
        <p:spPr>
          <a:xfrm rot="5220000">
            <a:off x="2297113" y="387191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84" name="文本框 45"/>
          <p:cNvSpPr txBox="1"/>
          <p:nvPr/>
        </p:nvSpPr>
        <p:spPr>
          <a:xfrm rot="2810103">
            <a:off x="2808288" y="36020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85" name="文本框 46"/>
          <p:cNvSpPr txBox="1"/>
          <p:nvPr/>
        </p:nvSpPr>
        <p:spPr>
          <a:xfrm rot="4020000">
            <a:off x="700088" y="282098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86" name="文本框 47"/>
          <p:cNvSpPr txBox="1"/>
          <p:nvPr/>
        </p:nvSpPr>
        <p:spPr>
          <a:xfrm rot="5220000">
            <a:off x="601663" y="40084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87" name="文本框 49"/>
          <p:cNvSpPr txBox="1"/>
          <p:nvPr/>
        </p:nvSpPr>
        <p:spPr>
          <a:xfrm rot="4020000">
            <a:off x="2462213" y="459581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88" name="文本框 50"/>
          <p:cNvSpPr txBox="1"/>
          <p:nvPr/>
        </p:nvSpPr>
        <p:spPr>
          <a:xfrm rot="4020000">
            <a:off x="3698875" y="422116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89" name="文本框 51"/>
          <p:cNvSpPr txBox="1"/>
          <p:nvPr/>
        </p:nvSpPr>
        <p:spPr>
          <a:xfrm rot="4020000">
            <a:off x="4068763" y="4435475"/>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90" name="文本框 32"/>
          <p:cNvSpPr txBox="1"/>
          <p:nvPr/>
        </p:nvSpPr>
        <p:spPr>
          <a:xfrm rot="-880739">
            <a:off x="514350" y="3371850"/>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91" name="文本框 34"/>
          <p:cNvSpPr txBox="1"/>
          <p:nvPr/>
        </p:nvSpPr>
        <p:spPr>
          <a:xfrm rot="8340000">
            <a:off x="1254125" y="34496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92" name="文本框 36"/>
          <p:cNvSpPr txBox="1"/>
          <p:nvPr/>
        </p:nvSpPr>
        <p:spPr>
          <a:xfrm rot="4020000">
            <a:off x="1668463" y="236696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93" name="文本框 37"/>
          <p:cNvSpPr txBox="1"/>
          <p:nvPr/>
        </p:nvSpPr>
        <p:spPr>
          <a:xfrm rot="5220000">
            <a:off x="1668463" y="290988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94" name="文本框 45"/>
          <p:cNvSpPr txBox="1"/>
          <p:nvPr/>
        </p:nvSpPr>
        <p:spPr>
          <a:xfrm rot="2810103">
            <a:off x="2227263" y="2387600"/>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95" name="文本框 46"/>
          <p:cNvSpPr txBox="1"/>
          <p:nvPr/>
        </p:nvSpPr>
        <p:spPr>
          <a:xfrm rot="2810103">
            <a:off x="2597150" y="260191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96" name="文本框 47"/>
          <p:cNvSpPr txBox="1"/>
          <p:nvPr/>
        </p:nvSpPr>
        <p:spPr>
          <a:xfrm rot="4010103">
            <a:off x="2328863" y="31702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97" name="文本框 49"/>
          <p:cNvSpPr txBox="1"/>
          <p:nvPr/>
        </p:nvSpPr>
        <p:spPr>
          <a:xfrm rot="2810103">
            <a:off x="3186113" y="28273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98" name="文本框 50"/>
          <p:cNvSpPr txBox="1"/>
          <p:nvPr/>
        </p:nvSpPr>
        <p:spPr>
          <a:xfrm rot="2810103">
            <a:off x="3071813" y="3260725"/>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899" name="文本框 51"/>
          <p:cNvSpPr txBox="1"/>
          <p:nvPr/>
        </p:nvSpPr>
        <p:spPr>
          <a:xfrm rot="2810103">
            <a:off x="3441700" y="34750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900" name="文本框 32"/>
          <p:cNvSpPr txBox="1"/>
          <p:nvPr/>
        </p:nvSpPr>
        <p:spPr>
          <a:xfrm rot="5400000">
            <a:off x="4748213" y="4537075"/>
            <a:ext cx="500380"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dirty="0">
                <a:solidFill>
                  <a:schemeClr val="bg1"/>
                </a:solidFill>
                <a:latin typeface="Arial" panose="020B0604020202020204" pitchFamily="34" charset="0"/>
                <a:ea typeface="宋体" panose="02010600030101010101" pitchFamily="2" charset="-122"/>
              </a:rPr>
              <a:t>状元成才路</a:t>
            </a:r>
            <a:endParaRPr lang="zh-CN" altLang="zh-CN" sz="500" dirty="0">
              <a:solidFill>
                <a:schemeClr val="bg1"/>
              </a:solidFill>
              <a:latin typeface="Arial" panose="020B0604020202020204" pitchFamily="34" charset="0"/>
              <a:ea typeface="宋体" panose="02010600030101010101" pitchFamily="2" charset="-122"/>
            </a:endParaRPr>
          </a:p>
        </p:txBody>
      </p:sp>
      <p:sp>
        <p:nvSpPr>
          <p:cNvPr id="119901" name="文本框 34"/>
          <p:cNvSpPr txBox="1"/>
          <p:nvPr/>
        </p:nvSpPr>
        <p:spPr>
          <a:xfrm rot="3159237">
            <a:off x="5819775" y="4864100"/>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902" name="文本框 36"/>
          <p:cNvSpPr txBox="1"/>
          <p:nvPr/>
        </p:nvSpPr>
        <p:spPr>
          <a:xfrm rot="-1160763">
            <a:off x="6237288" y="378301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903" name="文本框 37"/>
          <p:cNvSpPr txBox="1"/>
          <p:nvPr/>
        </p:nvSpPr>
        <p:spPr>
          <a:xfrm rot="39237">
            <a:off x="6237288" y="43259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904" name="文本框 45"/>
          <p:cNvSpPr txBox="1"/>
          <p:nvPr/>
        </p:nvSpPr>
        <p:spPr>
          <a:xfrm rot="-1160763">
            <a:off x="6797675" y="3805238"/>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905" name="文本框 46"/>
          <p:cNvSpPr txBox="1"/>
          <p:nvPr/>
        </p:nvSpPr>
        <p:spPr>
          <a:xfrm rot="-1160763">
            <a:off x="7167563" y="4019550"/>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906" name="文本框 47"/>
          <p:cNvSpPr txBox="1"/>
          <p:nvPr/>
        </p:nvSpPr>
        <p:spPr>
          <a:xfrm rot="39237">
            <a:off x="6854825" y="4587875"/>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907" name="文本框 49"/>
          <p:cNvSpPr txBox="1"/>
          <p:nvPr/>
        </p:nvSpPr>
        <p:spPr>
          <a:xfrm rot="-1160763">
            <a:off x="7688263" y="431006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908" name="文本框 50"/>
          <p:cNvSpPr txBox="1"/>
          <p:nvPr/>
        </p:nvSpPr>
        <p:spPr>
          <a:xfrm rot="-1160763">
            <a:off x="7642225" y="4678363"/>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19909" name="文本框 51"/>
          <p:cNvSpPr txBox="1"/>
          <p:nvPr/>
        </p:nvSpPr>
        <p:spPr>
          <a:xfrm rot="-1160763">
            <a:off x="8012113" y="4892675"/>
            <a:ext cx="503555" cy="168275"/>
          </a:xfrm>
          <a:prstGeom prst="rect">
            <a:avLst/>
          </a:prstGeom>
          <a:noFill/>
          <a:ln w="9525">
            <a:noFill/>
          </a:ln>
        </p:spPr>
        <p:txBody>
          <a:bodyPr wrap="none" anchor="t">
            <a:spAutoFit/>
          </a:bodyPr>
          <a:p>
            <a:pPr eaLnBrk="0" hangingPunct="0">
              <a:buFont typeface="Arial" panose="020B0604020202020204" pitchFamily="34" charset="0"/>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pic>
        <p:nvPicPr>
          <p:cNvPr id="119910" name="图片 1"/>
          <p:cNvPicPr>
            <a:picLocks noChangeAspect="1"/>
          </p:cNvPicPr>
          <p:nvPr/>
        </p:nvPicPr>
        <p:blipFill>
          <a:blip r:embed="rId1"/>
          <a:stretch>
            <a:fillRect/>
          </a:stretch>
        </p:blipFill>
        <p:spPr>
          <a:xfrm>
            <a:off x="501015" y="2079625"/>
            <a:ext cx="7893685" cy="2887345"/>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41986" name="Group 6"/>
          <p:cNvGrpSpPr/>
          <p:nvPr/>
        </p:nvGrpSpPr>
        <p:grpSpPr>
          <a:xfrm>
            <a:off x="128588" y="404813"/>
            <a:ext cx="2319337" cy="700087"/>
            <a:chOff x="138" y="461"/>
            <a:chExt cx="1461" cy="441"/>
          </a:xfrm>
        </p:grpSpPr>
        <p:pic>
          <p:nvPicPr>
            <p:cNvPr id="41997" name="Picture 7"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41998" name="文本框 2"/>
            <p:cNvSpPr txBox="1"/>
            <p:nvPr/>
          </p:nvSpPr>
          <p:spPr>
            <a:xfrm>
              <a:off x="476" y="509"/>
              <a:ext cx="1080" cy="330"/>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板书设计</a:t>
              </a:r>
              <a:endParaRPr lang="zh-CN" altLang="en-US" sz="2800" b="1" dirty="0">
                <a:solidFill>
                  <a:srgbClr val="0099CC"/>
                </a:solidFill>
                <a:latin typeface="黑体" panose="02010609060101010101" pitchFamily="49" charset="-122"/>
                <a:ea typeface="黑体" panose="02010609060101010101" pitchFamily="49" charset="-122"/>
              </a:endParaRPr>
            </a:p>
          </p:txBody>
        </p:sp>
      </p:grpSp>
      <p:sp>
        <p:nvSpPr>
          <p:cNvPr id="28675" name="矩形 18"/>
          <p:cNvSpPr/>
          <p:nvPr/>
        </p:nvSpPr>
        <p:spPr>
          <a:xfrm>
            <a:off x="1223963" y="1979613"/>
            <a:ext cx="2349500" cy="523875"/>
          </a:xfrm>
          <a:prstGeom prst="rect">
            <a:avLst/>
          </a:prstGeom>
          <a:noFill/>
          <a:ln w="9525">
            <a:noFill/>
          </a:ln>
        </p:spPr>
        <p:txBody>
          <a:bodyPr wrap="none">
            <a:spAutoFit/>
          </a:bodyPr>
          <a:p>
            <a:r>
              <a:rPr lang="zh-CN" altLang="en-US" sz="2800" b="1" dirty="0">
                <a:latin typeface="Arial" panose="020B0604020202020204" pitchFamily="34" charset="0"/>
              </a:rPr>
              <a:t>由水想到个人</a:t>
            </a:r>
            <a:endParaRPr lang="zh-CN" altLang="en-US" sz="2800" b="1" dirty="0">
              <a:latin typeface="Arial" panose="020B0604020202020204" pitchFamily="34" charset="0"/>
            </a:endParaRPr>
          </a:p>
        </p:txBody>
      </p:sp>
      <p:sp>
        <p:nvSpPr>
          <p:cNvPr id="2" name="下箭头 1"/>
          <p:cNvSpPr/>
          <p:nvPr/>
        </p:nvSpPr>
        <p:spPr>
          <a:xfrm>
            <a:off x="6586538" y="2663825"/>
            <a:ext cx="182563" cy="603250"/>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677" name="矩形 18"/>
          <p:cNvSpPr/>
          <p:nvPr/>
        </p:nvSpPr>
        <p:spPr>
          <a:xfrm>
            <a:off x="684213" y="3671888"/>
            <a:ext cx="3430587" cy="523875"/>
          </a:xfrm>
          <a:prstGeom prst="rect">
            <a:avLst/>
          </a:prstGeom>
          <a:noFill/>
          <a:ln w="9525">
            <a:noFill/>
          </a:ln>
        </p:spPr>
        <p:txBody>
          <a:bodyPr wrap="none">
            <a:spAutoFit/>
          </a:bodyPr>
          <a:p>
            <a:r>
              <a:rPr lang="zh-CN" altLang="en-US" sz="2800" b="1" dirty="0">
                <a:latin typeface="Arial" panose="020B0604020202020204" pitchFamily="34" charset="0"/>
              </a:rPr>
              <a:t>融景生情，情景交融</a:t>
            </a:r>
            <a:endParaRPr lang="zh-CN" altLang="en-US" sz="2800" b="1" dirty="0">
              <a:latin typeface="Arial" panose="020B0604020202020204" pitchFamily="34" charset="0"/>
            </a:endParaRPr>
          </a:p>
        </p:txBody>
      </p:sp>
      <p:sp>
        <p:nvSpPr>
          <p:cNvPr id="28678" name="矩形 18"/>
          <p:cNvSpPr/>
          <p:nvPr/>
        </p:nvSpPr>
        <p:spPr>
          <a:xfrm>
            <a:off x="1397000" y="2744788"/>
            <a:ext cx="958850" cy="461962"/>
          </a:xfrm>
          <a:prstGeom prst="rect">
            <a:avLst/>
          </a:prstGeom>
          <a:noFill/>
          <a:ln w="9525">
            <a:noFill/>
          </a:ln>
        </p:spPr>
        <p:txBody>
          <a:bodyPr wrap="none">
            <a:spAutoFit/>
          </a:bodyPr>
          <a:p>
            <a:r>
              <a:rPr lang="zh-CN" altLang="en-US" sz="2400" b="1" dirty="0">
                <a:solidFill>
                  <a:srgbClr val="0000FF"/>
                </a:solidFill>
                <a:latin typeface="黑体" panose="02010609060101010101" pitchFamily="49" charset="-122"/>
                <a:ea typeface="黑体" panose="02010609060101010101" pitchFamily="49" charset="-122"/>
              </a:rPr>
              <a:t>相似 </a:t>
            </a:r>
            <a:endParaRPr lang="zh-CN" altLang="en-US" sz="2400" b="1" dirty="0">
              <a:solidFill>
                <a:srgbClr val="0000FF"/>
              </a:solidFill>
              <a:latin typeface="黑体" panose="02010609060101010101" pitchFamily="49" charset="-122"/>
              <a:ea typeface="黑体" panose="02010609060101010101" pitchFamily="49" charset="-122"/>
            </a:endParaRPr>
          </a:p>
        </p:txBody>
      </p:sp>
      <p:sp>
        <p:nvSpPr>
          <p:cNvPr id="28679" name="矩形 18"/>
          <p:cNvSpPr/>
          <p:nvPr/>
        </p:nvSpPr>
        <p:spPr>
          <a:xfrm>
            <a:off x="2705100" y="2744788"/>
            <a:ext cx="803275" cy="461962"/>
          </a:xfrm>
          <a:prstGeom prst="rect">
            <a:avLst/>
          </a:prstGeom>
          <a:noFill/>
          <a:ln w="9525">
            <a:noFill/>
          </a:ln>
        </p:spPr>
        <p:txBody>
          <a:bodyPr wrap="none">
            <a:spAutoFit/>
          </a:bodyPr>
          <a:p>
            <a:r>
              <a:rPr lang="zh-CN" altLang="en-US" sz="2400" b="1" dirty="0">
                <a:solidFill>
                  <a:srgbClr val="0000FF"/>
                </a:solidFill>
                <a:latin typeface="黑体" panose="02010609060101010101" pitchFamily="49" charset="-122"/>
                <a:ea typeface="黑体" panose="02010609060101010101" pitchFamily="49" charset="-122"/>
              </a:rPr>
              <a:t>联系</a:t>
            </a:r>
            <a:endParaRPr lang="zh-CN" altLang="en-US" sz="2400" b="1" dirty="0">
              <a:solidFill>
                <a:srgbClr val="0000FF"/>
              </a:solidFill>
              <a:latin typeface="黑体" panose="02010609060101010101" pitchFamily="49" charset="-122"/>
              <a:ea typeface="黑体" panose="02010609060101010101" pitchFamily="49" charset="-122"/>
            </a:endParaRPr>
          </a:p>
        </p:txBody>
      </p:sp>
      <p:sp>
        <p:nvSpPr>
          <p:cNvPr id="3" name="右箭头 2"/>
          <p:cNvSpPr/>
          <p:nvPr/>
        </p:nvSpPr>
        <p:spPr>
          <a:xfrm>
            <a:off x="4176713" y="3762375"/>
            <a:ext cx="1368425" cy="360363"/>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681" name="矩形 18"/>
          <p:cNvSpPr/>
          <p:nvPr/>
        </p:nvSpPr>
        <p:spPr>
          <a:xfrm>
            <a:off x="4176713" y="2836863"/>
            <a:ext cx="1296987" cy="830262"/>
          </a:xfrm>
          <a:prstGeom prst="rect">
            <a:avLst/>
          </a:prstGeom>
          <a:noFill/>
          <a:ln w="9525">
            <a:noFill/>
          </a:ln>
        </p:spPr>
        <p:txBody>
          <a:bodyPr>
            <a:spAutoFit/>
          </a:bodyPr>
          <a:p>
            <a:r>
              <a:rPr lang="zh-CN" altLang="en-US" sz="2400" b="1" dirty="0">
                <a:solidFill>
                  <a:srgbClr val="0000FF"/>
                </a:solidFill>
                <a:latin typeface="黑体" panose="02010609060101010101" pitchFamily="49" charset="-122"/>
                <a:ea typeface="黑体" panose="02010609060101010101" pitchFamily="49" charset="-122"/>
              </a:rPr>
              <a:t>什么景，什么情</a:t>
            </a:r>
            <a:endParaRPr lang="zh-CN" altLang="en-US" sz="2400" b="1" dirty="0">
              <a:solidFill>
                <a:srgbClr val="0000FF"/>
              </a:solidFill>
              <a:latin typeface="黑体" panose="02010609060101010101" pitchFamily="49" charset="-122"/>
              <a:ea typeface="黑体" panose="02010609060101010101" pitchFamily="49" charset="-122"/>
            </a:endParaRPr>
          </a:p>
        </p:txBody>
      </p:sp>
      <p:sp>
        <p:nvSpPr>
          <p:cNvPr id="28682" name="矩形 18"/>
          <p:cNvSpPr/>
          <p:nvPr/>
        </p:nvSpPr>
        <p:spPr>
          <a:xfrm>
            <a:off x="5329238" y="1979613"/>
            <a:ext cx="2709862" cy="523875"/>
          </a:xfrm>
          <a:prstGeom prst="rect">
            <a:avLst/>
          </a:prstGeom>
          <a:noFill/>
          <a:ln w="9525">
            <a:noFill/>
          </a:ln>
        </p:spPr>
        <p:txBody>
          <a:bodyPr wrap="none">
            <a:spAutoFit/>
          </a:bodyPr>
          <a:p>
            <a:r>
              <a:rPr lang="zh-CN" altLang="en-US" sz="2800" b="1" dirty="0">
                <a:latin typeface="Arial" panose="020B0604020202020204" pitchFamily="34" charset="0"/>
              </a:rPr>
              <a:t>由个人想到民族</a:t>
            </a:r>
            <a:endParaRPr lang="zh-CN" altLang="en-US" sz="2800" b="1" dirty="0">
              <a:latin typeface="Arial" panose="020B0604020202020204" pitchFamily="34" charset="0"/>
            </a:endParaRPr>
          </a:p>
        </p:txBody>
      </p:sp>
      <p:sp>
        <p:nvSpPr>
          <p:cNvPr id="28683" name="矩形 18"/>
          <p:cNvSpPr/>
          <p:nvPr/>
        </p:nvSpPr>
        <p:spPr>
          <a:xfrm>
            <a:off x="5748338" y="3413125"/>
            <a:ext cx="1884362" cy="2032000"/>
          </a:xfrm>
          <a:prstGeom prst="rect">
            <a:avLst/>
          </a:prstGeom>
          <a:noFill/>
          <a:ln w="9525">
            <a:noFill/>
          </a:ln>
        </p:spPr>
        <p:txBody>
          <a:bodyPr>
            <a:spAutoFit/>
          </a:bodyPr>
          <a:p>
            <a:pPr>
              <a:lnSpc>
                <a:spcPct val="150000"/>
              </a:lnSpc>
            </a:pPr>
            <a:r>
              <a:rPr lang="zh-CN" altLang="en-US" sz="2800" b="1" dirty="0">
                <a:solidFill>
                  <a:srgbClr val="0000FF"/>
                </a:solidFill>
                <a:latin typeface="黑体" panose="02010609060101010101" pitchFamily="49" charset="-122"/>
                <a:ea typeface="黑体" panose="02010609060101010101" pitchFamily="49" charset="-122"/>
              </a:rPr>
              <a:t>上善若水，</a:t>
            </a:r>
            <a:endParaRPr lang="en-US" altLang="zh-CN" sz="2800" b="1" dirty="0">
              <a:solidFill>
                <a:srgbClr val="0000FF"/>
              </a:solidFill>
              <a:latin typeface="黑体" panose="02010609060101010101" pitchFamily="49" charset="-122"/>
              <a:ea typeface="黑体" panose="02010609060101010101" pitchFamily="49" charset="-122"/>
            </a:endParaRPr>
          </a:p>
          <a:p>
            <a:pPr>
              <a:lnSpc>
                <a:spcPct val="150000"/>
              </a:lnSpc>
            </a:pPr>
            <a:r>
              <a:rPr lang="zh-CN" altLang="en-US" sz="2800" b="1" dirty="0">
                <a:solidFill>
                  <a:srgbClr val="0000FF"/>
                </a:solidFill>
                <a:latin typeface="黑体" panose="02010609060101010101" pitchFamily="49" charset="-122"/>
                <a:ea typeface="黑体" panose="02010609060101010101" pitchFamily="49" charset="-122"/>
              </a:rPr>
              <a:t>以柔克刚，</a:t>
            </a:r>
            <a:endParaRPr lang="en-US" altLang="zh-CN" sz="2800" b="1" dirty="0">
              <a:solidFill>
                <a:srgbClr val="0000FF"/>
              </a:solidFill>
              <a:latin typeface="黑体" panose="02010609060101010101" pitchFamily="49" charset="-122"/>
              <a:ea typeface="黑体" panose="02010609060101010101" pitchFamily="49" charset="-122"/>
            </a:endParaRPr>
          </a:p>
          <a:p>
            <a:pPr>
              <a:lnSpc>
                <a:spcPct val="150000"/>
              </a:lnSpc>
            </a:pPr>
            <a:r>
              <a:rPr lang="zh-CN" altLang="en-US" sz="2800" b="1" dirty="0">
                <a:solidFill>
                  <a:srgbClr val="0000FF"/>
                </a:solidFill>
                <a:latin typeface="黑体" panose="02010609060101010101" pitchFamily="49" charset="-122"/>
                <a:ea typeface="黑体" panose="02010609060101010101" pitchFamily="49" charset="-122"/>
              </a:rPr>
              <a:t>水滴石穿</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32" name="下箭头 31"/>
          <p:cNvSpPr/>
          <p:nvPr/>
        </p:nvSpPr>
        <p:spPr>
          <a:xfrm>
            <a:off x="2301875" y="2663825"/>
            <a:ext cx="193675" cy="828675"/>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barn(inVertical)">
                                      <p:cBhvr>
                                        <p:cTn id="7" dur="500"/>
                                        <p:tgtEl>
                                          <p:spTgt spid="286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up)">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8678"/>
                                        </p:tgtEl>
                                        <p:attrNameLst>
                                          <p:attrName>style.visibility</p:attrName>
                                        </p:attrNameLst>
                                      </p:cBhvr>
                                      <p:to>
                                        <p:strVal val="visible"/>
                                      </p:to>
                                    </p:set>
                                    <p:anim calcmode="lin" valueType="num">
                                      <p:cBhvr>
                                        <p:cTn id="17" dur="500" fill="hold"/>
                                        <p:tgtEl>
                                          <p:spTgt spid="28678"/>
                                        </p:tgtEl>
                                        <p:attrNameLst>
                                          <p:attrName>ppt_w</p:attrName>
                                        </p:attrNameLst>
                                      </p:cBhvr>
                                      <p:tavLst>
                                        <p:tav tm="0">
                                          <p:val>
                                            <p:fltVal val="0.000000"/>
                                          </p:val>
                                        </p:tav>
                                        <p:tav tm="100000">
                                          <p:val>
                                            <p:strVal val="#ppt_w"/>
                                          </p:val>
                                        </p:tav>
                                      </p:tavLst>
                                    </p:anim>
                                    <p:anim calcmode="lin" valueType="num">
                                      <p:cBhvr>
                                        <p:cTn id="18" dur="500" fill="hold"/>
                                        <p:tgtEl>
                                          <p:spTgt spid="28678"/>
                                        </p:tgtEl>
                                        <p:attrNameLst>
                                          <p:attrName>ppt_h</p:attrName>
                                        </p:attrNameLst>
                                      </p:cBhvr>
                                      <p:tavLst>
                                        <p:tav tm="0">
                                          <p:val>
                                            <p:fltVal val="0.000000"/>
                                          </p:val>
                                        </p:tav>
                                        <p:tav tm="100000">
                                          <p:val>
                                            <p:strVal val="#ppt_h"/>
                                          </p:val>
                                        </p:tav>
                                      </p:tavLst>
                                    </p:anim>
                                    <p:animEffect transition="in" filter="fade">
                                      <p:cBhvr>
                                        <p:cTn id="19" dur="500"/>
                                        <p:tgtEl>
                                          <p:spTgt spid="286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8679"/>
                                        </p:tgtEl>
                                        <p:attrNameLst>
                                          <p:attrName>style.visibility</p:attrName>
                                        </p:attrNameLst>
                                      </p:cBhvr>
                                      <p:to>
                                        <p:strVal val="visible"/>
                                      </p:to>
                                    </p:set>
                                    <p:anim calcmode="lin" valueType="num">
                                      <p:cBhvr>
                                        <p:cTn id="22" dur="500" fill="hold"/>
                                        <p:tgtEl>
                                          <p:spTgt spid="28679"/>
                                        </p:tgtEl>
                                        <p:attrNameLst>
                                          <p:attrName>ppt_w</p:attrName>
                                        </p:attrNameLst>
                                      </p:cBhvr>
                                      <p:tavLst>
                                        <p:tav tm="0">
                                          <p:val>
                                            <p:fltVal val="0.000000"/>
                                          </p:val>
                                        </p:tav>
                                        <p:tav tm="100000">
                                          <p:val>
                                            <p:strVal val="#ppt_w"/>
                                          </p:val>
                                        </p:tav>
                                      </p:tavLst>
                                    </p:anim>
                                    <p:anim calcmode="lin" valueType="num">
                                      <p:cBhvr>
                                        <p:cTn id="23" dur="500" fill="hold"/>
                                        <p:tgtEl>
                                          <p:spTgt spid="28679"/>
                                        </p:tgtEl>
                                        <p:attrNameLst>
                                          <p:attrName>ppt_h</p:attrName>
                                        </p:attrNameLst>
                                      </p:cBhvr>
                                      <p:tavLst>
                                        <p:tav tm="0">
                                          <p:val>
                                            <p:fltVal val="0.000000"/>
                                          </p:val>
                                        </p:tav>
                                        <p:tav tm="100000">
                                          <p:val>
                                            <p:strVal val="#ppt_h"/>
                                          </p:val>
                                        </p:tav>
                                      </p:tavLst>
                                    </p:anim>
                                    <p:animEffect transition="in" filter="fade">
                                      <p:cBhvr>
                                        <p:cTn id="24" dur="500"/>
                                        <p:tgtEl>
                                          <p:spTgt spid="2867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8677"/>
                                        </p:tgtEl>
                                        <p:attrNameLst>
                                          <p:attrName>style.visibility</p:attrName>
                                        </p:attrNameLst>
                                      </p:cBhvr>
                                      <p:to>
                                        <p:strVal val="visible"/>
                                      </p:to>
                                    </p:set>
                                    <p:animEffect transition="in" filter="barn(inVertical)">
                                      <p:cBhvr>
                                        <p:cTn id="29" dur="500"/>
                                        <p:tgtEl>
                                          <p:spTgt spid="2867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681"/>
                                        </p:tgtEl>
                                        <p:attrNameLst>
                                          <p:attrName>style.visibility</p:attrName>
                                        </p:attrNameLst>
                                      </p:cBhvr>
                                      <p:to>
                                        <p:strVal val="visible"/>
                                      </p:to>
                                    </p:set>
                                    <p:anim calcmode="lin" valueType="num">
                                      <p:cBhvr>
                                        <p:cTn id="37" dur="500" fill="hold"/>
                                        <p:tgtEl>
                                          <p:spTgt spid="28681"/>
                                        </p:tgtEl>
                                        <p:attrNameLst>
                                          <p:attrName>ppt_w</p:attrName>
                                        </p:attrNameLst>
                                      </p:cBhvr>
                                      <p:tavLst>
                                        <p:tav tm="0">
                                          <p:val>
                                            <p:fltVal val="0.000000"/>
                                          </p:val>
                                        </p:tav>
                                        <p:tav tm="100000">
                                          <p:val>
                                            <p:strVal val="#ppt_w"/>
                                          </p:val>
                                        </p:tav>
                                      </p:tavLst>
                                    </p:anim>
                                    <p:anim calcmode="lin" valueType="num">
                                      <p:cBhvr>
                                        <p:cTn id="38" dur="500" fill="hold"/>
                                        <p:tgtEl>
                                          <p:spTgt spid="28681"/>
                                        </p:tgtEl>
                                        <p:attrNameLst>
                                          <p:attrName>ppt_h</p:attrName>
                                        </p:attrNameLst>
                                      </p:cBhvr>
                                      <p:tavLst>
                                        <p:tav tm="0">
                                          <p:val>
                                            <p:fltVal val="0.000000"/>
                                          </p:val>
                                        </p:tav>
                                        <p:tav tm="100000">
                                          <p:val>
                                            <p:strVal val="#ppt_h"/>
                                          </p:val>
                                        </p:tav>
                                      </p:tavLst>
                                    </p:anim>
                                    <p:animEffect transition="in" filter="fade">
                                      <p:cBhvr>
                                        <p:cTn id="39" dur="500"/>
                                        <p:tgtEl>
                                          <p:spTgt spid="2868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8682"/>
                                        </p:tgtEl>
                                        <p:attrNameLst>
                                          <p:attrName>style.visibility</p:attrName>
                                        </p:attrNameLst>
                                      </p:cBhvr>
                                      <p:to>
                                        <p:strVal val="visible"/>
                                      </p:to>
                                    </p:set>
                                    <p:animEffect transition="in" filter="barn(inVertical)">
                                      <p:cBhvr>
                                        <p:cTn id="44" dur="500"/>
                                        <p:tgtEl>
                                          <p:spTgt spid="2868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up)">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28683">
                                            <p:txEl>
                                              <p:charRg st="0" end="6"/>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8683">
                                            <p:txEl>
                                              <p:charRg st="6" end="12"/>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8683">
                                            <p:txEl>
                                              <p:charRg st="12"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 grpId="0" animBg="1"/>
      <p:bldP spid="28677" grpId="0"/>
      <p:bldP spid="28678" grpId="0"/>
      <p:bldP spid="28679" grpId="0"/>
      <p:bldP spid="3" grpId="0" animBg="1"/>
      <p:bldP spid="28681" grpId="0"/>
      <p:bldP spid="28682" grpId="0"/>
      <p:bldP spid="28683" grpId="0" build="p"/>
      <p:bldP spid="32"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3010" name="矩形 15"/>
          <p:cNvSpPr/>
          <p:nvPr/>
        </p:nvSpPr>
        <p:spPr>
          <a:xfrm>
            <a:off x="250825" y="1382713"/>
            <a:ext cx="8642350" cy="4573587"/>
          </a:xfrm>
          <a:prstGeom prst="rect">
            <a:avLst/>
          </a:prstGeom>
          <a:noFill/>
          <a:ln w="9525">
            <a:noFill/>
          </a:ln>
        </p:spPr>
        <p:txBody>
          <a:bodyPr>
            <a:spAutoFit/>
          </a:bodyPr>
          <a:p>
            <a:pPr>
              <a:lnSpc>
                <a:spcPct val="130000"/>
              </a:lnSpc>
            </a:pPr>
            <a:r>
              <a:rPr lang="zh-CN" altLang="en-US" sz="2800" b="1" dirty="0">
                <a:latin typeface="宋体" panose="02010600030101010101" pitchFamily="2" charset="-122"/>
              </a:rPr>
              <a:t>    作者运用拟人、排比的修辞手法，再次描写了惊心动魄的场面，雄浑磅礴的气势，表现出黄河之水博大宽厚，柔中有刚的性格特点及前赴后继，勇往直前的精神。同时有黄河的性格想到中华民族虽历经艰难，但宁折不弯，坚忍刚强，勇往直前的精神。通过议论和抒情，抒发了中华民族伟大精神的赞美之情。壶口瀑布的美，第一个层次是描写的美。第二个层次是意境的美。 第三个层次是哲理的美。</a:t>
            </a:r>
            <a:endParaRPr lang="zh-CN" altLang="en-US" sz="2800" b="1" dirty="0">
              <a:latin typeface="宋体" panose="02010600030101010101" pitchFamily="2" charset="-122"/>
            </a:endParaRPr>
          </a:p>
        </p:txBody>
      </p:sp>
      <p:grpSp>
        <p:nvGrpSpPr>
          <p:cNvPr id="43011" name="Group 6"/>
          <p:cNvGrpSpPr/>
          <p:nvPr/>
        </p:nvGrpSpPr>
        <p:grpSpPr>
          <a:xfrm>
            <a:off x="128588" y="404813"/>
            <a:ext cx="2319337" cy="700087"/>
            <a:chOff x="138" y="461"/>
            <a:chExt cx="1461" cy="441"/>
          </a:xfrm>
        </p:grpSpPr>
        <p:pic>
          <p:nvPicPr>
            <p:cNvPr id="43013" name="Picture 7"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43014" name="文本框 2"/>
            <p:cNvSpPr txBox="1"/>
            <p:nvPr/>
          </p:nvSpPr>
          <p:spPr>
            <a:xfrm>
              <a:off x="476" y="509"/>
              <a:ext cx="1080" cy="330"/>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课堂小结</a:t>
              </a:r>
              <a:endParaRPr lang="zh-CN" altLang="en-US" sz="2800" b="1" dirty="0">
                <a:solidFill>
                  <a:srgbClr val="0099CC"/>
                </a:solidFill>
                <a:latin typeface="黑体" panose="02010609060101010101" pitchFamily="49" charset="-122"/>
                <a:ea typeface="黑体" panose="02010609060101010101" pitchFamily="49" charset="-122"/>
              </a:endParaRPr>
            </a:p>
          </p:txBody>
        </p:sp>
      </p:grpSp>
      <p:pic>
        <p:nvPicPr>
          <p:cNvPr id="7" name="Picture 8"/>
          <p:cNvPicPr>
            <a:picLocks noChangeAspect="1" noChangeArrowheads="1"/>
          </p:cNvPicPr>
          <p:nvPr/>
        </p:nvPicPr>
        <p:blipFill rotWithShape="1">
          <a:blip r:embed="rId2" cstate="print"/>
          <a:srcRect t="33154"/>
          <a:stretch>
            <a:fillRect/>
          </a:stretch>
        </p:blipFill>
        <p:spPr bwMode="auto">
          <a:xfrm>
            <a:off x="7770981" y="5514566"/>
            <a:ext cx="1112446" cy="1019831"/>
          </a:xfrm>
          <a:prstGeom prst="rect">
            <a:avLst/>
          </a:prstGeom>
          <a:ln>
            <a:noFill/>
          </a:ln>
          <a:effectLst>
            <a:softEdge rad="112500"/>
          </a:effectLst>
        </p:spPr>
      </p:pic>
    </p:spTree>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ext Box 29"/>
          <p:cNvSpPr txBox="1">
            <a:spLocks noChangeArrowheads="1"/>
          </p:cNvSpPr>
          <p:nvPr/>
        </p:nvSpPr>
        <p:spPr bwMode="auto">
          <a:xfrm>
            <a:off x="1714500" y="1682115"/>
            <a:ext cx="7265670" cy="370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800" b="1" dirty="0">
                <a:latin typeface="楷体" panose="02010609060101010101" pitchFamily="49" charset="-122"/>
                <a:ea typeface="楷体" panose="02010609060101010101" pitchFamily="49" charset="-122"/>
              </a:rPr>
              <a:t>告</a:t>
            </a:r>
            <a:r>
              <a:rPr lang="zh-CN" altLang="en-US" sz="2800" b="1" dirty="0">
                <a:solidFill>
                  <a:srgbClr val="FF0000"/>
                </a:solidFill>
                <a:latin typeface="楷体" panose="02010609060101010101" pitchFamily="49" charset="-122"/>
                <a:ea typeface="楷体" panose="02010609060101010101" pitchFamily="49" charset="-122"/>
              </a:rPr>
              <a:t>诫</a:t>
            </a:r>
            <a:r>
              <a:rPr lang="zh-CN" altLang="en-US" sz="2800" b="1" dirty="0">
                <a:latin typeface="楷体" panose="02010609060101010101" pitchFamily="49" charset="-122"/>
                <a:ea typeface="楷体" panose="02010609060101010101" pitchFamily="49" charset="-122"/>
              </a:rPr>
              <a:t>（     ）      雾</a:t>
            </a:r>
            <a:r>
              <a:rPr lang="zh-CN" altLang="en-US" sz="2800" b="1" dirty="0">
                <a:solidFill>
                  <a:srgbClr val="FF0000"/>
                </a:solidFill>
                <a:latin typeface="楷体" panose="02010609060101010101" pitchFamily="49" charset="-122"/>
                <a:ea typeface="楷体" panose="02010609060101010101" pitchFamily="49" charset="-122"/>
              </a:rPr>
              <a:t>罩</a:t>
            </a:r>
            <a:r>
              <a:rPr lang="zh-CN" altLang="en-US" sz="2800" b="1" dirty="0">
                <a:latin typeface="楷体" panose="02010609060101010101" pitchFamily="49" charset="-122"/>
                <a:ea typeface="楷体" panose="02010609060101010101" pitchFamily="49" charset="-122"/>
              </a:rPr>
              <a:t>（     ）</a:t>
            </a:r>
            <a:endParaRPr lang="en-US" altLang="zh-CN" sz="2800" b="1" dirty="0">
              <a:latin typeface="楷体" panose="02010609060101010101" pitchFamily="49" charset="-122"/>
              <a:ea typeface="楷体" panose="02010609060101010101" pitchFamily="49" charset="-122"/>
            </a:endParaRPr>
          </a:p>
          <a:p>
            <a:pPr eaLnBrk="1" hangingPunct="1">
              <a:lnSpc>
                <a:spcPct val="120000"/>
              </a:lnSpc>
            </a:pPr>
            <a:r>
              <a:rPr lang="zh-CN" altLang="en-US" sz="2800" b="1" dirty="0">
                <a:solidFill>
                  <a:schemeClr val="tx1"/>
                </a:solidFill>
                <a:latin typeface="楷体" panose="02010609060101010101" pitchFamily="49" charset="-122"/>
                <a:ea typeface="楷体" panose="02010609060101010101" pitchFamily="49" charset="-122"/>
              </a:rPr>
              <a:t>推</a:t>
            </a:r>
            <a:r>
              <a:rPr lang="zh-CN" altLang="en-US" sz="2800" b="1" dirty="0">
                <a:solidFill>
                  <a:srgbClr val="FF0000"/>
                </a:solidFill>
                <a:latin typeface="楷体" panose="02010609060101010101" pitchFamily="49" charset="-122"/>
                <a:ea typeface="楷体" panose="02010609060101010101" pitchFamily="49" charset="-122"/>
              </a:rPr>
              <a:t>搡</a:t>
            </a:r>
            <a:r>
              <a:rPr lang="zh-CN" altLang="en-US" sz="2800" b="1" dirty="0">
                <a:latin typeface="楷体" panose="02010609060101010101" pitchFamily="49" charset="-122"/>
                <a:ea typeface="楷体" panose="02010609060101010101" pitchFamily="49" charset="-122"/>
              </a:rPr>
              <a:t>（     ）      </a:t>
            </a:r>
            <a:r>
              <a:rPr lang="zh-CN" altLang="en-US" sz="2800" b="1" dirty="0">
                <a:solidFill>
                  <a:schemeClr val="tx1"/>
                </a:solidFill>
                <a:latin typeface="楷体" panose="02010609060101010101" pitchFamily="49" charset="-122"/>
                <a:ea typeface="楷体" panose="02010609060101010101" pitchFamily="49" charset="-122"/>
              </a:rPr>
              <a:t>驰</a:t>
            </a:r>
            <a:r>
              <a:rPr lang="zh-CN" altLang="en-US" sz="2800" b="1" dirty="0">
                <a:solidFill>
                  <a:srgbClr val="FF0000"/>
                </a:solidFill>
                <a:latin typeface="楷体" panose="02010609060101010101" pitchFamily="49" charset="-122"/>
                <a:ea typeface="楷体" panose="02010609060101010101" pitchFamily="49" charset="-122"/>
              </a:rPr>
              <a:t>骋</a:t>
            </a:r>
            <a:r>
              <a:rPr lang="zh-CN" altLang="en-US" sz="2800" b="1" dirty="0">
                <a:latin typeface="楷体" panose="02010609060101010101" pitchFamily="49" charset="-122"/>
                <a:ea typeface="楷体" panose="02010609060101010101" pitchFamily="49" charset="-122"/>
              </a:rPr>
              <a:t>（     ）</a:t>
            </a:r>
            <a:endParaRPr lang="en-US" altLang="zh-CN" sz="2800" b="1" dirty="0">
              <a:latin typeface="楷体" panose="02010609060101010101" pitchFamily="49" charset="-122"/>
              <a:ea typeface="楷体" panose="02010609060101010101" pitchFamily="49" charset="-122"/>
            </a:endParaRPr>
          </a:p>
          <a:p>
            <a:pPr eaLnBrk="1" hangingPunct="1">
              <a:lnSpc>
                <a:spcPct val="120000"/>
              </a:lnSpc>
            </a:pPr>
            <a:r>
              <a:rPr lang="zh-CN" altLang="en-US" sz="2800" b="1" dirty="0">
                <a:latin typeface="楷体" panose="02010609060101010101" pitchFamily="49" charset="-122"/>
                <a:ea typeface="楷体" panose="02010609060101010101" pitchFamily="49" charset="-122"/>
              </a:rPr>
              <a:t>旋</a:t>
            </a:r>
            <a:r>
              <a:rPr lang="zh-CN" altLang="en-US" sz="2800" b="1" dirty="0">
                <a:solidFill>
                  <a:srgbClr val="FF0000"/>
                </a:solidFill>
                <a:latin typeface="楷体" panose="02010609060101010101" pitchFamily="49" charset="-122"/>
                <a:ea typeface="楷体" panose="02010609060101010101" pitchFamily="49" charset="-122"/>
              </a:rPr>
              <a:t>涡</a:t>
            </a:r>
            <a:r>
              <a:rPr lang="zh-CN" altLang="en-US" sz="2800" b="1" dirty="0">
                <a:latin typeface="楷体" panose="02010609060101010101" pitchFamily="49" charset="-122"/>
                <a:ea typeface="楷体" panose="02010609060101010101" pitchFamily="49" charset="-122"/>
              </a:rPr>
              <a:t>（     ）      寒</a:t>
            </a:r>
            <a:r>
              <a:rPr lang="zh-CN" altLang="en-US" sz="2800" b="1" dirty="0">
                <a:solidFill>
                  <a:srgbClr val="FF0000"/>
                </a:solidFill>
                <a:latin typeface="楷体" panose="02010609060101010101" pitchFamily="49" charset="-122"/>
                <a:ea typeface="楷体" panose="02010609060101010101" pitchFamily="49" charset="-122"/>
              </a:rPr>
              <a:t>噤</a:t>
            </a:r>
            <a:r>
              <a:rPr lang="zh-CN" altLang="en-US" sz="2800" b="1" dirty="0">
                <a:latin typeface="楷体" panose="02010609060101010101" pitchFamily="49" charset="-122"/>
                <a:ea typeface="楷体" panose="02010609060101010101" pitchFamily="49" charset="-122"/>
              </a:rPr>
              <a:t>（     ）</a:t>
            </a:r>
            <a:endParaRPr lang="en-US" altLang="zh-CN" sz="2800" b="1" dirty="0">
              <a:latin typeface="楷体" panose="02010609060101010101" pitchFamily="49" charset="-122"/>
              <a:ea typeface="楷体" panose="02010609060101010101" pitchFamily="49" charset="-122"/>
            </a:endParaRPr>
          </a:p>
          <a:p>
            <a:pPr eaLnBrk="1" hangingPunct="1">
              <a:lnSpc>
                <a:spcPct val="120000"/>
              </a:lnSpc>
            </a:pPr>
            <a:r>
              <a:rPr lang="zh-CN" altLang="en-US" sz="2800" b="1" dirty="0">
                <a:latin typeface="楷体" panose="02010609060101010101" pitchFamily="49" charset="-122"/>
                <a:ea typeface="楷体" panose="02010609060101010101" pitchFamily="49" charset="-122"/>
              </a:rPr>
              <a:t>雾</a:t>
            </a:r>
            <a:r>
              <a:rPr lang="zh-CN" altLang="en-US" sz="2800" b="1" dirty="0">
                <a:solidFill>
                  <a:srgbClr val="FF0000"/>
                </a:solidFill>
                <a:latin typeface="楷体" panose="02010609060101010101" pitchFamily="49" charset="-122"/>
                <a:ea typeface="楷体" panose="02010609060101010101" pitchFamily="49" charset="-122"/>
              </a:rPr>
              <a:t>霭</a:t>
            </a:r>
            <a:r>
              <a:rPr lang="zh-CN" altLang="en-US" sz="2800" b="1" dirty="0">
                <a:latin typeface="楷体" panose="02010609060101010101" pitchFamily="49" charset="-122"/>
                <a:ea typeface="楷体" panose="02010609060101010101" pitchFamily="49" charset="-122"/>
              </a:rPr>
              <a:t>（     ）      出</a:t>
            </a:r>
            <a:r>
              <a:rPr lang="zh-CN" altLang="en-US" sz="2800" b="1" dirty="0">
                <a:solidFill>
                  <a:srgbClr val="FF0000"/>
                </a:solidFill>
                <a:latin typeface="楷体" panose="02010609060101010101" pitchFamily="49" charset="-122"/>
                <a:ea typeface="楷体" panose="02010609060101010101" pitchFamily="49" charset="-122"/>
              </a:rPr>
              <a:t>轧</a:t>
            </a:r>
            <a:r>
              <a:rPr lang="zh-CN" altLang="en-US" sz="2800" b="1" dirty="0">
                <a:latin typeface="楷体" panose="02010609060101010101" pitchFamily="49" charset="-122"/>
                <a:ea typeface="楷体" panose="02010609060101010101" pitchFamily="49" charset="-122"/>
              </a:rPr>
              <a:t>（     ）</a:t>
            </a:r>
            <a:endParaRPr lang="en-US" altLang="zh-CN" sz="2800" b="1" dirty="0">
              <a:latin typeface="楷体" panose="02010609060101010101" pitchFamily="49" charset="-122"/>
              <a:ea typeface="楷体" panose="02010609060101010101" pitchFamily="49" charset="-122"/>
            </a:endParaRPr>
          </a:p>
          <a:p>
            <a:pPr eaLnBrk="1" hangingPunct="1">
              <a:lnSpc>
                <a:spcPct val="120000"/>
              </a:lnSpc>
            </a:pPr>
            <a:r>
              <a:rPr lang="zh-CN" altLang="en-US" sz="2800" b="1" dirty="0">
                <a:latin typeface="楷体" panose="02010609060101010101" pitchFamily="49" charset="-122"/>
                <a:ea typeface="楷体" panose="02010609060101010101" pitchFamily="49" charset="-122"/>
              </a:rPr>
              <a:t>乘</a:t>
            </a:r>
            <a:r>
              <a:rPr lang="zh-CN" altLang="en-US" sz="2800" b="1" dirty="0">
                <a:solidFill>
                  <a:srgbClr val="FF0000"/>
                </a:solidFill>
                <a:latin typeface="楷体" panose="02010609060101010101" pitchFamily="49" charset="-122"/>
                <a:ea typeface="楷体" panose="02010609060101010101" pitchFamily="49" charset="-122"/>
              </a:rPr>
              <a:t>隙</a:t>
            </a:r>
            <a:r>
              <a:rPr lang="zh-CN" altLang="en-US" sz="2800" b="1" dirty="0">
                <a:latin typeface="楷体" panose="02010609060101010101" pitchFamily="49" charset="-122"/>
                <a:ea typeface="楷体" panose="02010609060101010101" pitchFamily="49" charset="-122"/>
              </a:rPr>
              <a:t>（     ）      </a:t>
            </a:r>
            <a:r>
              <a:rPr lang="zh-CN" altLang="en-US" sz="2800" b="1" dirty="0">
                <a:solidFill>
                  <a:srgbClr val="FF0000"/>
                </a:solidFill>
                <a:latin typeface="楷体" panose="02010609060101010101" pitchFamily="49" charset="-122"/>
                <a:ea typeface="楷体" panose="02010609060101010101" pitchFamily="49" charset="-122"/>
              </a:rPr>
              <a:t>迂</a:t>
            </a:r>
            <a:r>
              <a:rPr lang="zh-CN" altLang="en-US" sz="2800" b="1" dirty="0">
                <a:latin typeface="楷体" panose="02010609060101010101" pitchFamily="49" charset="-122"/>
                <a:ea typeface="楷体" panose="02010609060101010101" pitchFamily="49" charset="-122"/>
              </a:rPr>
              <a:t>回（     ）</a:t>
            </a:r>
            <a:endParaRPr lang="en-US" altLang="zh-CN" sz="2800" b="1" dirty="0">
              <a:latin typeface="楷体" panose="02010609060101010101" pitchFamily="49" charset="-122"/>
              <a:ea typeface="楷体" panose="02010609060101010101" pitchFamily="49" charset="-122"/>
            </a:endParaRPr>
          </a:p>
          <a:p>
            <a:pPr eaLnBrk="1" hangingPunct="1">
              <a:lnSpc>
                <a:spcPct val="120000"/>
              </a:lnSpc>
            </a:pPr>
            <a:r>
              <a:rPr lang="zh-CN" altLang="en-US" sz="2800" b="1" dirty="0">
                <a:solidFill>
                  <a:srgbClr val="FF0000"/>
                </a:solidFill>
                <a:latin typeface="楷体" panose="02010609060101010101" pitchFamily="49" charset="-122"/>
                <a:ea typeface="楷体" panose="02010609060101010101" pitchFamily="49" charset="-122"/>
              </a:rPr>
              <a:t>汩汩</a:t>
            </a:r>
            <a:r>
              <a:rPr lang="zh-CN" altLang="en-US" sz="2800" b="1" dirty="0">
                <a:latin typeface="楷体" panose="02010609060101010101" pitchFamily="49" charset="-122"/>
                <a:ea typeface="楷体" panose="02010609060101010101" pitchFamily="49" charset="-122"/>
              </a:rPr>
              <a:t>（     ）      </a:t>
            </a:r>
            <a:r>
              <a:rPr lang="zh-CN" altLang="en-US" sz="2800" b="1" dirty="0">
                <a:solidFill>
                  <a:srgbClr val="FF0000"/>
                </a:solidFill>
                <a:latin typeface="楷体" panose="02010609060101010101" pitchFamily="49" charset="-122"/>
                <a:ea typeface="楷体" panose="02010609060101010101" pitchFamily="49" charset="-122"/>
              </a:rPr>
              <a:t>潺潺</a:t>
            </a:r>
            <a:r>
              <a:rPr lang="zh-CN" altLang="en-US" sz="2800" b="1" dirty="0">
                <a:latin typeface="楷体" panose="02010609060101010101" pitchFamily="49" charset="-122"/>
                <a:ea typeface="楷体" panose="02010609060101010101" pitchFamily="49" charset="-122"/>
              </a:rPr>
              <a:t>（     ）</a:t>
            </a:r>
            <a:endParaRPr lang="en-US" altLang="zh-CN" sz="2800" b="1" dirty="0">
              <a:latin typeface="楷体" panose="02010609060101010101" pitchFamily="49" charset="-122"/>
              <a:ea typeface="楷体" panose="02010609060101010101" pitchFamily="49" charset="-122"/>
            </a:endParaRPr>
          </a:p>
          <a:p>
            <a:pPr eaLnBrk="1" hangingPunct="1">
              <a:lnSpc>
                <a:spcPct val="120000"/>
              </a:lnSpc>
            </a:pPr>
            <a:r>
              <a:rPr lang="zh-CN" altLang="en-US" sz="2800" b="1" dirty="0">
                <a:solidFill>
                  <a:srgbClr val="FF0000"/>
                </a:solidFill>
                <a:latin typeface="楷体" panose="02010609060101010101" pitchFamily="49" charset="-122"/>
                <a:ea typeface="楷体" panose="02010609060101010101" pitchFamily="49" charset="-122"/>
              </a:rPr>
              <a:t>震</a:t>
            </a:r>
            <a:r>
              <a:rPr lang="zh-CN" altLang="en-US" sz="2800" b="1" dirty="0">
                <a:latin typeface="楷体" panose="02010609060101010101" pitchFamily="49" charset="-122"/>
                <a:ea typeface="楷体" panose="02010609060101010101" pitchFamily="49" charset="-122"/>
              </a:rPr>
              <a:t>耳欲聋（     ）  恕不可</a:t>
            </a:r>
            <a:r>
              <a:rPr lang="zh-CN" altLang="en-US" sz="2800" b="1" dirty="0">
                <a:solidFill>
                  <a:srgbClr val="FF0000"/>
                </a:solidFill>
                <a:latin typeface="楷体" panose="02010609060101010101" pitchFamily="49" charset="-122"/>
                <a:ea typeface="楷体" panose="02010609060101010101" pitchFamily="49" charset="-122"/>
              </a:rPr>
              <a:t>遏</a:t>
            </a:r>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131" name="Text Box 30"/>
          <p:cNvSpPr txBox="1">
            <a:spLocks noChangeArrowheads="1"/>
          </p:cNvSpPr>
          <p:nvPr/>
        </p:nvSpPr>
        <p:spPr bwMode="auto">
          <a:xfrm>
            <a:off x="3105321" y="3295752"/>
            <a:ext cx="533360"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Tx/>
              <a:buNone/>
              <a:defRPr/>
            </a:pPr>
            <a:r>
              <a:rPr lang="en-US" altLang="zh-CN" sz="2400" b="1" dirty="0" err="1">
                <a:solidFill>
                  <a:srgbClr val="0000FF"/>
                </a:solidFill>
                <a:latin typeface="+mn-ea"/>
                <a:ea typeface="+mn-ea"/>
                <a:sym typeface="+mn-ea"/>
              </a:rPr>
              <a:t>ǎi</a:t>
            </a:r>
            <a:endParaRPr lang="zh-CN" altLang="en-US" sz="2400" b="1" dirty="0">
              <a:solidFill>
                <a:srgbClr val="0000FF"/>
              </a:solidFill>
              <a:latin typeface="+mn-ea"/>
              <a:ea typeface="+mn-ea"/>
              <a:sym typeface="+mn-ea"/>
            </a:endParaRPr>
          </a:p>
        </p:txBody>
      </p:sp>
      <p:sp>
        <p:nvSpPr>
          <p:cNvPr id="132" name="Text Box 31"/>
          <p:cNvSpPr txBox="1">
            <a:spLocks noChangeArrowheads="1"/>
          </p:cNvSpPr>
          <p:nvPr/>
        </p:nvSpPr>
        <p:spPr bwMode="auto">
          <a:xfrm>
            <a:off x="6294868" y="1691164"/>
            <a:ext cx="973906"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Tx/>
              <a:buNone/>
              <a:defRPr/>
            </a:pPr>
            <a:r>
              <a:rPr lang="en-US" altLang="zh-CN" sz="2400" b="1" dirty="0" err="1">
                <a:solidFill>
                  <a:srgbClr val="0000FF"/>
                </a:solidFill>
                <a:latin typeface="+mn-ea"/>
                <a:ea typeface="+mn-ea"/>
                <a:sym typeface="+mn-ea"/>
              </a:rPr>
              <a:t>zhào</a:t>
            </a:r>
            <a:endParaRPr lang="zh-CN" altLang="en-US" sz="2400" b="1" dirty="0">
              <a:solidFill>
                <a:srgbClr val="0000FF"/>
              </a:solidFill>
              <a:latin typeface="+mn-ea"/>
              <a:ea typeface="+mn-ea"/>
              <a:sym typeface="+mn-ea"/>
            </a:endParaRPr>
          </a:p>
        </p:txBody>
      </p:sp>
      <p:sp>
        <p:nvSpPr>
          <p:cNvPr id="133" name="Text Box 32"/>
          <p:cNvSpPr txBox="1">
            <a:spLocks noChangeArrowheads="1"/>
          </p:cNvSpPr>
          <p:nvPr/>
        </p:nvSpPr>
        <p:spPr bwMode="auto">
          <a:xfrm>
            <a:off x="6366281" y="2623934"/>
            <a:ext cx="830108"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Tx/>
              <a:buNone/>
              <a:defRPr/>
            </a:pPr>
            <a:r>
              <a:rPr lang="en-US" altLang="zh-CN" sz="2400" b="1" dirty="0" err="1">
                <a:solidFill>
                  <a:srgbClr val="0000FF"/>
                </a:solidFill>
                <a:latin typeface="+mn-ea"/>
                <a:ea typeface="+mn-ea"/>
                <a:sym typeface="+mn-ea"/>
              </a:rPr>
              <a:t>jìn</a:t>
            </a:r>
            <a:endParaRPr lang="zh-CN" altLang="en-US" sz="2400" b="1" dirty="0">
              <a:solidFill>
                <a:srgbClr val="0000FF"/>
              </a:solidFill>
              <a:latin typeface="+mn-ea"/>
              <a:ea typeface="+mn-ea"/>
              <a:sym typeface="+mn-ea"/>
            </a:endParaRPr>
          </a:p>
        </p:txBody>
      </p:sp>
      <p:sp>
        <p:nvSpPr>
          <p:cNvPr id="134" name="Text Box 33"/>
          <p:cNvSpPr txBox="1">
            <a:spLocks noChangeArrowheads="1"/>
          </p:cNvSpPr>
          <p:nvPr/>
        </p:nvSpPr>
        <p:spPr bwMode="auto">
          <a:xfrm>
            <a:off x="3105416" y="1690846"/>
            <a:ext cx="1155614"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Tx/>
              <a:buNone/>
              <a:defRPr/>
            </a:pPr>
            <a:r>
              <a:rPr lang="en-US" altLang="zh-CN" sz="2400" b="1" dirty="0" err="1">
                <a:solidFill>
                  <a:srgbClr val="0000FF"/>
                </a:solidFill>
                <a:latin typeface="+mn-ea"/>
                <a:ea typeface="+mn-ea"/>
                <a:sym typeface="+mn-ea"/>
              </a:rPr>
              <a:t>jiè</a:t>
            </a:r>
            <a:r>
              <a:rPr lang="zh-CN" altLang="en-US" sz="2400" b="1" dirty="0">
                <a:solidFill>
                  <a:srgbClr val="0000FF"/>
                </a:solidFill>
                <a:latin typeface="+mn-ea"/>
                <a:ea typeface="+mn-ea"/>
                <a:sym typeface="+mn-ea"/>
              </a:rPr>
              <a:t>      </a:t>
            </a:r>
            <a:endParaRPr lang="zh-CN" altLang="en-US" sz="2400" b="1" dirty="0">
              <a:solidFill>
                <a:srgbClr val="0000FF"/>
              </a:solidFill>
              <a:latin typeface="+mn-ea"/>
              <a:ea typeface="+mn-ea"/>
              <a:sym typeface="+mn-ea"/>
            </a:endParaRPr>
          </a:p>
        </p:txBody>
      </p:sp>
      <p:sp>
        <p:nvSpPr>
          <p:cNvPr id="135" name="Text Box 34"/>
          <p:cNvSpPr txBox="1">
            <a:spLocks noChangeArrowheads="1"/>
          </p:cNvSpPr>
          <p:nvPr/>
        </p:nvSpPr>
        <p:spPr bwMode="auto">
          <a:xfrm>
            <a:off x="2810034" y="2257266"/>
            <a:ext cx="1124903"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Tx/>
              <a:buNone/>
              <a:defRPr/>
            </a:pPr>
            <a:r>
              <a:rPr lang="en-US" altLang="zh-CN" sz="2400" b="1" dirty="0">
                <a:solidFill>
                  <a:srgbClr val="0000FF"/>
                </a:solidFill>
                <a:latin typeface="+mn-ea"/>
                <a:ea typeface="+mn-ea"/>
                <a:sym typeface="+mn-ea"/>
              </a:rPr>
              <a:t> </a:t>
            </a:r>
            <a:r>
              <a:rPr lang="en-US" altLang="zh-CN" sz="2400" b="1" dirty="0" err="1">
                <a:solidFill>
                  <a:srgbClr val="0000FF"/>
                </a:solidFill>
                <a:latin typeface="+mn-ea"/>
                <a:ea typeface="+mn-ea"/>
                <a:sym typeface="+mn-ea"/>
              </a:rPr>
              <a:t>sǎnɡ</a:t>
            </a:r>
            <a:r>
              <a:rPr lang="zh-CN" altLang="en-US" sz="2400" b="1" dirty="0">
                <a:solidFill>
                  <a:srgbClr val="0000FF"/>
                </a:solidFill>
                <a:latin typeface="+mn-ea"/>
                <a:ea typeface="+mn-ea"/>
                <a:sym typeface="+mn-ea"/>
              </a:rPr>
              <a:t> </a:t>
            </a:r>
            <a:endParaRPr lang="zh-CN" altLang="en-US" sz="2400" b="1" dirty="0">
              <a:solidFill>
                <a:srgbClr val="0000FF"/>
              </a:solidFill>
              <a:latin typeface="+mn-ea"/>
              <a:ea typeface="+mn-ea"/>
              <a:sym typeface="+mn-ea"/>
            </a:endParaRPr>
          </a:p>
        </p:txBody>
      </p:sp>
      <p:sp>
        <p:nvSpPr>
          <p:cNvPr id="136" name="Text Box 35"/>
          <p:cNvSpPr txBox="1">
            <a:spLocks noChangeArrowheads="1"/>
          </p:cNvSpPr>
          <p:nvPr/>
        </p:nvSpPr>
        <p:spPr bwMode="auto">
          <a:xfrm>
            <a:off x="3002915" y="2717800"/>
            <a:ext cx="737870"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Tx/>
              <a:buNone/>
              <a:defRPr/>
            </a:pPr>
            <a:r>
              <a:rPr lang="en-US" altLang="zh-CN" sz="2400" b="1" dirty="0" err="1">
                <a:solidFill>
                  <a:srgbClr val="0000FF"/>
                </a:solidFill>
                <a:latin typeface="+mn-ea"/>
                <a:ea typeface="+mn-ea"/>
                <a:sym typeface="+mn-ea"/>
              </a:rPr>
              <a:t>wō</a:t>
            </a:r>
            <a:endParaRPr lang="zh-CN" altLang="en-US" sz="2400" b="1" dirty="0">
              <a:solidFill>
                <a:srgbClr val="0000FF"/>
              </a:solidFill>
              <a:latin typeface="+mn-ea"/>
              <a:ea typeface="+mn-ea"/>
              <a:sym typeface="+mn-ea"/>
            </a:endParaRPr>
          </a:p>
        </p:txBody>
      </p:sp>
      <p:sp>
        <p:nvSpPr>
          <p:cNvPr id="137" name="Text Box 36"/>
          <p:cNvSpPr txBox="1">
            <a:spLocks noChangeArrowheads="1"/>
          </p:cNvSpPr>
          <p:nvPr/>
        </p:nvSpPr>
        <p:spPr bwMode="auto">
          <a:xfrm>
            <a:off x="6122454" y="2151063"/>
            <a:ext cx="1319020"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Tx/>
              <a:buNone/>
              <a:defRPr/>
            </a:pPr>
            <a:r>
              <a:rPr lang="zh-CN" altLang="en-US" sz="2400" b="1" dirty="0">
                <a:solidFill>
                  <a:srgbClr val="0000FF"/>
                </a:solidFill>
                <a:latin typeface="+mn-ea"/>
                <a:ea typeface="+mn-ea"/>
                <a:sym typeface="+mn-ea"/>
              </a:rPr>
              <a:t>ch</a:t>
            </a:r>
            <a:r>
              <a:rPr lang="en-US" altLang="zh-CN" sz="2400" b="1" dirty="0">
                <a:solidFill>
                  <a:srgbClr val="0000FF"/>
                </a:solidFill>
                <a:latin typeface="+mn-ea"/>
                <a:ea typeface="+mn-ea"/>
                <a:sym typeface="+mn-ea"/>
              </a:rPr>
              <a:t>ě</a:t>
            </a:r>
            <a:r>
              <a:rPr lang="zh-CN" altLang="en-US" sz="2400" b="1" dirty="0">
                <a:solidFill>
                  <a:srgbClr val="0000FF"/>
                </a:solidFill>
                <a:latin typeface="+mn-ea"/>
                <a:ea typeface="+mn-ea"/>
                <a:sym typeface="+mn-ea"/>
              </a:rPr>
              <a:t>n</a:t>
            </a:r>
            <a:r>
              <a:rPr lang="en-US" altLang="zh-CN" sz="2400" b="1" dirty="0">
                <a:solidFill>
                  <a:srgbClr val="0000FF"/>
                </a:solidFill>
                <a:latin typeface="+mn-ea"/>
                <a:ea typeface="+mn-ea"/>
                <a:sym typeface="+mn-ea"/>
              </a:rPr>
              <a:t>ɡ</a:t>
            </a:r>
            <a:r>
              <a:rPr lang="zh-CN" altLang="en-US" sz="2400" b="1" dirty="0">
                <a:solidFill>
                  <a:srgbClr val="0000FF"/>
                </a:solidFill>
                <a:latin typeface="+mn-ea"/>
                <a:ea typeface="+mn-ea"/>
                <a:sym typeface="+mn-ea"/>
              </a:rPr>
              <a:t> </a:t>
            </a:r>
            <a:endParaRPr lang="en-US" altLang="zh-CN" sz="2400" b="1" dirty="0">
              <a:solidFill>
                <a:srgbClr val="0000FF"/>
              </a:solidFill>
              <a:latin typeface="+mn-ea"/>
              <a:ea typeface="+mn-ea"/>
              <a:sym typeface="+mn-ea"/>
            </a:endParaRPr>
          </a:p>
        </p:txBody>
      </p:sp>
      <p:sp>
        <p:nvSpPr>
          <p:cNvPr id="138" name="Text Box 37"/>
          <p:cNvSpPr txBox="1">
            <a:spLocks noChangeArrowheads="1"/>
          </p:cNvSpPr>
          <p:nvPr/>
        </p:nvSpPr>
        <p:spPr bwMode="auto">
          <a:xfrm>
            <a:off x="2959373" y="4338797"/>
            <a:ext cx="73467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dirty="0" err="1">
                <a:solidFill>
                  <a:srgbClr val="0000FF"/>
                </a:solidFill>
                <a:latin typeface="宋体" panose="02010600030101010101" pitchFamily="2" charset="-122"/>
              </a:rPr>
              <a:t>ɡǔ</a:t>
            </a:r>
            <a:endParaRPr lang="zh-CN" altLang="en-US" sz="2400" b="1" dirty="0">
              <a:solidFill>
                <a:srgbClr val="0000FF"/>
              </a:solidFill>
              <a:latin typeface="宋体" panose="02010600030101010101" pitchFamily="2" charset="-122"/>
            </a:endParaRPr>
          </a:p>
        </p:txBody>
      </p:sp>
      <p:sp>
        <p:nvSpPr>
          <p:cNvPr id="150" name="Text Box 37"/>
          <p:cNvSpPr txBox="1">
            <a:spLocks noChangeArrowheads="1"/>
          </p:cNvSpPr>
          <p:nvPr/>
        </p:nvSpPr>
        <p:spPr bwMode="auto">
          <a:xfrm>
            <a:off x="6414256" y="3177949"/>
            <a:ext cx="734677"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FontTx/>
              <a:buNone/>
              <a:defRPr/>
            </a:pPr>
            <a:r>
              <a:rPr lang="en-US" altLang="zh-CN" sz="2400" b="1" dirty="0" err="1">
                <a:solidFill>
                  <a:srgbClr val="0000FF"/>
                </a:solidFill>
                <a:latin typeface="+mn-ea"/>
                <a:ea typeface="+mn-ea"/>
                <a:sym typeface="+mn-ea"/>
              </a:rPr>
              <a:t>zhá</a:t>
            </a:r>
            <a:endParaRPr lang="zh-CN" altLang="en-US" sz="2400" b="1" dirty="0">
              <a:solidFill>
                <a:srgbClr val="0000FF"/>
              </a:solidFill>
              <a:latin typeface="+mn-ea"/>
              <a:ea typeface="+mn-ea"/>
              <a:sym typeface="+mn-ea"/>
            </a:endParaRPr>
          </a:p>
        </p:txBody>
      </p:sp>
      <p:sp>
        <p:nvSpPr>
          <p:cNvPr id="151" name="Text Box 37"/>
          <p:cNvSpPr txBox="1">
            <a:spLocks noChangeArrowheads="1"/>
          </p:cNvSpPr>
          <p:nvPr/>
        </p:nvSpPr>
        <p:spPr bwMode="auto">
          <a:xfrm>
            <a:off x="2807940" y="3756071"/>
            <a:ext cx="1126854"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FontTx/>
              <a:buNone/>
              <a:defRPr/>
            </a:pPr>
            <a:r>
              <a:rPr lang="en-US" altLang="zh-CN" sz="2400" b="1" dirty="0" err="1">
                <a:solidFill>
                  <a:srgbClr val="0000FF"/>
                </a:solidFill>
                <a:latin typeface="+mn-ea"/>
                <a:ea typeface="+mn-ea"/>
                <a:sym typeface="+mn-ea"/>
              </a:rPr>
              <a:t>xì</a:t>
            </a:r>
            <a:endParaRPr lang="zh-CN" altLang="en-US" sz="2400" b="1" dirty="0">
              <a:solidFill>
                <a:srgbClr val="0000FF"/>
              </a:solidFill>
              <a:latin typeface="+mn-ea"/>
              <a:ea typeface="+mn-ea"/>
              <a:sym typeface="+mn-ea"/>
            </a:endParaRPr>
          </a:p>
        </p:txBody>
      </p:sp>
      <p:sp>
        <p:nvSpPr>
          <p:cNvPr id="152" name="Text Box 37"/>
          <p:cNvSpPr txBox="1">
            <a:spLocks noChangeArrowheads="1"/>
          </p:cNvSpPr>
          <p:nvPr/>
        </p:nvSpPr>
        <p:spPr bwMode="auto">
          <a:xfrm>
            <a:off x="6502237" y="3756070"/>
            <a:ext cx="558197"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Tx/>
              <a:buNone/>
              <a:defRPr/>
            </a:pPr>
            <a:r>
              <a:rPr lang="en-US" altLang="zh-CN" sz="2400" b="1" dirty="0" err="1">
                <a:solidFill>
                  <a:srgbClr val="0000FF"/>
                </a:solidFill>
                <a:latin typeface="+mn-ea"/>
                <a:ea typeface="+mn-ea"/>
                <a:sym typeface="+mn-ea"/>
              </a:rPr>
              <a:t>yū</a:t>
            </a:r>
            <a:endParaRPr lang="zh-CN" altLang="en-US" sz="2400" b="1" dirty="0">
              <a:solidFill>
                <a:srgbClr val="0000FF"/>
              </a:solidFill>
              <a:latin typeface="+mn-ea"/>
              <a:ea typeface="+mn-ea"/>
              <a:sym typeface="+mn-ea"/>
            </a:endParaRPr>
          </a:p>
        </p:txBody>
      </p:sp>
      <p:sp>
        <p:nvSpPr>
          <p:cNvPr id="153" name="Text Box 37"/>
          <p:cNvSpPr txBox="1">
            <a:spLocks noChangeArrowheads="1"/>
          </p:cNvSpPr>
          <p:nvPr/>
        </p:nvSpPr>
        <p:spPr bwMode="auto">
          <a:xfrm>
            <a:off x="6366735" y="4333082"/>
            <a:ext cx="1074764"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Tx/>
              <a:buNone/>
              <a:defRPr/>
            </a:pPr>
            <a:r>
              <a:rPr lang="en-US" altLang="zh-CN" sz="2400" b="1" dirty="0" err="1">
                <a:solidFill>
                  <a:srgbClr val="0000FF"/>
                </a:solidFill>
                <a:latin typeface="+mn-ea"/>
                <a:ea typeface="+mn-ea"/>
                <a:sym typeface="+mn-ea"/>
              </a:rPr>
              <a:t>chán</a:t>
            </a:r>
            <a:endParaRPr lang="zh-CN" altLang="en-US" sz="2400" b="1" dirty="0">
              <a:solidFill>
                <a:srgbClr val="0000FF"/>
              </a:solidFill>
              <a:latin typeface="+mn-ea"/>
              <a:ea typeface="+mn-ea"/>
              <a:sym typeface="+mn-ea"/>
            </a:endParaRPr>
          </a:p>
        </p:txBody>
      </p:sp>
      <p:sp>
        <p:nvSpPr>
          <p:cNvPr id="154" name="Text Box 37"/>
          <p:cNvSpPr txBox="1">
            <a:spLocks noChangeArrowheads="1"/>
          </p:cNvSpPr>
          <p:nvPr/>
        </p:nvSpPr>
        <p:spPr bwMode="auto">
          <a:xfrm>
            <a:off x="3510974" y="4799446"/>
            <a:ext cx="1021628"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FontTx/>
              <a:buNone/>
              <a:defRPr/>
            </a:pPr>
            <a:r>
              <a:rPr lang="en-US" altLang="zh-CN" sz="2400" b="1" dirty="0" err="1">
                <a:solidFill>
                  <a:srgbClr val="0000FF"/>
                </a:solidFill>
                <a:latin typeface="+mn-ea"/>
                <a:ea typeface="+mn-ea"/>
                <a:sym typeface="+mn-ea"/>
              </a:rPr>
              <a:t>zhèn</a:t>
            </a:r>
            <a:endParaRPr lang="zh-CN" altLang="en-US" sz="2400" b="1" dirty="0">
              <a:solidFill>
                <a:srgbClr val="0000FF"/>
              </a:solidFill>
              <a:latin typeface="+mn-ea"/>
              <a:ea typeface="+mn-ea"/>
              <a:sym typeface="+mn-ea"/>
            </a:endParaRPr>
          </a:p>
        </p:txBody>
      </p:sp>
      <p:sp>
        <p:nvSpPr>
          <p:cNvPr id="155" name="Text Box 37"/>
          <p:cNvSpPr txBox="1">
            <a:spLocks noChangeArrowheads="1"/>
          </p:cNvSpPr>
          <p:nvPr/>
        </p:nvSpPr>
        <p:spPr bwMode="auto">
          <a:xfrm>
            <a:off x="7060696" y="4799604"/>
            <a:ext cx="414401" cy="460375"/>
          </a:xfrm>
          <a:prstGeom prst="rect">
            <a:avLst/>
          </a:prstGeom>
          <a:noFill/>
          <a:ln>
            <a:noFill/>
          </a:ln>
          <a:effec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FontTx/>
              <a:buNone/>
              <a:defRPr/>
            </a:pPr>
            <a:r>
              <a:rPr lang="en-US" altLang="zh-CN" sz="2400" b="1" dirty="0">
                <a:solidFill>
                  <a:srgbClr val="0000FF"/>
                </a:solidFill>
                <a:latin typeface="+mn-ea"/>
                <a:ea typeface="+mn-ea"/>
                <a:sym typeface="+mn-ea"/>
              </a:rPr>
              <a:t>è</a:t>
            </a:r>
            <a:endParaRPr lang="zh-CN" altLang="en-US" sz="2400" b="1" dirty="0">
              <a:solidFill>
                <a:srgbClr val="0000FF"/>
              </a:solidFill>
              <a:latin typeface="+mn-ea"/>
              <a:ea typeface="+mn-ea"/>
              <a:sym typeface="+mn-ea"/>
            </a:endParaRPr>
          </a:p>
        </p:txBody>
      </p:sp>
      <p:sp>
        <p:nvSpPr>
          <p:cNvPr id="2" name="矩形 1"/>
          <p:cNvSpPr/>
          <p:nvPr/>
        </p:nvSpPr>
        <p:spPr>
          <a:xfrm>
            <a:off x="1579245" y="957739"/>
            <a:ext cx="7400925" cy="598805"/>
          </a:xfrm>
          <a:prstGeom prst="rect">
            <a:avLst/>
          </a:prstGeom>
        </p:spPr>
        <p:txBody>
          <a:bodyPr wrap="square">
            <a:spAutoFit/>
          </a:bodyPr>
          <a:lstStyle/>
          <a:p>
            <a:pPr lvl="0"/>
            <a:r>
              <a:rPr lang="zh-CN" altLang="en-US" sz="3300" b="1" dirty="0">
                <a:solidFill>
                  <a:srgbClr val="FF0000"/>
                </a:solidFill>
                <a:latin typeface="黑体" panose="02010609060101010101" pitchFamily="49" charset="-122"/>
                <a:ea typeface="黑体" panose="02010609060101010101" pitchFamily="49" charset="-122"/>
              </a:rPr>
              <a:t>字词</a:t>
            </a:r>
            <a:r>
              <a:rPr lang="zh-CN" altLang="en-US" sz="3300" b="1" dirty="0" smtClean="0">
                <a:solidFill>
                  <a:srgbClr val="FF0000"/>
                </a:solidFill>
                <a:latin typeface="黑体" panose="02010609060101010101" pitchFamily="49" charset="-122"/>
                <a:ea typeface="黑体" panose="02010609060101010101" pitchFamily="49" charset="-122"/>
              </a:rPr>
              <a:t>积累：读准字音，认准字形</a:t>
            </a:r>
            <a:endParaRPr lang="zh-CN" altLang="en-US" sz="3300" b="1" dirty="0" smtClean="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500"/>
                                        <p:tgtEl>
                                          <p:spTgt spid="1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2"/>
                                        </p:tgtEl>
                                        <p:attrNameLst>
                                          <p:attrName>style.visibility</p:attrName>
                                        </p:attrNameLst>
                                      </p:cBhvr>
                                      <p:to>
                                        <p:strVal val="visible"/>
                                      </p:to>
                                    </p:set>
                                    <p:animEffect transition="in" filter="fade">
                                      <p:cBhvr>
                                        <p:cTn id="12" dur="500"/>
                                        <p:tgtEl>
                                          <p:spTgt spid="1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5"/>
                                        </p:tgtEl>
                                        <p:attrNameLst>
                                          <p:attrName>style.visibility</p:attrName>
                                        </p:attrNameLst>
                                      </p:cBhvr>
                                      <p:to>
                                        <p:strVal val="visible"/>
                                      </p:to>
                                    </p:set>
                                    <p:animEffect transition="in" filter="fade">
                                      <p:cBhvr>
                                        <p:cTn id="17" dur="500"/>
                                        <p:tgtEl>
                                          <p:spTgt spid="13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7"/>
                                        </p:tgtEl>
                                        <p:attrNameLst>
                                          <p:attrName>style.visibility</p:attrName>
                                        </p:attrNameLst>
                                      </p:cBhvr>
                                      <p:to>
                                        <p:strVal val="visible"/>
                                      </p:to>
                                    </p:set>
                                    <p:animEffect transition="in" filter="fade">
                                      <p:cBhvr>
                                        <p:cTn id="22" dur="500"/>
                                        <p:tgtEl>
                                          <p:spTgt spid="1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6"/>
                                        </p:tgtEl>
                                        <p:attrNameLst>
                                          <p:attrName>style.visibility</p:attrName>
                                        </p:attrNameLst>
                                      </p:cBhvr>
                                      <p:to>
                                        <p:strVal val="visible"/>
                                      </p:to>
                                    </p:set>
                                    <p:animEffect transition="in" filter="fade">
                                      <p:cBhvr>
                                        <p:cTn id="27" dur="500"/>
                                        <p:tgtEl>
                                          <p:spTgt spid="13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3"/>
                                        </p:tgtEl>
                                        <p:attrNameLst>
                                          <p:attrName>style.visibility</p:attrName>
                                        </p:attrNameLst>
                                      </p:cBhvr>
                                      <p:to>
                                        <p:strVal val="visible"/>
                                      </p:to>
                                    </p:set>
                                    <p:animEffect transition="in" filter="fade">
                                      <p:cBhvr>
                                        <p:cTn id="32" dur="500"/>
                                        <p:tgtEl>
                                          <p:spTgt spid="13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1"/>
                                        </p:tgtEl>
                                        <p:attrNameLst>
                                          <p:attrName>style.visibility</p:attrName>
                                        </p:attrNameLst>
                                      </p:cBhvr>
                                      <p:to>
                                        <p:strVal val="visible"/>
                                      </p:to>
                                    </p:set>
                                    <p:animEffect transition="in" filter="fade">
                                      <p:cBhvr>
                                        <p:cTn id="37" dur="500"/>
                                        <p:tgtEl>
                                          <p:spTgt spid="13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50"/>
                                        </p:tgtEl>
                                        <p:attrNameLst>
                                          <p:attrName>style.visibility</p:attrName>
                                        </p:attrNameLst>
                                      </p:cBhvr>
                                      <p:to>
                                        <p:strVal val="visible"/>
                                      </p:to>
                                    </p:set>
                                    <p:animEffect transition="in" filter="fade">
                                      <p:cBhvr>
                                        <p:cTn id="42" dur="500"/>
                                        <p:tgtEl>
                                          <p:spTgt spid="15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1"/>
                                        </p:tgtEl>
                                        <p:attrNameLst>
                                          <p:attrName>style.visibility</p:attrName>
                                        </p:attrNameLst>
                                      </p:cBhvr>
                                      <p:to>
                                        <p:strVal val="visible"/>
                                      </p:to>
                                    </p:set>
                                    <p:animEffect transition="in" filter="fade">
                                      <p:cBhvr>
                                        <p:cTn id="47" dur="500"/>
                                        <p:tgtEl>
                                          <p:spTgt spid="15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2"/>
                                        </p:tgtEl>
                                        <p:attrNameLst>
                                          <p:attrName>style.visibility</p:attrName>
                                        </p:attrNameLst>
                                      </p:cBhvr>
                                      <p:to>
                                        <p:strVal val="visible"/>
                                      </p:to>
                                    </p:set>
                                    <p:animEffect transition="in" filter="fade">
                                      <p:cBhvr>
                                        <p:cTn id="52" dur="500"/>
                                        <p:tgtEl>
                                          <p:spTgt spid="15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53"/>
                                        </p:tgtEl>
                                        <p:attrNameLst>
                                          <p:attrName>style.visibility</p:attrName>
                                        </p:attrNameLst>
                                      </p:cBhvr>
                                      <p:to>
                                        <p:strVal val="visible"/>
                                      </p:to>
                                    </p:set>
                                    <p:animEffect transition="in" filter="fade">
                                      <p:cBhvr>
                                        <p:cTn id="62" dur="500"/>
                                        <p:tgtEl>
                                          <p:spTgt spid="15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54"/>
                                        </p:tgtEl>
                                        <p:attrNameLst>
                                          <p:attrName>style.visibility</p:attrName>
                                        </p:attrNameLst>
                                      </p:cBhvr>
                                      <p:to>
                                        <p:strVal val="visible"/>
                                      </p:to>
                                    </p:set>
                                    <p:animEffect transition="in" filter="fade">
                                      <p:cBhvr>
                                        <p:cTn id="67" dur="500"/>
                                        <p:tgtEl>
                                          <p:spTgt spid="15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55"/>
                                        </p:tgtEl>
                                        <p:attrNameLst>
                                          <p:attrName>style.visibility</p:attrName>
                                        </p:attrNameLst>
                                      </p:cBhvr>
                                      <p:to>
                                        <p:strVal val="visible"/>
                                      </p:to>
                                    </p:set>
                                    <p:animEffect transition="in" filter="fade">
                                      <p:cBhvr>
                                        <p:cTn id="72"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bldLvl="0" animBg="1"/>
      <p:bldP spid="132" grpId="0" bldLvl="0" animBg="1"/>
      <p:bldP spid="133" grpId="0" bldLvl="0" animBg="1"/>
      <p:bldP spid="134" grpId="0" bldLvl="0" animBg="1"/>
      <p:bldP spid="135" grpId="0" bldLvl="0" animBg="1"/>
      <p:bldP spid="136" grpId="0" bldLvl="0" animBg="1"/>
      <p:bldP spid="137" grpId="0" bldLvl="0" animBg="1"/>
      <p:bldP spid="138" grpId="0"/>
      <p:bldP spid="150" grpId="0" bldLvl="0" animBg="1"/>
      <p:bldP spid="151" grpId="0" bldLvl="0" animBg="1"/>
      <p:bldP spid="152" grpId="0" bldLvl="0" animBg="1"/>
      <p:bldP spid="153" grpId="0" bldLvl="0" animBg="1"/>
      <p:bldP spid="154" grpId="0" bldLvl="0" animBg="1"/>
      <p:bldP spid="15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250825" y="981075"/>
            <a:ext cx="8642350" cy="4246563"/>
          </a:xfrm>
          <a:prstGeom prst="rect">
            <a:avLst/>
          </a:prstGeom>
          <a:noFill/>
          <a:ln w="9525">
            <a:noFill/>
          </a:ln>
        </p:spPr>
        <p:txBody>
          <a:bodyPr>
            <a:spAutoFit/>
          </a:bodyPr>
          <a:p>
            <a:pPr>
              <a:lnSpc>
                <a:spcPct val="150000"/>
              </a:lnSpc>
            </a:pPr>
            <a:r>
              <a:rPr lang="en-US" altLang="zh-CN" sz="3000" b="1" dirty="0">
                <a:solidFill>
                  <a:srgbClr val="FF0000"/>
                </a:solidFill>
                <a:latin typeface="宋体" panose="02010600030101010101" pitchFamily="2" charset="-122"/>
              </a:rPr>
              <a:t>【</a:t>
            </a:r>
            <a:r>
              <a:rPr lang="zh-CN" altLang="en-US" sz="3000" b="1" dirty="0">
                <a:solidFill>
                  <a:srgbClr val="FF0000"/>
                </a:solidFill>
                <a:latin typeface="宋体" panose="02010600030101010101" pitchFamily="2" charset="-122"/>
              </a:rPr>
              <a:t>寒噤</a:t>
            </a:r>
            <a:r>
              <a:rPr lang="en-US" altLang="zh-CN" sz="3000" b="1" dirty="0">
                <a:solidFill>
                  <a:srgbClr val="FF0000"/>
                </a:solidFill>
                <a:latin typeface="宋体" panose="02010600030101010101" pitchFamily="2" charset="-122"/>
              </a:rPr>
              <a:t>】</a:t>
            </a:r>
            <a:r>
              <a:rPr lang="zh-CN" altLang="en-US" sz="3000" b="1" dirty="0">
                <a:latin typeface="宋体" panose="02010600030101010101" pitchFamily="2" charset="-122"/>
              </a:rPr>
              <a:t>寒战</a:t>
            </a:r>
            <a:r>
              <a:rPr lang="zh-CN" altLang="en-US" sz="3000" b="1" dirty="0">
                <a:solidFill>
                  <a:srgbClr val="070709"/>
                </a:solidFill>
                <a:latin typeface="宋体" panose="02010600030101010101" pitchFamily="2" charset="-122"/>
              </a:rPr>
              <a:t>。</a:t>
            </a:r>
            <a:endParaRPr lang="zh-CN" altLang="en-US" sz="3000" b="1" dirty="0">
              <a:solidFill>
                <a:srgbClr val="070709"/>
              </a:solidFill>
              <a:latin typeface="宋体" panose="02010600030101010101" pitchFamily="2" charset="-122"/>
            </a:endParaRPr>
          </a:p>
          <a:p>
            <a:pPr>
              <a:lnSpc>
                <a:spcPct val="150000"/>
              </a:lnSpc>
            </a:pPr>
            <a:r>
              <a:rPr lang="en-US" altLang="zh-CN" sz="3000" b="1" dirty="0">
                <a:solidFill>
                  <a:srgbClr val="FF0000"/>
                </a:solidFill>
                <a:latin typeface="宋体" panose="02010600030101010101" pitchFamily="2" charset="-122"/>
              </a:rPr>
              <a:t>【</a:t>
            </a:r>
            <a:r>
              <a:rPr lang="zh-CN" altLang="en-US" sz="3000" b="1" dirty="0">
                <a:solidFill>
                  <a:srgbClr val="FF0000"/>
                </a:solidFill>
                <a:latin typeface="宋体" panose="02010600030101010101" pitchFamily="2" charset="-122"/>
              </a:rPr>
              <a:t>潺潺</a:t>
            </a:r>
            <a:r>
              <a:rPr lang="en-US" altLang="zh-CN" sz="3000" b="1" dirty="0">
                <a:solidFill>
                  <a:srgbClr val="FF0000"/>
                </a:solidFill>
                <a:latin typeface="宋体" panose="02010600030101010101" pitchFamily="2" charset="-122"/>
              </a:rPr>
              <a:t>】</a:t>
            </a:r>
            <a:r>
              <a:rPr lang="zh-CN" altLang="en-US" sz="3000" b="1" dirty="0">
                <a:latin typeface="宋体" panose="02010600030101010101" pitchFamily="2" charset="-122"/>
              </a:rPr>
              <a:t>溪水、泉水等流动的声音</a:t>
            </a:r>
            <a:r>
              <a:rPr lang="zh-CN" altLang="en-US" sz="3000" b="1" dirty="0">
                <a:solidFill>
                  <a:srgbClr val="070709"/>
                </a:solidFill>
                <a:latin typeface="宋体" panose="02010600030101010101" pitchFamily="2" charset="-122"/>
              </a:rPr>
              <a:t>。</a:t>
            </a:r>
            <a:endParaRPr lang="zh-CN" altLang="en-US" sz="3000" b="1" dirty="0">
              <a:solidFill>
                <a:srgbClr val="070709"/>
              </a:solidFill>
              <a:latin typeface="宋体" panose="02010600030101010101" pitchFamily="2" charset="-122"/>
            </a:endParaRPr>
          </a:p>
          <a:p>
            <a:pPr>
              <a:lnSpc>
                <a:spcPct val="150000"/>
              </a:lnSpc>
            </a:pPr>
            <a:r>
              <a:rPr lang="en-US" altLang="zh-CN" sz="3000" b="1" dirty="0">
                <a:solidFill>
                  <a:srgbClr val="FF0000"/>
                </a:solidFill>
                <a:latin typeface="宋体" panose="02010600030101010101" pitchFamily="2" charset="-122"/>
              </a:rPr>
              <a:t>【</a:t>
            </a:r>
            <a:r>
              <a:rPr lang="zh-CN" altLang="en-US" sz="3000" b="1" dirty="0">
                <a:solidFill>
                  <a:srgbClr val="FF0000"/>
                </a:solidFill>
                <a:latin typeface="宋体" panose="02010600030101010101" pitchFamily="2" charset="-122"/>
              </a:rPr>
              <a:t>出轧</a:t>
            </a:r>
            <a:r>
              <a:rPr lang="en-US" altLang="zh-CN" sz="3000" b="1" dirty="0">
                <a:solidFill>
                  <a:srgbClr val="FF0000"/>
                </a:solidFill>
                <a:latin typeface="宋体" panose="02010600030101010101" pitchFamily="2" charset="-122"/>
              </a:rPr>
              <a:t>】</a:t>
            </a:r>
            <a:r>
              <a:rPr lang="zh-CN" altLang="en-US" sz="3000" b="1" dirty="0">
                <a:latin typeface="宋体" panose="02010600030101010101" pitchFamily="2" charset="-122"/>
              </a:rPr>
              <a:t>从轧钢机里出来</a:t>
            </a:r>
            <a:r>
              <a:rPr lang="zh-CN" altLang="en-US" sz="3000" b="1" dirty="0">
                <a:solidFill>
                  <a:srgbClr val="070709"/>
                </a:solidFill>
                <a:latin typeface="宋体" panose="02010600030101010101" pitchFamily="2" charset="-122"/>
              </a:rPr>
              <a:t>。</a:t>
            </a:r>
            <a:endParaRPr lang="zh-CN" altLang="en-US" sz="3000" b="1" dirty="0">
              <a:solidFill>
                <a:srgbClr val="070709"/>
              </a:solidFill>
              <a:latin typeface="宋体" panose="02010600030101010101" pitchFamily="2" charset="-122"/>
            </a:endParaRPr>
          </a:p>
          <a:p>
            <a:pPr>
              <a:lnSpc>
                <a:spcPct val="150000"/>
              </a:lnSpc>
            </a:pPr>
            <a:r>
              <a:rPr lang="en-US" altLang="zh-CN" sz="3000" b="1" dirty="0">
                <a:solidFill>
                  <a:srgbClr val="FF0000"/>
                </a:solidFill>
                <a:latin typeface="宋体" panose="02010600030101010101" pitchFamily="2" charset="-122"/>
              </a:rPr>
              <a:t>【</a:t>
            </a:r>
            <a:r>
              <a:rPr lang="zh-CN" altLang="en-US" sz="3000" b="1" dirty="0">
                <a:solidFill>
                  <a:srgbClr val="FF0000"/>
                </a:solidFill>
                <a:latin typeface="宋体" panose="02010600030101010101" pitchFamily="2" charset="-122"/>
              </a:rPr>
              <a:t>汩汩</a:t>
            </a:r>
            <a:r>
              <a:rPr lang="en-US" altLang="zh-CN" sz="3000" b="1" dirty="0">
                <a:solidFill>
                  <a:srgbClr val="FF0000"/>
                </a:solidFill>
                <a:latin typeface="宋体" panose="02010600030101010101" pitchFamily="2" charset="-122"/>
              </a:rPr>
              <a:t>】</a:t>
            </a:r>
            <a:r>
              <a:rPr lang="zh-CN" altLang="en-US" sz="3000" b="1" dirty="0">
                <a:latin typeface="宋体" panose="02010600030101010101" pitchFamily="2" charset="-122"/>
              </a:rPr>
              <a:t>形容水流动的声音。</a:t>
            </a:r>
            <a:endParaRPr lang="zh-CN" altLang="en-US" sz="3000" b="1" dirty="0">
              <a:latin typeface="宋体" panose="02010600030101010101" pitchFamily="2" charset="-122"/>
            </a:endParaRPr>
          </a:p>
          <a:p>
            <a:pPr>
              <a:lnSpc>
                <a:spcPct val="150000"/>
              </a:lnSpc>
            </a:pPr>
            <a:r>
              <a:rPr lang="en-US" altLang="zh-CN" sz="3000" b="1" dirty="0">
                <a:solidFill>
                  <a:srgbClr val="FF0000"/>
                </a:solidFill>
                <a:latin typeface="宋体" panose="02010600030101010101" pitchFamily="2" charset="-122"/>
              </a:rPr>
              <a:t>【</a:t>
            </a:r>
            <a:r>
              <a:rPr lang="zh-CN" altLang="en-US" sz="3000" b="1" dirty="0">
                <a:solidFill>
                  <a:srgbClr val="FF0000"/>
                </a:solidFill>
                <a:latin typeface="宋体" panose="02010600030101010101" pitchFamily="2" charset="-122"/>
              </a:rPr>
              <a:t>怒不可遏</a:t>
            </a:r>
            <a:r>
              <a:rPr lang="en-US" altLang="zh-CN" sz="3000" b="1" dirty="0">
                <a:solidFill>
                  <a:srgbClr val="FF0000"/>
                </a:solidFill>
                <a:latin typeface="宋体" panose="02010600030101010101" pitchFamily="2" charset="-122"/>
              </a:rPr>
              <a:t>】</a:t>
            </a:r>
            <a:r>
              <a:rPr lang="zh-CN" altLang="en-US" sz="3000" b="1" dirty="0">
                <a:latin typeface="宋体" panose="02010600030101010101" pitchFamily="2" charset="-122"/>
              </a:rPr>
              <a:t>愤怒得不能抑制，形容愤</a:t>
            </a:r>
            <a:r>
              <a:rPr lang="zh-CN" altLang="en-US" sz="3000" b="1" dirty="0">
                <a:solidFill>
                  <a:srgbClr val="070709"/>
                </a:solidFill>
                <a:latin typeface="宋体" panose="02010600030101010101" pitchFamily="2" charset="-122"/>
              </a:rPr>
              <a:t>怒到了极点。这里形容水势不可阻挡的样子。</a:t>
            </a:r>
            <a:endParaRPr lang="zh-CN" altLang="en-US" sz="3000" b="1" dirty="0">
              <a:solidFill>
                <a:srgbClr val="070709"/>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charRg st="0" end="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charRg st="8" end="2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charRg st="25" end="3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charRg st="38" end="5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charRg st="52" end="9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2530" name="Group 6"/>
          <p:cNvGrpSpPr/>
          <p:nvPr/>
        </p:nvGrpSpPr>
        <p:grpSpPr>
          <a:xfrm>
            <a:off x="128588" y="404813"/>
            <a:ext cx="2319337" cy="700087"/>
            <a:chOff x="138" y="461"/>
            <a:chExt cx="1461" cy="441"/>
          </a:xfrm>
        </p:grpSpPr>
        <p:pic>
          <p:nvPicPr>
            <p:cNvPr id="22535" name="Picture 7"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22536" name="文本框 2"/>
            <p:cNvSpPr txBox="1"/>
            <p:nvPr/>
          </p:nvSpPr>
          <p:spPr>
            <a:xfrm>
              <a:off x="476" y="509"/>
              <a:ext cx="1080" cy="330"/>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整体感知</a:t>
              </a:r>
              <a:endParaRPr lang="zh-CN" altLang="en-US" sz="2800" b="1" dirty="0">
                <a:solidFill>
                  <a:srgbClr val="0099CC"/>
                </a:solidFill>
                <a:latin typeface="黑体" panose="02010609060101010101" pitchFamily="49" charset="-122"/>
                <a:ea typeface="黑体" panose="02010609060101010101" pitchFamily="49" charset="-122"/>
              </a:endParaRPr>
            </a:p>
          </p:txBody>
        </p:sp>
      </p:grpSp>
      <p:sp>
        <p:nvSpPr>
          <p:cNvPr id="22531" name="文本框 15361"/>
          <p:cNvSpPr txBox="1"/>
          <p:nvPr/>
        </p:nvSpPr>
        <p:spPr>
          <a:xfrm>
            <a:off x="3492500" y="1052513"/>
            <a:ext cx="2159000" cy="646112"/>
          </a:xfrm>
          <a:prstGeom prst="rect">
            <a:avLst/>
          </a:prstGeom>
          <a:noFill/>
          <a:ln w="9525">
            <a:noFill/>
          </a:ln>
        </p:spPr>
        <p:txBody>
          <a:bodyPr>
            <a:spAutoFit/>
          </a:bodyPr>
          <a:p>
            <a:r>
              <a:rPr lang="zh-CN" altLang="en-US" sz="3600" b="1" dirty="0">
                <a:solidFill>
                  <a:srgbClr val="FF0000"/>
                </a:solidFill>
                <a:latin typeface="黑体" panose="02010609060101010101" pitchFamily="49" charset="-122"/>
                <a:ea typeface="黑体" panose="02010609060101010101" pitchFamily="49" charset="-122"/>
              </a:rPr>
              <a:t>结构梳理</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9220" name="矩形 2"/>
          <p:cNvSpPr/>
          <p:nvPr/>
        </p:nvSpPr>
        <p:spPr>
          <a:xfrm>
            <a:off x="268288" y="1844675"/>
            <a:ext cx="8597900" cy="1292225"/>
          </a:xfrm>
          <a:prstGeom prst="rect">
            <a:avLst/>
          </a:prstGeom>
          <a:noFill/>
          <a:ln w="9525">
            <a:noFill/>
          </a:ln>
        </p:spPr>
        <p:txBody>
          <a:bodyPr>
            <a:spAutoFit/>
          </a:bodyPr>
          <a:p>
            <a:pPr>
              <a:lnSpc>
                <a:spcPct val="130000"/>
              </a:lnSpc>
            </a:pPr>
            <a:r>
              <a:rPr lang="en-US" altLang="zh-CN" sz="3000" b="1" dirty="0">
                <a:solidFill>
                  <a:srgbClr val="FF0000"/>
                </a:solidFill>
                <a:latin typeface="宋体" panose="02010600030101010101" pitchFamily="2" charset="-122"/>
              </a:rPr>
              <a:t>【</a:t>
            </a:r>
            <a:r>
              <a:rPr lang="zh-CN" altLang="en-US" sz="3000" b="1" dirty="0">
                <a:solidFill>
                  <a:srgbClr val="FF0000"/>
                </a:solidFill>
                <a:latin typeface="宋体" panose="02010600030101010101" pitchFamily="2" charset="-122"/>
              </a:rPr>
              <a:t>第一部分（第</a:t>
            </a:r>
            <a:r>
              <a:rPr lang="en-US" altLang="zh-CN" sz="3000" b="1" dirty="0">
                <a:solidFill>
                  <a:srgbClr val="FF0000"/>
                </a:solidFill>
                <a:latin typeface="宋体" panose="02010600030101010101" pitchFamily="2" charset="-122"/>
              </a:rPr>
              <a:t>1—2</a:t>
            </a:r>
            <a:r>
              <a:rPr lang="zh-CN" altLang="en-US" sz="3000" b="1" dirty="0">
                <a:solidFill>
                  <a:srgbClr val="FF0000"/>
                </a:solidFill>
                <a:latin typeface="宋体" panose="02010600030101010101" pitchFamily="2" charset="-122"/>
              </a:rPr>
              <a:t>段）</a:t>
            </a:r>
            <a:r>
              <a:rPr lang="en-US" altLang="zh-CN" sz="3000" b="1" dirty="0">
                <a:solidFill>
                  <a:srgbClr val="FF0000"/>
                </a:solidFill>
                <a:latin typeface="宋体" panose="02010600030101010101" pitchFamily="2" charset="-122"/>
              </a:rPr>
              <a:t>】</a:t>
            </a:r>
            <a:endParaRPr lang="en-US" altLang="zh-CN" sz="3000" b="1" dirty="0">
              <a:solidFill>
                <a:srgbClr val="FF0000"/>
              </a:solidFill>
              <a:latin typeface="宋体" panose="02010600030101010101" pitchFamily="2" charset="-122"/>
            </a:endParaRPr>
          </a:p>
          <a:p>
            <a:pPr>
              <a:lnSpc>
                <a:spcPct val="130000"/>
              </a:lnSpc>
            </a:pPr>
            <a:r>
              <a:rPr lang="en-US" altLang="zh-CN" sz="3000" b="1" dirty="0">
                <a:solidFill>
                  <a:srgbClr val="000000"/>
                </a:solidFill>
                <a:latin typeface="宋体" panose="02010600030101010101" pitchFamily="2" charset="-122"/>
              </a:rPr>
              <a:t>    </a:t>
            </a:r>
            <a:r>
              <a:rPr lang="zh-CN" altLang="en-US" sz="3000" b="1" dirty="0">
                <a:solidFill>
                  <a:srgbClr val="000000"/>
                </a:solidFill>
                <a:latin typeface="宋体" panose="02010600030101010101" pitchFamily="2" charset="-122"/>
              </a:rPr>
              <a:t>写作者雨季看到的壶口瀑布。</a:t>
            </a:r>
            <a:endParaRPr lang="en-US" altLang="zh-CN" sz="3000" b="1" dirty="0">
              <a:solidFill>
                <a:srgbClr val="000000"/>
              </a:solidFill>
              <a:latin typeface="宋体" panose="02010600030101010101" pitchFamily="2" charset="-122"/>
            </a:endParaRPr>
          </a:p>
        </p:txBody>
      </p:sp>
      <p:sp>
        <p:nvSpPr>
          <p:cNvPr id="9221" name="矩形 2"/>
          <p:cNvSpPr/>
          <p:nvPr/>
        </p:nvSpPr>
        <p:spPr>
          <a:xfrm>
            <a:off x="260350" y="3216275"/>
            <a:ext cx="8605838" cy="1292225"/>
          </a:xfrm>
          <a:prstGeom prst="rect">
            <a:avLst/>
          </a:prstGeom>
          <a:noFill/>
          <a:ln w="9525">
            <a:noFill/>
          </a:ln>
        </p:spPr>
        <p:txBody>
          <a:bodyPr>
            <a:spAutoFit/>
          </a:bodyPr>
          <a:p>
            <a:pPr>
              <a:lnSpc>
                <a:spcPct val="130000"/>
              </a:lnSpc>
            </a:pPr>
            <a:r>
              <a:rPr lang="en-US" altLang="zh-CN" sz="3000" b="1" dirty="0">
                <a:solidFill>
                  <a:srgbClr val="FF0000"/>
                </a:solidFill>
                <a:latin typeface="宋体" panose="02010600030101010101" pitchFamily="2" charset="-122"/>
              </a:rPr>
              <a:t>【</a:t>
            </a:r>
            <a:r>
              <a:rPr lang="zh-CN" altLang="en-US" sz="3000" b="1" dirty="0">
                <a:solidFill>
                  <a:srgbClr val="FF0000"/>
                </a:solidFill>
                <a:latin typeface="宋体" panose="02010600030101010101" pitchFamily="2" charset="-122"/>
              </a:rPr>
              <a:t>第二部分（第</a:t>
            </a:r>
            <a:r>
              <a:rPr lang="en-US" altLang="zh-CN" sz="3000" b="1" dirty="0">
                <a:solidFill>
                  <a:srgbClr val="FF0000"/>
                </a:solidFill>
                <a:latin typeface="宋体" panose="02010600030101010101" pitchFamily="2" charset="-122"/>
              </a:rPr>
              <a:t>3—4</a:t>
            </a:r>
            <a:r>
              <a:rPr lang="zh-CN" altLang="en-US" sz="3000" b="1" dirty="0">
                <a:solidFill>
                  <a:srgbClr val="FF0000"/>
                </a:solidFill>
                <a:latin typeface="宋体" panose="02010600030101010101" pitchFamily="2" charset="-122"/>
              </a:rPr>
              <a:t>段）</a:t>
            </a:r>
            <a:r>
              <a:rPr lang="en-US" altLang="zh-CN" sz="3000" b="1" dirty="0">
                <a:solidFill>
                  <a:srgbClr val="FF0000"/>
                </a:solidFill>
                <a:latin typeface="宋体" panose="02010600030101010101" pitchFamily="2" charset="-122"/>
              </a:rPr>
              <a:t>】</a:t>
            </a:r>
            <a:endParaRPr lang="en-US" altLang="zh-CN" sz="3000" b="1" dirty="0">
              <a:solidFill>
                <a:srgbClr val="FF0000"/>
              </a:solidFill>
              <a:latin typeface="宋体" panose="02010600030101010101" pitchFamily="2" charset="-122"/>
            </a:endParaRPr>
          </a:p>
          <a:p>
            <a:pPr>
              <a:lnSpc>
                <a:spcPct val="130000"/>
              </a:lnSpc>
            </a:pPr>
            <a:r>
              <a:rPr lang="en-US" altLang="zh-CN" sz="3000" b="1" dirty="0">
                <a:solidFill>
                  <a:srgbClr val="000000"/>
                </a:solidFill>
                <a:latin typeface="宋体" panose="02010600030101010101" pitchFamily="2" charset="-122"/>
              </a:rPr>
              <a:t>    </a:t>
            </a:r>
            <a:r>
              <a:rPr lang="zh-CN" altLang="en-US" sz="3000" b="1" dirty="0">
                <a:solidFill>
                  <a:srgbClr val="000000"/>
                </a:solidFill>
                <a:latin typeface="宋体" panose="02010600030101010101" pitchFamily="2" charset="-122"/>
              </a:rPr>
              <a:t>写作者枯水季节看到的壶口瀑布。</a:t>
            </a:r>
            <a:endParaRPr lang="en-US" altLang="zh-CN" sz="3000" b="1" dirty="0">
              <a:solidFill>
                <a:srgbClr val="000000"/>
              </a:solidFill>
              <a:latin typeface="宋体" panose="02010600030101010101" pitchFamily="2" charset="-122"/>
            </a:endParaRPr>
          </a:p>
        </p:txBody>
      </p:sp>
      <p:sp>
        <p:nvSpPr>
          <p:cNvPr id="9222" name="矩形 2"/>
          <p:cNvSpPr/>
          <p:nvPr/>
        </p:nvSpPr>
        <p:spPr>
          <a:xfrm>
            <a:off x="268288" y="4508500"/>
            <a:ext cx="8597900" cy="1893888"/>
          </a:xfrm>
          <a:prstGeom prst="rect">
            <a:avLst/>
          </a:prstGeom>
          <a:noFill/>
          <a:ln w="9525">
            <a:noFill/>
          </a:ln>
        </p:spPr>
        <p:txBody>
          <a:bodyPr>
            <a:spAutoFit/>
          </a:bodyPr>
          <a:p>
            <a:pPr>
              <a:lnSpc>
                <a:spcPct val="130000"/>
              </a:lnSpc>
            </a:pPr>
            <a:r>
              <a:rPr lang="en-US" altLang="zh-CN" sz="3000" b="1" dirty="0">
                <a:solidFill>
                  <a:srgbClr val="FF0000"/>
                </a:solidFill>
                <a:latin typeface="宋体" panose="02010600030101010101" pitchFamily="2" charset="-122"/>
              </a:rPr>
              <a:t>【</a:t>
            </a:r>
            <a:r>
              <a:rPr lang="zh-CN" altLang="en-US" sz="3000" b="1" dirty="0">
                <a:solidFill>
                  <a:srgbClr val="FF0000"/>
                </a:solidFill>
                <a:latin typeface="宋体" panose="02010600030101010101" pitchFamily="2" charset="-122"/>
              </a:rPr>
              <a:t>第三部分（第</a:t>
            </a:r>
            <a:r>
              <a:rPr lang="en-US" altLang="zh-CN" sz="3000" b="1" dirty="0">
                <a:solidFill>
                  <a:srgbClr val="FF0000"/>
                </a:solidFill>
                <a:latin typeface="宋体" panose="02010600030101010101" pitchFamily="2" charset="-122"/>
              </a:rPr>
              <a:t>5—6</a:t>
            </a:r>
            <a:r>
              <a:rPr lang="zh-CN" altLang="en-US" sz="3000" b="1" dirty="0">
                <a:solidFill>
                  <a:srgbClr val="FF0000"/>
                </a:solidFill>
                <a:latin typeface="宋体" panose="02010600030101010101" pitchFamily="2" charset="-122"/>
              </a:rPr>
              <a:t>段）</a:t>
            </a:r>
            <a:r>
              <a:rPr lang="en-US" altLang="zh-CN" sz="3000" b="1" dirty="0">
                <a:solidFill>
                  <a:srgbClr val="FF0000"/>
                </a:solidFill>
                <a:latin typeface="宋体" panose="02010600030101010101" pitchFamily="2" charset="-122"/>
              </a:rPr>
              <a:t>】</a:t>
            </a:r>
            <a:endParaRPr lang="en-US" altLang="zh-CN" sz="3000" b="1" dirty="0">
              <a:solidFill>
                <a:srgbClr val="FF0000"/>
              </a:solidFill>
              <a:latin typeface="宋体" panose="02010600030101010101" pitchFamily="2" charset="-122"/>
            </a:endParaRPr>
          </a:p>
          <a:p>
            <a:pPr>
              <a:lnSpc>
                <a:spcPct val="130000"/>
              </a:lnSpc>
            </a:pPr>
            <a:r>
              <a:rPr lang="en-US" altLang="zh-CN" sz="3000" b="1" dirty="0">
                <a:solidFill>
                  <a:srgbClr val="000000"/>
                </a:solidFill>
                <a:latin typeface="宋体" panose="02010600030101010101" pitchFamily="2" charset="-122"/>
              </a:rPr>
              <a:t>    </a:t>
            </a:r>
            <a:r>
              <a:rPr lang="zh-CN" altLang="en-US" sz="3000" b="1" dirty="0">
                <a:solidFill>
                  <a:srgbClr val="000000"/>
                </a:solidFill>
                <a:latin typeface="宋体" panose="02010600030101010101" pitchFamily="2" charset="-122"/>
              </a:rPr>
              <a:t>由水写到石，再到写黄河博大宽厚的性格进而写到中华民族的伟大精神。</a:t>
            </a:r>
            <a:endParaRPr lang="en-US" altLang="zh-CN" sz="30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220">
                                            <p:txEl>
                                              <p:charRg st="0" end="14"/>
                                            </p:txEl>
                                          </p:spTgt>
                                        </p:tgtEl>
                                        <p:attrNameLst>
                                          <p:attrName>style.visibility</p:attrName>
                                        </p:attrNameLst>
                                      </p:cBhvr>
                                      <p:to>
                                        <p:strVal val="visible"/>
                                      </p:to>
                                    </p:set>
                                    <p:anim calcmode="lin" valueType="num">
                                      <p:cBhvr>
                                        <p:cTn id="7" dur="1000" fill="hold"/>
                                        <p:tgtEl>
                                          <p:spTgt spid="9220">
                                            <p:txEl>
                                              <p:charRg st="0" end="14"/>
                                            </p:txEl>
                                          </p:spTgt>
                                        </p:tgtEl>
                                        <p:attrNameLst>
                                          <p:attrName>ppt_w</p:attrName>
                                        </p:attrNameLst>
                                      </p:cBhvr>
                                      <p:tavLst>
                                        <p:tav tm="0">
                                          <p:val>
                                            <p:strVal val="#ppt_w*0.70"/>
                                          </p:val>
                                        </p:tav>
                                        <p:tav tm="100000">
                                          <p:val>
                                            <p:strVal val="#ppt_w"/>
                                          </p:val>
                                        </p:tav>
                                      </p:tavLst>
                                    </p:anim>
                                    <p:anim calcmode="lin" valueType="num">
                                      <p:cBhvr>
                                        <p:cTn id="8" dur="1000" fill="hold"/>
                                        <p:tgtEl>
                                          <p:spTgt spid="9220">
                                            <p:txEl>
                                              <p:charRg st="0" end="14"/>
                                            </p:txEl>
                                          </p:spTgt>
                                        </p:tgtEl>
                                        <p:attrNameLst>
                                          <p:attrName>ppt_h</p:attrName>
                                        </p:attrNameLst>
                                      </p:cBhvr>
                                      <p:tavLst>
                                        <p:tav tm="0">
                                          <p:val>
                                            <p:strVal val="#ppt_h"/>
                                          </p:val>
                                        </p:tav>
                                        <p:tav tm="100000">
                                          <p:val>
                                            <p:strVal val="#ppt_h"/>
                                          </p:val>
                                        </p:tav>
                                      </p:tavLst>
                                    </p:anim>
                                    <p:animEffect transition="in" filter="fade">
                                      <p:cBhvr>
                                        <p:cTn id="9" dur="1000"/>
                                        <p:tgtEl>
                                          <p:spTgt spid="9220">
                                            <p:txEl>
                                              <p:charRg st="0" end="14"/>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220">
                                            <p:txEl>
                                              <p:charRg st="14" end="32"/>
                                            </p:txEl>
                                          </p:spTgt>
                                        </p:tgtEl>
                                        <p:attrNameLst>
                                          <p:attrName>style.visibility</p:attrName>
                                        </p:attrNameLst>
                                      </p:cBhvr>
                                      <p:to>
                                        <p:strVal val="visible"/>
                                      </p:to>
                                    </p:set>
                                    <p:anim calcmode="lin" valueType="num">
                                      <p:cBhvr>
                                        <p:cTn id="14" dur="1000" fill="hold"/>
                                        <p:tgtEl>
                                          <p:spTgt spid="9220">
                                            <p:txEl>
                                              <p:charRg st="14" end="32"/>
                                            </p:txEl>
                                          </p:spTgt>
                                        </p:tgtEl>
                                        <p:attrNameLst>
                                          <p:attrName>ppt_w</p:attrName>
                                        </p:attrNameLst>
                                      </p:cBhvr>
                                      <p:tavLst>
                                        <p:tav tm="0">
                                          <p:val>
                                            <p:strVal val="#ppt_w*0.70"/>
                                          </p:val>
                                        </p:tav>
                                        <p:tav tm="100000">
                                          <p:val>
                                            <p:strVal val="#ppt_w"/>
                                          </p:val>
                                        </p:tav>
                                      </p:tavLst>
                                    </p:anim>
                                    <p:anim calcmode="lin" valueType="num">
                                      <p:cBhvr>
                                        <p:cTn id="15" dur="1000" fill="hold"/>
                                        <p:tgtEl>
                                          <p:spTgt spid="9220">
                                            <p:txEl>
                                              <p:charRg st="14" end="32"/>
                                            </p:txEl>
                                          </p:spTgt>
                                        </p:tgtEl>
                                        <p:attrNameLst>
                                          <p:attrName>ppt_h</p:attrName>
                                        </p:attrNameLst>
                                      </p:cBhvr>
                                      <p:tavLst>
                                        <p:tav tm="0">
                                          <p:val>
                                            <p:strVal val="#ppt_h"/>
                                          </p:val>
                                        </p:tav>
                                        <p:tav tm="100000">
                                          <p:val>
                                            <p:strVal val="#ppt_h"/>
                                          </p:val>
                                        </p:tav>
                                      </p:tavLst>
                                    </p:anim>
                                    <p:animEffect transition="in" filter="fade">
                                      <p:cBhvr>
                                        <p:cTn id="16" dur="1000"/>
                                        <p:tgtEl>
                                          <p:spTgt spid="9220">
                                            <p:txEl>
                                              <p:charRg st="14" end="3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9221">
                                            <p:txEl>
                                              <p:charRg st="0" end="14"/>
                                            </p:txEl>
                                          </p:spTgt>
                                        </p:tgtEl>
                                        <p:attrNameLst>
                                          <p:attrName>style.visibility</p:attrName>
                                        </p:attrNameLst>
                                      </p:cBhvr>
                                      <p:to>
                                        <p:strVal val="visible"/>
                                      </p:to>
                                    </p:set>
                                    <p:anim calcmode="lin" valueType="num">
                                      <p:cBhvr>
                                        <p:cTn id="21" dur="1000" fill="hold"/>
                                        <p:tgtEl>
                                          <p:spTgt spid="9221">
                                            <p:txEl>
                                              <p:charRg st="0" end="14"/>
                                            </p:txEl>
                                          </p:spTgt>
                                        </p:tgtEl>
                                        <p:attrNameLst>
                                          <p:attrName>ppt_w</p:attrName>
                                        </p:attrNameLst>
                                      </p:cBhvr>
                                      <p:tavLst>
                                        <p:tav tm="0">
                                          <p:val>
                                            <p:strVal val="#ppt_w*0.70"/>
                                          </p:val>
                                        </p:tav>
                                        <p:tav tm="100000">
                                          <p:val>
                                            <p:strVal val="#ppt_w"/>
                                          </p:val>
                                        </p:tav>
                                      </p:tavLst>
                                    </p:anim>
                                    <p:anim calcmode="lin" valueType="num">
                                      <p:cBhvr>
                                        <p:cTn id="22" dur="1000" fill="hold"/>
                                        <p:tgtEl>
                                          <p:spTgt spid="9221">
                                            <p:txEl>
                                              <p:charRg st="0" end="14"/>
                                            </p:txEl>
                                          </p:spTgt>
                                        </p:tgtEl>
                                        <p:attrNameLst>
                                          <p:attrName>ppt_h</p:attrName>
                                        </p:attrNameLst>
                                      </p:cBhvr>
                                      <p:tavLst>
                                        <p:tav tm="0">
                                          <p:val>
                                            <p:strVal val="#ppt_h"/>
                                          </p:val>
                                        </p:tav>
                                        <p:tav tm="100000">
                                          <p:val>
                                            <p:strVal val="#ppt_h"/>
                                          </p:val>
                                        </p:tav>
                                      </p:tavLst>
                                    </p:anim>
                                    <p:animEffect transition="in" filter="fade">
                                      <p:cBhvr>
                                        <p:cTn id="23" dur="1000"/>
                                        <p:tgtEl>
                                          <p:spTgt spid="9221">
                                            <p:txEl>
                                              <p:charRg st="0" end="1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9221">
                                            <p:txEl>
                                              <p:charRg st="14" end="34"/>
                                            </p:txEl>
                                          </p:spTgt>
                                        </p:tgtEl>
                                        <p:attrNameLst>
                                          <p:attrName>style.visibility</p:attrName>
                                        </p:attrNameLst>
                                      </p:cBhvr>
                                      <p:to>
                                        <p:strVal val="visible"/>
                                      </p:to>
                                    </p:set>
                                    <p:anim calcmode="lin" valueType="num">
                                      <p:cBhvr>
                                        <p:cTn id="28" dur="1000" fill="hold"/>
                                        <p:tgtEl>
                                          <p:spTgt spid="9221">
                                            <p:txEl>
                                              <p:charRg st="14" end="34"/>
                                            </p:txEl>
                                          </p:spTgt>
                                        </p:tgtEl>
                                        <p:attrNameLst>
                                          <p:attrName>ppt_w</p:attrName>
                                        </p:attrNameLst>
                                      </p:cBhvr>
                                      <p:tavLst>
                                        <p:tav tm="0">
                                          <p:val>
                                            <p:strVal val="#ppt_w*0.70"/>
                                          </p:val>
                                        </p:tav>
                                        <p:tav tm="100000">
                                          <p:val>
                                            <p:strVal val="#ppt_w"/>
                                          </p:val>
                                        </p:tav>
                                      </p:tavLst>
                                    </p:anim>
                                    <p:anim calcmode="lin" valueType="num">
                                      <p:cBhvr>
                                        <p:cTn id="29" dur="1000" fill="hold"/>
                                        <p:tgtEl>
                                          <p:spTgt spid="9221">
                                            <p:txEl>
                                              <p:charRg st="14" end="34"/>
                                            </p:txEl>
                                          </p:spTgt>
                                        </p:tgtEl>
                                        <p:attrNameLst>
                                          <p:attrName>ppt_h</p:attrName>
                                        </p:attrNameLst>
                                      </p:cBhvr>
                                      <p:tavLst>
                                        <p:tav tm="0">
                                          <p:val>
                                            <p:strVal val="#ppt_h"/>
                                          </p:val>
                                        </p:tav>
                                        <p:tav tm="100000">
                                          <p:val>
                                            <p:strVal val="#ppt_h"/>
                                          </p:val>
                                        </p:tav>
                                      </p:tavLst>
                                    </p:anim>
                                    <p:animEffect transition="in" filter="fade">
                                      <p:cBhvr>
                                        <p:cTn id="30" dur="1000"/>
                                        <p:tgtEl>
                                          <p:spTgt spid="9221">
                                            <p:txEl>
                                              <p:charRg st="14" end="3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9222">
                                            <p:txEl>
                                              <p:charRg st="0" end="14"/>
                                            </p:txEl>
                                          </p:spTgt>
                                        </p:tgtEl>
                                        <p:attrNameLst>
                                          <p:attrName>style.visibility</p:attrName>
                                        </p:attrNameLst>
                                      </p:cBhvr>
                                      <p:to>
                                        <p:strVal val="visible"/>
                                      </p:to>
                                    </p:set>
                                    <p:anim calcmode="lin" valueType="num">
                                      <p:cBhvr>
                                        <p:cTn id="35" dur="1000" fill="hold"/>
                                        <p:tgtEl>
                                          <p:spTgt spid="9222">
                                            <p:txEl>
                                              <p:charRg st="0" end="14"/>
                                            </p:txEl>
                                          </p:spTgt>
                                        </p:tgtEl>
                                        <p:attrNameLst>
                                          <p:attrName>ppt_w</p:attrName>
                                        </p:attrNameLst>
                                      </p:cBhvr>
                                      <p:tavLst>
                                        <p:tav tm="0">
                                          <p:val>
                                            <p:strVal val="#ppt_w*0.70"/>
                                          </p:val>
                                        </p:tav>
                                        <p:tav tm="100000">
                                          <p:val>
                                            <p:strVal val="#ppt_w"/>
                                          </p:val>
                                        </p:tav>
                                      </p:tavLst>
                                    </p:anim>
                                    <p:anim calcmode="lin" valueType="num">
                                      <p:cBhvr>
                                        <p:cTn id="36" dur="1000" fill="hold"/>
                                        <p:tgtEl>
                                          <p:spTgt spid="9222">
                                            <p:txEl>
                                              <p:charRg st="0" end="14"/>
                                            </p:txEl>
                                          </p:spTgt>
                                        </p:tgtEl>
                                        <p:attrNameLst>
                                          <p:attrName>ppt_h</p:attrName>
                                        </p:attrNameLst>
                                      </p:cBhvr>
                                      <p:tavLst>
                                        <p:tav tm="0">
                                          <p:val>
                                            <p:strVal val="#ppt_h"/>
                                          </p:val>
                                        </p:tav>
                                        <p:tav tm="100000">
                                          <p:val>
                                            <p:strVal val="#ppt_h"/>
                                          </p:val>
                                        </p:tav>
                                      </p:tavLst>
                                    </p:anim>
                                    <p:animEffect transition="in" filter="fade">
                                      <p:cBhvr>
                                        <p:cTn id="37" dur="1000"/>
                                        <p:tgtEl>
                                          <p:spTgt spid="9222">
                                            <p:txEl>
                                              <p:charRg st="0"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9222">
                                            <p:txEl>
                                              <p:charRg st="14" end="51"/>
                                            </p:txEl>
                                          </p:spTgt>
                                        </p:tgtEl>
                                        <p:attrNameLst>
                                          <p:attrName>style.visibility</p:attrName>
                                        </p:attrNameLst>
                                      </p:cBhvr>
                                      <p:to>
                                        <p:strVal val="visible"/>
                                      </p:to>
                                    </p:set>
                                    <p:anim calcmode="lin" valueType="num">
                                      <p:cBhvr>
                                        <p:cTn id="42" dur="1000" fill="hold"/>
                                        <p:tgtEl>
                                          <p:spTgt spid="9222">
                                            <p:txEl>
                                              <p:charRg st="14" end="51"/>
                                            </p:txEl>
                                          </p:spTgt>
                                        </p:tgtEl>
                                        <p:attrNameLst>
                                          <p:attrName>ppt_w</p:attrName>
                                        </p:attrNameLst>
                                      </p:cBhvr>
                                      <p:tavLst>
                                        <p:tav tm="0">
                                          <p:val>
                                            <p:strVal val="#ppt_w*0.70"/>
                                          </p:val>
                                        </p:tav>
                                        <p:tav tm="100000">
                                          <p:val>
                                            <p:strVal val="#ppt_w"/>
                                          </p:val>
                                        </p:tav>
                                      </p:tavLst>
                                    </p:anim>
                                    <p:anim calcmode="lin" valueType="num">
                                      <p:cBhvr>
                                        <p:cTn id="43" dur="1000" fill="hold"/>
                                        <p:tgtEl>
                                          <p:spTgt spid="9222">
                                            <p:txEl>
                                              <p:charRg st="14" end="51"/>
                                            </p:txEl>
                                          </p:spTgt>
                                        </p:tgtEl>
                                        <p:attrNameLst>
                                          <p:attrName>ppt_h</p:attrName>
                                        </p:attrNameLst>
                                      </p:cBhvr>
                                      <p:tavLst>
                                        <p:tav tm="0">
                                          <p:val>
                                            <p:strVal val="#ppt_h"/>
                                          </p:val>
                                        </p:tav>
                                        <p:tav tm="100000">
                                          <p:val>
                                            <p:strVal val="#ppt_h"/>
                                          </p:val>
                                        </p:tav>
                                      </p:tavLst>
                                    </p:anim>
                                    <p:animEffect transition="in" filter="fade">
                                      <p:cBhvr>
                                        <p:cTn id="44" dur="1000"/>
                                        <p:tgtEl>
                                          <p:spTgt spid="9222">
                                            <p:txEl>
                                              <p:charRg st="14" end="5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uild="p"/>
      <p:bldP spid="9221" grpId="0" build="p"/>
      <p:bldP spid="9222"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3554" name="Picture 3" descr="C:\Users\Administrator\Desktop\图片1.jpg"/>
          <p:cNvPicPr>
            <a:picLocks noChangeAspect="1"/>
          </p:cNvPicPr>
          <p:nvPr/>
        </p:nvPicPr>
        <p:blipFill>
          <a:blip r:embed="rId1"/>
          <a:stretch>
            <a:fillRect/>
          </a:stretch>
        </p:blipFill>
        <p:spPr>
          <a:xfrm>
            <a:off x="300038" y="949325"/>
            <a:ext cx="8543925" cy="3632200"/>
          </a:xfrm>
          <a:prstGeom prst="rect">
            <a:avLst/>
          </a:prstGeom>
          <a:noFill/>
          <a:ln w="9525">
            <a:noFill/>
          </a:ln>
        </p:spPr>
      </p:pic>
      <p:sp>
        <p:nvSpPr>
          <p:cNvPr id="23555" name="矩形 2"/>
          <p:cNvSpPr/>
          <p:nvPr/>
        </p:nvSpPr>
        <p:spPr>
          <a:xfrm>
            <a:off x="2700338" y="4868863"/>
            <a:ext cx="3660775" cy="554037"/>
          </a:xfrm>
          <a:prstGeom prst="rect">
            <a:avLst/>
          </a:prstGeom>
          <a:noFill/>
          <a:ln w="9525">
            <a:noFill/>
          </a:ln>
        </p:spPr>
        <p:txBody>
          <a:bodyPr wrap="none">
            <a:spAutoFit/>
          </a:bodyPr>
          <a:p>
            <a:r>
              <a:rPr lang="zh-CN" altLang="en-US" sz="3000" b="1" dirty="0">
                <a:solidFill>
                  <a:srgbClr val="000000"/>
                </a:solidFill>
                <a:latin typeface="宋体" panose="02010600030101010101" pitchFamily="2" charset="-122"/>
              </a:rPr>
              <a:t>雨季看到的壶口瀑布</a:t>
            </a:r>
            <a:endParaRPr lang="zh-CN" altLang="en-US" dirty="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4578" name="组合 1"/>
          <p:cNvGrpSpPr/>
          <p:nvPr/>
        </p:nvGrpSpPr>
        <p:grpSpPr>
          <a:xfrm>
            <a:off x="684213" y="620713"/>
            <a:ext cx="7775575" cy="5472112"/>
            <a:chOff x="683568" y="620688"/>
            <a:chExt cx="7776864" cy="5472608"/>
          </a:xfrm>
        </p:grpSpPr>
        <p:pic>
          <p:nvPicPr>
            <p:cNvPr id="24579" name="Picture 2" descr="http://p1.pstatp.com/large/1f8e00005e26254f7be4"/>
            <p:cNvPicPr>
              <a:picLocks noChangeAspect="1"/>
            </p:cNvPicPr>
            <p:nvPr/>
          </p:nvPicPr>
          <p:blipFill>
            <a:blip r:embed="rId1"/>
            <a:stretch>
              <a:fillRect/>
            </a:stretch>
          </p:blipFill>
          <p:spPr>
            <a:xfrm>
              <a:off x="683568" y="620688"/>
              <a:ext cx="7776864" cy="4848390"/>
            </a:xfrm>
            <a:prstGeom prst="rect">
              <a:avLst/>
            </a:prstGeom>
            <a:noFill/>
            <a:ln w="9525">
              <a:noFill/>
            </a:ln>
          </p:spPr>
        </p:pic>
        <p:sp>
          <p:nvSpPr>
            <p:cNvPr id="24580" name="矩形 2"/>
            <p:cNvSpPr/>
            <p:nvPr/>
          </p:nvSpPr>
          <p:spPr>
            <a:xfrm>
              <a:off x="3127534" y="5539298"/>
              <a:ext cx="2888932" cy="553998"/>
            </a:xfrm>
            <a:prstGeom prst="rect">
              <a:avLst/>
            </a:prstGeom>
            <a:noFill/>
            <a:ln w="9525">
              <a:noFill/>
            </a:ln>
          </p:spPr>
          <p:txBody>
            <a:bodyPr wrap="none">
              <a:spAutoFit/>
            </a:bodyPr>
            <a:p>
              <a:r>
                <a:rPr lang="zh-CN" altLang="en-US" sz="3000" b="1" dirty="0">
                  <a:solidFill>
                    <a:srgbClr val="000000"/>
                  </a:solidFill>
                  <a:latin typeface="宋体" panose="02010600030101010101" pitchFamily="2" charset="-122"/>
                </a:rPr>
                <a:t>枯水期壶口瀑布</a:t>
              </a:r>
              <a:endParaRPr lang="zh-CN" altLang="en-US" dirty="0">
                <a:latin typeface="Arial" panose="020B0604020202020204" pitchFamily="34" charset="0"/>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副标题 2"/>
          <p:cNvSpPr/>
          <p:nvPr/>
        </p:nvSpPr>
        <p:spPr>
          <a:xfrm>
            <a:off x="6188869" y="4308872"/>
            <a:ext cx="8826104" cy="519113"/>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lnSpc>
                <a:spcPct val="90000"/>
              </a:lnSpc>
              <a:spcBef>
                <a:spcPts val="1000"/>
              </a:spcBef>
              <a:buFont typeface="Arial" panose="020B0604020202020204" pitchFamily="34" charset="0"/>
            </a:pPr>
            <a:endParaRPr lang="zh-CN" altLang="en-US" sz="2400">
              <a:latin typeface="黑体" panose="02010609060101010101" pitchFamily="49" charset="-122"/>
              <a:ea typeface="黑体" panose="02010609060101010101" pitchFamily="49" charset="-122"/>
            </a:endParaRPr>
          </a:p>
        </p:txBody>
      </p:sp>
      <p:sp>
        <p:nvSpPr>
          <p:cNvPr id="16386" name="副标题 2"/>
          <p:cNvSpPr txBox="1"/>
          <p:nvPr/>
        </p:nvSpPr>
        <p:spPr>
          <a:xfrm>
            <a:off x="5930504" y="5643563"/>
            <a:ext cx="2706291" cy="357188"/>
          </a:xfrm>
          <a:prstGeom prst="rect">
            <a:avLst/>
          </a:prstGeom>
        </p:spPr>
        <p:txBody>
          <a:bodyPr anchor="t" anchorCtr="0">
            <a:normAutofit/>
          </a:bodyPr>
          <a:lstStyle>
            <a:defPPr>
              <a:defRPr lang="zh-CN"/>
            </a:defPPr>
            <a:lvl1pPr mar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lang="zh-CN" altLang="en-US" sz="2400" b="0" i="0" u="none" kern="1200" baseline="0">
                <a:solidFill>
                  <a:schemeClr val="tx1"/>
                </a:solidFill>
                <a:latin typeface="+mn-lt"/>
                <a:ea typeface="+mn-ea"/>
                <a:cs typeface="+mn-cs"/>
              </a:defRPr>
            </a:lvl1pPr>
            <a:lvl2pPr marL="4572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2000" b="0" i="0" u="none" kern="1200" baseline="0">
                <a:solidFill>
                  <a:schemeClr val="tx1"/>
                </a:solidFill>
                <a:latin typeface="+mn-lt"/>
                <a:ea typeface="+mn-ea"/>
                <a:cs typeface="+mn-cs"/>
              </a:defRPr>
            </a:lvl2pPr>
            <a:lvl3pPr marL="9144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800" b="0" i="0" u="none" kern="1200" baseline="0">
                <a:solidFill>
                  <a:schemeClr val="tx1"/>
                </a:solidFill>
                <a:latin typeface="+mn-lt"/>
                <a:ea typeface="+mn-ea"/>
                <a:cs typeface="+mn-cs"/>
              </a:defRPr>
            </a:lvl3pPr>
            <a:lvl4pPr marL="13716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600" b="0" i="0" u="none" kern="1200" baseline="0">
                <a:solidFill>
                  <a:schemeClr val="tx1"/>
                </a:solidFill>
                <a:latin typeface="+mn-lt"/>
                <a:ea typeface="+mn-ea"/>
                <a:cs typeface="+mn-cs"/>
              </a:defRPr>
            </a:lvl4pPr>
            <a:lvl5pPr marL="1828800" indent="0" algn="ctr" defTabSz="914400" rtl="0" eaLnBrk="1" fontAlgn="base" latinLnBrk="0" hangingPunct="1">
              <a:lnSpc>
                <a:spcPct val="90000"/>
              </a:lnSpc>
              <a:spcBef>
                <a:spcPts val="500"/>
              </a:spcBef>
              <a:spcAft>
                <a:spcPct val="0"/>
              </a:spcAft>
              <a:buClrTx/>
              <a:buSzTx/>
              <a:buFont typeface="Arial" panose="020B0604020202020204" pitchFamily="34" charset="0"/>
              <a:buNone/>
              <a:defRPr lang="zh-CN" altLang="en-US" sz="1600" b="0" i="0" u="none" kern="1200" baseline="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lang="zh-CN" altLang="en-US" sz="1600" kern="1200">
                <a:solidFill>
                  <a:schemeClr val="tx1"/>
                </a:solidFill>
                <a:latin typeface="+mn-lt"/>
                <a:ea typeface="+mn-ea"/>
                <a:cs typeface="+mn-cs"/>
              </a:defRPr>
            </a:lvl9pPr>
          </a:lstStyle>
          <a:p>
            <a:pPr marL="0" marR="0" lvl="0" indent="0" algn="ctr" fontAlgn="base">
              <a:lnSpc>
                <a:spcPct val="90000"/>
              </a:lnSpc>
              <a:spcBef>
                <a:spcPts val="1000"/>
              </a:spcBef>
              <a:spcAft>
                <a:spcPct val="0"/>
              </a:spcAft>
            </a:pPr>
            <a:r>
              <a:rPr lang="en-US" altLang="zh-CN" sz="1800" i="1" spc="0">
                <a:solidFill>
                  <a:srgbClr val="F2F2F2"/>
                </a:solidFill>
                <a:latin typeface="黑体" panose="02010609060101010101" pitchFamily="49" charset="-122"/>
                <a:ea typeface="黑体" panose="02010609060101010101" pitchFamily="49" charset="-122"/>
              </a:rPr>
              <a:t>CHUZHONG YUWEN</a:t>
            </a:r>
            <a:endParaRPr lang="zh-CN" altLang="en-US" sz="1800" i="1">
              <a:solidFill>
                <a:srgbClr val="F2F2F2"/>
              </a:solidFill>
              <a:latin typeface="黑体" panose="02010609060101010101" pitchFamily="49" charset="-122"/>
              <a:ea typeface="黑体" panose="02010609060101010101" pitchFamily="49" charset="-122"/>
            </a:endParaRPr>
          </a:p>
        </p:txBody>
      </p:sp>
      <p:pic>
        <p:nvPicPr>
          <p:cNvPr id="16387" name="原创设计师QQ598969553      _6"/>
          <p:cNvPicPr>
            <a:picLocks noGrp="1" noChangeAspect="1"/>
          </p:cNvPicPr>
          <p:nvPr/>
        </p:nvPicPr>
        <p:blipFill>
          <a:blip r:embed="rId1"/>
          <a:stretch>
            <a:fillRect/>
          </a:stretch>
        </p:blipFill>
        <p:spPr>
          <a:xfrm>
            <a:off x="136129" y="500142"/>
            <a:ext cx="1969294" cy="1028700"/>
          </a:xfrm>
          <a:prstGeom prst="rect">
            <a:avLst/>
          </a:prstGeom>
          <a:noFill/>
          <a:ln>
            <a:miter lim="800000"/>
            <a:headEnd/>
            <a:tailEnd/>
          </a:ln>
        </p:spPr>
      </p:pic>
      <p:sp>
        <p:nvSpPr>
          <p:cNvPr id="16388" name="TextBox 8"/>
          <p:cNvSpPr/>
          <p:nvPr/>
        </p:nvSpPr>
        <p:spPr>
          <a:xfrm>
            <a:off x="592455" y="500380"/>
            <a:ext cx="1307465" cy="64516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0" hangingPunct="0"/>
            <a:r>
              <a:rPr lang="zh-CN" altLang="en-US" sz="3600">
                <a:latin typeface="华文行楷" pitchFamily="2" charset="-122"/>
                <a:ea typeface="华文行楷" pitchFamily="2" charset="-122"/>
              </a:rPr>
              <a:t>赏景</a:t>
            </a:r>
            <a:endParaRPr lang="zh-CN" altLang="en-US" sz="3600">
              <a:latin typeface="华文行楷" pitchFamily="2" charset="-122"/>
              <a:ea typeface="华文行楷" pitchFamily="2" charset="-122"/>
            </a:endParaRPr>
          </a:p>
        </p:txBody>
      </p:sp>
      <p:sp>
        <p:nvSpPr>
          <p:cNvPr id="16389" name="Rectangle 33"/>
          <p:cNvSpPr/>
          <p:nvPr/>
        </p:nvSpPr>
        <p:spPr>
          <a:xfrm>
            <a:off x="3292078" y="1832412"/>
            <a:ext cx="2753915" cy="598805"/>
          </a:xfrm>
          <a:prstGeom prst="rect">
            <a:avLst/>
          </a:prstGeom>
          <a:noFill/>
          <a:ln>
            <a:noFill/>
            <a:miter lim="800000"/>
          </a:ln>
          <a:effectLst>
            <a:prstShdw prst="shdw17" dist="17961" dir="2700000">
              <a:srgbClr val="375D80"/>
            </a:prstShdw>
          </a:effectLst>
        </p:spPr>
        <p:txBody>
          <a:bodyPr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0" hangingPunct="0"/>
            <a:r>
              <a:rPr lang="en-US" altLang="zh-CN" sz="3300">
                <a:latin typeface="华文行楷" pitchFamily="2" charset="-122"/>
                <a:ea typeface="华文行楷" pitchFamily="2" charset="-122"/>
              </a:rPr>
              <a:t>《</a:t>
            </a:r>
            <a:r>
              <a:rPr lang="zh-CN" altLang="en-US" sz="3300">
                <a:latin typeface="华文行楷" pitchFamily="2" charset="-122"/>
                <a:ea typeface="华文行楷" pitchFamily="2" charset="-122"/>
              </a:rPr>
              <a:t>壶口瀑布</a:t>
            </a:r>
            <a:r>
              <a:rPr lang="en-US" altLang="zh-CN" sz="3300">
                <a:latin typeface="华文行楷" pitchFamily="2" charset="-122"/>
                <a:ea typeface="华文行楷" pitchFamily="2" charset="-122"/>
              </a:rPr>
              <a:t>》</a:t>
            </a:r>
            <a:endParaRPr lang="en-US" altLang="zh-CN" sz="3300">
              <a:latin typeface="华文行楷" pitchFamily="2" charset="-122"/>
              <a:ea typeface="华文行楷" pitchFamily="2" charset="-122"/>
            </a:endParaRPr>
          </a:p>
        </p:txBody>
      </p:sp>
      <p:pic>
        <p:nvPicPr>
          <p:cNvPr id="16390" name="内容占位符 5" descr="壶口瀑布2.jpg"/>
          <p:cNvPicPr>
            <a:picLocks noChangeAspect="1"/>
          </p:cNvPicPr>
          <p:nvPr/>
        </p:nvPicPr>
        <p:blipFill>
          <a:blip r:embed="rId2"/>
          <a:stretch>
            <a:fillRect/>
          </a:stretch>
        </p:blipFill>
        <p:spPr>
          <a:xfrm>
            <a:off x="0" y="1955006"/>
            <a:ext cx="2491979" cy="3688556"/>
          </a:xfrm>
          <a:prstGeom prst="rect">
            <a:avLst/>
          </a:prstGeom>
          <a:noFill/>
          <a:ln>
            <a:noFill/>
            <a:miter lim="800000"/>
            <a:headEnd/>
            <a:tailEnd/>
          </a:ln>
        </p:spPr>
      </p:pic>
      <p:pic>
        <p:nvPicPr>
          <p:cNvPr id="16391" name="内容占位符 6" descr="timg (1.jpg"/>
          <p:cNvPicPr>
            <a:picLocks noChangeAspect="1"/>
          </p:cNvPicPr>
          <p:nvPr/>
        </p:nvPicPr>
        <p:blipFill>
          <a:blip r:embed="rId3"/>
          <a:stretch>
            <a:fillRect/>
          </a:stretch>
        </p:blipFill>
        <p:spPr>
          <a:xfrm>
            <a:off x="6709172" y="1955006"/>
            <a:ext cx="2434828" cy="3688556"/>
          </a:xfrm>
          <a:prstGeom prst="rect">
            <a:avLst/>
          </a:prstGeom>
          <a:noFill/>
          <a:ln>
            <a:noFill/>
            <a:miter lim="800000"/>
            <a:headEnd/>
            <a:tailEnd/>
          </a:ln>
        </p:spPr>
      </p:pic>
      <p:sp>
        <p:nvSpPr>
          <p:cNvPr id="16392" name="圆角矩形 11"/>
          <p:cNvSpPr/>
          <p:nvPr/>
        </p:nvSpPr>
        <p:spPr>
          <a:xfrm>
            <a:off x="2583180" y="2754630"/>
            <a:ext cx="3977640" cy="514349"/>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250190" dir="8460000" algn="ctr">
              <a:schemeClr val="tx1">
                <a:alpha val="28000"/>
              </a:scheme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mn-lt"/>
              <a:ea typeface="+mn-ea"/>
              <a:cs typeface="+mn-cs"/>
            </a:endParaRPr>
          </a:p>
        </p:txBody>
      </p:sp>
      <p:sp>
        <p:nvSpPr>
          <p:cNvPr id="16393" name="TextBox 12"/>
          <p:cNvSpPr/>
          <p:nvPr/>
        </p:nvSpPr>
        <p:spPr>
          <a:xfrm>
            <a:off x="2708672" y="2788444"/>
            <a:ext cx="3337322" cy="50673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0" hangingPunct="0"/>
            <a:r>
              <a:rPr lang="zh-CN" altLang="en-US" sz="2700">
                <a:latin typeface="华文行楷" pitchFamily="2" charset="-122"/>
                <a:ea typeface="华文行楷" pitchFamily="2" charset="-122"/>
              </a:rPr>
              <a:t>什么时间、位置？</a:t>
            </a:r>
            <a:endParaRPr lang="zh-CN" altLang="en-US" sz="2700">
              <a:latin typeface="华文行楷" pitchFamily="2" charset="-122"/>
              <a:ea typeface="华文行楷" pitchFamily="2" charset="-122"/>
            </a:endParaRPr>
          </a:p>
        </p:txBody>
      </p:sp>
      <p:sp>
        <p:nvSpPr>
          <p:cNvPr id="16394" name="圆角矩形 15"/>
          <p:cNvSpPr/>
          <p:nvPr/>
        </p:nvSpPr>
        <p:spPr>
          <a:xfrm>
            <a:off x="2514600" y="4000500"/>
            <a:ext cx="4114800" cy="514349"/>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250190" dir="8460000" algn="ctr">
              <a:schemeClr val="tx1">
                <a:alpha val="28000"/>
              </a:scheme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mn-lt"/>
              <a:ea typeface="+mn-ea"/>
              <a:cs typeface="+mn-cs"/>
            </a:endParaRPr>
          </a:p>
        </p:txBody>
      </p:sp>
      <p:sp>
        <p:nvSpPr>
          <p:cNvPr id="16395" name="TextBox 16"/>
          <p:cNvSpPr/>
          <p:nvPr/>
        </p:nvSpPr>
        <p:spPr>
          <a:xfrm>
            <a:off x="2491979" y="4035028"/>
            <a:ext cx="4835128" cy="48323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0" hangingPunct="0"/>
            <a:r>
              <a:rPr lang="zh-CN" altLang="zh-CN" sz="2550">
                <a:latin typeface="华文行楷" pitchFamily="2" charset="-122"/>
                <a:ea typeface="华文行楷" pitchFamily="2" charset="-122"/>
              </a:rPr>
              <a:t>看到了</a:t>
            </a:r>
            <a:r>
              <a:rPr lang="zh-CN" altLang="en-US" sz="2550">
                <a:latin typeface="华文行楷" pitchFamily="2" charset="-122"/>
                <a:ea typeface="华文行楷" pitchFamily="2" charset="-122"/>
              </a:rPr>
              <a:t>怎样特点的壶口瀑布</a:t>
            </a:r>
            <a:r>
              <a:rPr lang="zh-CN" altLang="zh-CN" sz="2550">
                <a:latin typeface="华文行楷" pitchFamily="2" charset="-122"/>
                <a:ea typeface="华文行楷" pitchFamily="2" charset="-122"/>
              </a:rPr>
              <a:t>？</a:t>
            </a:r>
            <a:endParaRPr lang="zh-CN" altLang="en-US" sz="2550"/>
          </a:p>
        </p:txBody>
      </p:sp>
      <p:sp>
        <p:nvSpPr>
          <p:cNvPr id="16396" name="TextBox 5"/>
          <p:cNvSpPr/>
          <p:nvPr/>
        </p:nvSpPr>
        <p:spPr>
          <a:xfrm>
            <a:off x="2465785" y="5251847"/>
            <a:ext cx="4951809" cy="49593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0" hangingPunct="0"/>
            <a:r>
              <a:rPr lang="zh-CN" altLang="zh-CN" sz="2625" b="1">
                <a:latin typeface="华文行楷" pitchFamily="2" charset="-122"/>
                <a:ea typeface="华文行楷" pitchFamily="2" charset="-122"/>
              </a:rPr>
              <a:t>温馨提示：</a:t>
            </a:r>
            <a:r>
              <a:rPr lang="zh-CN" altLang="en-US" sz="2625" b="1">
                <a:latin typeface="华文行楷" pitchFamily="2" charset="-122"/>
                <a:ea typeface="华文行楷" pitchFamily="2" charset="-122"/>
              </a:rPr>
              <a:t>抓住</a:t>
            </a:r>
            <a:r>
              <a:rPr lang="zh-CN" altLang="zh-CN" sz="2625" b="1">
                <a:latin typeface="华文行楷" pitchFamily="2" charset="-122"/>
                <a:ea typeface="华文行楷" pitchFamily="2" charset="-122"/>
              </a:rPr>
              <a:t>关键词、句。</a:t>
            </a:r>
            <a:endParaRPr lang="zh-CN" altLang="zh-CN" sz="2625">
              <a:latin typeface="华文行楷" pitchFamily="2" charset="-122"/>
              <a:ea typeface="华文行楷"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fade">
                                      <p:cBhvr>
                                        <p:cTn id="7" dur="2000" fill="hold"/>
                                        <p:tgtEl>
                                          <p:spTgt spid="16387"/>
                                        </p:tgtEl>
                                      </p:cBhvr>
                                    </p:animEffect>
                                  </p:childTnLst>
                                </p:cTn>
                              </p:par>
                              <p:par>
                                <p:cTn id="8" presetID="10" presetClass="entr" presetSubtype="0" fill="hold" nodeType="withEffect">
                                  <p:stCondLst>
                                    <p:cond delay="0"/>
                                  </p:stCondLst>
                                  <p:childTnLst>
                                    <p:set>
                                      <p:cBhvr>
                                        <p:cTn id="9" dur="1" fill="hold">
                                          <p:stCondLst>
                                            <p:cond delay="0"/>
                                          </p:stCondLst>
                                        </p:cTn>
                                        <p:tgtEl>
                                          <p:spTgt spid="16388">
                                            <p:txEl>
                                              <p:pRg st="0" end="0"/>
                                            </p:txEl>
                                          </p:spTgt>
                                        </p:tgtEl>
                                        <p:attrNameLst>
                                          <p:attrName>style.visibility</p:attrName>
                                        </p:attrNameLst>
                                      </p:cBhvr>
                                      <p:to>
                                        <p:strVal val="visible"/>
                                      </p:to>
                                    </p:set>
                                    <p:animEffect transition="in" filter="fade">
                                      <p:cBhvr>
                                        <p:cTn id="10" dur="2000" fill="hold"/>
                                        <p:tgtEl>
                                          <p:spTgt spid="16388">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6390"/>
                                        </p:tgtEl>
                                        <p:attrNameLst>
                                          <p:attrName>style.visibility</p:attrName>
                                        </p:attrNameLst>
                                      </p:cBhvr>
                                      <p:to>
                                        <p:strVal val="visible"/>
                                      </p:to>
                                    </p:set>
                                    <p:animEffect transition="in" filter="fade">
                                      <p:cBhvr>
                                        <p:cTn id="13" dur="2000" fill="hold"/>
                                        <p:tgtEl>
                                          <p:spTgt spid="16390"/>
                                        </p:tgtEl>
                                      </p:cBhvr>
                                    </p:animEffect>
                                  </p:childTnLst>
                                </p:cTn>
                              </p:par>
                              <p:par>
                                <p:cTn id="14" presetID="10" presetClass="entr" presetSubtype="0" fill="hold" nodeType="withEffect">
                                  <p:stCondLst>
                                    <p:cond delay="0"/>
                                  </p:stCondLst>
                                  <p:childTnLst>
                                    <p:set>
                                      <p:cBhvr>
                                        <p:cTn id="15" dur="1" fill="hold">
                                          <p:stCondLst>
                                            <p:cond delay="0"/>
                                          </p:stCondLst>
                                        </p:cTn>
                                        <p:tgtEl>
                                          <p:spTgt spid="16391"/>
                                        </p:tgtEl>
                                        <p:attrNameLst>
                                          <p:attrName>style.visibility</p:attrName>
                                        </p:attrNameLst>
                                      </p:cBhvr>
                                      <p:to>
                                        <p:strVal val="visible"/>
                                      </p:to>
                                    </p:set>
                                    <p:animEffect transition="in" filter="fade">
                                      <p:cBhvr>
                                        <p:cTn id="16" dur="2000" fill="hold"/>
                                        <p:tgtEl>
                                          <p:spTgt spid="16391"/>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500"/>
                                  </p:stCondLst>
                                  <p:childTnLst>
                                    <p:set>
                                      <p:cBhvr>
                                        <p:cTn id="20" dur="500" fill="hold">
                                          <p:stCondLst>
                                            <p:cond delay="0"/>
                                          </p:stCondLst>
                                        </p:cTn>
                                        <p:tgtEl>
                                          <p:spTgt spid="16393">
                                            <p:txEl>
                                              <p:pRg st="0" end="0"/>
                                            </p:txEl>
                                          </p:spTgt>
                                        </p:tgtEl>
                                        <p:attrNameLst>
                                          <p:attrName>style.visibility</p:attrName>
                                        </p:attrNameLst>
                                      </p:cBhvr>
                                      <p:to>
                                        <p:strVal val="visible"/>
                                      </p:to>
                                    </p:set>
                                    <p:animEffect transition="in" filter="box(in)">
                                      <p:cBhvr>
                                        <p:cTn id="21" dur="500" fill="hold"/>
                                        <p:tgtEl>
                                          <p:spTgt spid="16393">
                                            <p:txEl>
                                              <p:pRg st="0" end="0"/>
                                            </p:txEl>
                                          </p:spTgt>
                                        </p:tgtEl>
                                      </p:cBhvr>
                                    </p:animEffect>
                                  </p:childTnLst>
                                </p:cTn>
                              </p:par>
                              <p:par>
                                <p:cTn id="22" presetID="10" presetClass="entr" presetSubtype="0" fill="hold" nodeType="withEffect">
                                  <p:stCondLst>
                                    <p:cond delay="500"/>
                                  </p:stCondLst>
                                  <p:childTnLst>
                                    <p:set>
                                      <p:cBhvr>
                                        <p:cTn id="23" dur="1" fill="hold">
                                          <p:stCondLst>
                                            <p:cond delay="0"/>
                                          </p:stCondLst>
                                        </p:cTn>
                                        <p:tgtEl>
                                          <p:spTgt spid="16392"/>
                                        </p:tgtEl>
                                        <p:attrNameLst>
                                          <p:attrName>style.visibility</p:attrName>
                                        </p:attrNameLst>
                                      </p:cBhvr>
                                      <p:to>
                                        <p:strVal val="visible"/>
                                      </p:to>
                                    </p:set>
                                    <p:animEffect transition="in" filter="fade">
                                      <p:cBhvr>
                                        <p:cTn id="24" dur="1000" fill="hold"/>
                                        <p:tgtEl>
                                          <p:spTgt spid="16392"/>
                                        </p:tgtEl>
                                      </p:cBhvr>
                                    </p:animEffect>
                                  </p:childTnLst>
                                </p:cTn>
                              </p:par>
                              <p:par>
                                <p:cTn id="25" presetID="10" presetClass="entr" presetSubtype="0" fill="hold" nodeType="withEffect">
                                  <p:stCondLst>
                                    <p:cond delay="500"/>
                                  </p:stCondLst>
                                  <p:childTnLst>
                                    <p:set>
                                      <p:cBhvr>
                                        <p:cTn id="26" dur="1" fill="hold">
                                          <p:stCondLst>
                                            <p:cond delay="0"/>
                                          </p:stCondLst>
                                        </p:cTn>
                                        <p:tgtEl>
                                          <p:spTgt spid="16394"/>
                                        </p:tgtEl>
                                        <p:attrNameLst>
                                          <p:attrName>style.visibility</p:attrName>
                                        </p:attrNameLst>
                                      </p:cBhvr>
                                      <p:to>
                                        <p:strVal val="visible"/>
                                      </p:to>
                                    </p:set>
                                    <p:animEffect transition="in" filter="fade">
                                      <p:cBhvr>
                                        <p:cTn id="27" dur="1000" fill="hold"/>
                                        <p:tgtEl>
                                          <p:spTgt spid="16394"/>
                                        </p:tgtEl>
                                      </p:cBhvr>
                                    </p:animEffect>
                                  </p:childTnLst>
                                </p:cTn>
                              </p:par>
                            </p:childTnLst>
                          </p:cTn>
                        </p:par>
                        <p:par>
                          <p:cTn id="28" fill="hold">
                            <p:stCondLst>
                              <p:cond delay="1000"/>
                            </p:stCondLst>
                            <p:childTnLst>
                              <p:par>
                                <p:cTn id="29" presetID="9" presetClass="entr" presetSubtype="0" fill="hold" nodeType="afterEffect">
                                  <p:stCondLst>
                                    <p:cond delay="0"/>
                                  </p:stCondLst>
                                  <p:childTnLst>
                                    <p:set>
                                      <p:cBhvr>
                                        <p:cTn id="30" dur="1" fill="hold">
                                          <p:stCondLst>
                                            <p:cond delay="0"/>
                                          </p:stCondLst>
                                        </p:cTn>
                                        <p:tgtEl>
                                          <p:spTgt spid="16395">
                                            <p:txEl>
                                              <p:pRg st="0" end="0"/>
                                            </p:txEl>
                                          </p:spTgt>
                                        </p:tgtEl>
                                        <p:attrNameLst>
                                          <p:attrName>style.visibility</p:attrName>
                                        </p:attrNameLst>
                                      </p:cBhvr>
                                      <p:to>
                                        <p:strVal val="visible"/>
                                      </p:to>
                                    </p:set>
                                    <p:animEffect transition="in" filter="dissolve">
                                      <p:cBhvr>
                                        <p:cTn id="31" dur="500" fill="hold"/>
                                        <p:tgtEl>
                                          <p:spTgt spid="16395">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16396"/>
                                        </p:tgtEl>
                                        <p:attrNameLst>
                                          <p:attrName>style.visibility</p:attrName>
                                        </p:attrNameLst>
                                      </p:cBhvr>
                                      <p:to>
                                        <p:strVal val="visible"/>
                                      </p:to>
                                    </p:set>
                                    <p:animEffect transition="in" filter="dissolve">
                                      <p:cBhvr>
                                        <p:cTn id="36" dur="500" fill="hold"/>
                                        <p:tgtEl>
                                          <p:spTgt spid="16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6" grpId="0"/>
    </p:bldLst>
  </p:timing>
</p:sld>
</file>

<file path=ppt/tags/tag1.xml><?xml version="1.0" encoding="utf-8"?>
<p:tagLst xmlns:p="http://schemas.openxmlformats.org/presentationml/2006/main">
  <p:tag name="KSO_WM_TAG_VERSION" val="1.0"/>
  <p:tag name="KSO_WM_TEMPLATE_CATEGORY" val="custom"/>
  <p:tag name="KSO_WM_TEMPLATE_INDEX" val="20186833"/>
</p:tagLst>
</file>

<file path=ppt/tags/tag2.xml><?xml version="1.0" encoding="utf-8"?>
<p:tagLst xmlns:p="http://schemas.openxmlformats.org/presentationml/2006/main">
  <p:tag name="KSO_WM_TAG_VERSION" val="1.0"/>
  <p:tag name="KSO_WM_TEMPLATE_CATEGORY" val="custom"/>
  <p:tag name="KSO_WM_TEMPLATE_INDEX" val="20186833"/>
</p:tagLst>
</file>

<file path=ppt/tags/tag3.xml><?xml version="1.0" encoding="utf-8"?>
<p:tagLst xmlns:p="http://schemas.openxmlformats.org/presentationml/2006/main">
  <p:tag name="KSO_WM_TEMPLATE_CATEGORY" val="custom"/>
  <p:tag name="KSO_WM_TEMPLATE_INDEX" val="20186833"/>
  <p:tag name="KSO_WM_TAG_VERSION" val="1.0"/>
  <p:tag name="KSO_WM_TEMPLATE_THUMBS_INDEX" val="1、9、12、16、19、22、23"/>
  <p:tag name="KSO_WM_BEAUTIFY_FLAG" val="#wm#"/>
</p:tagLst>
</file>

<file path=ppt/tags/tag4.xml><?xml version="1.0" encoding="utf-8"?>
<p:tagLst xmlns:p="http://schemas.openxmlformats.org/presentationml/2006/main">
  <p:tag name="KSO_WM_TAG_VERSION" val="1.0"/>
  <p:tag name="KSO_WM_TEMPLATE_CATEGORY" val="custom"/>
  <p:tag name="KSO_WM_TEMPLATE_INDEX" val="20186833"/>
</p:tagLst>
</file>

<file path=ppt/tags/tag5.xml><?xml version="1.0" encoding="utf-8"?>
<p:tagLst xmlns:p="http://schemas.openxmlformats.org/presentationml/2006/main">
  <p:tag name="KSO_WM_TAG_VERSION" val="1.0"/>
  <p:tag name="KSO_WM_TEMPLATE_CATEGORY" val="custom"/>
  <p:tag name="KSO_WM_TEMPLATE_INDEX" val="20186833"/>
</p:tagLst>
</file>

<file path=ppt/tags/tag6.xml><?xml version="1.0" encoding="utf-8"?>
<p:tagLst xmlns:p="http://schemas.openxmlformats.org/presentationml/2006/main">
  <p:tag name="KSO_WM_TEMPLATE_CATEGORY" val="custom"/>
  <p:tag name="KSO_WM_TEMPLATE_INDEX" val="20186833"/>
  <p:tag name="KSO_WM_TAG_VERSION" val="1.0"/>
  <p:tag name="KSO_WM_TEMPLATE_THUMBS_INDEX" val="1、9、12、16、19、22、23"/>
  <p:tag name="KSO_WM_BEAUTIFY_FLAG" val="#wm#"/>
</p:tagLst>
</file>

<file path=ppt/theme/theme1.xml><?xml version="1.0" encoding="utf-8"?>
<a:theme xmlns:a="http://schemas.openxmlformats.org/drawingml/2006/main" name="2_Office 主题​​">
  <a:themeElements>
    <a:clrScheme name="自定义 221">
      <a:dk1>
        <a:srgbClr val="000000"/>
      </a:dk1>
      <a:lt1>
        <a:srgbClr val="FFFFFF"/>
      </a:lt1>
      <a:dk2>
        <a:srgbClr val="5B9BD5"/>
      </a:dk2>
      <a:lt2>
        <a:srgbClr val="E7E6E6"/>
      </a:lt2>
      <a:accent1>
        <a:srgbClr val="5B9BD5"/>
      </a:accent1>
      <a:accent2>
        <a:srgbClr val="FFFFFF"/>
      </a:accent2>
      <a:accent3>
        <a:srgbClr val="5B9BD5"/>
      </a:accent3>
      <a:accent4>
        <a:srgbClr val="5B9BD5"/>
      </a:accent4>
      <a:accent5>
        <a:srgbClr val="5B9BD5"/>
      </a:accent5>
      <a:accent6>
        <a:srgbClr val="5B9BD5"/>
      </a:accent6>
      <a:hlink>
        <a:srgbClr val="0563C1"/>
      </a:hlink>
      <a:folHlink>
        <a:srgbClr val="954F72"/>
      </a:folHlink>
    </a:clrScheme>
    <a:fontScheme name="自定义 4">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自定义 221">
      <a:dk1>
        <a:srgbClr val="000000"/>
      </a:dk1>
      <a:lt1>
        <a:srgbClr val="FFFFFF"/>
      </a:lt1>
      <a:dk2>
        <a:srgbClr val="5B9BD5"/>
      </a:dk2>
      <a:lt2>
        <a:srgbClr val="E7E6E6"/>
      </a:lt2>
      <a:accent1>
        <a:srgbClr val="5B9BD5"/>
      </a:accent1>
      <a:accent2>
        <a:srgbClr val="FFFFFF"/>
      </a:accent2>
      <a:accent3>
        <a:srgbClr val="5B9BD5"/>
      </a:accent3>
      <a:accent4>
        <a:srgbClr val="5B9BD5"/>
      </a:accent4>
      <a:accent5>
        <a:srgbClr val="5B9BD5"/>
      </a:accent5>
      <a:accent6>
        <a:srgbClr val="5B9BD5"/>
      </a:accent6>
      <a:hlink>
        <a:srgbClr val="0563C1"/>
      </a:hlink>
      <a:folHlink>
        <a:srgbClr val="954F72"/>
      </a:folHlink>
    </a:clrScheme>
    <a:fontScheme name="自定义 4">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蓝色扁平清新通用</Template>
  <TotalTime>0</TotalTime>
  <Words>4073</Words>
  <Application>WPS 演示</Application>
  <PresentationFormat/>
  <Paragraphs>548</Paragraphs>
  <Slides>37</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37</vt:i4>
      </vt:variant>
    </vt:vector>
  </HeadingPairs>
  <TitlesOfParts>
    <vt:vector size="49" baseType="lpstr">
      <vt:lpstr>Arial</vt:lpstr>
      <vt:lpstr>宋体</vt:lpstr>
      <vt:lpstr>Wingdings</vt:lpstr>
      <vt:lpstr>微软雅黑</vt:lpstr>
      <vt:lpstr>Calibri</vt:lpstr>
      <vt:lpstr>黑体</vt:lpstr>
      <vt:lpstr>楷体</vt:lpstr>
      <vt:lpstr>Arial Unicode MS</vt:lpstr>
      <vt:lpstr>隶书</vt:lpstr>
      <vt:lpstr>华文行楷</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小组合作 找出壶口瀑布在雨季和枯水季以下方面的不同。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2021-05-25T01:52:40Z</dcterms:created>
  <dcterms:modified xsi:type="dcterms:W3CDTF">2021-05-25T01:53:06Z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