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Default Extension="wdp" ContentType="image/vnd.ms-photo"/>
  <Default Extension="wav" ContentType="audio/wav"/>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saveSubsetFonts="1">
  <p:sldMasterIdLst>
    <p:sldMasterId id="2147483648" r:id="rId1"/>
  </p:sldMasterIdLst>
  <p:notesMasterIdLst>
    <p:notesMasterId r:id="rId2"/>
  </p:notesMasterIdLst>
  <p:sldIdLst>
    <p:sldId id="256" r:id="rId3"/>
    <p:sldId id="270" r:id="rId4"/>
    <p:sldId id="274" r:id="rId5"/>
    <p:sldId id="275" r:id="rId6"/>
    <p:sldId id="268" r:id="rId7"/>
    <p:sldId id="276" r:id="rId8"/>
    <p:sldId id="271" r:id="rId9"/>
    <p:sldId id="257" r:id="rId10"/>
    <p:sldId id="258" r:id="rId11"/>
    <p:sldId id="264" r:id="rId12"/>
    <p:sldId id="259" r:id="rId13"/>
    <p:sldId id="260" r:id="rId14"/>
    <p:sldId id="277" r:id="rId15"/>
    <p:sldId id="278" r:id="rId16"/>
    <p:sldId id="279" r:id="rId17"/>
    <p:sldId id="280" r:id="rId18"/>
    <p:sldId id="265" r:id="rId19"/>
    <p:sldId id="266" r:id="rId20"/>
    <p:sldId id="261" r:id="rId21"/>
    <p:sldId id="267" r:id="rId22"/>
    <p:sldId id="262" r:id="rId23"/>
    <p:sldId id="263" r:id="rId24"/>
    <p:sldId id="273" r:id="rId25"/>
    <p:sldId id="272" r:id="rId26"/>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81" d="100"/>
          <a:sy n="81" d="100"/>
        </p:scale>
        <p:origin x="-90" y="-558"/>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tags" Target="tags/tag1.xml" /><Relationship Id="rId28" Type="http://schemas.openxmlformats.org/officeDocument/2006/relationships/presProps" Target="presProps.xml" /><Relationship Id="rId29" Type="http://schemas.openxmlformats.org/officeDocument/2006/relationships/viewProps" Target="viewProps.xml" /><Relationship Id="rId3" Type="http://schemas.openxmlformats.org/officeDocument/2006/relationships/slide" Target="slides/slide1.xml" /><Relationship Id="rId30" Type="http://schemas.openxmlformats.org/officeDocument/2006/relationships/theme" Target="theme/theme1.xml" /><Relationship Id="rId31"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87E5E6C-6E22-4A82-8AE6-BAC235D1C685}" type="datetimeFigureOut">
              <a:rPr lang="zh-CN" altLang="en-US" smtClean="0"/>
              <a:t>2020/10/4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8B4387E-0B7E-4DC3-B474-7A770CBAC67A}"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45058" name="幻灯片图像占位符 33793"/>
          <p:cNvSpPr>
            <a:spLocks noRot="1" noChangeArrowheads="1" noTextEdit="1"/>
          </p:cNvSpPr>
          <p:nvPr>
            <p:ph type="sldImg" idx="4294967295"/>
          </p:nvPr>
        </p:nvSpPr>
        <p:spPr/>
      </p:sp>
      <p:sp>
        <p:nvSpPr>
          <p:cNvPr id="45059" name="文本占位符 33794"/>
          <p:cNvSpPr>
            <a:spLocks noGrp="1" noChangeArrowheads="1"/>
          </p:cNvSpPr>
          <p:nvPr>
            <p:ph type="body" idx="6"/>
          </p:nvPr>
        </p:nvSpPr>
        <p:spPr/>
        <p:txBody>
          <a:bodyPr/>
          <a:lstStyle/>
          <a:p>
            <a:pPr eaLnBrk="1" hangingPunct="1"/>
            <a:r>
              <a:rPr lang="en-US" altLang="zh-CN" smtClean="0"/>
              <a:t>`</a:t>
            </a:r>
          </a:p>
        </p:txBody>
      </p:sp>
      <p:sp>
        <p:nvSpPr>
          <p:cNvPr id="45060" name="灯片编号占位符 1"/>
          <p:cNvSpPr>
            <a:spLocks noGrp="1" noChangeArrowheads="1"/>
          </p:cNvSpPr>
          <p:nvPr>
            <p:ph type="sldNum" sz="quarter" idx="5"/>
          </p:nvPr>
        </p:nvSpPr>
        <p:spPr bwMode="auto">
          <a:noFill/>
          <a:ln>
            <a:miter lim="800000"/>
          </a:ln>
        </p:spPr>
        <p:txBody>
          <a:bodyPr/>
          <a:lstStyle/>
          <a:p>
            <a:fld id="{B74FDB13-28EF-43BD-88FF-8DFBBB3FA3D1}" type="slidenum">
              <a:rPr lang="zh-CN" altLang="en-US"/>
              <a:t>6</a:t>
            </a:fld>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FAEEF8-8AF8-46B1-9416-2D34C776B926}" type="slidenum">
              <a:rPr lang="zh-CN" altLang="en-US" smtClean="0"/>
              <a:t>24</a:t>
            </a:fld>
            <a:endParaRPr lang="zh-CN" altLang="en-US"/>
          </a:p>
        </p:txBody>
      </p:sp>
    </p:spTree>
    <p:extLst>
      <p:ext uri="{BB962C8B-B14F-4D97-AF65-F5344CB8AC3E}">
        <p14:creationId xmlns:p14="http://schemas.microsoft.com/office/powerpoint/2010/main" xmlns="" val="2470689310"/>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1.png" /><Relationship Id="rId2" Type="http://schemas.microsoft.com/office/2007/relationships/hdphoto" Target="../media/image2.wdp" /><Relationship Id="rId3"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2020/10/4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xmlns="" val="3051827620"/>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2020/10/4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xmlns="" val="3188717747"/>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2020/10/4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xmlns="" val="4025501431"/>
      </p:ext>
    </p:extLst>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name="1_标题幻灯片">
    <p:spTree>
      <p:nvGrpSpPr>
        <p:cNvPr id="1" name=""/>
        <p:cNvGrpSpPr/>
        <p:nvPr/>
      </p:nvGrpSpPr>
      <p:grpSpPr>
        <a:xfrm>
          <a:off x="0" y="0"/>
          <a:ext cx="0" cy="0"/>
        </a:xfrm>
      </p:grpSpPr>
      <p:pic>
        <p:nvPicPr>
          <p:cNvPr id="7" name="图片 6"/>
          <p:cNvPicPr>
            <a:picLocks noChangeAspect="1"/>
          </p:cNvPicPr>
          <p:nvPr/>
        </p:nvPicPr>
        <p:blipFill>
          <a:blip r:embed="rId1">
            <a:extLst>
              <a:ext uri="{BEBA8EAE-BF5A-486C-A8C5-ECC9F3942E4B}">
                <a14:imgProps xmlns:a14="http://schemas.microsoft.com/office/drawing/2010/main" xmlns="">
                  <a14:imgLayer r:embed="rId2">
                    <a14:imgEffect>
                      <a14:colorTemperature colorTemp="7200"/>
                    </a14:imgEffect>
                    <a14:imgEffect>
                      <a14:brightnessContrast contrast="20000"/>
                    </a14:imgEffect>
                  </a14:imgLayer>
                </a14:imgProps>
              </a:ext>
              <a:ext uri="{28A0092B-C50C-407E-A947-70E740481C1C}">
                <a14:useLocalDpi xmlns:a14="http://schemas.microsoft.com/office/drawing/2010/main" xmlns="" val="0"/>
              </a:ext>
            </a:extLst>
          </a:blip>
          <a:srcRect t="12048" b="40440"/>
          <a:stretch>
            <a:fillRect/>
          </a:stretch>
        </p:blipFill>
        <p:spPr>
          <a:xfrm>
            <a:off x="0" y="3581442"/>
            <a:ext cx="12192000" cy="3258403"/>
          </a:xfrm>
          <a:prstGeom prst="rect">
            <a:avLst/>
          </a:prstGeom>
        </p:spPr>
      </p:pic>
      <p:sp>
        <p:nvSpPr>
          <p:cNvPr id="11" name="圆角矩形 10"/>
          <p:cNvSpPr/>
          <p:nvPr/>
        </p:nvSpPr>
        <p:spPr>
          <a:xfrm rot="16200000" flipH="1">
            <a:off x="1562554" y="-1194057"/>
            <a:ext cx="532501" cy="4039741"/>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68002927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1"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2020/10/4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xmlns="" val="598653943"/>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2020/10/4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xmlns="" val="1612184157"/>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2020/10/4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xmlns="" val="2905825717"/>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2020/10/4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xmlns="" val="168117047"/>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2020/10/4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xmlns="" val="2764406021"/>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2020/10/4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xmlns="" val="276523006"/>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2020/10/4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xmlns="" val="694758376"/>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2020/10/4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xmlns="" val="477805659"/>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2020/10/4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xmlns="" val="20030940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slide" Target="slide12.xml" TargetMode="Internal" /><Relationship Id="rId3" Type="http://schemas.openxmlformats.org/officeDocument/2006/relationships/slide" Target="slide7.xml" TargetMode="Internal" /><Relationship Id="rId4" Type="http://schemas.openxmlformats.org/officeDocument/2006/relationships/slide" Target="slide23.xml" TargetMode="Internal" /><Relationship Id="rId5" Type="http://schemas.openxmlformats.org/officeDocument/2006/relationships/image" Target="../media/image16.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slide" Target="slide2.xml" TargetMode="Internal" /><Relationship Id="rId3" Type="http://schemas.openxmlformats.org/officeDocument/2006/relationships/image" Target="../media/image17.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8.png" /><Relationship Id="rId3" Type="http://schemas.openxmlformats.org/officeDocument/2006/relationships/slide" Target="slide6.xml" TargetMode="Interna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9.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0.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1.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2.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image" Target="../media/image5.png" /><Relationship Id="rId5" Type="http://schemas.openxmlformats.org/officeDocument/2006/relationships/image" Target="../media/image6.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3.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4.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image" Target="../media/image30.png" /><Relationship Id="rId2" Type="http://schemas.openxmlformats.org/officeDocument/2006/relationships/notesSlide" Target="../notesSlides/notesSlide2.xml" /><Relationship Id="rId3" Type="http://schemas.openxmlformats.org/officeDocument/2006/relationships/image" Target="../media/image25.jpeg" /><Relationship Id="rId4" Type="http://schemas.openxmlformats.org/officeDocument/2006/relationships/image" Target="../media/image13.png" /><Relationship Id="rId5" Type="http://schemas.openxmlformats.org/officeDocument/2006/relationships/image" Target="../media/image4.png" /><Relationship Id="rId6" Type="http://schemas.openxmlformats.org/officeDocument/2006/relationships/image" Target="../media/image26.png" /><Relationship Id="rId7" Type="http://schemas.openxmlformats.org/officeDocument/2006/relationships/image" Target="../media/image27.png" /><Relationship Id="rId8" Type="http://schemas.openxmlformats.org/officeDocument/2006/relationships/image" Target="../media/image28.png" /><Relationship Id="rId9" Type="http://schemas.openxmlformats.org/officeDocument/2006/relationships/image" Target="../media/image29.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 Id="rId3" Type="http://schemas.openxmlformats.org/officeDocument/2006/relationships/image" Target="../media/image8.jpeg" /><Relationship Id="rId4" Type="http://schemas.openxmlformats.org/officeDocument/2006/relationships/hyperlink" Target="http://www.loweb.com/mingrl/zzq/jianjie.htm" TargetMode="Externa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 Id="rId3" Type="http://schemas.openxmlformats.org/officeDocument/2006/relationships/hyperlink" Target="http://www.loweb.com/mingrl/zzq/guju.htm" TargetMode="Externa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audio" Target="../media/media1.wav" /><Relationship Id="rId3" Type="http://schemas.openxmlformats.org/officeDocument/2006/relationships/image" Target="../media/image11.png" /><Relationship Id="rId4" Type="http://schemas.openxmlformats.org/officeDocument/2006/relationships/image" Target="../media/image12.png" /><Relationship Id="rId5" Type="http://schemas.openxmlformats.org/officeDocument/2006/relationships/image" Target="../media/image4.png" /><Relationship Id="rId6" Type="http://schemas.openxmlformats.org/officeDocument/2006/relationships/image" Target="../media/image13.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5.png"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normAutofit/>
          </a:bodyPr>
          <a:lstStyle/>
          <a:p>
            <a:r>
              <a:rPr lang="zh-CN" altLang="en-US" sz="9600" smtClean="0">
                <a:solidFill>
                  <a:srgbClr val="FF0000"/>
                </a:solidFill>
                <a:latin typeface="隶书" pitchFamily="49" charset="-122"/>
                <a:ea typeface="隶书" pitchFamily="49" charset="-122"/>
              </a:rPr>
              <a:t>荷塘月色</a:t>
            </a:r>
            <a:endParaRPr lang="zh-CN" altLang="en-US" sz="9600">
              <a:solidFill>
                <a:srgbClr val="FF0000"/>
              </a:solidFill>
              <a:latin typeface="隶书" pitchFamily="49" charset="-122"/>
              <a:ea typeface="隶书" pitchFamily="49" charset="-122"/>
            </a:endParaRPr>
          </a:p>
        </p:txBody>
      </p:sp>
      <p:sp>
        <p:nvSpPr>
          <p:cNvPr id="3" name="副标题 2"/>
          <p:cNvSpPr>
            <a:spLocks noGrp="1"/>
          </p:cNvSpPr>
          <p:nvPr>
            <p:ph type="subTitle" idx="1"/>
          </p:nvPr>
        </p:nvSpPr>
        <p:spPr/>
        <p:txBody>
          <a:bodyPr>
            <a:normAutofit/>
          </a:bodyPr>
          <a:lstStyle/>
          <a:p>
            <a:r>
              <a:rPr lang="zh-CN" altLang="en-US" sz="5400" smtClean="0">
                <a:solidFill>
                  <a:srgbClr val="0070C0"/>
                </a:solidFill>
                <a:latin typeface="华文隶书" pitchFamily="2" charset="-122"/>
                <a:ea typeface="华文隶书" pitchFamily="2" charset="-122"/>
              </a:rPr>
              <a:t>朱自清</a:t>
            </a:r>
            <a:endParaRPr lang="zh-CN" altLang="en-US" sz="5400">
              <a:solidFill>
                <a:srgbClr val="0070C0"/>
              </a:solidFill>
              <a:latin typeface="华文隶书" pitchFamily="2" charset="-122"/>
              <a:ea typeface="华文隶书" pitchFamily="2" charset="-122"/>
            </a:endParaRPr>
          </a:p>
        </p:txBody>
      </p:sp>
      <p:pic>
        <p:nvPicPr>
          <p:cNvPr id="4099" name="Picture 3"/>
          <p:cNvPicPr>
            <a:picLocks noChangeAspect="1" noChangeArrowheads="1"/>
          </p:cNvPicPr>
          <p:nvPr/>
        </p:nvPicPr>
        <p:blipFill>
          <a:blip r:embed="rId2"/>
          <a:stretch>
            <a:fillRect/>
          </a:stretch>
        </p:blipFill>
        <p:spPr bwMode="auto">
          <a:xfrm>
            <a:off x="9200052" y="2810242"/>
            <a:ext cx="2440964" cy="3567563"/>
          </a:xfrm>
          <a:prstGeom prst="rect">
            <a:avLst/>
          </a:prstGeom>
          <a:noFill/>
          <a:ln w="9525">
            <a:noFill/>
            <a:miter lim="800000"/>
          </a:ln>
        </p:spPr>
      </p:pic>
    </p:spTree>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9457" name="标题 1"/>
          <p:cNvSpPr>
            <a:spLocks noGrp="1" noChangeArrowheads="1"/>
          </p:cNvSpPr>
          <p:nvPr>
            <p:ph type="title"/>
          </p:nvPr>
        </p:nvSpPr>
        <p:spPr/>
        <p:txBody>
          <a:bodyPr/>
          <a:lstStyle/>
          <a:p>
            <a:r>
              <a:rPr lang="zh-CN" altLang="en-US" smtClean="0"/>
              <a:t>课文分析</a:t>
            </a:r>
          </a:p>
        </p:txBody>
      </p:sp>
      <p:sp>
        <p:nvSpPr>
          <p:cNvPr id="19458" name="内容占位符 2"/>
          <p:cNvSpPr>
            <a:spLocks noGrp="1" noChangeArrowheads="1"/>
          </p:cNvSpPr>
          <p:nvPr>
            <p:ph idx="1"/>
          </p:nvPr>
        </p:nvSpPr>
        <p:spPr/>
        <p:txBody>
          <a:bodyPr/>
          <a:lstStyle/>
          <a:p>
            <a:pPr marL="0" indent="0">
              <a:buFont typeface="Arial" pitchFamily="34" charset="0"/>
              <a:buNone/>
            </a:pPr>
            <a:r>
              <a:rPr lang="zh-CN" altLang="en-US" smtClean="0"/>
              <a:t>一、夜赏缘起（</a:t>
            </a:r>
            <a:r>
              <a:rPr lang="en-US" altLang="zh-CN" smtClean="0"/>
              <a:t>1-3</a:t>
            </a:r>
            <a:r>
              <a:rPr lang="zh-CN" altLang="en-US" smtClean="0"/>
              <a:t>）</a:t>
            </a:r>
          </a:p>
          <a:p>
            <a:pPr marL="0" indent="0">
              <a:buFont typeface="Arial" pitchFamily="34" charset="0"/>
              <a:buNone/>
            </a:pPr>
            <a:r>
              <a:rPr lang="zh-CN" altLang="en-US" smtClean="0"/>
              <a:t>二、荷塘漫步（</a:t>
            </a:r>
            <a:r>
              <a:rPr lang="en-US" altLang="zh-CN" smtClean="0"/>
              <a:t>4-6</a:t>
            </a:r>
            <a:r>
              <a:rPr lang="zh-CN" altLang="en-US" smtClean="0"/>
              <a:t>）</a:t>
            </a:r>
            <a:endParaRPr lang="zh-CN" altLang="en-US" smtClean="0">
              <a:solidFill>
                <a:srgbClr val="C00000"/>
              </a:solidFill>
            </a:endParaRPr>
          </a:p>
          <a:p>
            <a:pPr marL="0" indent="0">
              <a:buFont typeface="Arial" pitchFamily="34" charset="0"/>
              <a:buNone/>
            </a:pPr>
            <a:r>
              <a:rPr lang="zh-CN" altLang="en-US" smtClean="0"/>
              <a:t>        </a:t>
            </a:r>
          </a:p>
          <a:p>
            <a:pPr marL="0" indent="0">
              <a:buFont typeface="Arial" pitchFamily="34" charset="0"/>
              <a:buNone/>
            </a:pPr>
            <a:endParaRPr lang="zh-CN" altLang="en-US" smtClean="0"/>
          </a:p>
          <a:p>
            <a:pPr marL="0" indent="0">
              <a:buFont typeface="Arial" pitchFamily="34" charset="0"/>
              <a:buNone/>
            </a:pPr>
            <a:endParaRPr lang="zh-CN" altLang="en-US" smtClean="0"/>
          </a:p>
          <a:p>
            <a:pPr marL="0" indent="0">
              <a:buFont typeface="Arial" pitchFamily="34" charset="0"/>
              <a:buNone/>
            </a:pPr>
            <a:endParaRPr lang="zh-CN" altLang="en-US" smtClean="0"/>
          </a:p>
          <a:p>
            <a:pPr marL="0" indent="0">
              <a:buFont typeface="Arial" pitchFamily="34" charset="0"/>
              <a:buNone/>
            </a:pPr>
            <a:r>
              <a:rPr lang="zh-CN" altLang="en-US" smtClean="0"/>
              <a:t>三、回到现实 （</a:t>
            </a:r>
            <a:r>
              <a:rPr lang="en-US" altLang="zh-CN" smtClean="0"/>
              <a:t>7-10</a:t>
            </a:r>
            <a:r>
              <a:rPr lang="zh-CN" altLang="en-US" smtClean="0"/>
              <a:t>）</a:t>
            </a:r>
          </a:p>
        </p:txBody>
      </p:sp>
      <p:sp>
        <p:nvSpPr>
          <p:cNvPr id="4" name="文本框 3"/>
          <p:cNvSpPr txBox="1">
            <a:spLocks noChangeArrowheads="1"/>
          </p:cNvSpPr>
          <p:nvPr/>
        </p:nvSpPr>
        <p:spPr bwMode="auto">
          <a:xfrm>
            <a:off x="4119563" y="2903540"/>
            <a:ext cx="2057400" cy="461665"/>
          </a:xfrm>
          <a:prstGeom prst="rect">
            <a:avLst/>
          </a:prstGeom>
          <a:noFill/>
          <a:ln w="9525">
            <a:noFill/>
            <a:miter lim="800000"/>
          </a:ln>
        </p:spPr>
        <p:txBody>
          <a:bodyPr>
            <a:spAutoFit/>
          </a:bodyPr>
          <a:lstStyle/>
          <a:p>
            <a:r>
              <a:rPr lang="zh-CN" altLang="en-US" sz="2400"/>
              <a:t>寂静的小路</a:t>
            </a:r>
          </a:p>
        </p:txBody>
      </p:sp>
      <p:sp>
        <p:nvSpPr>
          <p:cNvPr id="5" name="文本框 4"/>
          <p:cNvSpPr txBox="1">
            <a:spLocks noChangeArrowheads="1"/>
          </p:cNvSpPr>
          <p:nvPr/>
        </p:nvSpPr>
        <p:spPr bwMode="auto">
          <a:xfrm>
            <a:off x="4119565" y="3363915"/>
            <a:ext cx="4662487" cy="461665"/>
          </a:xfrm>
          <a:prstGeom prst="rect">
            <a:avLst/>
          </a:prstGeom>
          <a:noFill/>
          <a:ln w="9525">
            <a:noFill/>
            <a:miter lim="800000"/>
          </a:ln>
        </p:spPr>
        <p:txBody>
          <a:bodyPr>
            <a:spAutoFit/>
          </a:bodyPr>
          <a:lstStyle/>
          <a:p>
            <a:r>
              <a:rPr lang="zh-CN" altLang="en-US" sz="2400">
                <a:solidFill>
                  <a:srgbClr val="C00000"/>
                </a:solidFill>
                <a:hlinkClick r:id="rId2" action="ppaction://hlinksldjump"/>
              </a:rPr>
              <a:t>月色下的荷塘</a:t>
            </a:r>
            <a:r>
              <a:rPr lang="en-US" altLang="zh-CN" sz="2400">
                <a:solidFill>
                  <a:srgbClr val="C00000"/>
                </a:solidFill>
                <a:hlinkClick r:id="rId2" action="ppaction://hlinksldjump"/>
              </a:rPr>
              <a:t>—</a:t>
            </a:r>
            <a:r>
              <a:rPr lang="zh-CN" altLang="en-US" sz="2400">
                <a:solidFill>
                  <a:srgbClr val="C00000"/>
                </a:solidFill>
                <a:hlinkClick r:id="rId2" action="ppaction://hlinksldjump"/>
              </a:rPr>
              <a:t>荷叶荷花图</a:t>
            </a:r>
          </a:p>
        </p:txBody>
      </p:sp>
      <p:sp>
        <p:nvSpPr>
          <p:cNvPr id="6" name="文本框 5"/>
          <p:cNvSpPr txBox="1">
            <a:spLocks noChangeArrowheads="1"/>
          </p:cNvSpPr>
          <p:nvPr/>
        </p:nvSpPr>
        <p:spPr bwMode="auto">
          <a:xfrm>
            <a:off x="4119563" y="3824289"/>
            <a:ext cx="4418012" cy="461665"/>
          </a:xfrm>
          <a:prstGeom prst="rect">
            <a:avLst/>
          </a:prstGeom>
          <a:noFill/>
          <a:ln w="9525">
            <a:noFill/>
            <a:miter lim="800000"/>
          </a:ln>
        </p:spPr>
        <p:txBody>
          <a:bodyPr>
            <a:spAutoFit/>
          </a:bodyPr>
          <a:lstStyle/>
          <a:p>
            <a:r>
              <a:rPr lang="zh-CN" altLang="en-US" sz="2400">
                <a:solidFill>
                  <a:srgbClr val="C00000"/>
                </a:solidFill>
                <a:hlinkClick r:id="rId3" action="ppaction://hlinksldjump"/>
              </a:rPr>
              <a:t>荷塘上的月色—洁白月色图</a:t>
            </a:r>
          </a:p>
        </p:txBody>
      </p:sp>
      <p:sp>
        <p:nvSpPr>
          <p:cNvPr id="7" name="文本框 6"/>
          <p:cNvSpPr txBox="1">
            <a:spLocks noChangeArrowheads="1"/>
          </p:cNvSpPr>
          <p:nvPr/>
        </p:nvSpPr>
        <p:spPr bwMode="auto">
          <a:xfrm>
            <a:off x="4119563" y="4284665"/>
            <a:ext cx="5103812" cy="461665"/>
          </a:xfrm>
          <a:prstGeom prst="rect">
            <a:avLst/>
          </a:prstGeom>
          <a:noFill/>
          <a:ln w="9525">
            <a:noFill/>
            <a:miter lim="800000"/>
          </a:ln>
        </p:spPr>
        <p:txBody>
          <a:bodyPr>
            <a:spAutoFit/>
          </a:bodyPr>
          <a:lstStyle/>
          <a:p>
            <a:r>
              <a:rPr lang="zh-CN" altLang="en-US" sz="2400">
                <a:solidFill>
                  <a:srgbClr val="C00000"/>
                </a:solidFill>
                <a:hlinkClick r:id="rId4" action="ppaction://hlinksldjump"/>
              </a:rPr>
              <a:t>荷塘四周的景色—蛙声蝉鸣图</a:t>
            </a:r>
            <a:endParaRPr lang="zh-CN" altLang="en-US" sz="2400">
              <a:solidFill>
                <a:srgbClr val="C00000"/>
              </a:solidFill>
            </a:endParaRPr>
          </a:p>
        </p:txBody>
      </p:sp>
      <p:sp>
        <p:nvSpPr>
          <p:cNvPr id="9" name="左大括号 8"/>
          <p:cNvSpPr/>
          <p:nvPr/>
        </p:nvSpPr>
        <p:spPr>
          <a:xfrm>
            <a:off x="3643313" y="3070225"/>
            <a:ext cx="258763" cy="1570038"/>
          </a:xfrm>
          <a:prstGeom prst="leftBrace">
            <a:avLst/>
          </a:prstGeom>
          <a:ln w="28575">
            <a:solidFill>
              <a:schemeClr val="bg2">
                <a:lumMod val="5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endParaRPr lang="zh-CN" altLang="en-US" noProof="1"/>
          </a:p>
        </p:txBody>
      </p:sp>
      <p:sp>
        <p:nvSpPr>
          <p:cNvPr id="10" name="文本框 9"/>
          <p:cNvSpPr txBox="1">
            <a:spLocks noChangeArrowheads="1"/>
          </p:cNvSpPr>
          <p:nvPr/>
        </p:nvSpPr>
        <p:spPr bwMode="auto">
          <a:xfrm>
            <a:off x="1616075" y="3625851"/>
            <a:ext cx="1752600" cy="461665"/>
          </a:xfrm>
          <a:prstGeom prst="rect">
            <a:avLst/>
          </a:prstGeom>
          <a:noFill/>
          <a:ln w="9525">
            <a:noFill/>
            <a:miter lim="800000"/>
          </a:ln>
        </p:spPr>
        <p:txBody>
          <a:bodyPr>
            <a:spAutoFit/>
          </a:bodyPr>
          <a:lstStyle/>
          <a:p>
            <a:r>
              <a:rPr lang="zh-CN" altLang="en-US" sz="2400"/>
              <a:t>荷塘月色图</a:t>
            </a:r>
          </a:p>
        </p:txBody>
      </p:sp>
      <p:pic>
        <p:nvPicPr>
          <p:cNvPr id="8194" name="Picture 2"/>
          <p:cNvPicPr>
            <a:picLocks noChangeAspect="1" noChangeArrowheads="1"/>
          </p:cNvPicPr>
          <p:nvPr/>
        </p:nvPicPr>
        <p:blipFill>
          <a:blip r:embed="rId5"/>
          <a:stretch>
            <a:fillRect/>
          </a:stretch>
        </p:blipFill>
        <p:spPr bwMode="auto">
          <a:xfrm>
            <a:off x="8099547" y="431190"/>
            <a:ext cx="3807004" cy="2851271"/>
          </a:xfrm>
          <a:prstGeom prst="rect">
            <a:avLst/>
          </a:prstGeom>
          <a:noFill/>
          <a:ln w="9525">
            <a:noFill/>
            <a:miter lim="800000"/>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5"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4"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linds(horizontal)">
                                      <p:cBhvr>
                                        <p:cTn id="19" dur="500"/>
                                        <p:tgtEl>
                                          <p:spTgt spid="4"/>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1"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linds(horizontal)">
                                      <p:cBhvr>
                                        <p:cTn id="25" dur="500"/>
                                        <p:tgtEl>
                                          <p:spTgt spid="5"/>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grpId="2"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blinds(horizontal)">
                                      <p:cBhvr>
                                        <p:cTn id="31" dur="500"/>
                                        <p:tgtEl>
                                          <p:spTgt spid="6"/>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3" presetClass="entr" presetSubtype="10" fill="hold" grpId="3"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linds(horizontal)">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P spid="6" grpId="2"/>
      <p:bldP spid="7" grpId="3"/>
      <p:bldP spid="9" grpId="4"/>
      <p:bldP spid="10" grpId="5"/>
    </p:bldLst>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6626" name="文本框 1"/>
          <p:cNvSpPr txBox="1">
            <a:spLocks noChangeArrowheads="1"/>
          </p:cNvSpPr>
          <p:nvPr/>
        </p:nvSpPr>
        <p:spPr bwMode="auto">
          <a:xfrm>
            <a:off x="1588" y="-63500"/>
            <a:ext cx="2916237" cy="769441"/>
          </a:xfrm>
          <a:prstGeom prst="rect">
            <a:avLst/>
          </a:prstGeom>
          <a:noFill/>
          <a:ln w="9525">
            <a:noFill/>
            <a:miter lim="800000"/>
          </a:ln>
        </p:spPr>
        <p:txBody>
          <a:bodyPr>
            <a:spAutoFit/>
          </a:bodyPr>
          <a:lstStyle/>
          <a:p>
            <a:r>
              <a:rPr lang="zh-CN" altLang="zh-CN" sz="4400" b="1">
                <a:solidFill>
                  <a:srgbClr val="0070C0"/>
                </a:solidFill>
                <a:latin typeface="隶书" pitchFamily="49" charset="-122"/>
                <a:ea typeface="隶书" pitchFamily="49" charset="-122"/>
              </a:rPr>
              <a:t>品读课文</a:t>
            </a:r>
          </a:p>
        </p:txBody>
      </p:sp>
      <p:sp>
        <p:nvSpPr>
          <p:cNvPr id="115714" name="文本框 115713"/>
          <p:cNvSpPr txBox="1">
            <a:spLocks noChangeArrowheads="1"/>
          </p:cNvSpPr>
          <p:nvPr/>
        </p:nvSpPr>
        <p:spPr bwMode="auto">
          <a:xfrm>
            <a:off x="375406" y="3505200"/>
            <a:ext cx="677108" cy="1219200"/>
          </a:xfrm>
          <a:prstGeom prst="rect">
            <a:avLst/>
          </a:prstGeom>
          <a:noFill/>
          <a:ln w="9525">
            <a:noFill/>
            <a:miter lim="800000"/>
          </a:ln>
        </p:spPr>
        <p:txBody>
          <a:bodyPr vert="eaVert">
            <a:spAutoFit/>
          </a:bodyPr>
          <a:lstStyle/>
          <a:p>
            <a:pPr>
              <a:spcBef>
                <a:spcPct val="50000"/>
              </a:spcBef>
            </a:pPr>
            <a:r>
              <a:rPr lang="zh-CN" altLang="en-US" sz="3200" b="1">
                <a:solidFill>
                  <a:srgbClr val="CC00CC"/>
                </a:solidFill>
                <a:latin typeface="Times New Roman" pitchFamily="18" charset="0"/>
              </a:rPr>
              <a:t>荷塘</a:t>
            </a:r>
          </a:p>
        </p:txBody>
      </p:sp>
      <p:sp>
        <p:nvSpPr>
          <p:cNvPr id="115728" name="左大括号 115727"/>
          <p:cNvSpPr/>
          <p:nvPr/>
        </p:nvSpPr>
        <p:spPr bwMode="auto">
          <a:xfrm>
            <a:off x="1143000" y="762000"/>
            <a:ext cx="457200" cy="5105400"/>
          </a:xfrm>
          <a:prstGeom prst="leftBrace">
            <a:avLst>
              <a:gd name="adj1" fmla="val 92849"/>
              <a:gd name="adj2" fmla="val 48958"/>
            </a:avLst>
          </a:prstGeom>
          <a:noFill/>
          <a:ln w="9525">
            <a:solidFill>
              <a:schemeClr val="tx1"/>
            </a:solidFill>
            <a:miter lim="800000"/>
          </a:ln>
        </p:spPr>
        <p:txBody>
          <a:bodyPr wrap="none" anchor="ctr"/>
          <a:lstStyle/>
          <a:p>
            <a:pPr algn="ctr"/>
            <a:endParaRPr lang="zh-CN" altLang="zh-CN" sz="2000" b="1">
              <a:latin typeface="Times New Roman" pitchFamily="18" charset="0"/>
            </a:endParaRPr>
          </a:p>
        </p:txBody>
      </p:sp>
      <p:sp>
        <p:nvSpPr>
          <p:cNvPr id="115727" name="文本框 115726"/>
          <p:cNvSpPr txBox="1">
            <a:spLocks noChangeArrowheads="1"/>
          </p:cNvSpPr>
          <p:nvPr/>
        </p:nvSpPr>
        <p:spPr bwMode="auto">
          <a:xfrm>
            <a:off x="1981200" y="457202"/>
            <a:ext cx="1752600" cy="5649913"/>
          </a:xfrm>
          <a:prstGeom prst="rect">
            <a:avLst/>
          </a:prstGeom>
          <a:noFill/>
          <a:ln w="9525">
            <a:noFill/>
            <a:miter lim="800000"/>
          </a:ln>
        </p:spPr>
        <p:txBody>
          <a:bodyPr>
            <a:spAutoFit/>
          </a:bodyPr>
          <a:lstStyle/>
          <a:p>
            <a:pPr>
              <a:spcBef>
                <a:spcPct val="50000"/>
              </a:spcBef>
            </a:pPr>
            <a:r>
              <a:rPr lang="zh-CN" altLang="en-US" sz="2800" b="1">
                <a:solidFill>
                  <a:srgbClr val="CC0000"/>
                </a:solidFill>
                <a:latin typeface="Times New Roman" pitchFamily="18" charset="0"/>
              </a:rPr>
              <a:t>荷叶</a:t>
            </a:r>
          </a:p>
          <a:p>
            <a:pPr>
              <a:spcBef>
                <a:spcPct val="50000"/>
              </a:spcBef>
            </a:pPr>
            <a:endParaRPr lang="zh-CN" altLang="en-US" sz="2800" b="1">
              <a:solidFill>
                <a:srgbClr val="CC0000"/>
              </a:solidFill>
              <a:latin typeface="Times New Roman" pitchFamily="18" charset="0"/>
            </a:endParaRPr>
          </a:p>
          <a:p>
            <a:pPr>
              <a:spcBef>
                <a:spcPct val="50000"/>
              </a:spcBef>
            </a:pPr>
            <a:r>
              <a:rPr lang="zh-CN" altLang="en-US" sz="2800" b="1">
                <a:solidFill>
                  <a:srgbClr val="CC0000"/>
                </a:solidFill>
                <a:latin typeface="Times New Roman" pitchFamily="18" charset="0"/>
              </a:rPr>
              <a:t>荷花</a:t>
            </a:r>
          </a:p>
          <a:p>
            <a:pPr>
              <a:spcBef>
                <a:spcPct val="50000"/>
              </a:spcBef>
            </a:pPr>
            <a:endParaRPr lang="zh-CN" altLang="en-US" sz="2800" b="1">
              <a:solidFill>
                <a:srgbClr val="CC0000"/>
              </a:solidFill>
              <a:latin typeface="Times New Roman" pitchFamily="18" charset="0"/>
            </a:endParaRPr>
          </a:p>
          <a:p>
            <a:pPr>
              <a:spcBef>
                <a:spcPct val="50000"/>
              </a:spcBef>
            </a:pPr>
            <a:r>
              <a:rPr lang="zh-CN" altLang="en-US" sz="2800" b="1">
                <a:solidFill>
                  <a:srgbClr val="CC0000"/>
                </a:solidFill>
                <a:latin typeface="Times New Roman" pitchFamily="18" charset="0"/>
              </a:rPr>
              <a:t>荷香</a:t>
            </a:r>
          </a:p>
          <a:p>
            <a:pPr>
              <a:spcBef>
                <a:spcPct val="50000"/>
              </a:spcBef>
            </a:pPr>
            <a:endParaRPr lang="zh-CN" altLang="en-US" sz="2800" b="1">
              <a:solidFill>
                <a:srgbClr val="CC0000"/>
              </a:solidFill>
              <a:latin typeface="Times New Roman" pitchFamily="18" charset="0"/>
            </a:endParaRPr>
          </a:p>
          <a:p>
            <a:pPr>
              <a:spcBef>
                <a:spcPct val="50000"/>
              </a:spcBef>
            </a:pPr>
            <a:r>
              <a:rPr lang="zh-CN" altLang="en-US" sz="2800" b="1">
                <a:solidFill>
                  <a:srgbClr val="CC0000"/>
                </a:solidFill>
                <a:latin typeface="Times New Roman" pitchFamily="18" charset="0"/>
              </a:rPr>
              <a:t>荷波</a:t>
            </a:r>
          </a:p>
          <a:p>
            <a:pPr>
              <a:spcBef>
                <a:spcPct val="50000"/>
              </a:spcBef>
            </a:pPr>
            <a:endParaRPr lang="zh-CN" altLang="en-US" sz="2800" b="1">
              <a:solidFill>
                <a:srgbClr val="CC0000"/>
              </a:solidFill>
              <a:latin typeface="Times New Roman" pitchFamily="18" charset="0"/>
            </a:endParaRPr>
          </a:p>
          <a:p>
            <a:pPr>
              <a:spcBef>
                <a:spcPct val="50000"/>
              </a:spcBef>
            </a:pPr>
            <a:r>
              <a:rPr lang="zh-CN" altLang="en-US" sz="2800" b="1">
                <a:solidFill>
                  <a:srgbClr val="CC0000"/>
                </a:solidFill>
                <a:latin typeface="Times New Roman" pitchFamily="18" charset="0"/>
              </a:rPr>
              <a:t>流水</a:t>
            </a:r>
          </a:p>
        </p:txBody>
      </p:sp>
      <p:sp>
        <p:nvSpPr>
          <p:cNvPr id="115716" name="文本框 115715"/>
          <p:cNvSpPr txBox="1">
            <a:spLocks noChangeArrowheads="1"/>
          </p:cNvSpPr>
          <p:nvPr/>
        </p:nvSpPr>
        <p:spPr bwMode="auto">
          <a:xfrm>
            <a:off x="3200400" y="228601"/>
            <a:ext cx="3124200" cy="954107"/>
          </a:xfrm>
          <a:prstGeom prst="rect">
            <a:avLst/>
          </a:prstGeom>
          <a:noFill/>
          <a:ln w="9525">
            <a:noFill/>
            <a:miter lim="800000"/>
          </a:ln>
        </p:spPr>
        <p:txBody>
          <a:bodyPr>
            <a:spAutoFit/>
          </a:bodyPr>
          <a:lstStyle/>
          <a:p>
            <a:pPr>
              <a:spcBef>
                <a:spcPct val="50000"/>
              </a:spcBef>
            </a:pPr>
            <a:r>
              <a:rPr lang="zh-CN" altLang="en-US" sz="2800" b="1">
                <a:latin typeface="Times New Roman" pitchFamily="18" charset="0"/>
              </a:rPr>
              <a:t>田田 出水很高 像婷婷舞女的裙 </a:t>
            </a:r>
            <a:r>
              <a:rPr lang="zh-CN" altLang="en-US" b="1">
                <a:solidFill>
                  <a:srgbClr val="FF0000"/>
                </a:solidFill>
              </a:rPr>
              <a:t>比喻</a:t>
            </a:r>
            <a:r>
              <a:rPr lang="zh-CN" altLang="en-US">
                <a:solidFill>
                  <a:srgbClr val="FF0000"/>
                </a:solidFill>
              </a:rPr>
              <a:t> </a:t>
            </a:r>
          </a:p>
        </p:txBody>
      </p:sp>
      <p:sp>
        <p:nvSpPr>
          <p:cNvPr id="115717" name="文本框 115716"/>
          <p:cNvSpPr txBox="1">
            <a:spLocks noChangeArrowheads="1"/>
          </p:cNvSpPr>
          <p:nvPr/>
        </p:nvSpPr>
        <p:spPr bwMode="auto">
          <a:xfrm>
            <a:off x="3200400" y="1447802"/>
            <a:ext cx="3124200" cy="1169551"/>
          </a:xfrm>
          <a:prstGeom prst="rect">
            <a:avLst/>
          </a:prstGeom>
          <a:noFill/>
          <a:ln w="9525">
            <a:noFill/>
            <a:miter lim="800000"/>
          </a:ln>
        </p:spPr>
        <p:txBody>
          <a:bodyPr>
            <a:spAutoFit/>
          </a:bodyPr>
          <a:lstStyle/>
          <a:p>
            <a:pPr>
              <a:spcBef>
                <a:spcPct val="50000"/>
              </a:spcBef>
            </a:pPr>
            <a:r>
              <a:rPr lang="zh-CN" altLang="en-US" sz="2800" b="1">
                <a:latin typeface="Times New Roman" pitchFamily="18" charset="0"/>
              </a:rPr>
              <a:t>零星   袅娜    明珠</a:t>
            </a:r>
          </a:p>
          <a:p>
            <a:pPr>
              <a:spcBef>
                <a:spcPct val="50000"/>
              </a:spcBef>
            </a:pPr>
            <a:r>
              <a:rPr lang="zh-CN" altLang="en-US" sz="2800" b="1">
                <a:latin typeface="Times New Roman" pitchFamily="18" charset="0"/>
              </a:rPr>
              <a:t>星星   美人</a:t>
            </a:r>
            <a:r>
              <a:rPr lang="zh-CN" altLang="en-US" b="1">
                <a:solidFill>
                  <a:srgbClr val="FF0000"/>
                </a:solidFill>
              </a:rPr>
              <a:t>拟人    比喻</a:t>
            </a:r>
          </a:p>
        </p:txBody>
      </p:sp>
      <p:sp>
        <p:nvSpPr>
          <p:cNvPr id="115718" name="文本框 115717"/>
          <p:cNvSpPr txBox="1">
            <a:spLocks noChangeArrowheads="1"/>
          </p:cNvSpPr>
          <p:nvPr/>
        </p:nvSpPr>
        <p:spPr bwMode="auto">
          <a:xfrm>
            <a:off x="3200400" y="2667002"/>
            <a:ext cx="3581400" cy="1160463"/>
          </a:xfrm>
          <a:prstGeom prst="rect">
            <a:avLst/>
          </a:prstGeom>
          <a:noFill/>
          <a:ln w="9525">
            <a:noFill/>
            <a:miter lim="800000"/>
          </a:ln>
        </p:spPr>
        <p:txBody>
          <a:bodyPr>
            <a:spAutoFit/>
          </a:bodyPr>
          <a:lstStyle/>
          <a:p>
            <a:pPr>
              <a:spcBef>
                <a:spcPct val="50000"/>
              </a:spcBef>
            </a:pPr>
            <a:r>
              <a:rPr lang="zh-CN" altLang="en-US" sz="2800" b="1">
                <a:latin typeface="Times New Roman" pitchFamily="18" charset="0"/>
              </a:rPr>
              <a:t>缕缕              </a:t>
            </a:r>
            <a:r>
              <a:rPr lang="zh-CN" altLang="en-US" b="1">
                <a:solidFill>
                  <a:srgbClr val="FF0000"/>
                </a:solidFill>
                <a:hlinkClick r:id="rId2" action="ppaction://hlinksldjump"/>
              </a:rPr>
              <a:t>通感</a:t>
            </a:r>
            <a:endParaRPr lang="zh-CN" altLang="en-US" sz="2800" b="1">
              <a:solidFill>
                <a:srgbClr val="FF0000"/>
              </a:solidFill>
              <a:latin typeface="Times New Roman" pitchFamily="18" charset="0"/>
            </a:endParaRPr>
          </a:p>
          <a:p>
            <a:pPr>
              <a:spcBef>
                <a:spcPct val="50000"/>
              </a:spcBef>
            </a:pPr>
            <a:r>
              <a:rPr lang="zh-CN" altLang="en-US" sz="2800" b="1">
                <a:latin typeface="Times New Roman" pitchFamily="18" charset="0"/>
              </a:rPr>
              <a:t>渺茫的歌声似的</a:t>
            </a:r>
          </a:p>
        </p:txBody>
      </p:sp>
      <p:sp>
        <p:nvSpPr>
          <p:cNvPr id="115719" name="文本框 115718"/>
          <p:cNvSpPr txBox="1">
            <a:spLocks noChangeArrowheads="1"/>
          </p:cNvSpPr>
          <p:nvPr/>
        </p:nvSpPr>
        <p:spPr bwMode="auto">
          <a:xfrm>
            <a:off x="3200400" y="4343402"/>
            <a:ext cx="2524125" cy="523220"/>
          </a:xfrm>
          <a:prstGeom prst="rect">
            <a:avLst/>
          </a:prstGeom>
          <a:noFill/>
          <a:ln w="9525">
            <a:noFill/>
            <a:miter lim="800000"/>
          </a:ln>
        </p:spPr>
        <p:txBody>
          <a:bodyPr>
            <a:spAutoFit/>
          </a:bodyPr>
          <a:lstStyle/>
          <a:p>
            <a:pPr>
              <a:spcBef>
                <a:spcPct val="50000"/>
              </a:spcBef>
            </a:pPr>
            <a:r>
              <a:rPr lang="zh-CN" altLang="en-US" sz="2800" b="1">
                <a:latin typeface="Times New Roman" pitchFamily="18" charset="0"/>
              </a:rPr>
              <a:t>一道凝碧    </a:t>
            </a:r>
            <a:r>
              <a:rPr lang="zh-CN" altLang="en-US" sz="2800" b="1">
                <a:solidFill>
                  <a:srgbClr val="FF0000"/>
                </a:solidFill>
                <a:latin typeface="Times New Roman" pitchFamily="18" charset="0"/>
              </a:rPr>
              <a:t> </a:t>
            </a:r>
            <a:r>
              <a:rPr lang="zh-CN" altLang="en-US" b="1">
                <a:solidFill>
                  <a:srgbClr val="FF0000"/>
                </a:solidFill>
              </a:rPr>
              <a:t>比喻</a:t>
            </a:r>
          </a:p>
        </p:txBody>
      </p:sp>
      <p:sp>
        <p:nvSpPr>
          <p:cNvPr id="115720" name="文本框 115719"/>
          <p:cNvSpPr txBox="1">
            <a:spLocks noChangeArrowheads="1"/>
          </p:cNvSpPr>
          <p:nvPr/>
        </p:nvSpPr>
        <p:spPr bwMode="auto">
          <a:xfrm>
            <a:off x="3200400" y="5486400"/>
            <a:ext cx="1981200" cy="946150"/>
          </a:xfrm>
          <a:prstGeom prst="rect">
            <a:avLst/>
          </a:prstGeom>
          <a:noFill/>
          <a:ln w="9525">
            <a:noFill/>
            <a:miter lim="800000"/>
          </a:ln>
        </p:spPr>
        <p:txBody>
          <a:bodyPr>
            <a:spAutoFit/>
          </a:bodyPr>
          <a:lstStyle/>
          <a:p>
            <a:pPr>
              <a:spcBef>
                <a:spcPct val="50000"/>
              </a:spcBef>
            </a:pPr>
            <a:r>
              <a:rPr lang="zh-CN" altLang="en-US" sz="2800" b="1">
                <a:latin typeface="Times New Roman" pitchFamily="18" charset="0"/>
              </a:rPr>
              <a:t>看不见的  脉脉</a:t>
            </a:r>
          </a:p>
        </p:txBody>
      </p:sp>
      <p:sp>
        <p:nvSpPr>
          <p:cNvPr id="115729" name="右大括号 115728"/>
          <p:cNvSpPr/>
          <p:nvPr/>
        </p:nvSpPr>
        <p:spPr bwMode="auto">
          <a:xfrm>
            <a:off x="6096000" y="685800"/>
            <a:ext cx="304800" cy="2971800"/>
          </a:xfrm>
          <a:prstGeom prst="rightBrace">
            <a:avLst>
              <a:gd name="adj1" fmla="val 81250"/>
              <a:gd name="adj2" fmla="val 50000"/>
            </a:avLst>
          </a:prstGeom>
          <a:noFill/>
          <a:ln w="9525">
            <a:solidFill>
              <a:schemeClr val="tx1"/>
            </a:solidFill>
            <a:miter lim="800000"/>
          </a:ln>
        </p:spPr>
        <p:txBody>
          <a:bodyPr wrap="none" anchor="ctr"/>
          <a:lstStyle/>
          <a:p>
            <a:pPr algn="ctr"/>
            <a:endParaRPr lang="zh-CN" altLang="zh-CN" sz="2000" b="1">
              <a:latin typeface="Times New Roman" pitchFamily="18" charset="0"/>
            </a:endParaRPr>
          </a:p>
        </p:txBody>
      </p:sp>
      <p:sp>
        <p:nvSpPr>
          <p:cNvPr id="115721" name="文本框 115720"/>
          <p:cNvSpPr txBox="1">
            <a:spLocks noChangeArrowheads="1"/>
          </p:cNvSpPr>
          <p:nvPr/>
        </p:nvSpPr>
        <p:spPr bwMode="auto">
          <a:xfrm>
            <a:off x="6553200" y="1905000"/>
            <a:ext cx="1295400" cy="579438"/>
          </a:xfrm>
          <a:prstGeom prst="rect">
            <a:avLst/>
          </a:prstGeom>
          <a:noFill/>
          <a:ln w="9525">
            <a:noFill/>
            <a:miter lim="800000"/>
          </a:ln>
        </p:spPr>
        <p:txBody>
          <a:bodyPr>
            <a:spAutoFit/>
          </a:bodyPr>
          <a:lstStyle/>
          <a:p>
            <a:pPr>
              <a:spcBef>
                <a:spcPct val="50000"/>
              </a:spcBef>
            </a:pPr>
            <a:r>
              <a:rPr lang="zh-CN" altLang="en-US" sz="3200" b="1">
                <a:solidFill>
                  <a:srgbClr val="CC0000"/>
                </a:solidFill>
                <a:latin typeface="Times New Roman" pitchFamily="18" charset="0"/>
              </a:rPr>
              <a:t>静</a:t>
            </a:r>
          </a:p>
        </p:txBody>
      </p:sp>
      <p:sp>
        <p:nvSpPr>
          <p:cNvPr id="115730" name="右大括号 115729"/>
          <p:cNvSpPr/>
          <p:nvPr/>
        </p:nvSpPr>
        <p:spPr bwMode="auto">
          <a:xfrm>
            <a:off x="6019800" y="4495800"/>
            <a:ext cx="304800" cy="1828800"/>
          </a:xfrm>
          <a:prstGeom prst="rightBrace">
            <a:avLst>
              <a:gd name="adj1" fmla="val 50000"/>
              <a:gd name="adj2" fmla="val 50000"/>
            </a:avLst>
          </a:prstGeom>
          <a:noFill/>
          <a:ln w="9525">
            <a:solidFill>
              <a:schemeClr val="tx1"/>
            </a:solidFill>
            <a:miter lim="800000"/>
          </a:ln>
        </p:spPr>
        <p:txBody>
          <a:bodyPr wrap="none" anchor="ctr"/>
          <a:lstStyle/>
          <a:p>
            <a:pPr algn="ctr"/>
            <a:endParaRPr lang="zh-CN" altLang="zh-CN" sz="2000" b="1">
              <a:latin typeface="Times New Roman" pitchFamily="18" charset="0"/>
            </a:endParaRPr>
          </a:p>
        </p:txBody>
      </p:sp>
      <p:sp>
        <p:nvSpPr>
          <p:cNvPr id="115722" name="文本框 115721"/>
          <p:cNvSpPr txBox="1">
            <a:spLocks noChangeArrowheads="1"/>
          </p:cNvSpPr>
          <p:nvPr/>
        </p:nvSpPr>
        <p:spPr bwMode="auto">
          <a:xfrm>
            <a:off x="6553200" y="5105400"/>
            <a:ext cx="685800" cy="579438"/>
          </a:xfrm>
          <a:prstGeom prst="rect">
            <a:avLst/>
          </a:prstGeom>
          <a:noFill/>
          <a:ln w="9525">
            <a:noFill/>
            <a:miter lim="800000"/>
          </a:ln>
        </p:spPr>
        <p:txBody>
          <a:bodyPr>
            <a:spAutoFit/>
          </a:bodyPr>
          <a:lstStyle/>
          <a:p>
            <a:pPr>
              <a:spcBef>
                <a:spcPct val="50000"/>
              </a:spcBef>
            </a:pPr>
            <a:r>
              <a:rPr lang="zh-CN" altLang="en-US" sz="3200" b="1">
                <a:solidFill>
                  <a:srgbClr val="CC0000"/>
                </a:solidFill>
                <a:latin typeface="Times New Roman" pitchFamily="18" charset="0"/>
              </a:rPr>
              <a:t>动</a:t>
            </a:r>
          </a:p>
        </p:txBody>
      </p:sp>
      <p:sp>
        <p:nvSpPr>
          <p:cNvPr id="115723" name="右大括号 115722"/>
          <p:cNvSpPr/>
          <p:nvPr/>
        </p:nvSpPr>
        <p:spPr bwMode="auto">
          <a:xfrm>
            <a:off x="7315200" y="2286000"/>
            <a:ext cx="304800" cy="3200400"/>
          </a:xfrm>
          <a:prstGeom prst="rightBrace">
            <a:avLst>
              <a:gd name="adj1" fmla="val 87500"/>
              <a:gd name="adj2" fmla="val 50000"/>
            </a:avLst>
          </a:prstGeom>
          <a:noFill/>
          <a:ln w="9525">
            <a:solidFill>
              <a:schemeClr val="tx1"/>
            </a:solidFill>
            <a:miter lim="800000"/>
          </a:ln>
        </p:spPr>
        <p:txBody>
          <a:bodyPr wrap="none" anchor="ctr"/>
          <a:lstStyle/>
          <a:p>
            <a:pPr algn="ctr"/>
            <a:endParaRPr lang="zh-CN" altLang="zh-CN" sz="2000" b="1">
              <a:latin typeface="Times New Roman" pitchFamily="18" charset="0"/>
            </a:endParaRPr>
          </a:p>
        </p:txBody>
      </p:sp>
      <p:sp>
        <p:nvSpPr>
          <p:cNvPr id="115724" name="文本框 115723"/>
          <p:cNvSpPr txBox="1">
            <a:spLocks noChangeArrowheads="1"/>
          </p:cNvSpPr>
          <p:nvPr/>
        </p:nvSpPr>
        <p:spPr bwMode="auto">
          <a:xfrm>
            <a:off x="7843006" y="3048000"/>
            <a:ext cx="677108" cy="2286000"/>
          </a:xfrm>
          <a:prstGeom prst="rect">
            <a:avLst/>
          </a:prstGeom>
          <a:noFill/>
          <a:ln w="9525">
            <a:noFill/>
            <a:miter lim="800000"/>
          </a:ln>
        </p:spPr>
        <p:txBody>
          <a:bodyPr vert="eaVert">
            <a:spAutoFit/>
          </a:bodyPr>
          <a:lstStyle/>
          <a:p>
            <a:pPr>
              <a:spcBef>
                <a:spcPct val="50000"/>
              </a:spcBef>
            </a:pPr>
            <a:r>
              <a:rPr lang="zh-CN" altLang="en-US" sz="3200" b="1">
                <a:latin typeface="Times New Roman" pitchFamily="18" charset="0"/>
              </a:rPr>
              <a:t>幽雅宁静</a:t>
            </a:r>
          </a:p>
        </p:txBody>
      </p:sp>
      <p:sp>
        <p:nvSpPr>
          <p:cNvPr id="5" name="文本框 4"/>
          <p:cNvSpPr txBox="1">
            <a:spLocks noChangeArrowheads="1"/>
          </p:cNvSpPr>
          <p:nvPr/>
        </p:nvSpPr>
        <p:spPr bwMode="auto">
          <a:xfrm>
            <a:off x="375406" y="1981200"/>
            <a:ext cx="677108" cy="1676400"/>
          </a:xfrm>
          <a:prstGeom prst="rect">
            <a:avLst/>
          </a:prstGeom>
          <a:noFill/>
          <a:ln w="9525">
            <a:noFill/>
            <a:miter lim="800000"/>
          </a:ln>
        </p:spPr>
        <p:txBody>
          <a:bodyPr vert="eaVert">
            <a:spAutoFit/>
          </a:bodyPr>
          <a:lstStyle/>
          <a:p>
            <a:pPr>
              <a:spcBef>
                <a:spcPct val="50000"/>
              </a:spcBef>
            </a:pPr>
            <a:r>
              <a:rPr lang="zh-CN" altLang="en-US" sz="3200" b="1">
                <a:solidFill>
                  <a:srgbClr val="00B0F0"/>
                </a:solidFill>
                <a:latin typeface="Times New Roman" pitchFamily="18" charset="0"/>
              </a:rPr>
              <a:t>月下的</a:t>
            </a:r>
          </a:p>
        </p:txBody>
      </p:sp>
      <p:pic>
        <p:nvPicPr>
          <p:cNvPr id="3074" name="Picture 2"/>
          <p:cNvPicPr>
            <a:picLocks noChangeAspect="1" noChangeArrowheads="1"/>
          </p:cNvPicPr>
          <p:nvPr/>
        </p:nvPicPr>
        <p:blipFill>
          <a:blip r:embed="rId3"/>
          <a:stretch>
            <a:fillRect/>
          </a:stretch>
        </p:blipFill>
        <p:spPr bwMode="auto">
          <a:xfrm>
            <a:off x="8695591" y="653560"/>
            <a:ext cx="3099097" cy="2159977"/>
          </a:xfrm>
          <a:prstGeom prst="rect">
            <a:avLst/>
          </a:prstGeom>
          <a:noFill/>
          <a:ln w="9525">
            <a:noFill/>
            <a:miter lim="800000"/>
          </a:ln>
        </p:spPr>
      </p:pic>
    </p:spTree>
  </p:cSld>
  <p:clrMapOvr>
    <a:masterClrMapping/>
  </p:clrMapOvr>
  <p:transition>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5714"/>
                                        </p:tgtEl>
                                        <p:attrNameLst>
                                          <p:attrName>style.visibility</p:attrName>
                                        </p:attrNameLst>
                                      </p:cBhvr>
                                      <p:to>
                                        <p:strVal val="visible"/>
                                      </p:to>
                                    </p:set>
                                    <p:animEffect transition="in" filter="dissolve">
                                      <p:cBhvr>
                                        <p:cTn id="7" dur="500"/>
                                        <p:tgtEl>
                                          <p:spTgt spid="11571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6" presetClass="entr" presetSubtype="26" fill="hold" grpId="1" nodeType="clickEffect">
                                  <p:stCondLst>
                                    <p:cond delay="0"/>
                                  </p:stCondLst>
                                  <p:childTnLst>
                                    <p:set>
                                      <p:cBhvr>
                                        <p:cTn id="12" dur="1" fill="hold">
                                          <p:stCondLst>
                                            <p:cond delay="0"/>
                                          </p:stCondLst>
                                        </p:cTn>
                                        <p:tgtEl>
                                          <p:spTgt spid="115728"/>
                                        </p:tgtEl>
                                        <p:attrNameLst>
                                          <p:attrName>style.visibility</p:attrName>
                                        </p:attrNameLst>
                                      </p:cBhvr>
                                      <p:to>
                                        <p:strVal val="visible"/>
                                      </p:to>
                                    </p:set>
                                    <p:animEffect transition="in" filter="barn(inHorizontal)">
                                      <p:cBhvr>
                                        <p:cTn id="13" dur="500"/>
                                        <p:tgtEl>
                                          <p:spTgt spid="115728"/>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7" presetClass="entr" presetSubtype="8" fill="hold" grpId="2" nodeType="clickEffect">
                                  <p:stCondLst>
                                    <p:cond delay="0"/>
                                  </p:stCondLst>
                                  <p:childTnLst>
                                    <p:set>
                                      <p:cBhvr>
                                        <p:cTn id="18" dur="1" fill="hold">
                                          <p:stCondLst>
                                            <p:cond delay="0"/>
                                          </p:stCondLst>
                                        </p:cTn>
                                        <p:tgtEl>
                                          <p:spTgt spid="115727"/>
                                        </p:tgtEl>
                                        <p:attrNameLst>
                                          <p:attrName>style.visibility</p:attrName>
                                        </p:attrNameLst>
                                      </p:cBhvr>
                                      <p:to>
                                        <p:strVal val="visible"/>
                                      </p:to>
                                    </p:set>
                                    <p:anim calcmode="lin" valueType="num">
                                      <p:cBhvr>
                                        <p:cTn id="19" dur="500" fill="hold"/>
                                        <p:tgtEl>
                                          <p:spTgt spid="115727"/>
                                        </p:tgtEl>
                                        <p:attrNameLst>
                                          <p:attrName>ppt_x</p:attrName>
                                        </p:attrNameLst>
                                      </p:cBhvr>
                                      <p:tavLst>
                                        <p:tav tm="0">
                                          <p:val>
                                            <p:strVal val="#ppt_x-#ppt_w/2"/>
                                          </p:val>
                                        </p:tav>
                                        <p:tav tm="100000">
                                          <p:val>
                                            <p:strVal val="#ppt_x"/>
                                          </p:val>
                                        </p:tav>
                                      </p:tavLst>
                                    </p:anim>
                                    <p:anim calcmode="lin" valueType="num">
                                      <p:cBhvr>
                                        <p:cTn id="20" dur="500" fill="hold"/>
                                        <p:tgtEl>
                                          <p:spTgt spid="115727"/>
                                        </p:tgtEl>
                                        <p:attrNameLst>
                                          <p:attrName>ppt_y</p:attrName>
                                        </p:attrNameLst>
                                      </p:cBhvr>
                                      <p:tavLst>
                                        <p:tav tm="0">
                                          <p:val>
                                            <p:strVal val="#ppt_y"/>
                                          </p:val>
                                        </p:tav>
                                        <p:tav tm="100000">
                                          <p:val>
                                            <p:strVal val="#ppt_y"/>
                                          </p:val>
                                        </p:tav>
                                      </p:tavLst>
                                    </p:anim>
                                    <p:anim calcmode="lin" valueType="num">
                                      <p:cBhvr>
                                        <p:cTn id="21" dur="500" fill="hold"/>
                                        <p:tgtEl>
                                          <p:spTgt spid="115727"/>
                                        </p:tgtEl>
                                        <p:attrNameLst>
                                          <p:attrName>ppt_w</p:attrName>
                                        </p:attrNameLst>
                                      </p:cBhvr>
                                      <p:tavLst>
                                        <p:tav tm="0">
                                          <p:val>
                                            <p:fltVal val="0"/>
                                          </p:val>
                                        </p:tav>
                                        <p:tav tm="100000">
                                          <p:val>
                                            <p:strVal val="#ppt_w"/>
                                          </p:val>
                                        </p:tav>
                                      </p:tavLst>
                                    </p:anim>
                                    <p:anim calcmode="lin" valueType="num">
                                      <p:cBhvr>
                                        <p:cTn id="22" dur="500" fill="hold"/>
                                        <p:tgtEl>
                                          <p:spTgt spid="115727"/>
                                        </p:tgtEl>
                                        <p:attrNameLst>
                                          <p:attrName>ppt_h</p:attrName>
                                        </p:attrNameLst>
                                      </p:cBhvr>
                                      <p:tavLst>
                                        <p:tav tm="0">
                                          <p:val>
                                            <p:strVal val="#ppt_h"/>
                                          </p:val>
                                        </p:tav>
                                        <p:tav tm="100000">
                                          <p:val>
                                            <p:strVal val="#ppt_h"/>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9" presetClass="entr" presetSubtype="0" fill="hold" grpId="3" nodeType="clickEffect">
                                  <p:stCondLst>
                                    <p:cond delay="0"/>
                                  </p:stCondLst>
                                  <p:childTnLst>
                                    <p:set>
                                      <p:cBhvr>
                                        <p:cTn id="27" dur="1" fill="hold">
                                          <p:stCondLst>
                                            <p:cond delay="0"/>
                                          </p:stCondLst>
                                        </p:cTn>
                                        <p:tgtEl>
                                          <p:spTgt spid="115716"/>
                                        </p:tgtEl>
                                        <p:attrNameLst>
                                          <p:attrName>style.visibility</p:attrName>
                                        </p:attrNameLst>
                                      </p:cBhvr>
                                      <p:to>
                                        <p:strVal val="visible"/>
                                      </p:to>
                                    </p:set>
                                    <p:animEffect transition="in" filter="dissolve">
                                      <p:cBhvr>
                                        <p:cTn id="28" dur="500"/>
                                        <p:tgtEl>
                                          <p:spTgt spid="115716"/>
                                        </p:tgtEl>
                                      </p:cBhvr>
                                    </p:animEffect>
                                  </p:childTnLst>
                                </p:cTn>
                              </p:par>
                            </p:childTnLst>
                          </p:cTn>
                        </p:par>
                      </p:childTnLst>
                    </p:cTn>
                  </p:par>
                  <p:par>
                    <p:cTn id="29" fill="hold" nodeType="clickPar">
                      <p:stCondLst>
                        <p:cond delay="indefinite"/>
                      </p:stCondLst>
                      <p:childTnLst>
                        <p:par>
                          <p:cTn id="30" fill="hold" nodeType="withGroup">
                            <p:stCondLst>
                              <p:cond delay="indefinite"/>
                            </p:stCondLst>
                          </p:cTn>
                        </p:par>
                        <p:par>
                          <p:cTn id="31" fill="hold" nodeType="afterGroup">
                            <p:stCondLst>
                              <p:cond delay="0"/>
                            </p:stCondLst>
                            <p:childTnLst>
                              <p:par>
                                <p:cTn id="32" presetID="9" presetClass="entr" presetSubtype="0" fill="hold" grpId="4" nodeType="clickEffect">
                                  <p:stCondLst>
                                    <p:cond delay="0"/>
                                  </p:stCondLst>
                                  <p:childTnLst>
                                    <p:set>
                                      <p:cBhvr>
                                        <p:cTn id="33" dur="1" fill="hold">
                                          <p:stCondLst>
                                            <p:cond delay="0"/>
                                          </p:stCondLst>
                                        </p:cTn>
                                        <p:tgtEl>
                                          <p:spTgt spid="115717"/>
                                        </p:tgtEl>
                                        <p:attrNameLst>
                                          <p:attrName>style.visibility</p:attrName>
                                        </p:attrNameLst>
                                      </p:cBhvr>
                                      <p:to>
                                        <p:strVal val="visible"/>
                                      </p:to>
                                    </p:set>
                                    <p:animEffect transition="in" filter="dissolve">
                                      <p:cBhvr>
                                        <p:cTn id="34" dur="500"/>
                                        <p:tgtEl>
                                          <p:spTgt spid="115717"/>
                                        </p:tgtEl>
                                      </p:cBhvr>
                                    </p:animEffect>
                                  </p:childTnLst>
                                </p:cTn>
                              </p:par>
                            </p:childTnLst>
                          </p:cTn>
                        </p:par>
                      </p:childTnLst>
                    </p:cTn>
                  </p:par>
                  <p:par>
                    <p:cTn id="35" fill="hold" nodeType="clickPar">
                      <p:stCondLst>
                        <p:cond delay="indefinite"/>
                      </p:stCondLst>
                      <p:childTnLst>
                        <p:par>
                          <p:cTn id="36" fill="hold" nodeType="withGroup">
                            <p:stCondLst>
                              <p:cond delay="indefinite"/>
                            </p:stCondLst>
                          </p:cTn>
                        </p:par>
                        <p:par>
                          <p:cTn id="37" fill="hold" nodeType="afterGroup">
                            <p:stCondLst>
                              <p:cond delay="0"/>
                            </p:stCondLst>
                            <p:childTnLst>
                              <p:par>
                                <p:cTn id="38" presetID="5" presetClass="entr" presetSubtype="10" fill="hold" grpId="5" nodeType="clickEffect">
                                  <p:stCondLst>
                                    <p:cond delay="0"/>
                                  </p:stCondLst>
                                  <p:childTnLst>
                                    <p:set>
                                      <p:cBhvr>
                                        <p:cTn id="39" dur="1" fill="hold">
                                          <p:stCondLst>
                                            <p:cond delay="0"/>
                                          </p:stCondLst>
                                        </p:cTn>
                                        <p:tgtEl>
                                          <p:spTgt spid="115718"/>
                                        </p:tgtEl>
                                        <p:attrNameLst>
                                          <p:attrName>style.visibility</p:attrName>
                                        </p:attrNameLst>
                                      </p:cBhvr>
                                      <p:to>
                                        <p:strVal val="visible"/>
                                      </p:to>
                                    </p:set>
                                    <p:animEffect transition="in" filter="checkerboard(across)">
                                      <p:cBhvr>
                                        <p:cTn id="40" dur="500"/>
                                        <p:tgtEl>
                                          <p:spTgt spid="115718"/>
                                        </p:tgtEl>
                                      </p:cBhvr>
                                    </p:animEffect>
                                  </p:childTnLst>
                                </p:cTn>
                              </p:par>
                            </p:childTnLst>
                          </p:cTn>
                        </p:par>
                      </p:childTnLst>
                    </p:cTn>
                  </p:par>
                  <p:par>
                    <p:cTn id="41" fill="hold" nodeType="clickPar">
                      <p:stCondLst>
                        <p:cond delay="indefinite"/>
                      </p:stCondLst>
                      <p:childTnLst>
                        <p:par>
                          <p:cTn id="42" fill="hold" nodeType="withGroup">
                            <p:stCondLst>
                              <p:cond delay="indefinite"/>
                            </p:stCondLst>
                          </p:cTn>
                        </p:par>
                        <p:par>
                          <p:cTn id="43" fill="hold" nodeType="afterGroup">
                            <p:stCondLst>
                              <p:cond delay="0"/>
                            </p:stCondLst>
                            <p:childTnLst>
                              <p:par>
                                <p:cTn id="44" presetID="5" presetClass="entr" presetSubtype="10" fill="hold" grpId="6" nodeType="clickEffect">
                                  <p:stCondLst>
                                    <p:cond delay="0"/>
                                  </p:stCondLst>
                                  <p:childTnLst>
                                    <p:set>
                                      <p:cBhvr>
                                        <p:cTn id="45" dur="1" fill="hold">
                                          <p:stCondLst>
                                            <p:cond delay="0"/>
                                          </p:stCondLst>
                                        </p:cTn>
                                        <p:tgtEl>
                                          <p:spTgt spid="115719"/>
                                        </p:tgtEl>
                                        <p:attrNameLst>
                                          <p:attrName>style.visibility</p:attrName>
                                        </p:attrNameLst>
                                      </p:cBhvr>
                                      <p:to>
                                        <p:strVal val="visible"/>
                                      </p:to>
                                    </p:set>
                                    <p:animEffect transition="in" filter="checkerboard(across)">
                                      <p:cBhvr>
                                        <p:cTn id="46" dur="500"/>
                                        <p:tgtEl>
                                          <p:spTgt spid="115719"/>
                                        </p:tgtEl>
                                      </p:cBhvr>
                                    </p:animEffect>
                                  </p:childTnLst>
                                </p:cTn>
                              </p:par>
                            </p:childTnLst>
                          </p:cTn>
                        </p:par>
                      </p:childTnLst>
                    </p:cTn>
                  </p:par>
                  <p:par>
                    <p:cTn id="47" fill="hold" nodeType="clickPar">
                      <p:stCondLst>
                        <p:cond delay="indefinite"/>
                      </p:stCondLst>
                      <p:childTnLst>
                        <p:par>
                          <p:cTn id="48" fill="hold" nodeType="withGroup">
                            <p:stCondLst>
                              <p:cond delay="indefinite"/>
                            </p:stCondLst>
                          </p:cTn>
                        </p:par>
                        <p:par>
                          <p:cTn id="49" fill="hold" nodeType="afterGroup">
                            <p:stCondLst>
                              <p:cond delay="0"/>
                            </p:stCondLst>
                            <p:childTnLst>
                              <p:par>
                                <p:cTn id="50" presetID="5" presetClass="entr" presetSubtype="10" fill="hold" grpId="7" nodeType="clickEffect">
                                  <p:stCondLst>
                                    <p:cond delay="0"/>
                                  </p:stCondLst>
                                  <p:childTnLst>
                                    <p:set>
                                      <p:cBhvr>
                                        <p:cTn id="51" dur="1" fill="hold">
                                          <p:stCondLst>
                                            <p:cond delay="0"/>
                                          </p:stCondLst>
                                        </p:cTn>
                                        <p:tgtEl>
                                          <p:spTgt spid="115720"/>
                                        </p:tgtEl>
                                        <p:attrNameLst>
                                          <p:attrName>style.visibility</p:attrName>
                                        </p:attrNameLst>
                                      </p:cBhvr>
                                      <p:to>
                                        <p:strVal val="visible"/>
                                      </p:to>
                                    </p:set>
                                    <p:animEffect transition="in" filter="checkerboard(across)">
                                      <p:cBhvr>
                                        <p:cTn id="52" dur="500"/>
                                        <p:tgtEl>
                                          <p:spTgt spid="115720"/>
                                        </p:tgtEl>
                                      </p:cBhvr>
                                    </p:animEffect>
                                  </p:childTnLst>
                                </p:cTn>
                              </p:par>
                            </p:childTnLst>
                          </p:cTn>
                        </p:par>
                      </p:childTnLst>
                    </p:cTn>
                  </p:par>
                  <p:par>
                    <p:cTn id="53" fill="hold" nodeType="clickPar">
                      <p:stCondLst>
                        <p:cond delay="indefinite"/>
                      </p:stCondLst>
                      <p:childTnLst>
                        <p:par>
                          <p:cTn id="54" fill="hold" nodeType="withGroup">
                            <p:stCondLst>
                              <p:cond delay="indefinite"/>
                            </p:stCondLst>
                          </p:cTn>
                        </p:par>
                        <p:par>
                          <p:cTn id="55" fill="hold" nodeType="afterGroup">
                            <p:stCondLst>
                              <p:cond delay="0"/>
                            </p:stCondLst>
                            <p:childTnLst>
                              <p:par>
                                <p:cTn id="56" presetID="16" presetClass="entr" presetSubtype="42" fill="hold" grpId="8" nodeType="clickEffect">
                                  <p:stCondLst>
                                    <p:cond delay="0"/>
                                  </p:stCondLst>
                                  <p:childTnLst>
                                    <p:set>
                                      <p:cBhvr>
                                        <p:cTn id="57" dur="1" fill="hold">
                                          <p:stCondLst>
                                            <p:cond delay="0"/>
                                          </p:stCondLst>
                                        </p:cTn>
                                        <p:tgtEl>
                                          <p:spTgt spid="115729"/>
                                        </p:tgtEl>
                                        <p:attrNameLst>
                                          <p:attrName>style.visibility</p:attrName>
                                        </p:attrNameLst>
                                      </p:cBhvr>
                                      <p:to>
                                        <p:strVal val="visible"/>
                                      </p:to>
                                    </p:set>
                                    <p:animEffect transition="in" filter="barn(outHorizontal)">
                                      <p:cBhvr>
                                        <p:cTn id="58" dur="500"/>
                                        <p:tgtEl>
                                          <p:spTgt spid="115729"/>
                                        </p:tgtEl>
                                      </p:cBhvr>
                                    </p:animEffect>
                                  </p:childTnLst>
                                </p:cTn>
                              </p:par>
                            </p:childTnLst>
                          </p:cTn>
                        </p:par>
                      </p:childTnLst>
                    </p:cTn>
                  </p:par>
                  <p:par>
                    <p:cTn id="59" fill="hold" nodeType="clickPar">
                      <p:stCondLst>
                        <p:cond delay="indefinite"/>
                      </p:stCondLst>
                      <p:childTnLst>
                        <p:par>
                          <p:cTn id="60" fill="hold" nodeType="withGroup">
                            <p:stCondLst>
                              <p:cond delay="indefinite"/>
                            </p:stCondLst>
                          </p:cTn>
                        </p:par>
                        <p:par>
                          <p:cTn id="61" fill="hold" nodeType="afterGroup">
                            <p:stCondLst>
                              <p:cond delay="0"/>
                            </p:stCondLst>
                            <p:childTnLst>
                              <p:par>
                                <p:cTn id="62" presetID="9" presetClass="entr" presetSubtype="0" fill="hold" grpId="9" nodeType="clickEffect">
                                  <p:stCondLst>
                                    <p:cond delay="0"/>
                                  </p:stCondLst>
                                  <p:childTnLst>
                                    <p:set>
                                      <p:cBhvr>
                                        <p:cTn id="63" dur="1" fill="hold">
                                          <p:stCondLst>
                                            <p:cond delay="0"/>
                                          </p:stCondLst>
                                        </p:cTn>
                                        <p:tgtEl>
                                          <p:spTgt spid="115721"/>
                                        </p:tgtEl>
                                        <p:attrNameLst>
                                          <p:attrName>style.visibility</p:attrName>
                                        </p:attrNameLst>
                                      </p:cBhvr>
                                      <p:to>
                                        <p:strVal val="visible"/>
                                      </p:to>
                                    </p:set>
                                    <p:animEffect transition="in" filter="dissolve">
                                      <p:cBhvr>
                                        <p:cTn id="64" dur="500"/>
                                        <p:tgtEl>
                                          <p:spTgt spid="115721"/>
                                        </p:tgtEl>
                                      </p:cBhvr>
                                    </p:animEffect>
                                  </p:childTnLst>
                                </p:cTn>
                              </p:par>
                            </p:childTnLst>
                          </p:cTn>
                        </p:par>
                      </p:childTnLst>
                    </p:cTn>
                  </p:par>
                  <p:par>
                    <p:cTn id="65" fill="hold" nodeType="clickPar">
                      <p:stCondLst>
                        <p:cond delay="indefinite"/>
                      </p:stCondLst>
                      <p:childTnLst>
                        <p:par>
                          <p:cTn id="66" fill="hold" nodeType="withGroup">
                            <p:stCondLst>
                              <p:cond delay="indefinite"/>
                            </p:stCondLst>
                          </p:cTn>
                        </p:par>
                        <p:par>
                          <p:cTn id="67" fill="hold" nodeType="afterGroup">
                            <p:stCondLst>
                              <p:cond delay="0"/>
                            </p:stCondLst>
                            <p:childTnLst>
                              <p:par>
                                <p:cTn id="68" presetID="17" presetClass="entr" presetSubtype="10" fill="hold" grpId="10" nodeType="clickEffect">
                                  <p:stCondLst>
                                    <p:cond delay="0"/>
                                  </p:stCondLst>
                                  <p:childTnLst>
                                    <p:set>
                                      <p:cBhvr>
                                        <p:cTn id="69" dur="1" fill="hold">
                                          <p:stCondLst>
                                            <p:cond delay="0"/>
                                          </p:stCondLst>
                                        </p:cTn>
                                        <p:tgtEl>
                                          <p:spTgt spid="115730"/>
                                        </p:tgtEl>
                                        <p:attrNameLst>
                                          <p:attrName>style.visibility</p:attrName>
                                        </p:attrNameLst>
                                      </p:cBhvr>
                                      <p:to>
                                        <p:strVal val="visible"/>
                                      </p:to>
                                    </p:set>
                                    <p:anim calcmode="lin" valueType="num">
                                      <p:cBhvr>
                                        <p:cTn id="70" dur="500" fill="hold"/>
                                        <p:tgtEl>
                                          <p:spTgt spid="115730"/>
                                        </p:tgtEl>
                                        <p:attrNameLst>
                                          <p:attrName>ppt_w</p:attrName>
                                        </p:attrNameLst>
                                      </p:cBhvr>
                                      <p:tavLst>
                                        <p:tav tm="0">
                                          <p:val>
                                            <p:fltVal val="0"/>
                                          </p:val>
                                        </p:tav>
                                        <p:tav tm="100000">
                                          <p:val>
                                            <p:strVal val="#ppt_w"/>
                                          </p:val>
                                        </p:tav>
                                      </p:tavLst>
                                    </p:anim>
                                    <p:anim calcmode="lin" valueType="num">
                                      <p:cBhvr>
                                        <p:cTn id="71" dur="500" fill="hold"/>
                                        <p:tgtEl>
                                          <p:spTgt spid="115730"/>
                                        </p:tgtEl>
                                        <p:attrNameLst>
                                          <p:attrName>ppt_h</p:attrName>
                                        </p:attrNameLst>
                                      </p:cBhvr>
                                      <p:tavLst>
                                        <p:tav tm="0">
                                          <p:val>
                                            <p:strVal val="#ppt_h"/>
                                          </p:val>
                                        </p:tav>
                                        <p:tav tm="100000">
                                          <p:val>
                                            <p:strVal val="#ppt_h"/>
                                          </p:val>
                                        </p:tav>
                                      </p:tavLst>
                                    </p:anim>
                                  </p:childTnLst>
                                </p:cTn>
                              </p:par>
                            </p:childTnLst>
                          </p:cTn>
                        </p:par>
                      </p:childTnLst>
                    </p:cTn>
                  </p:par>
                  <p:par>
                    <p:cTn id="72" fill="hold" nodeType="clickPar">
                      <p:stCondLst>
                        <p:cond delay="indefinite"/>
                      </p:stCondLst>
                      <p:childTnLst>
                        <p:par>
                          <p:cTn id="73" fill="hold" nodeType="withGroup">
                            <p:stCondLst>
                              <p:cond delay="indefinite"/>
                            </p:stCondLst>
                          </p:cTn>
                        </p:par>
                        <p:par>
                          <p:cTn id="74" fill="hold" nodeType="afterGroup">
                            <p:stCondLst>
                              <p:cond delay="0"/>
                            </p:stCondLst>
                            <p:childTnLst>
                              <p:par>
                                <p:cTn id="75" presetID="9" presetClass="entr" presetSubtype="0" fill="hold" grpId="11" nodeType="clickEffect">
                                  <p:stCondLst>
                                    <p:cond delay="0"/>
                                  </p:stCondLst>
                                  <p:childTnLst>
                                    <p:set>
                                      <p:cBhvr>
                                        <p:cTn id="76" dur="1" fill="hold">
                                          <p:stCondLst>
                                            <p:cond delay="0"/>
                                          </p:stCondLst>
                                        </p:cTn>
                                        <p:tgtEl>
                                          <p:spTgt spid="115722"/>
                                        </p:tgtEl>
                                        <p:attrNameLst>
                                          <p:attrName>style.visibility</p:attrName>
                                        </p:attrNameLst>
                                      </p:cBhvr>
                                      <p:to>
                                        <p:strVal val="visible"/>
                                      </p:to>
                                    </p:set>
                                    <p:animEffect transition="in" filter="dissolve">
                                      <p:cBhvr>
                                        <p:cTn id="77" dur="500"/>
                                        <p:tgtEl>
                                          <p:spTgt spid="115722"/>
                                        </p:tgtEl>
                                      </p:cBhvr>
                                    </p:animEffect>
                                  </p:childTnLst>
                                </p:cTn>
                              </p:par>
                            </p:childTnLst>
                          </p:cTn>
                        </p:par>
                      </p:childTnLst>
                    </p:cTn>
                  </p:par>
                  <p:par>
                    <p:cTn id="78" fill="hold" nodeType="clickPar">
                      <p:stCondLst>
                        <p:cond delay="indefinite"/>
                      </p:stCondLst>
                      <p:childTnLst>
                        <p:par>
                          <p:cTn id="79" fill="hold" nodeType="withGroup">
                            <p:stCondLst>
                              <p:cond delay="indefinite"/>
                            </p:stCondLst>
                          </p:cTn>
                        </p:par>
                        <p:par>
                          <p:cTn id="80" fill="hold" nodeType="afterGroup">
                            <p:stCondLst>
                              <p:cond delay="0"/>
                            </p:stCondLst>
                            <p:childTnLst>
                              <p:par>
                                <p:cTn id="81" presetID="16" presetClass="entr" presetSubtype="26" fill="hold" grpId="12" nodeType="clickEffect">
                                  <p:stCondLst>
                                    <p:cond delay="0"/>
                                  </p:stCondLst>
                                  <p:childTnLst>
                                    <p:set>
                                      <p:cBhvr>
                                        <p:cTn id="82" dur="1" fill="hold">
                                          <p:stCondLst>
                                            <p:cond delay="0"/>
                                          </p:stCondLst>
                                        </p:cTn>
                                        <p:tgtEl>
                                          <p:spTgt spid="115723"/>
                                        </p:tgtEl>
                                        <p:attrNameLst>
                                          <p:attrName>style.visibility</p:attrName>
                                        </p:attrNameLst>
                                      </p:cBhvr>
                                      <p:to>
                                        <p:strVal val="visible"/>
                                      </p:to>
                                    </p:set>
                                    <p:animEffect transition="in" filter="barn(inHorizontal)">
                                      <p:cBhvr>
                                        <p:cTn id="83" dur="500"/>
                                        <p:tgtEl>
                                          <p:spTgt spid="115723"/>
                                        </p:tgtEl>
                                      </p:cBhvr>
                                    </p:animEffect>
                                  </p:childTnLst>
                                </p:cTn>
                              </p:par>
                            </p:childTnLst>
                          </p:cTn>
                        </p:par>
                      </p:childTnLst>
                    </p:cTn>
                  </p:par>
                  <p:par>
                    <p:cTn id="84" fill="hold" nodeType="clickPar">
                      <p:stCondLst>
                        <p:cond delay="indefinite"/>
                      </p:stCondLst>
                      <p:childTnLst>
                        <p:par>
                          <p:cTn id="85" fill="hold" nodeType="withGroup">
                            <p:stCondLst>
                              <p:cond delay="indefinite"/>
                            </p:stCondLst>
                          </p:cTn>
                        </p:par>
                        <p:par>
                          <p:cTn id="86" fill="hold" nodeType="afterGroup">
                            <p:stCondLst>
                              <p:cond delay="0"/>
                            </p:stCondLst>
                            <p:childTnLst>
                              <p:par>
                                <p:cTn id="87" presetID="23" presetClass="entr" presetSubtype="16" fill="hold" grpId="13" nodeType="clickEffect">
                                  <p:stCondLst>
                                    <p:cond delay="0"/>
                                  </p:stCondLst>
                                  <p:childTnLst>
                                    <p:set>
                                      <p:cBhvr>
                                        <p:cTn id="88" dur="1" fill="hold">
                                          <p:stCondLst>
                                            <p:cond delay="0"/>
                                          </p:stCondLst>
                                        </p:cTn>
                                        <p:tgtEl>
                                          <p:spTgt spid="115724"/>
                                        </p:tgtEl>
                                        <p:attrNameLst>
                                          <p:attrName>style.visibility</p:attrName>
                                        </p:attrNameLst>
                                      </p:cBhvr>
                                      <p:to>
                                        <p:strVal val="visible"/>
                                      </p:to>
                                    </p:set>
                                    <p:anim calcmode="lin" valueType="num">
                                      <p:cBhvr>
                                        <p:cTn id="89" dur="500" fill="hold"/>
                                        <p:tgtEl>
                                          <p:spTgt spid="115724"/>
                                        </p:tgtEl>
                                        <p:attrNameLst>
                                          <p:attrName>ppt_w</p:attrName>
                                        </p:attrNameLst>
                                      </p:cBhvr>
                                      <p:tavLst>
                                        <p:tav tm="0">
                                          <p:val>
                                            <p:fltVal val="0"/>
                                          </p:val>
                                        </p:tav>
                                        <p:tav tm="100000">
                                          <p:val>
                                            <p:strVal val="#ppt_w"/>
                                          </p:val>
                                        </p:tav>
                                      </p:tavLst>
                                    </p:anim>
                                    <p:anim calcmode="lin" valueType="num">
                                      <p:cBhvr>
                                        <p:cTn id="90" dur="500" fill="hold"/>
                                        <p:tgtEl>
                                          <p:spTgt spid="115724"/>
                                        </p:tgtEl>
                                        <p:attrNameLst>
                                          <p:attrName>ppt_h</p:attrName>
                                        </p:attrNameLst>
                                      </p:cBhvr>
                                      <p:tavLst>
                                        <p:tav tm="0">
                                          <p:val>
                                            <p:fltVal val="0"/>
                                          </p:val>
                                        </p:tav>
                                        <p:tav tm="100000">
                                          <p:val>
                                            <p:strVal val="#ppt_h"/>
                                          </p:val>
                                        </p:tav>
                                      </p:tavLst>
                                    </p:anim>
                                  </p:childTnLst>
                                </p:cTn>
                              </p:par>
                            </p:childTnLst>
                          </p:cTn>
                        </p:par>
                      </p:childTnLst>
                    </p:cTn>
                  </p:par>
                  <p:par>
                    <p:cTn id="91" fill="hold" nodeType="clickPar">
                      <p:stCondLst>
                        <p:cond delay="indefinite"/>
                      </p:stCondLst>
                      <p:childTnLst>
                        <p:par>
                          <p:cTn id="92" fill="hold" nodeType="withGroup">
                            <p:stCondLst>
                              <p:cond delay="indefinite"/>
                            </p:stCondLst>
                          </p:cTn>
                        </p:par>
                        <p:par>
                          <p:cTn id="93" fill="hold" nodeType="afterGroup">
                            <p:stCondLst>
                              <p:cond delay="0"/>
                            </p:stCondLst>
                            <p:childTnLst>
                              <p:par>
                                <p:cTn id="94" presetID="15" presetClass="entr" presetSubtype="0" fill="hold" grpId="14" nodeType="clickEffect">
                                  <p:stCondLst>
                                    <p:cond delay="0"/>
                                  </p:stCondLst>
                                  <p:childTnLst>
                                    <p:set>
                                      <p:cBhvr>
                                        <p:cTn id="95" dur="1" fill="hold">
                                          <p:stCondLst>
                                            <p:cond delay="0"/>
                                          </p:stCondLst>
                                        </p:cTn>
                                        <p:tgtEl>
                                          <p:spTgt spid="5"/>
                                        </p:tgtEl>
                                        <p:attrNameLst>
                                          <p:attrName>style.visibility</p:attrName>
                                        </p:attrNameLst>
                                      </p:cBhvr>
                                      <p:to>
                                        <p:strVal val="visible"/>
                                      </p:to>
                                    </p:set>
                                    <p:anim calcmode="lin" valueType="num">
                                      <p:cBhvr>
                                        <p:cTn id="96" dur="1000" fill="hold"/>
                                        <p:tgtEl>
                                          <p:spTgt spid="5"/>
                                        </p:tgtEl>
                                        <p:attrNameLst>
                                          <p:attrName>ppt_w</p:attrName>
                                        </p:attrNameLst>
                                      </p:cBhvr>
                                      <p:tavLst>
                                        <p:tav tm="0">
                                          <p:val>
                                            <p:fltVal val="0"/>
                                          </p:val>
                                        </p:tav>
                                        <p:tav tm="100000">
                                          <p:val>
                                            <p:strVal val="#ppt_w"/>
                                          </p:val>
                                        </p:tav>
                                      </p:tavLst>
                                    </p:anim>
                                    <p:anim calcmode="lin" valueType="num">
                                      <p:cBhvr>
                                        <p:cTn id="97" dur="1000" fill="hold"/>
                                        <p:tgtEl>
                                          <p:spTgt spid="5"/>
                                        </p:tgtEl>
                                        <p:attrNameLst>
                                          <p:attrName>ppt_h</p:attrName>
                                        </p:attrNameLst>
                                      </p:cBhvr>
                                      <p:tavLst>
                                        <p:tav tm="0">
                                          <p:val>
                                            <p:fltVal val="0"/>
                                          </p:val>
                                        </p:tav>
                                        <p:tav tm="100000">
                                          <p:val>
                                            <p:strVal val="#ppt_h"/>
                                          </p:val>
                                        </p:tav>
                                      </p:tavLst>
                                    </p:anim>
                                    <p:anim calcmode="lin" valueType="num">
                                      <p:cBhvr>
                                        <p:cTn id="98"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99"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4" grpId="0"/>
      <p:bldP spid="115728" grpId="1"/>
      <p:bldP spid="115727" grpId="2"/>
      <p:bldP spid="115716" grpId="3"/>
      <p:bldP spid="115717" grpId="4"/>
      <p:bldP spid="115718" grpId="5"/>
      <p:bldP spid="115719" grpId="6"/>
      <p:bldP spid="115720" grpId="7"/>
      <p:bldP spid="115729" grpId="8"/>
      <p:bldP spid="115721" grpId="9"/>
      <p:bldP spid="115730" grpId="10"/>
      <p:bldP spid="115722" grpId="11"/>
      <p:bldP spid="115723" grpId="12"/>
      <p:bldP spid="115724" grpId="13"/>
      <p:bldP spid="5" grpId="14"/>
    </p:bldLst>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7650" name="图片 122915" descr="未命名-14"/>
          <p:cNvPicPr>
            <a:picLocks noChangeAspect="1"/>
          </p:cNvPicPr>
          <p:nvPr/>
        </p:nvPicPr>
        <p:blipFill>
          <a:blip r:embed="rId2"/>
          <a:stretch>
            <a:fillRect/>
          </a:stretch>
        </p:blipFill>
        <p:spPr bwMode="auto">
          <a:xfrm>
            <a:off x="7556500" y="5319713"/>
            <a:ext cx="4697413" cy="1524000"/>
          </a:xfrm>
          <a:prstGeom prst="rect">
            <a:avLst/>
          </a:prstGeom>
          <a:noFill/>
          <a:ln w="9525">
            <a:noFill/>
            <a:miter lim="800000"/>
          </a:ln>
        </p:spPr>
      </p:pic>
      <p:sp>
        <p:nvSpPr>
          <p:cNvPr id="27651" name="矩形 122885"/>
          <p:cNvSpPr>
            <a:spLocks noChangeArrowheads="1"/>
          </p:cNvSpPr>
          <p:nvPr/>
        </p:nvSpPr>
        <p:spPr bwMode="auto">
          <a:xfrm>
            <a:off x="5441951" y="188913"/>
            <a:ext cx="304800" cy="6400800"/>
          </a:xfrm>
          <a:prstGeom prst="rect">
            <a:avLst/>
          </a:prstGeom>
          <a:solidFill>
            <a:srgbClr val="9ABF11"/>
          </a:solidFill>
          <a:ln w="9525">
            <a:solidFill>
              <a:srgbClr val="9ABF11"/>
            </a:solidFill>
            <a:miter lim="800000"/>
          </a:ln>
        </p:spPr>
        <p:txBody>
          <a:bodyPr/>
          <a:lstStyle/>
          <a:p>
            <a:endParaRPr lang="zh-CN" altLang="en-US"/>
          </a:p>
        </p:txBody>
      </p:sp>
      <p:grpSp>
        <p:nvGrpSpPr>
          <p:cNvPr id="2" name="组合 122886"/>
          <p:cNvGrpSpPr/>
          <p:nvPr/>
        </p:nvGrpSpPr>
        <p:grpSpPr>
          <a:xfrm>
            <a:off x="5060951" y="188913"/>
            <a:ext cx="1066800" cy="1828800"/>
            <a:chOff x="816" y="384"/>
            <a:chExt cx="720" cy="1248"/>
          </a:xfrm>
        </p:grpSpPr>
        <p:sp>
          <p:nvSpPr>
            <p:cNvPr id="27677" name="圆角矩形 122887"/>
            <p:cNvSpPr>
              <a:spLocks noChangeArrowheads="1"/>
            </p:cNvSpPr>
            <p:nvPr/>
          </p:nvSpPr>
          <p:spPr bwMode="auto">
            <a:xfrm>
              <a:off x="816" y="384"/>
              <a:ext cx="720" cy="1248"/>
            </a:xfrm>
            <a:prstGeom prst="roundRect">
              <a:avLst>
                <a:gd name="adj" fmla="val 16667"/>
              </a:avLst>
            </a:prstGeom>
            <a:solidFill>
              <a:srgbClr val="9ABF11"/>
            </a:solidFill>
            <a:ln w="9525">
              <a:solidFill>
                <a:srgbClr val="9ABF11"/>
              </a:solidFill>
              <a:round/>
            </a:ln>
          </p:spPr>
          <p:txBody>
            <a:bodyPr/>
            <a:lstStyle/>
            <a:p>
              <a:endParaRPr lang="zh-CN" altLang="en-US"/>
            </a:p>
          </p:txBody>
        </p:sp>
        <p:sp>
          <p:nvSpPr>
            <p:cNvPr id="27678" name="圆角矩形 122888"/>
            <p:cNvSpPr>
              <a:spLocks noChangeArrowheads="1"/>
            </p:cNvSpPr>
            <p:nvPr/>
          </p:nvSpPr>
          <p:spPr bwMode="auto">
            <a:xfrm>
              <a:off x="912" y="480"/>
              <a:ext cx="528" cy="480"/>
            </a:xfrm>
            <a:prstGeom prst="roundRect">
              <a:avLst>
                <a:gd name="adj" fmla="val 16667"/>
              </a:avLst>
            </a:prstGeom>
            <a:solidFill>
              <a:srgbClr val="CCFF99"/>
            </a:solidFill>
            <a:ln w="9525">
              <a:noFill/>
              <a:round/>
            </a:ln>
          </p:spPr>
          <p:txBody>
            <a:bodyPr/>
            <a:lstStyle/>
            <a:p>
              <a:endParaRPr lang="zh-CN" altLang="en-US"/>
            </a:p>
          </p:txBody>
        </p:sp>
        <p:sp>
          <p:nvSpPr>
            <p:cNvPr id="27679" name="圆角矩形 122889"/>
            <p:cNvSpPr>
              <a:spLocks noChangeArrowheads="1"/>
            </p:cNvSpPr>
            <p:nvPr/>
          </p:nvSpPr>
          <p:spPr bwMode="auto">
            <a:xfrm>
              <a:off x="912" y="1056"/>
              <a:ext cx="528" cy="480"/>
            </a:xfrm>
            <a:prstGeom prst="roundRect">
              <a:avLst>
                <a:gd name="adj" fmla="val 16667"/>
              </a:avLst>
            </a:prstGeom>
            <a:solidFill>
              <a:srgbClr val="CCFF99"/>
            </a:solidFill>
            <a:ln w="9525">
              <a:noFill/>
              <a:round/>
            </a:ln>
          </p:spPr>
          <p:txBody>
            <a:bodyPr/>
            <a:lstStyle/>
            <a:p>
              <a:endParaRPr lang="zh-CN" altLang="en-US"/>
            </a:p>
          </p:txBody>
        </p:sp>
        <p:sp>
          <p:nvSpPr>
            <p:cNvPr id="27680" name="矩形 122890"/>
            <p:cNvSpPr>
              <a:spLocks noTextEdit="1"/>
            </p:cNvSpPr>
            <p:nvPr/>
          </p:nvSpPr>
          <p:spPr bwMode="auto">
            <a:xfrm>
              <a:off x="960" y="528"/>
              <a:ext cx="432" cy="384"/>
            </a:xfrm>
            <a:prstGeom prst="rect">
              <a:avLst/>
            </a:prstGeom>
          </p:spPr>
          <p:txBody>
            <a:bodyPr wrap="none" fromWordArt="1">
              <a:prstTxWarp prst="textPlain">
                <a:avLst>
                  <a:gd name="adj" fmla="val 50000"/>
                </a:avLst>
              </a:prstTxWarp>
            </a:bodyPr>
            <a:lstStyle/>
            <a:p>
              <a:pPr algn="ctr"/>
              <a:r>
                <a:rPr lang="zh-CN" altLang="en-US" sz="3600" kern="10">
                  <a:ln w="9525">
                    <a:noFill/>
                    <a:round/>
                  </a:ln>
                  <a:solidFill>
                    <a:srgbClr val="CC0000"/>
                  </a:solidFill>
                  <a:latin typeface="华文新魏"/>
                </a:rPr>
                <a:t>通</a:t>
              </a:r>
            </a:p>
          </p:txBody>
        </p:sp>
        <p:sp>
          <p:nvSpPr>
            <p:cNvPr id="27681" name="矩形 122891"/>
            <p:cNvSpPr>
              <a:spLocks noTextEdit="1"/>
            </p:cNvSpPr>
            <p:nvPr/>
          </p:nvSpPr>
          <p:spPr bwMode="auto">
            <a:xfrm>
              <a:off x="960" y="1104"/>
              <a:ext cx="432" cy="384"/>
            </a:xfrm>
            <a:prstGeom prst="rect">
              <a:avLst/>
            </a:prstGeom>
          </p:spPr>
          <p:txBody>
            <a:bodyPr wrap="none" fromWordArt="1">
              <a:prstTxWarp prst="textPlain">
                <a:avLst>
                  <a:gd name="adj" fmla="val 50000"/>
                </a:avLst>
              </a:prstTxWarp>
            </a:bodyPr>
            <a:lstStyle/>
            <a:p>
              <a:pPr algn="ctr"/>
              <a:r>
                <a:rPr lang="zh-CN" altLang="en-US" sz="3600" kern="10">
                  <a:ln w="9525">
                    <a:noFill/>
                    <a:round/>
                  </a:ln>
                  <a:latin typeface="华文新魏"/>
                </a:rPr>
                <a:t>感</a:t>
              </a:r>
            </a:p>
          </p:txBody>
        </p:sp>
      </p:grpSp>
      <p:grpSp>
        <p:nvGrpSpPr>
          <p:cNvPr id="4" name="组合 122898"/>
          <p:cNvGrpSpPr/>
          <p:nvPr/>
        </p:nvGrpSpPr>
        <p:grpSpPr>
          <a:xfrm>
            <a:off x="3365501" y="4133850"/>
            <a:ext cx="4191000" cy="2590800"/>
            <a:chOff x="1584" y="2208"/>
            <a:chExt cx="2640" cy="1632"/>
          </a:xfrm>
        </p:grpSpPr>
        <p:grpSp>
          <p:nvGrpSpPr>
            <p:cNvPr id="5" name="组合 122899"/>
            <p:cNvGrpSpPr/>
            <p:nvPr/>
          </p:nvGrpSpPr>
          <p:grpSpPr>
            <a:xfrm>
              <a:off x="1584" y="2208"/>
              <a:ext cx="2640" cy="1632"/>
              <a:chOff x="0" y="2304"/>
              <a:chExt cx="2640" cy="1920"/>
            </a:xfrm>
          </p:grpSpPr>
          <p:sp>
            <p:nvSpPr>
              <p:cNvPr id="27675" name="圆角矩形 122900"/>
              <p:cNvSpPr>
                <a:spLocks noChangeArrowheads="1"/>
              </p:cNvSpPr>
              <p:nvPr/>
            </p:nvSpPr>
            <p:spPr bwMode="auto">
              <a:xfrm>
                <a:off x="0" y="2304"/>
                <a:ext cx="2640" cy="1920"/>
              </a:xfrm>
              <a:prstGeom prst="roundRect">
                <a:avLst>
                  <a:gd name="adj" fmla="val 16667"/>
                </a:avLst>
              </a:prstGeom>
              <a:solidFill>
                <a:srgbClr val="9ABF11"/>
              </a:solidFill>
              <a:ln w="9525">
                <a:solidFill>
                  <a:srgbClr val="9ABF11"/>
                </a:solidFill>
                <a:round/>
              </a:ln>
            </p:spPr>
            <p:txBody>
              <a:bodyPr/>
              <a:lstStyle/>
              <a:p>
                <a:endParaRPr lang="zh-CN" altLang="en-US"/>
              </a:p>
            </p:txBody>
          </p:sp>
          <p:sp>
            <p:nvSpPr>
              <p:cNvPr id="27676" name="圆角矩形 122901"/>
              <p:cNvSpPr>
                <a:spLocks noChangeArrowheads="1"/>
              </p:cNvSpPr>
              <p:nvPr/>
            </p:nvSpPr>
            <p:spPr bwMode="auto">
              <a:xfrm>
                <a:off x="96" y="2400"/>
                <a:ext cx="2448" cy="1728"/>
              </a:xfrm>
              <a:prstGeom prst="roundRect">
                <a:avLst>
                  <a:gd name="adj" fmla="val 16667"/>
                </a:avLst>
              </a:prstGeom>
              <a:solidFill>
                <a:srgbClr val="CCFF99"/>
              </a:solidFill>
              <a:ln w="9525">
                <a:noFill/>
                <a:round/>
              </a:ln>
            </p:spPr>
            <p:txBody>
              <a:bodyPr/>
              <a:lstStyle/>
              <a:p>
                <a:endParaRPr lang="zh-CN" altLang="en-US"/>
              </a:p>
            </p:txBody>
          </p:sp>
        </p:grpSp>
        <p:sp>
          <p:nvSpPr>
            <p:cNvPr id="27674" name="矩形 122902"/>
            <p:cNvSpPr>
              <a:spLocks noChangeArrowheads="1"/>
            </p:cNvSpPr>
            <p:nvPr/>
          </p:nvSpPr>
          <p:spPr bwMode="auto">
            <a:xfrm>
              <a:off x="1824" y="2395"/>
              <a:ext cx="2161" cy="1144"/>
            </a:xfrm>
            <a:prstGeom prst="rect">
              <a:avLst/>
            </a:prstGeom>
            <a:noFill/>
            <a:ln w="9525">
              <a:noFill/>
              <a:miter lim="800000"/>
            </a:ln>
          </p:spPr>
          <p:txBody>
            <a:bodyPr wrap="none" anchor="ctr">
              <a:spAutoFit/>
            </a:bodyPr>
            <a:lstStyle/>
            <a:p>
              <a:r>
                <a:rPr lang="zh-CN" altLang="en-US" sz="2800" b="1">
                  <a:latin typeface="楷体_GB2312" charset="-122"/>
                  <a:ea typeface="楷体_GB2312" charset="-122"/>
                  <a:cs typeface="楷体_GB2312"/>
                </a:rPr>
                <a:t>把人的</a:t>
              </a:r>
              <a:r>
                <a:rPr lang="zh-CN" altLang="en-US" sz="2800" b="1" u="sng">
                  <a:solidFill>
                    <a:srgbClr val="CC0000"/>
                  </a:solidFill>
                  <a:latin typeface="楷体_GB2312" charset="-122"/>
                  <a:ea typeface="楷体_GB2312" charset="-122"/>
                  <a:cs typeface="楷体_GB2312"/>
                </a:rPr>
                <a:t>五种不同的感</a:t>
              </a:r>
            </a:p>
            <a:p>
              <a:r>
                <a:rPr lang="zh-CN" altLang="en-US" sz="2800" b="1" u="sng">
                  <a:solidFill>
                    <a:srgbClr val="CC0000"/>
                  </a:solidFill>
                  <a:latin typeface="楷体_GB2312" charset="-122"/>
                  <a:ea typeface="楷体_GB2312" charset="-122"/>
                  <a:cs typeface="楷体_GB2312"/>
                </a:rPr>
                <a:t>官用比喻的形式</a:t>
              </a:r>
              <a:r>
                <a:rPr lang="zh-CN" altLang="en-US" sz="2800" b="1">
                  <a:latin typeface="楷体_GB2312" charset="-122"/>
                  <a:ea typeface="楷体_GB2312" charset="-122"/>
                  <a:cs typeface="楷体_GB2312"/>
                </a:rPr>
                <a:t>沟通</a:t>
              </a:r>
            </a:p>
            <a:p>
              <a:r>
                <a:rPr lang="zh-CN" altLang="en-US" sz="2800" b="1">
                  <a:latin typeface="楷体_GB2312" charset="-122"/>
                  <a:ea typeface="楷体_GB2312" charset="-122"/>
                  <a:cs typeface="楷体_GB2312"/>
                </a:rPr>
                <a:t>起来的修辞方式叫做</a:t>
              </a:r>
            </a:p>
            <a:p>
              <a:r>
                <a:rPr lang="zh-CN" altLang="en-US" sz="2800" b="1">
                  <a:latin typeface="楷体_GB2312" charset="-122"/>
                  <a:ea typeface="楷体_GB2312" charset="-122"/>
                  <a:cs typeface="楷体_GB2312"/>
                </a:rPr>
                <a:t>通感</a:t>
              </a:r>
              <a:r>
                <a:rPr lang="zh-CN" altLang="en-US" sz="2800">
                  <a:latin typeface="楷体_GB2312" charset="-122"/>
                  <a:ea typeface="楷体_GB2312" charset="-122"/>
                  <a:cs typeface="楷体_GB2312"/>
                </a:rPr>
                <a:t> </a:t>
              </a:r>
            </a:p>
          </p:txBody>
        </p:sp>
      </p:grpSp>
      <p:grpSp>
        <p:nvGrpSpPr>
          <p:cNvPr id="6" name="组合 122892"/>
          <p:cNvGrpSpPr/>
          <p:nvPr/>
        </p:nvGrpSpPr>
        <p:grpSpPr>
          <a:xfrm>
            <a:off x="152401" y="1143000"/>
            <a:ext cx="3733800" cy="2743200"/>
            <a:chOff x="96" y="720"/>
            <a:chExt cx="2352" cy="1728"/>
          </a:xfrm>
        </p:grpSpPr>
        <p:sp>
          <p:nvSpPr>
            <p:cNvPr id="27671" name="圆角矩形 122893"/>
            <p:cNvSpPr>
              <a:spLocks noChangeArrowheads="1"/>
            </p:cNvSpPr>
            <p:nvPr/>
          </p:nvSpPr>
          <p:spPr bwMode="auto">
            <a:xfrm>
              <a:off x="96" y="720"/>
              <a:ext cx="2352" cy="1728"/>
            </a:xfrm>
            <a:prstGeom prst="roundRect">
              <a:avLst>
                <a:gd name="adj" fmla="val 16667"/>
              </a:avLst>
            </a:prstGeom>
            <a:solidFill>
              <a:srgbClr val="F1FFD5"/>
            </a:solidFill>
            <a:ln w="47625">
              <a:noFill/>
              <a:round/>
            </a:ln>
          </p:spPr>
          <p:txBody>
            <a:bodyPr/>
            <a:lstStyle/>
            <a:p>
              <a:endParaRPr lang="zh-CN" altLang="en-US"/>
            </a:p>
          </p:txBody>
        </p:sp>
        <p:sp>
          <p:nvSpPr>
            <p:cNvPr id="27672" name="矩形 122894"/>
            <p:cNvSpPr>
              <a:spLocks noChangeArrowheads="1"/>
            </p:cNvSpPr>
            <p:nvPr/>
          </p:nvSpPr>
          <p:spPr bwMode="auto">
            <a:xfrm>
              <a:off x="240" y="888"/>
              <a:ext cx="1933" cy="1299"/>
            </a:xfrm>
            <a:prstGeom prst="rect">
              <a:avLst/>
            </a:prstGeom>
            <a:noFill/>
            <a:ln w="9525">
              <a:noFill/>
              <a:miter lim="800000"/>
            </a:ln>
          </p:spPr>
          <p:txBody>
            <a:bodyPr wrap="none" anchor="ctr">
              <a:spAutoFit/>
            </a:bodyPr>
            <a:lstStyle/>
            <a:p>
              <a:r>
                <a:rPr lang="zh-CN" altLang="en-US" sz="3200" b="1">
                  <a:latin typeface="黑体" pitchFamily="49" charset="-122"/>
                  <a:ea typeface="黑体" pitchFamily="49" charset="-122"/>
                </a:rPr>
                <a:t>微风过处，送来</a:t>
              </a:r>
            </a:p>
            <a:p>
              <a:r>
                <a:rPr lang="zh-CN" altLang="en-US" sz="3200" b="1">
                  <a:latin typeface="黑体" pitchFamily="49" charset="-122"/>
                  <a:ea typeface="黑体" pitchFamily="49" charset="-122"/>
                </a:rPr>
                <a:t>缕缕清香，仿佛</a:t>
              </a:r>
            </a:p>
            <a:p>
              <a:r>
                <a:rPr lang="zh-CN" altLang="en-US" sz="3200" b="1">
                  <a:latin typeface="黑体" pitchFamily="49" charset="-122"/>
                  <a:ea typeface="黑体" pitchFamily="49" charset="-122"/>
                </a:rPr>
                <a:t>远处高楼上渺茫</a:t>
              </a:r>
            </a:p>
            <a:p>
              <a:r>
                <a:rPr lang="zh-CN" altLang="en-US" sz="3200" b="1">
                  <a:latin typeface="黑体" pitchFamily="49" charset="-122"/>
                  <a:ea typeface="黑体" pitchFamily="49" charset="-122"/>
                </a:rPr>
                <a:t>的歌声似的。</a:t>
              </a:r>
              <a:r>
                <a:rPr lang="zh-CN" altLang="en-US" sz="2800" b="1">
                  <a:latin typeface="黑体" pitchFamily="49" charset="-122"/>
                  <a:ea typeface="黑体" pitchFamily="49" charset="-122"/>
                </a:rPr>
                <a:t> </a:t>
              </a:r>
            </a:p>
          </p:txBody>
        </p:sp>
      </p:grpSp>
      <p:grpSp>
        <p:nvGrpSpPr>
          <p:cNvPr id="7" name="组合 122903"/>
          <p:cNvGrpSpPr/>
          <p:nvPr/>
        </p:nvGrpSpPr>
        <p:grpSpPr>
          <a:xfrm>
            <a:off x="1123951" y="3429000"/>
            <a:ext cx="952500" cy="2209800"/>
            <a:chOff x="708" y="2160"/>
            <a:chExt cx="600" cy="1392"/>
          </a:xfrm>
        </p:grpSpPr>
        <p:sp>
          <p:nvSpPr>
            <p:cNvPr id="27666" name="直接连接符 122904"/>
            <p:cNvSpPr>
              <a:spLocks noChangeShapeType="1"/>
            </p:cNvSpPr>
            <p:nvPr/>
          </p:nvSpPr>
          <p:spPr bwMode="auto">
            <a:xfrm flipH="1">
              <a:off x="1008" y="2160"/>
              <a:ext cx="0" cy="432"/>
            </a:xfrm>
            <a:prstGeom prst="line">
              <a:avLst/>
            </a:prstGeom>
            <a:noFill/>
            <a:ln w="73025">
              <a:solidFill>
                <a:srgbClr val="CC0066"/>
              </a:solidFill>
              <a:round/>
              <a:tailEnd type="triangle" w="med" len="med"/>
            </a:ln>
          </p:spPr>
          <p:txBody>
            <a:bodyPr/>
            <a:lstStyle/>
            <a:p>
              <a:endParaRPr lang="zh-CN" altLang="en-US"/>
            </a:p>
          </p:txBody>
        </p:sp>
        <p:grpSp>
          <p:nvGrpSpPr>
            <p:cNvPr id="8" name="组合 122905"/>
            <p:cNvGrpSpPr/>
            <p:nvPr/>
          </p:nvGrpSpPr>
          <p:grpSpPr>
            <a:xfrm>
              <a:off x="708" y="2688"/>
              <a:ext cx="600" cy="864"/>
              <a:chOff x="612" y="2592"/>
              <a:chExt cx="600" cy="864"/>
            </a:xfrm>
          </p:grpSpPr>
          <p:sp>
            <p:nvSpPr>
              <p:cNvPr id="27668" name="矩形 122906"/>
              <p:cNvSpPr>
                <a:spLocks noTextEdit="1"/>
              </p:cNvSpPr>
              <p:nvPr/>
            </p:nvSpPr>
            <p:spPr bwMode="auto">
              <a:xfrm>
                <a:off x="624" y="2592"/>
                <a:ext cx="588" cy="288"/>
              </a:xfrm>
              <a:prstGeom prst="rect">
                <a:avLst/>
              </a:prstGeom>
            </p:spPr>
            <p:txBody>
              <a:bodyPr wrap="none" fromWordArt="1">
                <a:prstTxWarp prst="textPlain">
                  <a:avLst>
                    <a:gd name="adj" fmla="val 50000"/>
                  </a:avLst>
                </a:prstTxWarp>
              </a:bodyPr>
              <a:lstStyle/>
              <a:p>
                <a:pPr algn="ctr"/>
                <a:r>
                  <a:rPr lang="zh-CN" altLang="en-US" sz="3600" b="1" kern="10">
                    <a:ln w="9525">
                      <a:noFill/>
                      <a:round/>
                    </a:ln>
                    <a:solidFill>
                      <a:srgbClr val="CC0000"/>
                    </a:solidFill>
                    <a:latin typeface="华文新魏"/>
                  </a:rPr>
                  <a:t>嗅觉</a:t>
                </a:r>
              </a:p>
            </p:txBody>
          </p:sp>
          <p:sp>
            <p:nvSpPr>
              <p:cNvPr id="27669" name="直接连接符 122907"/>
              <p:cNvSpPr>
                <a:spLocks noChangeShapeType="1"/>
              </p:cNvSpPr>
              <p:nvPr/>
            </p:nvSpPr>
            <p:spPr bwMode="auto">
              <a:xfrm flipH="1">
                <a:off x="912" y="2928"/>
                <a:ext cx="0" cy="240"/>
              </a:xfrm>
              <a:prstGeom prst="line">
                <a:avLst/>
              </a:prstGeom>
              <a:noFill/>
              <a:ln w="60325">
                <a:solidFill>
                  <a:srgbClr val="CC0000"/>
                </a:solidFill>
                <a:round/>
                <a:tailEnd type="triangle" w="med" len="med"/>
              </a:ln>
            </p:spPr>
            <p:txBody>
              <a:bodyPr/>
              <a:lstStyle/>
              <a:p>
                <a:endParaRPr lang="zh-CN" altLang="en-US"/>
              </a:p>
            </p:txBody>
          </p:sp>
          <p:sp>
            <p:nvSpPr>
              <p:cNvPr id="27670" name="矩形 122908"/>
              <p:cNvSpPr>
                <a:spLocks noTextEdit="1"/>
              </p:cNvSpPr>
              <p:nvPr/>
            </p:nvSpPr>
            <p:spPr bwMode="auto">
              <a:xfrm>
                <a:off x="612" y="3168"/>
                <a:ext cx="588" cy="288"/>
              </a:xfrm>
              <a:prstGeom prst="rect">
                <a:avLst/>
              </a:prstGeom>
            </p:spPr>
            <p:txBody>
              <a:bodyPr wrap="none" fromWordArt="1">
                <a:prstTxWarp prst="textPlain">
                  <a:avLst>
                    <a:gd name="adj" fmla="val 50000"/>
                  </a:avLst>
                </a:prstTxWarp>
              </a:bodyPr>
              <a:lstStyle/>
              <a:p>
                <a:pPr algn="ctr"/>
                <a:r>
                  <a:rPr lang="zh-CN" altLang="en-US" sz="3600" b="1" kern="10">
                    <a:ln w="9525">
                      <a:noFill/>
                      <a:round/>
                    </a:ln>
                    <a:solidFill>
                      <a:srgbClr val="CC0000"/>
                    </a:solidFill>
                    <a:latin typeface="华文新魏"/>
                  </a:rPr>
                  <a:t>听觉</a:t>
                </a:r>
              </a:p>
            </p:txBody>
          </p:sp>
        </p:grpSp>
      </p:grpSp>
      <p:grpSp>
        <p:nvGrpSpPr>
          <p:cNvPr id="9" name="组合 122895"/>
          <p:cNvGrpSpPr/>
          <p:nvPr/>
        </p:nvGrpSpPr>
        <p:grpSpPr>
          <a:xfrm>
            <a:off x="6991350" y="1174750"/>
            <a:ext cx="3733800" cy="2743200"/>
            <a:chOff x="3264" y="720"/>
            <a:chExt cx="2352" cy="1728"/>
          </a:xfrm>
        </p:grpSpPr>
        <p:sp>
          <p:nvSpPr>
            <p:cNvPr id="27664" name="圆角矩形 122896"/>
            <p:cNvSpPr>
              <a:spLocks noChangeArrowheads="1"/>
            </p:cNvSpPr>
            <p:nvPr/>
          </p:nvSpPr>
          <p:spPr bwMode="auto">
            <a:xfrm>
              <a:off x="3264" y="720"/>
              <a:ext cx="2352" cy="1728"/>
            </a:xfrm>
            <a:prstGeom prst="roundRect">
              <a:avLst>
                <a:gd name="adj" fmla="val 16667"/>
              </a:avLst>
            </a:prstGeom>
            <a:solidFill>
              <a:srgbClr val="F1FFD5"/>
            </a:solidFill>
            <a:ln w="47625">
              <a:noFill/>
              <a:round/>
            </a:ln>
          </p:spPr>
          <p:txBody>
            <a:bodyPr/>
            <a:lstStyle/>
            <a:p>
              <a:endParaRPr lang="zh-CN" altLang="en-US"/>
            </a:p>
          </p:txBody>
        </p:sp>
        <p:sp>
          <p:nvSpPr>
            <p:cNvPr id="27665" name="矩形 122897"/>
            <p:cNvSpPr>
              <a:spLocks noChangeArrowheads="1"/>
            </p:cNvSpPr>
            <p:nvPr/>
          </p:nvSpPr>
          <p:spPr bwMode="auto">
            <a:xfrm>
              <a:off x="3504" y="906"/>
              <a:ext cx="1933" cy="1299"/>
            </a:xfrm>
            <a:prstGeom prst="rect">
              <a:avLst/>
            </a:prstGeom>
            <a:noFill/>
            <a:ln w="9525">
              <a:noFill/>
              <a:miter lim="800000"/>
            </a:ln>
          </p:spPr>
          <p:txBody>
            <a:bodyPr wrap="none" anchor="ctr">
              <a:spAutoFit/>
            </a:bodyPr>
            <a:lstStyle/>
            <a:p>
              <a:r>
                <a:rPr lang="zh-CN" altLang="en-US" sz="3200" b="1">
                  <a:latin typeface="黑体" pitchFamily="49" charset="-122"/>
                  <a:ea typeface="黑体" pitchFamily="49" charset="-122"/>
                </a:rPr>
                <a:t>但光与影有着和</a:t>
              </a:r>
            </a:p>
            <a:p>
              <a:r>
                <a:rPr lang="zh-CN" altLang="en-US" sz="3200" b="1">
                  <a:latin typeface="黑体" pitchFamily="49" charset="-122"/>
                  <a:ea typeface="黑体" pitchFamily="49" charset="-122"/>
                </a:rPr>
                <a:t>谐的旋律，如梵</a:t>
              </a:r>
            </a:p>
            <a:p>
              <a:r>
                <a:rPr lang="zh-CN" altLang="en-US" sz="3200" b="1">
                  <a:latin typeface="黑体" pitchFamily="49" charset="-122"/>
                  <a:ea typeface="黑体" pitchFamily="49" charset="-122"/>
                </a:rPr>
                <a:t>婀玲上奏着的名</a:t>
              </a:r>
            </a:p>
            <a:p>
              <a:r>
                <a:rPr lang="zh-CN" altLang="en-US" sz="3200" b="1">
                  <a:latin typeface="黑体" pitchFamily="49" charset="-122"/>
                  <a:ea typeface="黑体" pitchFamily="49" charset="-122"/>
                </a:rPr>
                <a:t>曲。 </a:t>
              </a:r>
            </a:p>
          </p:txBody>
        </p:sp>
      </p:grpSp>
      <p:grpSp>
        <p:nvGrpSpPr>
          <p:cNvPr id="10" name="组合 122909"/>
          <p:cNvGrpSpPr/>
          <p:nvPr/>
        </p:nvGrpSpPr>
        <p:grpSpPr>
          <a:xfrm>
            <a:off x="8726489" y="3429000"/>
            <a:ext cx="952500" cy="1981200"/>
            <a:chOff x="4536" y="1968"/>
            <a:chExt cx="600" cy="1248"/>
          </a:xfrm>
        </p:grpSpPr>
        <p:grpSp>
          <p:nvGrpSpPr>
            <p:cNvPr id="11" name="组合 122910"/>
            <p:cNvGrpSpPr/>
            <p:nvPr/>
          </p:nvGrpSpPr>
          <p:grpSpPr>
            <a:xfrm>
              <a:off x="4536" y="2352"/>
              <a:ext cx="600" cy="864"/>
              <a:chOff x="612" y="2592"/>
              <a:chExt cx="600" cy="864"/>
            </a:xfrm>
          </p:grpSpPr>
          <p:sp>
            <p:nvSpPr>
              <p:cNvPr id="27661" name="矩形 122911"/>
              <p:cNvSpPr>
                <a:spLocks noTextEdit="1"/>
              </p:cNvSpPr>
              <p:nvPr/>
            </p:nvSpPr>
            <p:spPr bwMode="auto">
              <a:xfrm>
                <a:off x="624" y="2592"/>
                <a:ext cx="588" cy="288"/>
              </a:xfrm>
              <a:prstGeom prst="rect">
                <a:avLst/>
              </a:prstGeom>
            </p:spPr>
            <p:txBody>
              <a:bodyPr wrap="none" fromWordArt="1">
                <a:prstTxWarp prst="textPlain">
                  <a:avLst>
                    <a:gd name="adj" fmla="val 50000"/>
                  </a:avLst>
                </a:prstTxWarp>
              </a:bodyPr>
              <a:lstStyle/>
              <a:p>
                <a:pPr algn="ctr"/>
                <a:r>
                  <a:rPr lang="zh-CN" altLang="en-US" sz="3600" b="1" kern="10">
                    <a:ln w="9525">
                      <a:noFill/>
                      <a:round/>
                    </a:ln>
                    <a:solidFill>
                      <a:srgbClr val="CC0000"/>
                    </a:solidFill>
                    <a:latin typeface="华文新魏"/>
                  </a:rPr>
                  <a:t>视觉</a:t>
                </a:r>
              </a:p>
            </p:txBody>
          </p:sp>
          <p:sp>
            <p:nvSpPr>
              <p:cNvPr id="27662" name="直接连接符 122912"/>
              <p:cNvSpPr>
                <a:spLocks noChangeShapeType="1"/>
              </p:cNvSpPr>
              <p:nvPr/>
            </p:nvSpPr>
            <p:spPr bwMode="auto">
              <a:xfrm flipH="1">
                <a:off x="912" y="2928"/>
                <a:ext cx="0" cy="240"/>
              </a:xfrm>
              <a:prstGeom prst="line">
                <a:avLst/>
              </a:prstGeom>
              <a:noFill/>
              <a:ln w="60325">
                <a:solidFill>
                  <a:srgbClr val="CC0000"/>
                </a:solidFill>
                <a:round/>
                <a:tailEnd type="triangle" w="med" len="med"/>
              </a:ln>
            </p:spPr>
            <p:txBody>
              <a:bodyPr/>
              <a:lstStyle/>
              <a:p>
                <a:endParaRPr lang="zh-CN" altLang="en-US"/>
              </a:p>
            </p:txBody>
          </p:sp>
          <p:sp>
            <p:nvSpPr>
              <p:cNvPr id="27663" name="矩形 122913"/>
              <p:cNvSpPr>
                <a:spLocks noTextEdit="1"/>
              </p:cNvSpPr>
              <p:nvPr/>
            </p:nvSpPr>
            <p:spPr bwMode="auto">
              <a:xfrm>
                <a:off x="612" y="3168"/>
                <a:ext cx="588" cy="288"/>
              </a:xfrm>
              <a:prstGeom prst="rect">
                <a:avLst/>
              </a:prstGeom>
            </p:spPr>
            <p:txBody>
              <a:bodyPr wrap="none" fromWordArt="1">
                <a:prstTxWarp prst="textPlain">
                  <a:avLst>
                    <a:gd name="adj" fmla="val 50000"/>
                  </a:avLst>
                </a:prstTxWarp>
              </a:bodyPr>
              <a:lstStyle/>
              <a:p>
                <a:pPr algn="ctr"/>
                <a:r>
                  <a:rPr lang="zh-CN" altLang="en-US" sz="3600" b="1" kern="10">
                    <a:ln w="9525">
                      <a:noFill/>
                      <a:round/>
                    </a:ln>
                    <a:solidFill>
                      <a:srgbClr val="CC0000"/>
                    </a:solidFill>
                    <a:latin typeface="华文新魏"/>
                  </a:rPr>
                  <a:t>听觉</a:t>
                </a:r>
              </a:p>
            </p:txBody>
          </p:sp>
        </p:grpSp>
        <p:sp>
          <p:nvSpPr>
            <p:cNvPr id="27660" name="直接连接符 122914"/>
            <p:cNvSpPr>
              <a:spLocks noChangeShapeType="1"/>
            </p:cNvSpPr>
            <p:nvPr/>
          </p:nvSpPr>
          <p:spPr bwMode="auto">
            <a:xfrm flipH="1">
              <a:off x="4848" y="1968"/>
              <a:ext cx="0" cy="432"/>
            </a:xfrm>
            <a:prstGeom prst="line">
              <a:avLst/>
            </a:prstGeom>
            <a:noFill/>
            <a:ln w="73025">
              <a:solidFill>
                <a:srgbClr val="CC0066"/>
              </a:solidFill>
              <a:round/>
              <a:tailEnd type="triangle" w="med" len="med"/>
            </a:ln>
          </p:spPr>
          <p:txBody>
            <a:bodyPr/>
            <a:lstStyle/>
            <a:p>
              <a:endParaRPr lang="zh-CN" altLang="en-US"/>
            </a:p>
          </p:txBody>
        </p:sp>
      </p:grpSp>
      <p:sp>
        <p:nvSpPr>
          <p:cNvPr id="3" name="笑脸 2">
            <a:hlinkClick r:id="rId3" action="ppaction://hlinksldjump"/>
          </p:cNvPr>
          <p:cNvSpPr/>
          <p:nvPr/>
        </p:nvSpPr>
        <p:spPr>
          <a:xfrm>
            <a:off x="10933113" y="6400800"/>
            <a:ext cx="392112" cy="361950"/>
          </a:xfrm>
          <a:prstGeom prst="smileyFace">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ct val="0"/>
              </a:spcBef>
              <a:spcAft>
                <a:spcPct val="0"/>
              </a:spcAft>
              <a:defRPr/>
            </a:pPr>
            <a:endParaRPr lang="zh-CN" altLang="en-US"/>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9" presetClass="entr" presetSubtype="0" accel="10000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ppt_h</p:attrName>
                                        </p:attrNameLst>
                                      </p:cBhvr>
                                      <p:tavLst>
                                        <p:tav tm="0">
                                          <p:val>
                                            <p:strVal val="#ppt_h/20"/>
                                          </p:val>
                                        </p:tav>
                                        <p:tav tm="50000">
                                          <p:val>
                                            <p:strVal val="#ppt_h/20"/>
                                          </p:val>
                                        </p:tav>
                                        <p:tav tm="100000">
                                          <p:val>
                                            <p:strVal val="#ppt_h"/>
                                          </p:val>
                                        </p:tav>
                                      </p:tavLst>
                                    </p:anim>
                                    <p:anim calcmode="lin" valueType="num">
                                      <p:cBhvr>
                                        <p:cTn id="15" dur="500" fill="hold"/>
                                        <p:tgtEl>
                                          <p:spTgt spid="4"/>
                                        </p:tgtEl>
                                        <p:attrNameLst>
                                          <p:attrName>ppt_w</p:attrName>
                                        </p:attrNameLst>
                                      </p:cBhvr>
                                      <p:tavLst>
                                        <p:tav tm="0">
                                          <p:val>
                                            <p:strVal val="#ppt_w+.3"/>
                                          </p:val>
                                        </p:tav>
                                        <p:tav tm="50000">
                                          <p:val>
                                            <p:strVal val="#ppt_w+.3"/>
                                          </p:val>
                                        </p:tav>
                                        <p:tav tm="100000">
                                          <p:val>
                                            <p:strVal val="#ppt_w"/>
                                          </p:val>
                                        </p:tav>
                                      </p:tavLst>
                                    </p:anim>
                                    <p:anim calcmode="lin" valueType="num">
                                      <p:cBhvr>
                                        <p:cTn id="16" dur="500" fill="hold"/>
                                        <p:tgtEl>
                                          <p:spTgt spid="4"/>
                                        </p:tgtEl>
                                        <p:attrNameLst>
                                          <p:attrName>ppt_x</p:attrName>
                                        </p:attrNameLst>
                                      </p:cBhvr>
                                      <p:tavLst>
                                        <p:tav tm="0">
                                          <p:val>
                                            <p:strVal val="#ppt_x-.3"/>
                                          </p:val>
                                        </p:tav>
                                        <p:tav tm="50000">
                                          <p:val>
                                            <p:strVal val="#ppt_x"/>
                                          </p:val>
                                        </p:tav>
                                        <p:tav tm="100000">
                                          <p:val>
                                            <p:strVal val="#ppt_x"/>
                                          </p:val>
                                        </p:tav>
                                      </p:tavLst>
                                    </p:anim>
                                    <p:anim calcmode="lin" valueType="num">
                                      <p:cBhvr>
                                        <p:cTn id="17" dur="500" fill="hold"/>
                                        <p:tgtEl>
                                          <p:spTgt spid="4"/>
                                        </p:tgtEl>
                                        <p:attrNameLst>
                                          <p:attrName>ppt_y</p:attrName>
                                        </p:attrNameLst>
                                      </p:cBhvr>
                                      <p:tavLst>
                                        <p:tav tm="0">
                                          <p:val>
                                            <p:strVal val="#ppt_y"/>
                                          </p:val>
                                        </p:tav>
                                        <p:tav tm="100000">
                                          <p:val>
                                            <p:strVal val="#ppt_y"/>
                                          </p:val>
                                        </p:tav>
                                      </p:tavLst>
                                    </p:anim>
                                  </p:childTnLst>
                                </p:cTn>
                              </p:par>
                              <p:par>
                                <p:cTn id="18" presetID="12" presetClass="entr" presetSubtype="8"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slide(fromLeft)">
                                      <p:cBhvr>
                                        <p:cTn id="20" dur="500"/>
                                        <p:tgtEl>
                                          <p:spTgt spid="6"/>
                                        </p:tgtEl>
                                      </p:cBhvr>
                                    </p:animEffect>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12" presetClass="entr" presetSubtype="1"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slide(fromTop)">
                                      <p:cBhvr>
                                        <p:cTn id="26" dur="500"/>
                                        <p:tgtEl>
                                          <p:spTgt spid="7"/>
                                        </p:tgtEl>
                                      </p:cBhvr>
                                    </p:animEffect>
                                  </p:childTnLst>
                                </p:cTn>
                              </p:par>
                            </p:childTnLst>
                          </p:cTn>
                        </p:par>
                      </p:childTnLst>
                    </p:cTn>
                  </p:par>
                  <p:par>
                    <p:cTn id="27" fill="hold" nodeType="clickPar">
                      <p:stCondLst>
                        <p:cond delay="indefinite"/>
                      </p:stCondLst>
                      <p:childTnLst>
                        <p:par>
                          <p:cTn id="28" fill="hold" nodeType="withGroup">
                            <p:stCondLst>
                              <p:cond delay="indefinite"/>
                            </p:stCondLst>
                          </p:cTn>
                        </p:par>
                        <p:par>
                          <p:cTn id="29" fill="hold" nodeType="afterGroup">
                            <p:stCondLst>
                              <p:cond delay="0"/>
                            </p:stCondLst>
                            <p:childTnLst>
                              <p:par>
                                <p:cTn id="30" presetID="12" presetClass="entr" presetSubtype="2"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slide(fromRight)">
                                      <p:cBhvr>
                                        <p:cTn id="32" dur="500"/>
                                        <p:tgtEl>
                                          <p:spTgt spid="9"/>
                                        </p:tgtEl>
                                      </p:cBhvr>
                                    </p:animEffect>
                                  </p:childTnLst>
                                </p:cTn>
                              </p:par>
                            </p:childTnLst>
                          </p:cTn>
                        </p:par>
                      </p:childTnLst>
                    </p:cTn>
                  </p:par>
                  <p:par>
                    <p:cTn id="33" fill="hold" nodeType="clickPar">
                      <p:stCondLst>
                        <p:cond delay="indefinite"/>
                      </p:stCondLst>
                      <p:childTnLst>
                        <p:par>
                          <p:cTn id="34" fill="hold" nodeType="withGroup">
                            <p:stCondLst>
                              <p:cond delay="indefinite"/>
                            </p:stCondLst>
                          </p:cTn>
                        </p:par>
                        <p:par>
                          <p:cTn id="35" fill="hold" nodeType="afterGroup">
                            <p:stCondLst>
                              <p:cond delay="0"/>
                            </p:stCondLst>
                            <p:childTnLst>
                              <p:par>
                                <p:cTn id="36" presetID="12" presetClass="entr" presetSubtype="1" fill="hold"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slide(fromTop)">
                                      <p:cBhvr>
                                        <p:cTn id="3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9458" name="标题 43012"/>
          <p:cNvSpPr>
            <a:spLocks noGrp="1" noRot="1" noChangeArrowheads="1"/>
          </p:cNvSpPr>
          <p:nvPr>
            <p:ph type="title"/>
          </p:nvPr>
        </p:nvSpPr>
        <p:spPr>
          <a:xfrm>
            <a:off x="334433" y="476250"/>
            <a:ext cx="11387667" cy="1143000"/>
          </a:xfrm>
        </p:spPr>
        <p:txBody>
          <a:bodyPr/>
          <a:lstStyle/>
          <a:p>
            <a:pPr eaLnBrk="1" hangingPunct="1"/>
            <a:r>
              <a:rPr lang="zh-CN" altLang="en-US" b="1" smtClean="0">
                <a:solidFill>
                  <a:srgbClr val="CC3300"/>
                </a:solidFill>
              </a:rPr>
              <a:t>博喻手法的运用</a:t>
            </a:r>
          </a:p>
        </p:txBody>
      </p:sp>
      <p:sp>
        <p:nvSpPr>
          <p:cNvPr id="19459" name="文本框 43013"/>
          <p:cNvSpPr txBox="1">
            <a:spLocks noChangeArrowheads="1"/>
          </p:cNvSpPr>
          <p:nvPr/>
        </p:nvSpPr>
        <p:spPr bwMode="auto">
          <a:xfrm>
            <a:off x="3604961" y="4114801"/>
            <a:ext cx="1415772" cy="2176237"/>
          </a:xfrm>
          <a:prstGeom prst="rect">
            <a:avLst/>
          </a:prstGeom>
          <a:noFill/>
          <a:ln w="9525">
            <a:noFill/>
            <a:miter lim="800000"/>
          </a:ln>
        </p:spPr>
        <p:txBody>
          <a:bodyPr vert="eaVert" wrap="none">
            <a:spAutoFit/>
          </a:bodyPr>
          <a:lstStyle/>
          <a:p>
            <a:pPr eaLnBrk="1" hangingPunct="1">
              <a:buFont typeface="Arial" pitchFamily="34" charset="0"/>
              <a:buNone/>
            </a:pPr>
            <a:r>
              <a:rPr lang="zh-CN" altLang="en-US" sz="4000" b="1">
                <a:ea typeface="华文新魏" pitchFamily="2" charset="-122"/>
              </a:rPr>
              <a:t>闪闪发光</a:t>
            </a:r>
          </a:p>
          <a:p>
            <a:pPr eaLnBrk="1" hangingPunct="1">
              <a:buFont typeface="Arial" pitchFamily="34" charset="0"/>
              <a:buNone/>
            </a:pPr>
            <a:r>
              <a:rPr lang="zh-CN" altLang="en-US" sz="4000" b="1">
                <a:ea typeface="华文新魏" pitchFamily="2" charset="-122"/>
              </a:rPr>
              <a:t>忽明忽暗</a:t>
            </a:r>
          </a:p>
        </p:txBody>
      </p:sp>
      <p:sp>
        <p:nvSpPr>
          <p:cNvPr id="19460" name="文本框 43014"/>
          <p:cNvSpPr txBox="1">
            <a:spLocks noChangeArrowheads="1"/>
          </p:cNvSpPr>
          <p:nvPr/>
        </p:nvSpPr>
        <p:spPr bwMode="auto">
          <a:xfrm>
            <a:off x="1840005" y="1981201"/>
            <a:ext cx="1292662" cy="1971052"/>
          </a:xfrm>
          <a:prstGeom prst="rect">
            <a:avLst/>
          </a:prstGeom>
          <a:noFill/>
          <a:ln w="9525">
            <a:noFill/>
            <a:miter lim="800000"/>
          </a:ln>
        </p:spPr>
        <p:txBody>
          <a:bodyPr vert="eaVert" wrap="none">
            <a:spAutoFit/>
          </a:bodyPr>
          <a:lstStyle/>
          <a:p>
            <a:pPr eaLnBrk="1" hangingPunct="1">
              <a:buFont typeface="Arial" pitchFamily="34" charset="0"/>
              <a:buNone/>
            </a:pPr>
            <a:r>
              <a:rPr lang="zh-CN" altLang="en-US" sz="3600" b="1">
                <a:ea typeface="华文新魏" pitchFamily="2" charset="-122"/>
              </a:rPr>
              <a:t>晶莹剔透</a:t>
            </a:r>
          </a:p>
          <a:p>
            <a:pPr eaLnBrk="1" hangingPunct="1">
              <a:buFont typeface="Arial" pitchFamily="34" charset="0"/>
              <a:buNone/>
            </a:pPr>
            <a:r>
              <a:rPr lang="zh-CN" altLang="en-US" sz="3600" b="1">
                <a:ea typeface="华文新魏" pitchFamily="2" charset="-122"/>
              </a:rPr>
              <a:t>冰清玉洁</a:t>
            </a:r>
          </a:p>
        </p:txBody>
      </p:sp>
      <p:sp>
        <p:nvSpPr>
          <p:cNvPr id="19461" name="文本框 43015"/>
          <p:cNvSpPr txBox="1">
            <a:spLocks noChangeArrowheads="1"/>
          </p:cNvSpPr>
          <p:nvPr/>
        </p:nvSpPr>
        <p:spPr bwMode="auto">
          <a:xfrm>
            <a:off x="3770405" y="1981201"/>
            <a:ext cx="1292662" cy="1938992"/>
          </a:xfrm>
          <a:prstGeom prst="rect">
            <a:avLst/>
          </a:prstGeom>
          <a:noFill/>
          <a:ln w="9525">
            <a:noFill/>
            <a:miter lim="800000"/>
          </a:ln>
        </p:spPr>
        <p:txBody>
          <a:bodyPr vert="eaVert" wrap="none">
            <a:spAutoFit/>
          </a:bodyPr>
          <a:lstStyle/>
          <a:p>
            <a:pPr eaLnBrk="1" hangingPunct="1">
              <a:buFont typeface="Arial" pitchFamily="34" charset="0"/>
              <a:buNone/>
            </a:pPr>
            <a:r>
              <a:rPr lang="zh-CN" altLang="en-US" sz="3600" b="1">
                <a:latin typeface="Times New Roman" pitchFamily="18" charset="0"/>
              </a:rPr>
              <a:t>纤尘不染</a:t>
            </a:r>
          </a:p>
          <a:p>
            <a:pPr eaLnBrk="1" hangingPunct="1">
              <a:buFont typeface="Arial" pitchFamily="34" charset="0"/>
              <a:buNone/>
            </a:pPr>
            <a:r>
              <a:rPr lang="zh-CN" altLang="en-US" sz="3600" b="1">
                <a:latin typeface="Times New Roman" pitchFamily="18" charset="0"/>
              </a:rPr>
              <a:t>优雅高贵</a:t>
            </a:r>
          </a:p>
        </p:txBody>
      </p:sp>
      <p:pic>
        <p:nvPicPr>
          <p:cNvPr id="19462" name="图片 43016" descr="20067199553172970"/>
          <p:cNvPicPr>
            <a:picLocks noChangeAspect="1" noChangeArrowheads="1"/>
          </p:cNvPicPr>
          <p:nvPr/>
        </p:nvPicPr>
        <p:blipFill>
          <a:blip r:embed="rId2"/>
          <a:stretch>
            <a:fillRect/>
          </a:stretch>
        </p:blipFill>
        <p:spPr bwMode="auto">
          <a:xfrm>
            <a:off x="6000752" y="2133600"/>
            <a:ext cx="5480049" cy="3032125"/>
          </a:xfrm>
          <a:prstGeom prst="rect">
            <a:avLst/>
          </a:prstGeom>
          <a:noFill/>
          <a:ln w="9525">
            <a:noFill/>
            <a:miter lim="800000"/>
          </a:ln>
        </p:spPr>
      </p:pic>
    </p:spTree>
  </p:cSld>
  <p:clrMapOvr>
    <a:masterClrMapping/>
  </p:clrMapOvr>
  <p:transition/>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0482" name="矩形 44033"/>
          <p:cNvSpPr>
            <a:spLocks noChangeArrowheads="1"/>
          </p:cNvSpPr>
          <p:nvPr/>
        </p:nvSpPr>
        <p:spPr bwMode="auto">
          <a:xfrm>
            <a:off x="304800" y="1828801"/>
            <a:ext cx="11618384" cy="1439863"/>
          </a:xfrm>
          <a:prstGeom prst="rect">
            <a:avLst/>
          </a:prstGeom>
          <a:solidFill>
            <a:schemeClr val="accent1"/>
          </a:solidFill>
          <a:ln w="9525">
            <a:solidFill>
              <a:schemeClr val="tx1"/>
            </a:solidFill>
            <a:miter lim="800000"/>
          </a:ln>
        </p:spPr>
        <p:txBody>
          <a:bodyPr/>
          <a:lstStyle/>
          <a:p>
            <a:pPr eaLnBrk="1" hangingPunct="1">
              <a:buFont typeface="Arial" pitchFamily="34" charset="0"/>
              <a:buNone/>
            </a:pPr>
            <a:endParaRPr lang="zh-CN" altLang="en-US"/>
          </a:p>
        </p:txBody>
      </p:sp>
      <p:sp>
        <p:nvSpPr>
          <p:cNvPr id="20483" name="标题 44034"/>
          <p:cNvSpPr>
            <a:spLocks noGrp="1" noChangeArrowheads="1"/>
          </p:cNvSpPr>
          <p:nvPr>
            <p:ph type="title"/>
          </p:nvPr>
        </p:nvSpPr>
        <p:spPr>
          <a:xfrm>
            <a:off x="402168" y="1828801"/>
            <a:ext cx="11789833" cy="1247775"/>
          </a:xfrm>
        </p:spPr>
        <p:txBody>
          <a:bodyPr/>
          <a:lstStyle/>
          <a:p>
            <a:pPr algn="l" eaLnBrk="1" hangingPunct="1"/>
            <a:r>
              <a:rPr lang="zh-CN" altLang="en-US" sz="4000" i="1" smtClean="0"/>
              <a:t>为什么此处要用博喻手法来修饰荷花？</a:t>
            </a:r>
          </a:p>
        </p:txBody>
      </p:sp>
      <p:sp>
        <p:nvSpPr>
          <p:cNvPr id="20484" name="文本占位符 44035"/>
          <p:cNvSpPr>
            <a:spLocks noGrp="1" noChangeArrowheads="1"/>
          </p:cNvSpPr>
          <p:nvPr>
            <p:ph type="body" idx="1"/>
          </p:nvPr>
        </p:nvSpPr>
        <p:spPr>
          <a:xfrm>
            <a:off x="609600" y="3505200"/>
            <a:ext cx="10972800" cy="3352800"/>
          </a:xfrm>
        </p:spPr>
        <p:txBody>
          <a:bodyPr/>
          <a:lstStyle/>
          <a:p>
            <a:pPr eaLnBrk="1" hangingPunct="1">
              <a:spcBef>
                <a:spcPct val="0"/>
              </a:spcBef>
              <a:buFont typeface="Arial" pitchFamily="34" charset="0"/>
              <a:buNone/>
            </a:pPr>
            <a:r>
              <a:rPr lang="zh-CN" altLang="en-US" sz="4000" smtClean="0"/>
              <a:t>１</a:t>
            </a:r>
            <a:r>
              <a:rPr lang="en-US" altLang="zh-CN" sz="4000" smtClean="0"/>
              <a:t>.</a:t>
            </a:r>
            <a:r>
              <a:rPr lang="zh-CN" altLang="en-US" sz="4000" smtClean="0"/>
              <a:t>博喻：用两个或两个以上的喻体从不同角度反复描绘说明同一个本体的比喻句．</a:t>
            </a:r>
          </a:p>
          <a:p>
            <a:pPr eaLnBrk="1" hangingPunct="1">
              <a:spcBef>
                <a:spcPct val="0"/>
              </a:spcBef>
              <a:buFont typeface="Arial" pitchFamily="34" charset="0"/>
              <a:buNone/>
            </a:pPr>
            <a:r>
              <a:rPr lang="zh-CN" altLang="en-US" sz="4000" smtClean="0"/>
              <a:t>２</a:t>
            </a:r>
            <a:r>
              <a:rPr lang="en-US" altLang="zh-CN" sz="4000" smtClean="0"/>
              <a:t>.</a:t>
            </a:r>
            <a:r>
              <a:rPr lang="zh-CN" altLang="en-US" sz="4000" smtClean="0"/>
              <a:t>用博喻写出了月光下的荷花的各种姿态，形象生动．</a:t>
            </a:r>
          </a:p>
        </p:txBody>
      </p:sp>
      <p:sp>
        <p:nvSpPr>
          <p:cNvPr id="20485" name="文本框 44036"/>
          <p:cNvSpPr txBox="1">
            <a:spLocks noChangeArrowheads="1"/>
          </p:cNvSpPr>
          <p:nvPr/>
        </p:nvSpPr>
        <p:spPr bwMode="auto">
          <a:xfrm>
            <a:off x="4572000" y="457201"/>
            <a:ext cx="3759200" cy="701675"/>
          </a:xfrm>
          <a:prstGeom prst="rect">
            <a:avLst/>
          </a:prstGeom>
          <a:noFill/>
          <a:ln w="9525">
            <a:noFill/>
            <a:miter lim="800000"/>
          </a:ln>
        </p:spPr>
        <p:txBody>
          <a:bodyPr>
            <a:spAutoFit/>
          </a:bodyPr>
          <a:lstStyle/>
          <a:p>
            <a:pPr eaLnBrk="1" hangingPunct="1">
              <a:spcBef>
                <a:spcPct val="50000"/>
              </a:spcBef>
              <a:buFont typeface="Arial" pitchFamily="34" charset="0"/>
              <a:buNone/>
            </a:pPr>
            <a:r>
              <a:rPr lang="zh-CN" altLang="en-US" sz="4000" b="1"/>
              <a:t>思考</a:t>
            </a:r>
          </a:p>
        </p:txBody>
      </p:sp>
      <p:sp>
        <p:nvSpPr>
          <p:cNvPr id="20486" name="直接连接符 44037"/>
          <p:cNvSpPr>
            <a:spLocks noChangeShapeType="1"/>
          </p:cNvSpPr>
          <p:nvPr/>
        </p:nvSpPr>
        <p:spPr bwMode="auto">
          <a:xfrm>
            <a:off x="0" y="1219200"/>
            <a:ext cx="12192000" cy="0"/>
          </a:xfrm>
          <a:prstGeom prst="line">
            <a:avLst/>
          </a:prstGeom>
          <a:noFill/>
          <a:ln w="38100">
            <a:solidFill>
              <a:schemeClr val="tx1"/>
            </a:solidFill>
            <a:round/>
          </a:ln>
        </p:spPr>
        <p:txBody>
          <a:bodyPr/>
          <a:lstStyle/>
          <a:p>
            <a:endParaRPr lang="zh-CN" altLang="en-US"/>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5058" name="矩形 45057"/>
          <p:cNvSpPr>
            <a:spLocks noChangeArrowheads="1"/>
          </p:cNvSpPr>
          <p:nvPr/>
        </p:nvSpPr>
        <p:spPr bwMode="auto">
          <a:xfrm>
            <a:off x="431801" y="2133600"/>
            <a:ext cx="11425767" cy="1200329"/>
          </a:xfrm>
          <a:prstGeom prst="rect">
            <a:avLst/>
          </a:prstGeom>
          <a:noFill/>
          <a:ln w="9525">
            <a:noFill/>
            <a:miter lim="800000"/>
          </a:ln>
        </p:spPr>
        <p:txBody>
          <a:bodyPr>
            <a:spAutoFit/>
          </a:bodyPr>
          <a:lstStyle/>
          <a:p>
            <a:pPr eaLnBrk="1" hangingPunct="1">
              <a:buFont typeface="Arial" pitchFamily="34" charset="0"/>
              <a:buNone/>
            </a:pPr>
            <a:r>
              <a:rPr lang="en-US" altLang="zh-CN" sz="3200">
                <a:ea typeface="华文新魏" pitchFamily="2" charset="-122"/>
              </a:rPr>
              <a:t>    </a:t>
            </a:r>
            <a:r>
              <a:rPr lang="zh-CN" altLang="en-US" sz="3600">
                <a:ea typeface="华文新魏" pitchFamily="2" charset="-122"/>
              </a:rPr>
              <a:t>通感，将嗅觉形象诉诸听觉形象，扩大意境，烘托环境优雅、宁静，这是月夜独处的独特感受</a:t>
            </a:r>
          </a:p>
        </p:txBody>
      </p:sp>
      <p:sp>
        <p:nvSpPr>
          <p:cNvPr id="21507" name="矩形 45058"/>
          <p:cNvSpPr>
            <a:spLocks noChangeArrowheads="1"/>
          </p:cNvSpPr>
          <p:nvPr/>
        </p:nvSpPr>
        <p:spPr bwMode="auto">
          <a:xfrm>
            <a:off x="4464051" y="0"/>
            <a:ext cx="1313180" cy="769441"/>
          </a:xfrm>
          <a:prstGeom prst="rect">
            <a:avLst/>
          </a:prstGeom>
          <a:noFill/>
          <a:ln w="9525">
            <a:noFill/>
            <a:miter lim="800000"/>
          </a:ln>
        </p:spPr>
        <p:txBody>
          <a:bodyPr wrap="none">
            <a:spAutoFit/>
          </a:bodyPr>
          <a:lstStyle/>
          <a:p>
            <a:pPr eaLnBrk="1" hangingPunct="1">
              <a:buFont typeface="Arial" pitchFamily="34" charset="0"/>
              <a:buNone/>
            </a:pPr>
            <a:r>
              <a:rPr lang="zh-CN" altLang="en-US" sz="4400"/>
              <a:t>荷香</a:t>
            </a:r>
          </a:p>
        </p:txBody>
      </p:sp>
      <p:sp>
        <p:nvSpPr>
          <p:cNvPr id="45061" name="文本框 45060"/>
          <p:cNvSpPr txBox="1">
            <a:spLocks noChangeArrowheads="1"/>
          </p:cNvSpPr>
          <p:nvPr/>
        </p:nvSpPr>
        <p:spPr bwMode="auto">
          <a:xfrm>
            <a:off x="2063751" y="836613"/>
            <a:ext cx="1344083" cy="519112"/>
          </a:xfrm>
          <a:prstGeom prst="rect">
            <a:avLst/>
          </a:prstGeom>
          <a:noFill/>
          <a:ln w="9525">
            <a:noFill/>
            <a:miter lim="800000"/>
          </a:ln>
        </p:spPr>
        <p:txBody>
          <a:bodyPr>
            <a:spAutoFit/>
          </a:bodyPr>
          <a:lstStyle/>
          <a:p>
            <a:pPr eaLnBrk="1" hangingPunct="1">
              <a:spcBef>
                <a:spcPct val="50000"/>
              </a:spcBef>
              <a:buFont typeface="Arial" pitchFamily="34" charset="0"/>
              <a:buNone/>
            </a:pPr>
            <a:r>
              <a:rPr lang="zh-CN" altLang="en-US" sz="2800" b="1">
                <a:latin typeface="Times New Roman" pitchFamily="18" charset="0"/>
              </a:rPr>
              <a:t>荷香</a:t>
            </a:r>
          </a:p>
        </p:txBody>
      </p:sp>
      <p:sp>
        <p:nvSpPr>
          <p:cNvPr id="45062" name="矩形 45061"/>
          <p:cNvSpPr>
            <a:spLocks noChangeArrowheads="1"/>
          </p:cNvSpPr>
          <p:nvPr/>
        </p:nvSpPr>
        <p:spPr bwMode="auto">
          <a:xfrm>
            <a:off x="6096001" y="822326"/>
            <a:ext cx="4134465" cy="523220"/>
          </a:xfrm>
          <a:prstGeom prst="rect">
            <a:avLst/>
          </a:prstGeom>
          <a:noFill/>
          <a:ln w="9525">
            <a:noFill/>
            <a:miter lim="800000"/>
          </a:ln>
        </p:spPr>
        <p:txBody>
          <a:bodyPr wrap="none">
            <a:spAutoFit/>
          </a:bodyPr>
          <a:lstStyle/>
          <a:p>
            <a:pPr eaLnBrk="1" hangingPunct="1">
              <a:buFont typeface="Arial" pitchFamily="34" charset="0"/>
              <a:buNone/>
            </a:pPr>
            <a:r>
              <a:rPr lang="zh-CN" altLang="en-US" sz="2800" b="1">
                <a:latin typeface="Times New Roman" pitchFamily="18" charset="0"/>
              </a:rPr>
              <a:t>远处高楼上渺茫的歌声，</a:t>
            </a:r>
          </a:p>
        </p:txBody>
      </p:sp>
      <p:sp>
        <p:nvSpPr>
          <p:cNvPr id="45063" name="矩形 45062"/>
          <p:cNvSpPr>
            <a:spLocks noChangeArrowheads="1"/>
          </p:cNvSpPr>
          <p:nvPr/>
        </p:nvSpPr>
        <p:spPr bwMode="auto">
          <a:xfrm>
            <a:off x="1219200" y="1484313"/>
            <a:ext cx="10464800" cy="519112"/>
          </a:xfrm>
          <a:prstGeom prst="rect">
            <a:avLst/>
          </a:prstGeom>
          <a:noFill/>
          <a:ln w="9525">
            <a:noFill/>
            <a:miter lim="800000"/>
          </a:ln>
        </p:spPr>
        <p:txBody>
          <a:bodyPr>
            <a:spAutoFit/>
          </a:bodyPr>
          <a:lstStyle/>
          <a:p>
            <a:pPr eaLnBrk="1" hangingPunct="1">
              <a:buFont typeface="Arial" pitchFamily="34" charset="0"/>
              <a:buNone/>
            </a:pPr>
            <a:r>
              <a:rPr lang="zh-CN" altLang="en-US" sz="2800" b="1">
                <a:solidFill>
                  <a:srgbClr val="0033CC"/>
                </a:solidFill>
                <a:latin typeface="Times New Roman" pitchFamily="18" charset="0"/>
              </a:rPr>
              <a:t>（时断时续，若有若无，轻淡飘渺，沁人心脾）</a:t>
            </a:r>
          </a:p>
        </p:txBody>
      </p:sp>
      <p:sp>
        <p:nvSpPr>
          <p:cNvPr id="45064" name="直接连接符 45063"/>
          <p:cNvSpPr>
            <a:spLocks noChangeShapeType="1"/>
          </p:cNvSpPr>
          <p:nvPr/>
        </p:nvSpPr>
        <p:spPr bwMode="auto">
          <a:xfrm>
            <a:off x="3312584" y="1125538"/>
            <a:ext cx="2785533" cy="0"/>
          </a:xfrm>
          <a:prstGeom prst="line">
            <a:avLst/>
          </a:prstGeom>
          <a:noFill/>
          <a:ln w="57150">
            <a:solidFill>
              <a:schemeClr val="tx1"/>
            </a:solidFill>
            <a:round/>
            <a:tailEnd type="triangle" w="med" len="med"/>
          </a:ln>
        </p:spPr>
        <p:txBody>
          <a:bodyPr/>
          <a:lstStyle/>
          <a:p>
            <a:endParaRPr lang="zh-CN" altLang="en-US"/>
          </a:p>
        </p:txBody>
      </p:sp>
      <p:pic>
        <p:nvPicPr>
          <p:cNvPr id="12291" name="Picture 3"/>
          <p:cNvPicPr>
            <a:picLocks noChangeAspect="1" noChangeArrowheads="1"/>
          </p:cNvPicPr>
          <p:nvPr/>
        </p:nvPicPr>
        <p:blipFill>
          <a:blip r:embed="rId2"/>
          <a:stretch>
            <a:fillRect/>
          </a:stretch>
        </p:blipFill>
        <p:spPr bwMode="auto">
          <a:xfrm>
            <a:off x="3212124" y="3814396"/>
            <a:ext cx="6072554" cy="1714500"/>
          </a:xfrm>
          <a:prstGeom prst="rect">
            <a:avLst/>
          </a:prstGeom>
          <a:noFill/>
          <a:ln w="9525">
            <a:noFill/>
            <a:miter lim="800000"/>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45061"/>
                                        </p:tgtEl>
                                        <p:attrNameLst>
                                          <p:attrName>style.visibility</p:attrName>
                                        </p:attrNameLst>
                                      </p:cBhvr>
                                      <p:to>
                                        <p:strVal val="visible"/>
                                      </p:to>
                                    </p:set>
                                    <p:animEffect transition="in" filter="blinds(horizontal)">
                                      <p:cBhvr>
                                        <p:cTn id="7" dur="500"/>
                                        <p:tgtEl>
                                          <p:spTgt spid="45061"/>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4" nodeType="clickEffect">
                                  <p:stCondLst>
                                    <p:cond delay="0"/>
                                  </p:stCondLst>
                                  <p:childTnLst>
                                    <p:set>
                                      <p:cBhvr>
                                        <p:cTn id="12" dur="1" fill="hold">
                                          <p:stCondLst>
                                            <p:cond delay="0"/>
                                          </p:stCondLst>
                                        </p:cTn>
                                        <p:tgtEl>
                                          <p:spTgt spid="45064"/>
                                        </p:tgtEl>
                                        <p:attrNameLst>
                                          <p:attrName>style.visibility</p:attrName>
                                        </p:attrNameLst>
                                      </p:cBhvr>
                                      <p:to>
                                        <p:strVal val="visible"/>
                                      </p:to>
                                    </p:set>
                                    <p:animEffect transition="in" filter="blinds(horizontal)">
                                      <p:cBhvr>
                                        <p:cTn id="13" dur="500"/>
                                        <p:tgtEl>
                                          <p:spTgt spid="45064"/>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2" nodeType="clickEffect">
                                  <p:stCondLst>
                                    <p:cond delay="0"/>
                                  </p:stCondLst>
                                  <p:childTnLst>
                                    <p:set>
                                      <p:cBhvr>
                                        <p:cTn id="18" dur="1" fill="hold">
                                          <p:stCondLst>
                                            <p:cond delay="0"/>
                                          </p:stCondLst>
                                        </p:cTn>
                                        <p:tgtEl>
                                          <p:spTgt spid="45062"/>
                                        </p:tgtEl>
                                        <p:attrNameLst>
                                          <p:attrName>style.visibility</p:attrName>
                                        </p:attrNameLst>
                                      </p:cBhvr>
                                      <p:to>
                                        <p:strVal val="visible"/>
                                      </p:to>
                                    </p:set>
                                    <p:animEffect transition="in" filter="blinds(horizontal)">
                                      <p:cBhvr>
                                        <p:cTn id="19" dur="500"/>
                                        <p:tgtEl>
                                          <p:spTgt spid="45062"/>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3" nodeType="clickEffect">
                                  <p:stCondLst>
                                    <p:cond delay="0"/>
                                  </p:stCondLst>
                                  <p:childTnLst>
                                    <p:set>
                                      <p:cBhvr>
                                        <p:cTn id="24" dur="1" fill="hold">
                                          <p:stCondLst>
                                            <p:cond delay="0"/>
                                          </p:stCondLst>
                                        </p:cTn>
                                        <p:tgtEl>
                                          <p:spTgt spid="45063"/>
                                        </p:tgtEl>
                                        <p:attrNameLst>
                                          <p:attrName>style.visibility</p:attrName>
                                        </p:attrNameLst>
                                      </p:cBhvr>
                                      <p:to>
                                        <p:strVal val="visible"/>
                                      </p:to>
                                    </p:set>
                                    <p:animEffect transition="in" filter="blinds(horizontal)">
                                      <p:cBhvr>
                                        <p:cTn id="25" dur="500"/>
                                        <p:tgtEl>
                                          <p:spTgt spid="45063"/>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45058"/>
                                        </p:tgtEl>
                                        <p:attrNameLst>
                                          <p:attrName>style.visibility</p:attrName>
                                        </p:attrNameLst>
                                      </p:cBhvr>
                                      <p:to>
                                        <p:strVal val="visible"/>
                                      </p:to>
                                    </p:set>
                                    <p:animEffect transition="in" filter="blinds(horizontal)">
                                      <p:cBhvr>
                                        <p:cTn id="31" dur="500"/>
                                        <p:tgtEl>
                                          <p:spTgt spid="450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p:bldP spid="45061" grpId="1"/>
      <p:bldP spid="45062" grpId="2"/>
      <p:bldP spid="45063" grpId="3"/>
      <p:bldP spid="45064" grpId="4"/>
    </p:bldLst>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6082" name="矩形 46081"/>
          <p:cNvSpPr>
            <a:spLocks noChangeArrowheads="1"/>
          </p:cNvSpPr>
          <p:nvPr/>
        </p:nvSpPr>
        <p:spPr bwMode="auto">
          <a:xfrm>
            <a:off x="1775885" y="3500439"/>
            <a:ext cx="9603316" cy="2289175"/>
          </a:xfrm>
          <a:prstGeom prst="rect">
            <a:avLst/>
          </a:prstGeom>
          <a:noFill/>
          <a:ln w="9525">
            <a:noFill/>
            <a:miter lim="800000"/>
          </a:ln>
        </p:spPr>
        <p:txBody>
          <a:bodyPr>
            <a:spAutoFit/>
          </a:bodyPr>
          <a:lstStyle/>
          <a:p>
            <a:pPr eaLnBrk="1" hangingPunct="1">
              <a:buFont typeface="Arial" pitchFamily="34" charset="0"/>
              <a:buNone/>
            </a:pPr>
            <a:r>
              <a:rPr lang="zh-CN" altLang="en-US" sz="3600" b="1">
                <a:solidFill>
                  <a:srgbClr val="0033CC"/>
                </a:solidFill>
                <a:ea typeface="华文新魏" pitchFamily="2" charset="-122"/>
              </a:rPr>
              <a:t>流水脉脉，拟人，默而有深情。</a:t>
            </a:r>
          </a:p>
          <a:p>
            <a:pPr eaLnBrk="1" hangingPunct="1">
              <a:buFont typeface="Arial" pitchFamily="34" charset="0"/>
              <a:buNone/>
            </a:pPr>
            <a:r>
              <a:rPr lang="zh-CN" altLang="en-US" sz="3600" b="1">
                <a:solidFill>
                  <a:srgbClr val="0033CC"/>
                </a:solidFill>
                <a:ea typeface="华文新魏" pitchFamily="2" charset="-122"/>
              </a:rPr>
              <a:t>由叶子的风韵想象到叶子下的水，</a:t>
            </a:r>
          </a:p>
          <a:p>
            <a:pPr eaLnBrk="1" hangingPunct="1">
              <a:buFont typeface="Arial" pitchFamily="34" charset="0"/>
              <a:buNone/>
            </a:pPr>
            <a:r>
              <a:rPr lang="zh-CN" altLang="en-US" sz="3600" b="1">
                <a:solidFill>
                  <a:srgbClr val="0033CC"/>
                </a:solidFill>
                <a:ea typeface="华文新魏" pitchFamily="2" charset="-122"/>
              </a:rPr>
              <a:t>言有尽而意无穷</a:t>
            </a:r>
          </a:p>
          <a:p>
            <a:pPr eaLnBrk="1" hangingPunct="1">
              <a:buFont typeface="Arial" pitchFamily="34" charset="0"/>
              <a:buNone/>
            </a:pPr>
            <a:endParaRPr lang="zh-CN" altLang="en-US" sz="3600" b="1">
              <a:ea typeface="华文新魏" pitchFamily="2" charset="-122"/>
            </a:endParaRPr>
          </a:p>
        </p:txBody>
      </p:sp>
      <p:sp>
        <p:nvSpPr>
          <p:cNvPr id="46083" name="矩形 46082"/>
          <p:cNvSpPr>
            <a:spLocks noChangeArrowheads="1"/>
          </p:cNvSpPr>
          <p:nvPr/>
        </p:nvSpPr>
        <p:spPr bwMode="auto">
          <a:xfrm>
            <a:off x="2544233" y="115888"/>
            <a:ext cx="6096000" cy="641350"/>
          </a:xfrm>
          <a:prstGeom prst="rect">
            <a:avLst/>
          </a:prstGeom>
          <a:noFill/>
          <a:ln w="9525">
            <a:noFill/>
            <a:miter lim="800000"/>
          </a:ln>
        </p:spPr>
        <p:txBody>
          <a:bodyPr>
            <a:spAutoFit/>
          </a:bodyPr>
          <a:lstStyle/>
          <a:p>
            <a:pPr eaLnBrk="1" hangingPunct="1">
              <a:buFont typeface="Arial" pitchFamily="34" charset="0"/>
              <a:buNone/>
            </a:pPr>
            <a:r>
              <a:rPr lang="en-US" altLang="zh-CN" sz="3600">
                <a:solidFill>
                  <a:schemeClr val="tx2"/>
                </a:solidFill>
                <a:ea typeface="华文新魏" pitchFamily="2" charset="-122"/>
              </a:rPr>
              <a:t>            </a:t>
            </a:r>
            <a:r>
              <a:rPr lang="zh-CN" altLang="en-US" sz="3600">
                <a:solidFill>
                  <a:schemeClr val="tx2"/>
                </a:solidFill>
                <a:ea typeface="华文新魏" pitchFamily="2" charset="-122"/>
              </a:rPr>
              <a:t>荷波</a:t>
            </a:r>
          </a:p>
        </p:txBody>
      </p:sp>
      <p:sp>
        <p:nvSpPr>
          <p:cNvPr id="46084" name="文本框 46083"/>
          <p:cNvSpPr txBox="1">
            <a:spLocks noChangeArrowheads="1"/>
          </p:cNvSpPr>
          <p:nvPr/>
        </p:nvSpPr>
        <p:spPr bwMode="auto">
          <a:xfrm>
            <a:off x="1968501" y="981075"/>
            <a:ext cx="2207684" cy="579438"/>
          </a:xfrm>
          <a:prstGeom prst="rect">
            <a:avLst/>
          </a:prstGeom>
          <a:noFill/>
          <a:ln w="9525">
            <a:noFill/>
            <a:miter lim="800000"/>
          </a:ln>
        </p:spPr>
        <p:txBody>
          <a:bodyPr>
            <a:spAutoFit/>
          </a:bodyPr>
          <a:lstStyle/>
          <a:p>
            <a:pPr eaLnBrk="1" hangingPunct="1">
              <a:buFont typeface="Arial" pitchFamily="34" charset="0"/>
              <a:buNone/>
            </a:pPr>
            <a:r>
              <a:rPr lang="en-US" altLang="zh-CN" sz="3200">
                <a:ea typeface="华文新魏" pitchFamily="2" charset="-122"/>
              </a:rPr>
              <a:t> </a:t>
            </a:r>
            <a:r>
              <a:rPr lang="zh-CN" altLang="en-US" sz="3200">
                <a:ea typeface="华文新魏" pitchFamily="2" charset="-122"/>
              </a:rPr>
              <a:t>荷波</a:t>
            </a:r>
          </a:p>
        </p:txBody>
      </p:sp>
      <p:sp>
        <p:nvSpPr>
          <p:cNvPr id="46085" name="矩形 46084"/>
          <p:cNvSpPr>
            <a:spLocks noChangeArrowheads="1"/>
          </p:cNvSpPr>
          <p:nvPr/>
        </p:nvSpPr>
        <p:spPr bwMode="auto">
          <a:xfrm>
            <a:off x="6959600" y="908050"/>
            <a:ext cx="1005403" cy="584775"/>
          </a:xfrm>
          <a:prstGeom prst="rect">
            <a:avLst/>
          </a:prstGeom>
          <a:noFill/>
          <a:ln w="9525">
            <a:noFill/>
            <a:miter lim="800000"/>
          </a:ln>
        </p:spPr>
        <p:txBody>
          <a:bodyPr wrap="none">
            <a:spAutoFit/>
          </a:bodyPr>
          <a:lstStyle/>
          <a:p>
            <a:pPr eaLnBrk="1" hangingPunct="1">
              <a:buFont typeface="Arial" pitchFamily="34" charset="0"/>
              <a:buNone/>
            </a:pPr>
            <a:r>
              <a:rPr lang="zh-CN" altLang="en-US" sz="3200">
                <a:ea typeface="华文新魏" pitchFamily="2" charset="-122"/>
              </a:rPr>
              <a:t>闪电</a:t>
            </a:r>
          </a:p>
        </p:txBody>
      </p:sp>
      <p:sp>
        <p:nvSpPr>
          <p:cNvPr id="46086" name="矩形 46085"/>
          <p:cNvSpPr>
            <a:spLocks noChangeArrowheads="1"/>
          </p:cNvSpPr>
          <p:nvPr/>
        </p:nvSpPr>
        <p:spPr bwMode="auto">
          <a:xfrm>
            <a:off x="4368800" y="1341439"/>
            <a:ext cx="1005403" cy="584775"/>
          </a:xfrm>
          <a:prstGeom prst="rect">
            <a:avLst/>
          </a:prstGeom>
          <a:noFill/>
          <a:ln w="9525">
            <a:noFill/>
            <a:miter lim="800000"/>
          </a:ln>
        </p:spPr>
        <p:txBody>
          <a:bodyPr wrap="none">
            <a:spAutoFit/>
          </a:bodyPr>
          <a:lstStyle/>
          <a:p>
            <a:pPr eaLnBrk="1" hangingPunct="1">
              <a:buFont typeface="Arial" pitchFamily="34" charset="0"/>
              <a:buNone/>
            </a:pPr>
            <a:r>
              <a:rPr lang="zh-CN" altLang="en-US" sz="3200">
                <a:solidFill>
                  <a:srgbClr val="CC3300"/>
                </a:solidFill>
                <a:ea typeface="华文新魏" pitchFamily="2" charset="-122"/>
              </a:rPr>
              <a:t>比喻</a:t>
            </a:r>
          </a:p>
        </p:txBody>
      </p:sp>
      <p:sp>
        <p:nvSpPr>
          <p:cNvPr id="46087" name="矩形 46086"/>
          <p:cNvSpPr>
            <a:spLocks noChangeArrowheads="1"/>
          </p:cNvSpPr>
          <p:nvPr/>
        </p:nvSpPr>
        <p:spPr bwMode="auto">
          <a:xfrm>
            <a:off x="2544234" y="1830389"/>
            <a:ext cx="7818967" cy="579437"/>
          </a:xfrm>
          <a:prstGeom prst="rect">
            <a:avLst/>
          </a:prstGeom>
          <a:noFill/>
          <a:ln w="9525">
            <a:noFill/>
            <a:miter lim="800000"/>
          </a:ln>
        </p:spPr>
        <p:txBody>
          <a:bodyPr>
            <a:spAutoFit/>
          </a:bodyPr>
          <a:lstStyle/>
          <a:p>
            <a:pPr eaLnBrk="1" hangingPunct="1">
              <a:buFont typeface="Arial" pitchFamily="34" charset="0"/>
              <a:buNone/>
            </a:pPr>
            <a:r>
              <a:rPr lang="zh-CN" altLang="en-US" sz="3200" b="1">
                <a:solidFill>
                  <a:srgbClr val="0033CC"/>
                </a:solidFill>
                <a:ea typeface="华文新魏" pitchFamily="2" charset="-122"/>
              </a:rPr>
              <a:t>（突出快速凝碧，以静写动）</a:t>
            </a:r>
          </a:p>
        </p:txBody>
      </p:sp>
      <p:sp>
        <p:nvSpPr>
          <p:cNvPr id="46088" name="直接连接符 46087"/>
          <p:cNvSpPr>
            <a:spLocks noChangeShapeType="1"/>
          </p:cNvSpPr>
          <p:nvPr/>
        </p:nvSpPr>
        <p:spPr bwMode="auto">
          <a:xfrm>
            <a:off x="3790951" y="1268413"/>
            <a:ext cx="2785533" cy="0"/>
          </a:xfrm>
          <a:prstGeom prst="line">
            <a:avLst/>
          </a:prstGeom>
          <a:noFill/>
          <a:ln w="57150">
            <a:solidFill>
              <a:schemeClr val="tx1"/>
            </a:solidFill>
            <a:round/>
            <a:tailEnd type="triangle" w="med" len="med"/>
          </a:ln>
        </p:spPr>
        <p:txBody>
          <a:bodyPr/>
          <a:lstStyle/>
          <a:p>
            <a:endParaRPr lang="zh-CN" altLang="en-US"/>
          </a:p>
        </p:txBody>
      </p:sp>
      <p:sp>
        <p:nvSpPr>
          <p:cNvPr id="46089" name="矩形 46088"/>
          <p:cNvSpPr>
            <a:spLocks noChangeArrowheads="1"/>
          </p:cNvSpPr>
          <p:nvPr/>
        </p:nvSpPr>
        <p:spPr bwMode="auto">
          <a:xfrm>
            <a:off x="4656667" y="2565400"/>
            <a:ext cx="1107996" cy="646331"/>
          </a:xfrm>
          <a:prstGeom prst="rect">
            <a:avLst/>
          </a:prstGeom>
          <a:noFill/>
          <a:ln w="9525">
            <a:noFill/>
            <a:miter lim="800000"/>
          </a:ln>
        </p:spPr>
        <p:txBody>
          <a:bodyPr wrap="none">
            <a:spAutoFit/>
          </a:bodyPr>
          <a:lstStyle/>
          <a:p>
            <a:pPr eaLnBrk="1" hangingPunct="1">
              <a:buFont typeface="Arial" pitchFamily="34" charset="0"/>
              <a:buNone/>
            </a:pPr>
            <a:r>
              <a:rPr lang="zh-CN" altLang="en-US" sz="3600">
                <a:solidFill>
                  <a:schemeClr val="folHlink"/>
                </a:solidFill>
                <a:latin typeface="Times New Roman" pitchFamily="18" charset="0"/>
              </a:rPr>
              <a:t>流水</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46083"/>
                                        </p:tgtEl>
                                        <p:attrNameLst>
                                          <p:attrName>style.visibility</p:attrName>
                                        </p:attrNameLst>
                                      </p:cBhvr>
                                      <p:to>
                                        <p:strVal val="visible"/>
                                      </p:to>
                                    </p:set>
                                    <p:animEffect transition="in" filter="blinds(horizontal)">
                                      <p:cBhvr>
                                        <p:cTn id="7" dur="500"/>
                                        <p:tgtEl>
                                          <p:spTgt spid="4608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2" nodeType="clickEffect">
                                  <p:stCondLst>
                                    <p:cond delay="0"/>
                                  </p:stCondLst>
                                  <p:childTnLst>
                                    <p:set>
                                      <p:cBhvr>
                                        <p:cTn id="12" dur="1" fill="hold">
                                          <p:stCondLst>
                                            <p:cond delay="0"/>
                                          </p:stCondLst>
                                        </p:cTn>
                                        <p:tgtEl>
                                          <p:spTgt spid="46084"/>
                                        </p:tgtEl>
                                        <p:attrNameLst>
                                          <p:attrName>style.visibility</p:attrName>
                                        </p:attrNameLst>
                                      </p:cBhvr>
                                      <p:to>
                                        <p:strVal val="visible"/>
                                      </p:to>
                                    </p:set>
                                    <p:animEffect transition="in" filter="blinds(horizontal)">
                                      <p:cBhvr>
                                        <p:cTn id="13" dur="500"/>
                                        <p:tgtEl>
                                          <p:spTgt spid="46084"/>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6" nodeType="clickEffect">
                                  <p:stCondLst>
                                    <p:cond delay="0"/>
                                  </p:stCondLst>
                                  <p:childTnLst>
                                    <p:set>
                                      <p:cBhvr>
                                        <p:cTn id="18" dur="1" fill="hold">
                                          <p:stCondLst>
                                            <p:cond delay="0"/>
                                          </p:stCondLst>
                                        </p:cTn>
                                        <p:tgtEl>
                                          <p:spTgt spid="46088"/>
                                        </p:tgtEl>
                                        <p:attrNameLst>
                                          <p:attrName>style.visibility</p:attrName>
                                        </p:attrNameLst>
                                      </p:cBhvr>
                                      <p:to>
                                        <p:strVal val="visible"/>
                                      </p:to>
                                    </p:set>
                                    <p:animEffect transition="in" filter="blinds(horizontal)">
                                      <p:cBhvr>
                                        <p:cTn id="19" dur="500"/>
                                        <p:tgtEl>
                                          <p:spTgt spid="46088"/>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3" nodeType="clickEffect">
                                  <p:stCondLst>
                                    <p:cond delay="0"/>
                                  </p:stCondLst>
                                  <p:childTnLst>
                                    <p:set>
                                      <p:cBhvr>
                                        <p:cTn id="24" dur="1" fill="hold">
                                          <p:stCondLst>
                                            <p:cond delay="0"/>
                                          </p:stCondLst>
                                        </p:cTn>
                                        <p:tgtEl>
                                          <p:spTgt spid="46085"/>
                                        </p:tgtEl>
                                        <p:attrNameLst>
                                          <p:attrName>style.visibility</p:attrName>
                                        </p:attrNameLst>
                                      </p:cBhvr>
                                      <p:to>
                                        <p:strVal val="visible"/>
                                      </p:to>
                                    </p:set>
                                    <p:animEffect transition="in" filter="blinds(horizontal)">
                                      <p:cBhvr>
                                        <p:cTn id="25" dur="500"/>
                                        <p:tgtEl>
                                          <p:spTgt spid="46085"/>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3" presetClass="entr" presetSubtype="10" fill="hold" grpId="4" nodeType="clickEffect">
                                  <p:stCondLst>
                                    <p:cond delay="0"/>
                                  </p:stCondLst>
                                  <p:childTnLst>
                                    <p:set>
                                      <p:cBhvr>
                                        <p:cTn id="30" dur="1" fill="hold">
                                          <p:stCondLst>
                                            <p:cond delay="0"/>
                                          </p:stCondLst>
                                        </p:cTn>
                                        <p:tgtEl>
                                          <p:spTgt spid="46086"/>
                                        </p:tgtEl>
                                        <p:attrNameLst>
                                          <p:attrName>style.visibility</p:attrName>
                                        </p:attrNameLst>
                                      </p:cBhvr>
                                      <p:to>
                                        <p:strVal val="visible"/>
                                      </p:to>
                                    </p:set>
                                    <p:animEffect transition="in" filter="blinds(horizontal)">
                                      <p:cBhvr>
                                        <p:cTn id="31" dur="500"/>
                                        <p:tgtEl>
                                          <p:spTgt spid="46086"/>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3" presetClass="entr" presetSubtype="10" fill="hold" grpId="5" nodeType="clickEffect">
                                  <p:stCondLst>
                                    <p:cond delay="0"/>
                                  </p:stCondLst>
                                  <p:childTnLst>
                                    <p:set>
                                      <p:cBhvr>
                                        <p:cTn id="36" dur="1" fill="hold">
                                          <p:stCondLst>
                                            <p:cond delay="0"/>
                                          </p:stCondLst>
                                        </p:cTn>
                                        <p:tgtEl>
                                          <p:spTgt spid="46087"/>
                                        </p:tgtEl>
                                        <p:attrNameLst>
                                          <p:attrName>style.visibility</p:attrName>
                                        </p:attrNameLst>
                                      </p:cBhvr>
                                      <p:to>
                                        <p:strVal val="visible"/>
                                      </p:to>
                                    </p:set>
                                    <p:animEffect transition="in" filter="blinds(horizontal)">
                                      <p:cBhvr>
                                        <p:cTn id="37" dur="500"/>
                                        <p:tgtEl>
                                          <p:spTgt spid="46087"/>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3" presetClass="entr" presetSubtype="10" fill="hold" grpId="7" nodeType="clickEffect">
                                  <p:stCondLst>
                                    <p:cond delay="0"/>
                                  </p:stCondLst>
                                  <p:childTnLst>
                                    <p:set>
                                      <p:cBhvr>
                                        <p:cTn id="42" dur="1" fill="hold">
                                          <p:stCondLst>
                                            <p:cond delay="0"/>
                                          </p:stCondLst>
                                        </p:cTn>
                                        <p:tgtEl>
                                          <p:spTgt spid="46089"/>
                                        </p:tgtEl>
                                        <p:attrNameLst>
                                          <p:attrName>style.visibility</p:attrName>
                                        </p:attrNameLst>
                                      </p:cBhvr>
                                      <p:to>
                                        <p:strVal val="visible"/>
                                      </p:to>
                                    </p:set>
                                    <p:animEffect transition="in" filter="blinds(horizontal)">
                                      <p:cBhvr>
                                        <p:cTn id="43" dur="500"/>
                                        <p:tgtEl>
                                          <p:spTgt spid="46089"/>
                                        </p:tgtEl>
                                      </p:cBhvr>
                                    </p:animEffect>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46082"/>
                                        </p:tgtEl>
                                        <p:attrNameLst>
                                          <p:attrName>style.visibility</p:attrName>
                                        </p:attrNameLst>
                                      </p:cBhvr>
                                      <p:to>
                                        <p:strVal val="visible"/>
                                      </p:to>
                                    </p:set>
                                    <p:animEffect transition="in" filter="blinds(horizontal)">
                                      <p:cBhvr>
                                        <p:cTn id="49" dur="500"/>
                                        <p:tgtEl>
                                          <p:spTgt spid="460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p:bldP spid="46083" grpId="1"/>
      <p:bldP spid="46084" grpId="2"/>
      <p:bldP spid="46085" grpId="3"/>
      <p:bldP spid="46086" grpId="4"/>
      <p:bldP spid="46087" grpId="5"/>
      <p:bldP spid="46088" grpId="6"/>
      <p:bldP spid="46089" grpId="7"/>
    </p:bldLst>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2529" name="标题 1"/>
          <p:cNvSpPr>
            <a:spLocks noGrp="1" noChangeArrowheads="1"/>
          </p:cNvSpPr>
          <p:nvPr>
            <p:ph type="title"/>
          </p:nvPr>
        </p:nvSpPr>
        <p:spPr/>
        <p:txBody>
          <a:bodyPr/>
          <a:lstStyle/>
          <a:p>
            <a:r>
              <a:rPr lang="zh-CN" altLang="en-US" smtClean="0">
                <a:solidFill>
                  <a:srgbClr val="C00000"/>
                </a:solidFill>
                <a:sym typeface="黑体" pitchFamily="49" charset="-122"/>
              </a:rPr>
              <a:t>荷塘上的月色—洁白月色图</a:t>
            </a:r>
            <a:endParaRPr lang="zh-CN" altLang="en-US" smtClean="0"/>
          </a:p>
        </p:txBody>
      </p:sp>
      <p:sp>
        <p:nvSpPr>
          <p:cNvPr id="3" name="内容占位符 2"/>
          <p:cNvSpPr>
            <a:spLocks noGrp="1"/>
          </p:cNvSpPr>
          <p:nvPr>
            <p:ph idx="1"/>
          </p:nvPr>
        </p:nvSpPr>
        <p:spPr/>
        <p:txBody>
          <a:bodyPr/>
          <a:lstStyle/>
          <a:p>
            <a:pPr fontAlgn="auto"/>
            <a:r>
              <a:rPr lang="zh-CN" altLang="en-US" noProof="1"/>
              <a:t>以流水写月光</a:t>
            </a:r>
            <a:r>
              <a:rPr lang="en-US" altLang="zh-CN" noProof="1"/>
              <a:t>——</a:t>
            </a:r>
            <a:r>
              <a:rPr lang="zh-CN" altLang="en-US" noProof="1"/>
              <a:t>突出其光辉一泻无疑</a:t>
            </a:r>
          </a:p>
          <a:p>
            <a:pPr fontAlgn="auto"/>
            <a:r>
              <a:rPr lang="zh-CN" altLang="en-US" noProof="1"/>
              <a:t>以薄雾写月光</a:t>
            </a:r>
            <a:r>
              <a:rPr lang="en-US" altLang="zh-CN" noProof="1"/>
              <a:t>——</a:t>
            </a:r>
            <a:r>
              <a:rPr lang="zh-CN" altLang="en-US" noProof="1"/>
              <a:t>突出其朦胧美</a:t>
            </a:r>
          </a:p>
          <a:p>
            <a:pPr fontAlgn="auto"/>
            <a:r>
              <a:rPr lang="zh-CN" altLang="en-US" noProof="1"/>
              <a:t>以荷叶荷花写月光</a:t>
            </a:r>
            <a:r>
              <a:rPr lang="en-US" altLang="zh-CN" noProof="1"/>
              <a:t>——</a:t>
            </a:r>
            <a:r>
              <a:rPr lang="zh-CN" altLang="en-US" noProof="1"/>
              <a:t>突出其恬静柔美</a:t>
            </a:r>
          </a:p>
          <a:p>
            <a:pPr fontAlgn="auto"/>
            <a:r>
              <a:rPr lang="zh-CN" altLang="en-US" noProof="1"/>
              <a:t>以树影写月光</a:t>
            </a:r>
            <a:r>
              <a:rPr lang="en-US" altLang="zh-CN" noProof="1"/>
              <a:t>——</a:t>
            </a:r>
            <a:r>
              <a:rPr lang="zh-CN" altLang="en-US" noProof="1"/>
              <a:t>突出其光影浓淡的和谐之美</a:t>
            </a:r>
          </a:p>
          <a:p>
            <a:pPr marL="0" indent="0" fontAlgn="auto">
              <a:buFont typeface="Arial" pitchFamily="34" charset="0"/>
              <a:buNone/>
            </a:pPr>
            <a:endParaRPr lang="zh-CN" altLang="en-US" noProof="1"/>
          </a:p>
          <a:p>
            <a:pPr marL="0" indent="0" fontAlgn="auto">
              <a:buFont typeface="Arial" pitchFamily="34" charset="0"/>
              <a:buNone/>
            </a:pPr>
            <a:r>
              <a:rPr lang="zh-CN" altLang="en-US" sz="4000" noProof="1"/>
              <a:t>     炼字：</a:t>
            </a:r>
            <a:r>
              <a:rPr lang="zh-CN" altLang="en-US" sz="4000" noProof="1">
                <a:solidFill>
                  <a:srgbClr val="C00000"/>
                </a:solidFill>
              </a:rPr>
              <a:t>泻、浮</a:t>
            </a: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3553" name="标题 1"/>
          <p:cNvSpPr>
            <a:spLocks noGrp="1" noChangeArrowheads="1"/>
          </p:cNvSpPr>
          <p:nvPr>
            <p:ph type="title"/>
          </p:nvPr>
        </p:nvSpPr>
        <p:spPr/>
        <p:txBody>
          <a:bodyPr/>
          <a:lstStyle/>
          <a:p>
            <a:r>
              <a:rPr lang="zh-CN" altLang="en-US" smtClean="0">
                <a:solidFill>
                  <a:srgbClr val="FF0000"/>
                </a:solidFill>
                <a:latin typeface="隶书" pitchFamily="49" charset="-122"/>
                <a:ea typeface="隶书" pitchFamily="49" charset="-122"/>
              </a:rPr>
              <a:t>泻、浮</a:t>
            </a:r>
          </a:p>
        </p:txBody>
      </p:sp>
      <p:sp>
        <p:nvSpPr>
          <p:cNvPr id="3" name="内容占位符 2"/>
          <p:cNvSpPr>
            <a:spLocks noGrp="1"/>
          </p:cNvSpPr>
          <p:nvPr>
            <p:ph idx="1"/>
          </p:nvPr>
        </p:nvSpPr>
        <p:spPr>
          <a:xfrm>
            <a:off x="838200" y="1699846"/>
            <a:ext cx="10920046" cy="2860431"/>
          </a:xfrm>
        </p:spPr>
        <p:txBody>
          <a:bodyPr>
            <a:normAutofit/>
          </a:bodyPr>
          <a:lstStyle/>
          <a:p>
            <a:pPr fontAlgn="auto"/>
            <a:r>
              <a:rPr lang="zh-CN" altLang="en-US" sz="3200" noProof="1"/>
              <a:t>泻</a:t>
            </a:r>
            <a:r>
              <a:rPr lang="en-US" altLang="zh-CN" sz="3200" noProof="1"/>
              <a:t>——</a:t>
            </a:r>
            <a:r>
              <a:rPr lang="zh-CN" altLang="en-US" sz="3200" noProof="1">
                <a:solidFill>
                  <a:srgbClr val="0070C0"/>
                </a:solidFill>
              </a:rPr>
              <a:t>化静为动，写出了月光的流动感，准确地写出了</a:t>
            </a:r>
            <a:r>
              <a:rPr lang="zh-CN" altLang="en-US" sz="3200" noProof="1" smtClean="0">
                <a:solidFill>
                  <a:srgbClr val="0070C0"/>
                </a:solidFill>
              </a:rPr>
              <a:t>月                               </a:t>
            </a:r>
            <a:endParaRPr lang="en-US" altLang="zh-CN" sz="3200" noProof="1" smtClean="0">
              <a:solidFill>
                <a:srgbClr val="0070C0"/>
              </a:solidFill>
            </a:endParaRPr>
          </a:p>
          <a:p>
            <a:pPr fontAlgn="auto">
              <a:buNone/>
            </a:pPr>
            <a:r>
              <a:rPr lang="en-US" altLang="zh-CN" sz="3200" noProof="1" smtClean="0">
                <a:solidFill>
                  <a:srgbClr val="0070C0"/>
                </a:solidFill>
              </a:rPr>
              <a:t>               </a:t>
            </a:r>
            <a:r>
              <a:rPr lang="zh-CN" altLang="en-US" sz="3200" noProof="1" smtClean="0">
                <a:solidFill>
                  <a:srgbClr val="0070C0"/>
                </a:solidFill>
              </a:rPr>
              <a:t>光</a:t>
            </a:r>
            <a:r>
              <a:rPr lang="zh-CN" altLang="en-US" sz="3200" noProof="1">
                <a:solidFill>
                  <a:srgbClr val="0070C0"/>
                </a:solidFill>
              </a:rPr>
              <a:t>如流水一般倾泻在荷塘上，将其光辉照耀着荷塘</a:t>
            </a:r>
            <a:r>
              <a:rPr lang="zh-CN" altLang="en-US" sz="3200" noProof="1" smtClean="0">
                <a:solidFill>
                  <a:srgbClr val="0070C0"/>
                </a:solidFill>
              </a:rPr>
              <a:t>。</a:t>
            </a:r>
            <a:endParaRPr lang="zh-CN" altLang="en-US" sz="3200" noProof="1"/>
          </a:p>
          <a:p>
            <a:pPr fontAlgn="auto"/>
            <a:r>
              <a:rPr lang="zh-CN" altLang="en-US" sz="3200" noProof="1"/>
              <a:t>浮</a:t>
            </a:r>
            <a:r>
              <a:rPr lang="en-US" altLang="zh-CN" sz="3200" noProof="1"/>
              <a:t>——</a:t>
            </a:r>
            <a:r>
              <a:rPr lang="zh-CN" altLang="en-US" sz="3200" noProof="1">
                <a:solidFill>
                  <a:srgbClr val="0070C0"/>
                </a:solidFill>
              </a:rPr>
              <a:t>轻飘柔美，写出了雾的轻飘状态，</a:t>
            </a:r>
          </a:p>
          <a:p>
            <a:pPr marL="0" indent="0" fontAlgn="auto">
              <a:buFont typeface="Arial" pitchFamily="34" charset="0"/>
              <a:buNone/>
            </a:pPr>
            <a:r>
              <a:rPr lang="zh-CN" altLang="en-US" sz="3200" noProof="1">
                <a:solidFill>
                  <a:srgbClr val="0070C0"/>
                </a:solidFill>
              </a:rPr>
              <a:t>            </a:t>
            </a:r>
            <a:r>
              <a:rPr lang="zh-CN" altLang="en-US" sz="3200" noProof="1" smtClean="0">
                <a:solidFill>
                  <a:srgbClr val="0070C0"/>
                </a:solidFill>
              </a:rPr>
              <a:t>   </a:t>
            </a:r>
            <a:r>
              <a:rPr lang="zh-CN" altLang="en-US" sz="3200" noProof="1">
                <a:solidFill>
                  <a:srgbClr val="0070C0"/>
                </a:solidFill>
              </a:rPr>
              <a:t>一个水汽迷蒙，月色轻笼的</a:t>
            </a:r>
          </a:p>
          <a:p>
            <a:pPr marL="0" indent="0" fontAlgn="auto">
              <a:buFont typeface="Arial" pitchFamily="34" charset="0"/>
              <a:buNone/>
            </a:pPr>
            <a:r>
              <a:rPr lang="zh-CN" altLang="en-US" sz="3200" noProof="1">
                <a:solidFill>
                  <a:srgbClr val="0070C0"/>
                </a:solidFill>
              </a:rPr>
              <a:t>             </a:t>
            </a:r>
            <a:r>
              <a:rPr lang="zh-CN" altLang="en-US" sz="3200" noProof="1" smtClean="0">
                <a:solidFill>
                  <a:srgbClr val="0070C0"/>
                </a:solidFill>
              </a:rPr>
              <a:t> 境界</a:t>
            </a:r>
            <a:r>
              <a:rPr lang="zh-CN" altLang="en-US" sz="3200" noProof="1">
                <a:solidFill>
                  <a:srgbClr val="0070C0"/>
                </a:solidFill>
              </a:rPr>
              <a:t>呼之欲出，突出朦胧美。</a:t>
            </a:r>
          </a:p>
        </p:txBody>
      </p:sp>
      <p:pic>
        <p:nvPicPr>
          <p:cNvPr id="10243" name="Picture 3"/>
          <p:cNvPicPr>
            <a:picLocks noChangeAspect="1" noChangeArrowheads="1"/>
          </p:cNvPicPr>
          <p:nvPr/>
        </p:nvPicPr>
        <p:blipFill>
          <a:blip r:embed="rId2"/>
          <a:stretch>
            <a:fillRect/>
          </a:stretch>
        </p:blipFill>
        <p:spPr bwMode="auto">
          <a:xfrm>
            <a:off x="7245594" y="4825511"/>
            <a:ext cx="3794675" cy="1798028"/>
          </a:xfrm>
          <a:prstGeom prst="rect">
            <a:avLst/>
          </a:prstGeom>
          <a:noFill/>
          <a:ln w="9525">
            <a:noFill/>
            <a:miter lim="800000"/>
          </a:ln>
        </p:spPr>
      </p:pic>
    </p:spTree>
  </p:cSld>
  <p:clrMapOvr>
    <a:masterClrMapping/>
  </p:clrMapOvr>
  <p:transition/>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17762" name="文本框 117761"/>
          <p:cNvSpPr txBox="1">
            <a:spLocks noChangeArrowheads="1"/>
          </p:cNvSpPr>
          <p:nvPr/>
        </p:nvSpPr>
        <p:spPr bwMode="auto">
          <a:xfrm>
            <a:off x="1095520" y="1748328"/>
            <a:ext cx="677108" cy="2892425"/>
          </a:xfrm>
          <a:prstGeom prst="rect">
            <a:avLst/>
          </a:prstGeom>
          <a:noFill/>
          <a:ln w="9525">
            <a:noFill/>
            <a:miter lim="800000"/>
          </a:ln>
        </p:spPr>
        <p:txBody>
          <a:bodyPr vert="eaVert">
            <a:spAutoFit/>
          </a:bodyPr>
          <a:lstStyle/>
          <a:p>
            <a:pPr>
              <a:spcBef>
                <a:spcPct val="50000"/>
              </a:spcBef>
            </a:pPr>
            <a:r>
              <a:rPr lang="en-US" altLang="zh-CN" sz="3200">
                <a:latin typeface="Times New Roman" pitchFamily="18" charset="0"/>
              </a:rPr>
              <a:t> </a:t>
            </a:r>
            <a:r>
              <a:rPr lang="zh-CN" altLang="en-US" sz="3200" b="1">
                <a:solidFill>
                  <a:srgbClr val="3333FF"/>
                </a:solidFill>
                <a:latin typeface="Times New Roman" pitchFamily="18" charset="0"/>
                <a:ea typeface="楷体_GB2312" charset="-122"/>
                <a:cs typeface="楷体_GB2312"/>
              </a:rPr>
              <a:t>荷塘中的</a:t>
            </a:r>
            <a:r>
              <a:rPr lang="zh-CN" altLang="en-US" sz="3200" b="1">
                <a:solidFill>
                  <a:srgbClr val="CC0099"/>
                </a:solidFill>
                <a:latin typeface="Times New Roman" pitchFamily="18" charset="0"/>
                <a:ea typeface="楷体_GB2312" charset="-122"/>
                <a:cs typeface="楷体_GB2312"/>
              </a:rPr>
              <a:t>月色</a:t>
            </a:r>
          </a:p>
        </p:txBody>
      </p:sp>
      <p:sp>
        <p:nvSpPr>
          <p:cNvPr id="117763" name="左大括号 117762"/>
          <p:cNvSpPr/>
          <p:nvPr/>
        </p:nvSpPr>
        <p:spPr bwMode="auto">
          <a:xfrm>
            <a:off x="1784349" y="549275"/>
            <a:ext cx="338139" cy="5041900"/>
          </a:xfrm>
          <a:prstGeom prst="leftBrace">
            <a:avLst>
              <a:gd name="adj1" fmla="val 169196"/>
              <a:gd name="adj2" fmla="val 50000"/>
            </a:avLst>
          </a:prstGeom>
          <a:noFill/>
          <a:ln w="9525">
            <a:solidFill>
              <a:schemeClr val="tx1"/>
            </a:solidFill>
            <a:miter lim="800000"/>
          </a:ln>
        </p:spPr>
        <p:txBody>
          <a:bodyPr wrap="none" anchor="ctr"/>
          <a:lstStyle/>
          <a:p>
            <a:pPr algn="ctr"/>
            <a:endParaRPr lang="zh-CN" altLang="zh-CN" sz="2000" b="1">
              <a:latin typeface="Times New Roman" pitchFamily="18" charset="0"/>
            </a:endParaRPr>
          </a:p>
        </p:txBody>
      </p:sp>
      <p:sp>
        <p:nvSpPr>
          <p:cNvPr id="117765" name="文本框 117764"/>
          <p:cNvSpPr txBox="1">
            <a:spLocks noChangeArrowheads="1"/>
          </p:cNvSpPr>
          <p:nvPr/>
        </p:nvSpPr>
        <p:spPr bwMode="auto">
          <a:xfrm>
            <a:off x="2425700" y="977900"/>
            <a:ext cx="1143000" cy="4616648"/>
          </a:xfrm>
          <a:prstGeom prst="rect">
            <a:avLst/>
          </a:prstGeom>
          <a:noFill/>
          <a:ln w="9525">
            <a:noFill/>
            <a:miter lim="800000"/>
          </a:ln>
        </p:spPr>
        <p:txBody>
          <a:bodyPr>
            <a:spAutoFit/>
          </a:bodyPr>
          <a:lstStyle/>
          <a:p>
            <a:pPr>
              <a:spcBef>
                <a:spcPct val="50000"/>
              </a:spcBef>
            </a:pPr>
            <a:r>
              <a:rPr lang="en-US" altLang="zh-CN" sz="2800" b="1">
                <a:solidFill>
                  <a:srgbClr val="CC0000"/>
                </a:solidFill>
                <a:latin typeface="Times New Roman" pitchFamily="18" charset="0"/>
              </a:rPr>
              <a:t>        </a:t>
            </a:r>
            <a:r>
              <a:rPr lang="zh-CN" altLang="en-US" sz="2800" b="1">
                <a:solidFill>
                  <a:srgbClr val="CC0000"/>
                </a:solidFill>
                <a:latin typeface="Times New Roman" pitchFamily="18" charset="0"/>
              </a:rPr>
              <a:t>月光</a:t>
            </a:r>
          </a:p>
          <a:p>
            <a:pPr>
              <a:spcBef>
                <a:spcPct val="50000"/>
              </a:spcBef>
            </a:pPr>
            <a:endParaRPr lang="zh-CN" altLang="en-US" sz="2800" b="1">
              <a:solidFill>
                <a:srgbClr val="CC0000"/>
              </a:solidFill>
              <a:latin typeface="Times New Roman" pitchFamily="18" charset="0"/>
            </a:endParaRPr>
          </a:p>
          <a:p>
            <a:pPr>
              <a:spcBef>
                <a:spcPct val="50000"/>
              </a:spcBef>
            </a:pPr>
            <a:endParaRPr lang="zh-CN" altLang="en-US" sz="2800" b="1">
              <a:solidFill>
                <a:srgbClr val="CC0000"/>
              </a:solidFill>
              <a:latin typeface="Times New Roman" pitchFamily="18" charset="0"/>
            </a:endParaRPr>
          </a:p>
          <a:p>
            <a:pPr>
              <a:spcBef>
                <a:spcPct val="50000"/>
              </a:spcBef>
            </a:pPr>
            <a:endParaRPr lang="zh-CN" altLang="en-US" sz="2800" b="1">
              <a:solidFill>
                <a:srgbClr val="CC0000"/>
              </a:solidFill>
              <a:latin typeface="Times New Roman" pitchFamily="18" charset="0"/>
            </a:endParaRPr>
          </a:p>
          <a:p>
            <a:pPr>
              <a:spcBef>
                <a:spcPct val="50000"/>
              </a:spcBef>
            </a:pPr>
            <a:r>
              <a:rPr lang="zh-CN" altLang="en-US" sz="2800" b="1">
                <a:solidFill>
                  <a:srgbClr val="CC0000"/>
                </a:solidFill>
                <a:latin typeface="Times New Roman" pitchFamily="18" charset="0"/>
              </a:rPr>
              <a:t>       月影</a:t>
            </a:r>
          </a:p>
          <a:p>
            <a:pPr>
              <a:spcBef>
                <a:spcPct val="50000"/>
              </a:spcBef>
            </a:pPr>
            <a:endParaRPr lang="zh-CN" altLang="en-US" sz="2800" b="1">
              <a:solidFill>
                <a:srgbClr val="CC0000"/>
              </a:solidFill>
              <a:latin typeface="Times New Roman" pitchFamily="18" charset="0"/>
            </a:endParaRPr>
          </a:p>
        </p:txBody>
      </p:sp>
      <p:sp>
        <p:nvSpPr>
          <p:cNvPr id="117766" name="左大括号 117765"/>
          <p:cNvSpPr/>
          <p:nvPr/>
        </p:nvSpPr>
        <p:spPr bwMode="auto">
          <a:xfrm>
            <a:off x="3302000" y="457200"/>
            <a:ext cx="457200" cy="2514600"/>
          </a:xfrm>
          <a:prstGeom prst="leftBrace">
            <a:avLst>
              <a:gd name="adj1" fmla="val 45731"/>
              <a:gd name="adj2" fmla="val 50000"/>
            </a:avLst>
          </a:prstGeom>
          <a:noFill/>
          <a:ln w="9525">
            <a:solidFill>
              <a:schemeClr val="tx1"/>
            </a:solidFill>
            <a:miter lim="800000"/>
          </a:ln>
        </p:spPr>
        <p:txBody>
          <a:bodyPr wrap="none" anchor="ctr"/>
          <a:lstStyle/>
          <a:p>
            <a:pPr algn="ctr"/>
            <a:endParaRPr lang="zh-CN" altLang="zh-CN" sz="2000" b="1">
              <a:latin typeface="Times New Roman" pitchFamily="18" charset="0"/>
            </a:endParaRPr>
          </a:p>
        </p:txBody>
      </p:sp>
      <p:sp>
        <p:nvSpPr>
          <p:cNvPr id="117767" name="文本框 117766"/>
          <p:cNvSpPr txBox="1">
            <a:spLocks noChangeArrowheads="1"/>
          </p:cNvSpPr>
          <p:nvPr/>
        </p:nvSpPr>
        <p:spPr bwMode="auto">
          <a:xfrm>
            <a:off x="4025900" y="457201"/>
            <a:ext cx="2971800" cy="954107"/>
          </a:xfrm>
          <a:prstGeom prst="rect">
            <a:avLst/>
          </a:prstGeom>
          <a:noFill/>
          <a:ln w="9525">
            <a:noFill/>
            <a:miter lim="800000"/>
          </a:ln>
        </p:spPr>
        <p:txBody>
          <a:bodyPr>
            <a:spAutoFit/>
          </a:bodyPr>
          <a:lstStyle/>
          <a:p>
            <a:pPr>
              <a:spcBef>
                <a:spcPct val="50000"/>
              </a:spcBef>
            </a:pPr>
            <a:r>
              <a:rPr lang="zh-CN" altLang="en-US" sz="2800" b="1">
                <a:latin typeface="Times New Roman" pitchFamily="18" charset="0"/>
              </a:rPr>
              <a:t>如流水 静静地</a:t>
            </a:r>
            <a:r>
              <a:rPr lang="zh-CN" altLang="en-US" sz="2800" b="1">
                <a:solidFill>
                  <a:srgbClr val="FF0000"/>
                </a:solidFill>
                <a:latin typeface="Times New Roman" pitchFamily="18" charset="0"/>
              </a:rPr>
              <a:t>泻</a:t>
            </a:r>
            <a:r>
              <a:rPr lang="zh-CN" altLang="en-US" sz="2800" b="1">
                <a:latin typeface="Times New Roman" pitchFamily="18" charset="0"/>
              </a:rPr>
              <a:t>薄薄的青雾</a:t>
            </a:r>
            <a:r>
              <a:rPr lang="zh-CN" altLang="en-US" sz="2800" b="1">
                <a:solidFill>
                  <a:srgbClr val="FF0000"/>
                </a:solidFill>
                <a:latin typeface="Times New Roman" pitchFamily="18" charset="0"/>
              </a:rPr>
              <a:t>浮</a:t>
            </a:r>
            <a:r>
              <a:rPr lang="zh-CN" altLang="en-US" sz="2800" b="1">
                <a:latin typeface="Times New Roman" pitchFamily="18" charset="0"/>
              </a:rPr>
              <a:t>起</a:t>
            </a:r>
          </a:p>
        </p:txBody>
      </p:sp>
      <p:sp>
        <p:nvSpPr>
          <p:cNvPr id="117768" name="文本框 117767"/>
          <p:cNvSpPr txBox="1">
            <a:spLocks noChangeArrowheads="1"/>
          </p:cNvSpPr>
          <p:nvPr/>
        </p:nvSpPr>
        <p:spPr bwMode="auto">
          <a:xfrm>
            <a:off x="4025900" y="1552576"/>
            <a:ext cx="3048000" cy="1600438"/>
          </a:xfrm>
          <a:prstGeom prst="rect">
            <a:avLst/>
          </a:prstGeom>
          <a:noFill/>
          <a:ln w="9525">
            <a:noFill/>
            <a:miter lim="800000"/>
          </a:ln>
        </p:spPr>
        <p:txBody>
          <a:bodyPr>
            <a:spAutoFit/>
          </a:bodyPr>
          <a:lstStyle/>
          <a:p>
            <a:pPr>
              <a:spcBef>
                <a:spcPct val="50000"/>
              </a:spcBef>
            </a:pPr>
            <a:r>
              <a:rPr lang="zh-CN" altLang="en-US" sz="2800" b="1">
                <a:latin typeface="Times New Roman" pitchFamily="18" charset="0"/>
              </a:rPr>
              <a:t>叶子和花仿佛在牛乳中洗过一样</a:t>
            </a:r>
          </a:p>
          <a:p>
            <a:pPr>
              <a:spcBef>
                <a:spcPct val="50000"/>
              </a:spcBef>
            </a:pPr>
            <a:r>
              <a:rPr lang="zh-CN" altLang="en-US" sz="2800" b="1">
                <a:latin typeface="Times New Roman" pitchFamily="18" charset="0"/>
              </a:rPr>
              <a:t>又像笼着轻纱的梦</a:t>
            </a:r>
          </a:p>
        </p:txBody>
      </p:sp>
      <p:sp>
        <p:nvSpPr>
          <p:cNvPr id="117769" name="左大括号 117768"/>
          <p:cNvSpPr/>
          <p:nvPr/>
        </p:nvSpPr>
        <p:spPr bwMode="auto">
          <a:xfrm>
            <a:off x="3378200" y="3600450"/>
            <a:ext cx="381000" cy="2209800"/>
          </a:xfrm>
          <a:prstGeom prst="leftBrace">
            <a:avLst>
              <a:gd name="adj1" fmla="val 48226"/>
              <a:gd name="adj2" fmla="val 50000"/>
            </a:avLst>
          </a:prstGeom>
          <a:noFill/>
          <a:ln w="9525">
            <a:solidFill>
              <a:schemeClr val="tx1"/>
            </a:solidFill>
            <a:miter lim="800000"/>
          </a:ln>
        </p:spPr>
        <p:txBody>
          <a:bodyPr wrap="none" anchor="ctr"/>
          <a:lstStyle/>
          <a:p>
            <a:pPr algn="ctr"/>
            <a:endParaRPr lang="zh-CN" altLang="zh-CN" sz="2000" b="1">
              <a:latin typeface="Times New Roman" pitchFamily="18" charset="0"/>
            </a:endParaRPr>
          </a:p>
        </p:txBody>
      </p:sp>
      <p:sp>
        <p:nvSpPr>
          <p:cNvPr id="117770" name="文本框 117769"/>
          <p:cNvSpPr txBox="1">
            <a:spLocks noChangeArrowheads="1"/>
          </p:cNvSpPr>
          <p:nvPr/>
        </p:nvSpPr>
        <p:spPr bwMode="auto">
          <a:xfrm>
            <a:off x="4025900" y="3352801"/>
            <a:ext cx="2286000" cy="1077218"/>
          </a:xfrm>
          <a:prstGeom prst="rect">
            <a:avLst/>
          </a:prstGeom>
          <a:noFill/>
          <a:ln w="9525">
            <a:noFill/>
            <a:miter lim="800000"/>
          </a:ln>
        </p:spPr>
        <p:txBody>
          <a:bodyPr>
            <a:spAutoFit/>
          </a:bodyPr>
          <a:lstStyle/>
          <a:p>
            <a:pPr>
              <a:spcBef>
                <a:spcPct val="50000"/>
              </a:spcBef>
            </a:pPr>
            <a:r>
              <a:rPr lang="zh-CN" altLang="en-US" sz="3200" b="1">
                <a:latin typeface="Times New Roman" pitchFamily="18" charset="0"/>
              </a:rPr>
              <a:t>灌木的黑影  杨柳的倩影</a:t>
            </a:r>
          </a:p>
        </p:txBody>
      </p:sp>
      <p:sp>
        <p:nvSpPr>
          <p:cNvPr id="117771" name="文本框 117770"/>
          <p:cNvSpPr txBox="1">
            <a:spLocks noChangeArrowheads="1"/>
          </p:cNvSpPr>
          <p:nvPr/>
        </p:nvSpPr>
        <p:spPr bwMode="auto">
          <a:xfrm>
            <a:off x="4025900" y="4743450"/>
            <a:ext cx="2362200" cy="1077218"/>
          </a:xfrm>
          <a:prstGeom prst="rect">
            <a:avLst/>
          </a:prstGeom>
          <a:noFill/>
          <a:ln w="9525">
            <a:noFill/>
            <a:miter lim="800000"/>
          </a:ln>
        </p:spPr>
        <p:txBody>
          <a:bodyPr>
            <a:spAutoFit/>
          </a:bodyPr>
          <a:lstStyle/>
          <a:p>
            <a:pPr>
              <a:spcBef>
                <a:spcPct val="50000"/>
              </a:spcBef>
            </a:pPr>
            <a:r>
              <a:rPr lang="zh-CN" altLang="en-US" sz="3200" b="1">
                <a:latin typeface="Times New Roman" pitchFamily="18" charset="0"/>
              </a:rPr>
              <a:t>光和影的和谐像名曲</a:t>
            </a:r>
          </a:p>
        </p:txBody>
      </p:sp>
      <p:sp>
        <p:nvSpPr>
          <p:cNvPr id="117772" name="右大括号 117771"/>
          <p:cNvSpPr/>
          <p:nvPr/>
        </p:nvSpPr>
        <p:spPr bwMode="auto">
          <a:xfrm>
            <a:off x="6769100" y="549275"/>
            <a:ext cx="304800" cy="762000"/>
          </a:xfrm>
          <a:prstGeom prst="rightBrace">
            <a:avLst>
              <a:gd name="adj1" fmla="val 20787"/>
              <a:gd name="adj2" fmla="val 50000"/>
            </a:avLst>
          </a:prstGeom>
          <a:noFill/>
          <a:ln w="9525">
            <a:solidFill>
              <a:schemeClr val="tx1"/>
            </a:solidFill>
            <a:miter lim="800000"/>
          </a:ln>
        </p:spPr>
        <p:txBody>
          <a:bodyPr wrap="none" anchor="ctr"/>
          <a:lstStyle/>
          <a:p>
            <a:pPr algn="ctr"/>
            <a:endParaRPr lang="zh-CN" altLang="zh-CN" sz="2000" b="1">
              <a:latin typeface="Times New Roman" pitchFamily="18" charset="0"/>
            </a:endParaRPr>
          </a:p>
        </p:txBody>
      </p:sp>
      <p:sp>
        <p:nvSpPr>
          <p:cNvPr id="117773" name="文本框 117772"/>
          <p:cNvSpPr txBox="1">
            <a:spLocks noChangeArrowheads="1"/>
          </p:cNvSpPr>
          <p:nvPr/>
        </p:nvSpPr>
        <p:spPr bwMode="auto">
          <a:xfrm>
            <a:off x="7283939" y="641350"/>
            <a:ext cx="968375" cy="579438"/>
          </a:xfrm>
          <a:prstGeom prst="rect">
            <a:avLst/>
          </a:prstGeom>
          <a:noFill/>
          <a:ln w="9525">
            <a:noFill/>
            <a:miter lim="800000"/>
          </a:ln>
        </p:spPr>
        <p:txBody>
          <a:bodyPr>
            <a:spAutoFit/>
          </a:bodyPr>
          <a:lstStyle/>
          <a:p>
            <a:pPr>
              <a:spcBef>
                <a:spcPct val="50000"/>
              </a:spcBef>
            </a:pPr>
            <a:r>
              <a:rPr lang="zh-CN" altLang="en-US" sz="3200" b="1">
                <a:solidFill>
                  <a:srgbClr val="CC0000"/>
                </a:solidFill>
                <a:latin typeface="Times New Roman" pitchFamily="18" charset="0"/>
              </a:rPr>
              <a:t>实</a:t>
            </a:r>
          </a:p>
        </p:txBody>
      </p:sp>
      <p:sp>
        <p:nvSpPr>
          <p:cNvPr id="117774" name="右大括号 117773"/>
          <p:cNvSpPr/>
          <p:nvPr/>
        </p:nvSpPr>
        <p:spPr bwMode="auto">
          <a:xfrm>
            <a:off x="6908800" y="1552575"/>
            <a:ext cx="304800" cy="1524000"/>
          </a:xfrm>
          <a:prstGeom prst="rightBrace">
            <a:avLst>
              <a:gd name="adj1" fmla="val 41574"/>
              <a:gd name="adj2" fmla="val 50000"/>
            </a:avLst>
          </a:prstGeom>
          <a:noFill/>
          <a:ln w="9525">
            <a:solidFill>
              <a:schemeClr val="tx1"/>
            </a:solidFill>
            <a:miter lim="800000"/>
          </a:ln>
        </p:spPr>
        <p:txBody>
          <a:bodyPr wrap="none" anchor="ctr"/>
          <a:lstStyle/>
          <a:p>
            <a:pPr algn="ctr"/>
            <a:endParaRPr lang="zh-CN" altLang="zh-CN" sz="2000" b="1">
              <a:latin typeface="Times New Roman" pitchFamily="18" charset="0"/>
            </a:endParaRPr>
          </a:p>
        </p:txBody>
      </p:sp>
      <p:sp>
        <p:nvSpPr>
          <p:cNvPr id="117775" name="文本框 117774"/>
          <p:cNvSpPr txBox="1">
            <a:spLocks noChangeArrowheads="1"/>
          </p:cNvSpPr>
          <p:nvPr/>
        </p:nvSpPr>
        <p:spPr bwMode="auto">
          <a:xfrm>
            <a:off x="7308851" y="1982788"/>
            <a:ext cx="873125" cy="582612"/>
          </a:xfrm>
          <a:prstGeom prst="rect">
            <a:avLst/>
          </a:prstGeom>
          <a:noFill/>
          <a:ln w="9525">
            <a:noFill/>
            <a:miter lim="800000"/>
          </a:ln>
        </p:spPr>
        <p:txBody>
          <a:bodyPr>
            <a:spAutoFit/>
          </a:bodyPr>
          <a:lstStyle/>
          <a:p>
            <a:pPr>
              <a:spcBef>
                <a:spcPct val="50000"/>
              </a:spcBef>
            </a:pPr>
            <a:r>
              <a:rPr lang="zh-CN" altLang="en-US" sz="3200" b="1">
                <a:solidFill>
                  <a:srgbClr val="CC0000"/>
                </a:solidFill>
                <a:latin typeface="Times New Roman" pitchFamily="18" charset="0"/>
              </a:rPr>
              <a:t>虚</a:t>
            </a:r>
          </a:p>
        </p:txBody>
      </p:sp>
      <p:sp>
        <p:nvSpPr>
          <p:cNvPr id="117776" name="右大括号 117775"/>
          <p:cNvSpPr/>
          <p:nvPr/>
        </p:nvSpPr>
        <p:spPr bwMode="auto">
          <a:xfrm>
            <a:off x="6248400" y="3429000"/>
            <a:ext cx="228600" cy="914400"/>
          </a:xfrm>
          <a:prstGeom prst="rightBrace">
            <a:avLst>
              <a:gd name="adj1" fmla="val 33259"/>
              <a:gd name="adj2" fmla="val 50000"/>
            </a:avLst>
          </a:prstGeom>
          <a:noFill/>
          <a:ln w="9525">
            <a:solidFill>
              <a:schemeClr val="tx1"/>
            </a:solidFill>
            <a:miter lim="800000"/>
          </a:ln>
        </p:spPr>
        <p:txBody>
          <a:bodyPr wrap="none" anchor="ctr"/>
          <a:lstStyle/>
          <a:p>
            <a:pPr algn="ctr"/>
            <a:endParaRPr lang="zh-CN" altLang="zh-CN" sz="2000" b="1">
              <a:latin typeface="Times New Roman" pitchFamily="18" charset="0"/>
            </a:endParaRPr>
          </a:p>
        </p:txBody>
      </p:sp>
      <p:sp>
        <p:nvSpPr>
          <p:cNvPr id="117778" name="文本框 117777"/>
          <p:cNvSpPr txBox="1">
            <a:spLocks noChangeArrowheads="1"/>
          </p:cNvSpPr>
          <p:nvPr/>
        </p:nvSpPr>
        <p:spPr bwMode="auto">
          <a:xfrm>
            <a:off x="6553200" y="3581400"/>
            <a:ext cx="609600" cy="579438"/>
          </a:xfrm>
          <a:prstGeom prst="rect">
            <a:avLst/>
          </a:prstGeom>
          <a:noFill/>
          <a:ln w="9525">
            <a:noFill/>
            <a:miter lim="800000"/>
          </a:ln>
        </p:spPr>
        <p:txBody>
          <a:bodyPr>
            <a:spAutoFit/>
          </a:bodyPr>
          <a:lstStyle/>
          <a:p>
            <a:pPr>
              <a:spcBef>
                <a:spcPct val="50000"/>
              </a:spcBef>
            </a:pPr>
            <a:r>
              <a:rPr lang="zh-CN" altLang="en-US" sz="3200" b="1">
                <a:solidFill>
                  <a:srgbClr val="CC0000"/>
                </a:solidFill>
                <a:latin typeface="Times New Roman" pitchFamily="18" charset="0"/>
              </a:rPr>
              <a:t>实</a:t>
            </a:r>
          </a:p>
        </p:txBody>
      </p:sp>
      <p:sp>
        <p:nvSpPr>
          <p:cNvPr id="117777" name="右大括号 117776"/>
          <p:cNvSpPr/>
          <p:nvPr/>
        </p:nvSpPr>
        <p:spPr bwMode="auto">
          <a:xfrm>
            <a:off x="6248400" y="4876800"/>
            <a:ext cx="228600" cy="762000"/>
          </a:xfrm>
          <a:prstGeom prst="rightBrace">
            <a:avLst>
              <a:gd name="adj1" fmla="val 27716"/>
              <a:gd name="adj2" fmla="val 50000"/>
            </a:avLst>
          </a:prstGeom>
          <a:noFill/>
          <a:ln w="9525">
            <a:solidFill>
              <a:schemeClr val="tx1"/>
            </a:solidFill>
            <a:miter lim="800000"/>
          </a:ln>
        </p:spPr>
        <p:txBody>
          <a:bodyPr wrap="none" anchor="ctr"/>
          <a:lstStyle/>
          <a:p>
            <a:pPr algn="ctr"/>
            <a:endParaRPr lang="zh-CN" altLang="zh-CN" sz="2000" b="1">
              <a:latin typeface="Times New Roman" pitchFamily="18" charset="0"/>
            </a:endParaRPr>
          </a:p>
        </p:txBody>
      </p:sp>
      <p:sp>
        <p:nvSpPr>
          <p:cNvPr id="117779" name="文本框 117778"/>
          <p:cNvSpPr txBox="1">
            <a:spLocks noChangeArrowheads="1"/>
          </p:cNvSpPr>
          <p:nvPr/>
        </p:nvSpPr>
        <p:spPr bwMode="auto">
          <a:xfrm>
            <a:off x="6553200" y="4953000"/>
            <a:ext cx="1295400" cy="579438"/>
          </a:xfrm>
          <a:prstGeom prst="rect">
            <a:avLst/>
          </a:prstGeom>
          <a:noFill/>
          <a:ln w="9525">
            <a:noFill/>
            <a:miter lim="800000"/>
          </a:ln>
        </p:spPr>
        <p:txBody>
          <a:bodyPr>
            <a:spAutoFit/>
          </a:bodyPr>
          <a:lstStyle/>
          <a:p>
            <a:pPr>
              <a:spcBef>
                <a:spcPct val="50000"/>
              </a:spcBef>
            </a:pPr>
            <a:r>
              <a:rPr lang="zh-CN" altLang="en-US" sz="3200" b="1">
                <a:solidFill>
                  <a:srgbClr val="CC0000"/>
                </a:solidFill>
                <a:latin typeface="Times New Roman" pitchFamily="18" charset="0"/>
              </a:rPr>
              <a:t>虚</a:t>
            </a:r>
          </a:p>
        </p:txBody>
      </p:sp>
      <p:sp>
        <p:nvSpPr>
          <p:cNvPr id="117780" name="右大括号 117779"/>
          <p:cNvSpPr/>
          <p:nvPr/>
        </p:nvSpPr>
        <p:spPr bwMode="auto">
          <a:xfrm>
            <a:off x="8181976" y="549275"/>
            <a:ext cx="258763" cy="5316538"/>
          </a:xfrm>
          <a:prstGeom prst="rightBrace">
            <a:avLst>
              <a:gd name="adj1" fmla="val 180348"/>
              <a:gd name="adj2" fmla="val 50000"/>
            </a:avLst>
          </a:prstGeom>
          <a:noFill/>
          <a:ln w="9525">
            <a:solidFill>
              <a:schemeClr val="tx1"/>
            </a:solidFill>
            <a:miter lim="800000"/>
          </a:ln>
        </p:spPr>
        <p:txBody>
          <a:bodyPr wrap="none" anchor="ctr"/>
          <a:lstStyle/>
          <a:p>
            <a:pPr algn="ctr"/>
            <a:endParaRPr lang="zh-CN" altLang="zh-CN" sz="2000" b="1">
              <a:latin typeface="Times New Roman" pitchFamily="18" charset="0"/>
            </a:endParaRPr>
          </a:p>
        </p:txBody>
      </p:sp>
      <p:sp>
        <p:nvSpPr>
          <p:cNvPr id="117781" name="文本框 117780"/>
          <p:cNvSpPr txBox="1">
            <a:spLocks noChangeArrowheads="1"/>
          </p:cNvSpPr>
          <p:nvPr/>
        </p:nvSpPr>
        <p:spPr bwMode="auto">
          <a:xfrm>
            <a:off x="9032400" y="1982788"/>
            <a:ext cx="738664" cy="3124200"/>
          </a:xfrm>
          <a:prstGeom prst="rect">
            <a:avLst/>
          </a:prstGeom>
          <a:noFill/>
          <a:ln w="9525">
            <a:noFill/>
            <a:miter lim="800000"/>
          </a:ln>
        </p:spPr>
        <p:txBody>
          <a:bodyPr vert="eaVert">
            <a:spAutoFit/>
          </a:bodyPr>
          <a:lstStyle/>
          <a:p>
            <a:pPr>
              <a:spcBef>
                <a:spcPct val="50000"/>
              </a:spcBef>
            </a:pPr>
            <a:r>
              <a:rPr lang="zh-CN" altLang="en-US" sz="3600" b="1">
                <a:latin typeface="Times New Roman" pitchFamily="18" charset="0"/>
              </a:rPr>
              <a:t>朦 胧 优 雅</a:t>
            </a:r>
          </a:p>
        </p:txBody>
      </p:sp>
      <p:pic>
        <p:nvPicPr>
          <p:cNvPr id="5122" name="Picture 2"/>
          <p:cNvPicPr>
            <a:picLocks noChangeAspect="1" noChangeArrowheads="1"/>
          </p:cNvPicPr>
          <p:nvPr/>
        </p:nvPicPr>
        <p:blipFill>
          <a:blip r:embed="rId2"/>
          <a:stretch>
            <a:fillRect/>
          </a:stretch>
        </p:blipFill>
        <p:spPr bwMode="auto">
          <a:xfrm>
            <a:off x="8614995" y="4702418"/>
            <a:ext cx="3357421" cy="1897673"/>
          </a:xfrm>
          <a:prstGeom prst="rect">
            <a:avLst/>
          </a:prstGeom>
          <a:noFill/>
          <a:ln w="9525">
            <a:noFill/>
            <a:miter lim="800000"/>
          </a:ln>
        </p:spPr>
      </p:pic>
    </p:spTree>
  </p:cSld>
  <p:clrMapOvr>
    <a:masterClrMapping/>
  </p:clrMapOvr>
  <p:transition>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7762"/>
                                        </p:tgtEl>
                                        <p:attrNameLst>
                                          <p:attrName>style.visibility</p:attrName>
                                        </p:attrNameLst>
                                      </p:cBhvr>
                                      <p:to>
                                        <p:strVal val="visible"/>
                                      </p:to>
                                    </p:set>
                                    <p:animEffect transition="in" filter="dissolve">
                                      <p:cBhvr>
                                        <p:cTn id="7" dur="500"/>
                                        <p:tgtEl>
                                          <p:spTgt spid="11776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6" presetClass="entr" presetSubtype="21" fill="hold" grpId="1" nodeType="clickEffect">
                                  <p:stCondLst>
                                    <p:cond delay="0"/>
                                  </p:stCondLst>
                                  <p:childTnLst>
                                    <p:set>
                                      <p:cBhvr>
                                        <p:cTn id="12" dur="1" fill="hold">
                                          <p:stCondLst>
                                            <p:cond delay="0"/>
                                          </p:stCondLst>
                                        </p:cTn>
                                        <p:tgtEl>
                                          <p:spTgt spid="117763"/>
                                        </p:tgtEl>
                                        <p:attrNameLst>
                                          <p:attrName>style.visibility</p:attrName>
                                        </p:attrNameLst>
                                      </p:cBhvr>
                                      <p:to>
                                        <p:strVal val="visible"/>
                                      </p:to>
                                    </p:set>
                                    <p:animEffect transition="in" filter="barn(inVertical)">
                                      <p:cBhvr>
                                        <p:cTn id="13" dur="500"/>
                                        <p:tgtEl>
                                          <p:spTgt spid="117763"/>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7" presetClass="entr" presetSubtype="8" fill="hold" grpId="2" nodeType="clickEffect">
                                  <p:stCondLst>
                                    <p:cond delay="0"/>
                                  </p:stCondLst>
                                  <p:childTnLst>
                                    <p:set>
                                      <p:cBhvr>
                                        <p:cTn id="18" dur="1" fill="hold">
                                          <p:stCondLst>
                                            <p:cond delay="0"/>
                                          </p:stCondLst>
                                        </p:cTn>
                                        <p:tgtEl>
                                          <p:spTgt spid="117765"/>
                                        </p:tgtEl>
                                        <p:attrNameLst>
                                          <p:attrName>style.visibility</p:attrName>
                                        </p:attrNameLst>
                                      </p:cBhvr>
                                      <p:to>
                                        <p:strVal val="visible"/>
                                      </p:to>
                                    </p:set>
                                    <p:anim calcmode="lin" valueType="num">
                                      <p:cBhvr>
                                        <p:cTn id="19" dur="500" fill="hold"/>
                                        <p:tgtEl>
                                          <p:spTgt spid="117765"/>
                                        </p:tgtEl>
                                        <p:attrNameLst>
                                          <p:attrName>ppt_x</p:attrName>
                                        </p:attrNameLst>
                                      </p:cBhvr>
                                      <p:tavLst>
                                        <p:tav tm="0">
                                          <p:val>
                                            <p:strVal val="#ppt_x-#ppt_w/2"/>
                                          </p:val>
                                        </p:tav>
                                        <p:tav tm="100000">
                                          <p:val>
                                            <p:strVal val="#ppt_x"/>
                                          </p:val>
                                        </p:tav>
                                      </p:tavLst>
                                    </p:anim>
                                    <p:anim calcmode="lin" valueType="num">
                                      <p:cBhvr>
                                        <p:cTn id="20" dur="500" fill="hold"/>
                                        <p:tgtEl>
                                          <p:spTgt spid="117765"/>
                                        </p:tgtEl>
                                        <p:attrNameLst>
                                          <p:attrName>ppt_y</p:attrName>
                                        </p:attrNameLst>
                                      </p:cBhvr>
                                      <p:tavLst>
                                        <p:tav tm="0">
                                          <p:val>
                                            <p:strVal val="#ppt_y"/>
                                          </p:val>
                                        </p:tav>
                                        <p:tav tm="100000">
                                          <p:val>
                                            <p:strVal val="#ppt_y"/>
                                          </p:val>
                                        </p:tav>
                                      </p:tavLst>
                                    </p:anim>
                                    <p:anim calcmode="lin" valueType="num">
                                      <p:cBhvr>
                                        <p:cTn id="21" dur="500" fill="hold"/>
                                        <p:tgtEl>
                                          <p:spTgt spid="117765"/>
                                        </p:tgtEl>
                                        <p:attrNameLst>
                                          <p:attrName>ppt_w</p:attrName>
                                        </p:attrNameLst>
                                      </p:cBhvr>
                                      <p:tavLst>
                                        <p:tav tm="0">
                                          <p:val>
                                            <p:fltVal val="0"/>
                                          </p:val>
                                        </p:tav>
                                        <p:tav tm="100000">
                                          <p:val>
                                            <p:strVal val="#ppt_w"/>
                                          </p:val>
                                        </p:tav>
                                      </p:tavLst>
                                    </p:anim>
                                    <p:anim calcmode="lin" valueType="num">
                                      <p:cBhvr>
                                        <p:cTn id="22" dur="500" fill="hold"/>
                                        <p:tgtEl>
                                          <p:spTgt spid="117765"/>
                                        </p:tgtEl>
                                        <p:attrNameLst>
                                          <p:attrName>ppt_h</p:attrName>
                                        </p:attrNameLst>
                                      </p:cBhvr>
                                      <p:tavLst>
                                        <p:tav tm="0">
                                          <p:val>
                                            <p:strVal val="#ppt_h"/>
                                          </p:val>
                                        </p:tav>
                                        <p:tav tm="100000">
                                          <p:val>
                                            <p:strVal val="#ppt_h"/>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17" presetClass="entr" presetSubtype="10" fill="hold" grpId="3" nodeType="clickEffect">
                                  <p:stCondLst>
                                    <p:cond delay="0"/>
                                  </p:stCondLst>
                                  <p:childTnLst>
                                    <p:set>
                                      <p:cBhvr>
                                        <p:cTn id="27" dur="1" fill="hold">
                                          <p:stCondLst>
                                            <p:cond delay="0"/>
                                          </p:stCondLst>
                                        </p:cTn>
                                        <p:tgtEl>
                                          <p:spTgt spid="117766"/>
                                        </p:tgtEl>
                                        <p:attrNameLst>
                                          <p:attrName>style.visibility</p:attrName>
                                        </p:attrNameLst>
                                      </p:cBhvr>
                                      <p:to>
                                        <p:strVal val="visible"/>
                                      </p:to>
                                    </p:set>
                                    <p:anim calcmode="lin" valueType="num">
                                      <p:cBhvr>
                                        <p:cTn id="28" dur="500" fill="hold"/>
                                        <p:tgtEl>
                                          <p:spTgt spid="117766"/>
                                        </p:tgtEl>
                                        <p:attrNameLst>
                                          <p:attrName>ppt_w</p:attrName>
                                        </p:attrNameLst>
                                      </p:cBhvr>
                                      <p:tavLst>
                                        <p:tav tm="0">
                                          <p:val>
                                            <p:fltVal val="0"/>
                                          </p:val>
                                        </p:tav>
                                        <p:tav tm="100000">
                                          <p:val>
                                            <p:strVal val="#ppt_w"/>
                                          </p:val>
                                        </p:tav>
                                      </p:tavLst>
                                    </p:anim>
                                    <p:anim calcmode="lin" valueType="num">
                                      <p:cBhvr>
                                        <p:cTn id="29" dur="500" fill="hold"/>
                                        <p:tgtEl>
                                          <p:spTgt spid="117766"/>
                                        </p:tgtEl>
                                        <p:attrNameLst>
                                          <p:attrName>ppt_h</p:attrName>
                                        </p:attrNameLst>
                                      </p:cBhvr>
                                      <p:tavLst>
                                        <p:tav tm="0">
                                          <p:val>
                                            <p:strVal val="#ppt_h"/>
                                          </p:val>
                                        </p:tav>
                                        <p:tav tm="100000">
                                          <p:val>
                                            <p:strVal val="#ppt_h"/>
                                          </p:val>
                                        </p:tav>
                                      </p:tavLst>
                                    </p:anim>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17" presetClass="entr" presetSubtype="8" fill="hold" grpId="4" nodeType="clickEffect">
                                  <p:stCondLst>
                                    <p:cond delay="0"/>
                                  </p:stCondLst>
                                  <p:childTnLst>
                                    <p:set>
                                      <p:cBhvr>
                                        <p:cTn id="34" dur="1" fill="hold">
                                          <p:stCondLst>
                                            <p:cond delay="0"/>
                                          </p:stCondLst>
                                        </p:cTn>
                                        <p:tgtEl>
                                          <p:spTgt spid="117767"/>
                                        </p:tgtEl>
                                        <p:attrNameLst>
                                          <p:attrName>style.visibility</p:attrName>
                                        </p:attrNameLst>
                                      </p:cBhvr>
                                      <p:to>
                                        <p:strVal val="visible"/>
                                      </p:to>
                                    </p:set>
                                    <p:anim calcmode="lin" valueType="num">
                                      <p:cBhvr>
                                        <p:cTn id="35" dur="500" fill="hold"/>
                                        <p:tgtEl>
                                          <p:spTgt spid="117767"/>
                                        </p:tgtEl>
                                        <p:attrNameLst>
                                          <p:attrName>ppt_x</p:attrName>
                                        </p:attrNameLst>
                                      </p:cBhvr>
                                      <p:tavLst>
                                        <p:tav tm="0">
                                          <p:val>
                                            <p:strVal val="#ppt_x-#ppt_w/2"/>
                                          </p:val>
                                        </p:tav>
                                        <p:tav tm="100000">
                                          <p:val>
                                            <p:strVal val="#ppt_x"/>
                                          </p:val>
                                        </p:tav>
                                      </p:tavLst>
                                    </p:anim>
                                    <p:anim calcmode="lin" valueType="num">
                                      <p:cBhvr>
                                        <p:cTn id="36" dur="500" fill="hold"/>
                                        <p:tgtEl>
                                          <p:spTgt spid="117767"/>
                                        </p:tgtEl>
                                        <p:attrNameLst>
                                          <p:attrName>ppt_y</p:attrName>
                                        </p:attrNameLst>
                                      </p:cBhvr>
                                      <p:tavLst>
                                        <p:tav tm="0">
                                          <p:val>
                                            <p:strVal val="#ppt_y"/>
                                          </p:val>
                                        </p:tav>
                                        <p:tav tm="100000">
                                          <p:val>
                                            <p:strVal val="#ppt_y"/>
                                          </p:val>
                                        </p:tav>
                                      </p:tavLst>
                                    </p:anim>
                                    <p:anim calcmode="lin" valueType="num">
                                      <p:cBhvr>
                                        <p:cTn id="37" dur="500" fill="hold"/>
                                        <p:tgtEl>
                                          <p:spTgt spid="117767"/>
                                        </p:tgtEl>
                                        <p:attrNameLst>
                                          <p:attrName>ppt_w</p:attrName>
                                        </p:attrNameLst>
                                      </p:cBhvr>
                                      <p:tavLst>
                                        <p:tav tm="0">
                                          <p:val>
                                            <p:fltVal val="0"/>
                                          </p:val>
                                        </p:tav>
                                        <p:tav tm="100000">
                                          <p:val>
                                            <p:strVal val="#ppt_w"/>
                                          </p:val>
                                        </p:tav>
                                      </p:tavLst>
                                    </p:anim>
                                    <p:anim calcmode="lin" valueType="num">
                                      <p:cBhvr>
                                        <p:cTn id="38" dur="500" fill="hold"/>
                                        <p:tgtEl>
                                          <p:spTgt spid="117767"/>
                                        </p:tgtEl>
                                        <p:attrNameLst>
                                          <p:attrName>ppt_h</p:attrName>
                                        </p:attrNameLst>
                                      </p:cBhvr>
                                      <p:tavLst>
                                        <p:tav tm="0">
                                          <p:val>
                                            <p:strVal val="#ppt_h"/>
                                          </p:val>
                                        </p:tav>
                                        <p:tav tm="100000">
                                          <p:val>
                                            <p:strVal val="#ppt_h"/>
                                          </p:val>
                                        </p:tav>
                                      </p:tavLst>
                                    </p:anim>
                                  </p:childTnLst>
                                </p:cTn>
                              </p:par>
                            </p:childTnLst>
                          </p:cTn>
                        </p:par>
                      </p:childTnLst>
                    </p:cTn>
                  </p:par>
                  <p:par>
                    <p:cTn id="39" fill="hold" nodeType="clickPar">
                      <p:stCondLst>
                        <p:cond delay="indefinite"/>
                      </p:stCondLst>
                      <p:childTnLst>
                        <p:par>
                          <p:cTn id="40" fill="hold" nodeType="withGroup">
                            <p:stCondLst>
                              <p:cond delay="indefinite"/>
                            </p:stCondLst>
                          </p:cTn>
                        </p:par>
                        <p:par>
                          <p:cTn id="41" fill="hold" nodeType="afterGroup">
                            <p:stCondLst>
                              <p:cond delay="0"/>
                            </p:stCondLst>
                            <p:childTnLst>
                              <p:par>
                                <p:cTn id="42" presetID="17" presetClass="entr" presetSubtype="8" fill="hold" grpId="5" nodeType="clickEffect">
                                  <p:stCondLst>
                                    <p:cond delay="0"/>
                                  </p:stCondLst>
                                  <p:childTnLst>
                                    <p:set>
                                      <p:cBhvr>
                                        <p:cTn id="43" dur="1" fill="hold">
                                          <p:stCondLst>
                                            <p:cond delay="0"/>
                                          </p:stCondLst>
                                        </p:cTn>
                                        <p:tgtEl>
                                          <p:spTgt spid="117768"/>
                                        </p:tgtEl>
                                        <p:attrNameLst>
                                          <p:attrName>style.visibility</p:attrName>
                                        </p:attrNameLst>
                                      </p:cBhvr>
                                      <p:to>
                                        <p:strVal val="visible"/>
                                      </p:to>
                                    </p:set>
                                    <p:anim calcmode="lin" valueType="num">
                                      <p:cBhvr>
                                        <p:cTn id="44" dur="500" fill="hold"/>
                                        <p:tgtEl>
                                          <p:spTgt spid="117768"/>
                                        </p:tgtEl>
                                        <p:attrNameLst>
                                          <p:attrName>ppt_x</p:attrName>
                                        </p:attrNameLst>
                                      </p:cBhvr>
                                      <p:tavLst>
                                        <p:tav tm="0">
                                          <p:val>
                                            <p:strVal val="#ppt_x-#ppt_w/2"/>
                                          </p:val>
                                        </p:tav>
                                        <p:tav tm="100000">
                                          <p:val>
                                            <p:strVal val="#ppt_x"/>
                                          </p:val>
                                        </p:tav>
                                      </p:tavLst>
                                    </p:anim>
                                    <p:anim calcmode="lin" valueType="num">
                                      <p:cBhvr>
                                        <p:cTn id="45" dur="500" fill="hold"/>
                                        <p:tgtEl>
                                          <p:spTgt spid="117768"/>
                                        </p:tgtEl>
                                        <p:attrNameLst>
                                          <p:attrName>ppt_y</p:attrName>
                                        </p:attrNameLst>
                                      </p:cBhvr>
                                      <p:tavLst>
                                        <p:tav tm="0">
                                          <p:val>
                                            <p:strVal val="#ppt_y"/>
                                          </p:val>
                                        </p:tav>
                                        <p:tav tm="100000">
                                          <p:val>
                                            <p:strVal val="#ppt_y"/>
                                          </p:val>
                                        </p:tav>
                                      </p:tavLst>
                                    </p:anim>
                                    <p:anim calcmode="lin" valueType="num">
                                      <p:cBhvr>
                                        <p:cTn id="46" dur="500" fill="hold"/>
                                        <p:tgtEl>
                                          <p:spTgt spid="117768"/>
                                        </p:tgtEl>
                                        <p:attrNameLst>
                                          <p:attrName>ppt_w</p:attrName>
                                        </p:attrNameLst>
                                      </p:cBhvr>
                                      <p:tavLst>
                                        <p:tav tm="0">
                                          <p:val>
                                            <p:fltVal val="0"/>
                                          </p:val>
                                        </p:tav>
                                        <p:tav tm="100000">
                                          <p:val>
                                            <p:strVal val="#ppt_w"/>
                                          </p:val>
                                        </p:tav>
                                      </p:tavLst>
                                    </p:anim>
                                    <p:anim calcmode="lin" valueType="num">
                                      <p:cBhvr>
                                        <p:cTn id="47" dur="500" fill="hold"/>
                                        <p:tgtEl>
                                          <p:spTgt spid="117768"/>
                                        </p:tgtEl>
                                        <p:attrNameLst>
                                          <p:attrName>ppt_h</p:attrName>
                                        </p:attrNameLst>
                                      </p:cBhvr>
                                      <p:tavLst>
                                        <p:tav tm="0">
                                          <p:val>
                                            <p:strVal val="#ppt_h"/>
                                          </p:val>
                                        </p:tav>
                                        <p:tav tm="100000">
                                          <p:val>
                                            <p:strVal val="#ppt_h"/>
                                          </p:val>
                                        </p:tav>
                                      </p:tavLst>
                                    </p:anim>
                                  </p:childTnLst>
                                </p:cTn>
                              </p:par>
                            </p:childTnLst>
                          </p:cTn>
                        </p:par>
                      </p:childTnLst>
                    </p:cTn>
                  </p:par>
                  <p:par>
                    <p:cTn id="48" fill="hold" nodeType="clickPar">
                      <p:stCondLst>
                        <p:cond delay="indefinite"/>
                      </p:stCondLst>
                      <p:childTnLst>
                        <p:par>
                          <p:cTn id="49" fill="hold" nodeType="withGroup">
                            <p:stCondLst>
                              <p:cond delay="indefinite"/>
                            </p:stCondLst>
                          </p:cTn>
                        </p:par>
                        <p:par>
                          <p:cTn id="50" fill="hold" nodeType="afterGroup">
                            <p:stCondLst>
                              <p:cond delay="0"/>
                            </p:stCondLst>
                            <p:childTnLst>
                              <p:par>
                                <p:cTn id="51" presetID="16" presetClass="entr" presetSubtype="26" fill="hold" grpId="6" nodeType="clickEffect">
                                  <p:stCondLst>
                                    <p:cond delay="0"/>
                                  </p:stCondLst>
                                  <p:childTnLst>
                                    <p:set>
                                      <p:cBhvr>
                                        <p:cTn id="52" dur="1" fill="hold">
                                          <p:stCondLst>
                                            <p:cond delay="0"/>
                                          </p:stCondLst>
                                        </p:cTn>
                                        <p:tgtEl>
                                          <p:spTgt spid="117769"/>
                                        </p:tgtEl>
                                        <p:attrNameLst>
                                          <p:attrName>style.visibility</p:attrName>
                                        </p:attrNameLst>
                                      </p:cBhvr>
                                      <p:to>
                                        <p:strVal val="visible"/>
                                      </p:to>
                                    </p:set>
                                    <p:animEffect transition="in" filter="barn(inHorizontal)">
                                      <p:cBhvr>
                                        <p:cTn id="53" dur="500"/>
                                        <p:tgtEl>
                                          <p:spTgt spid="117769"/>
                                        </p:tgtEl>
                                      </p:cBhvr>
                                    </p:animEffect>
                                  </p:childTnLst>
                                </p:cTn>
                              </p:par>
                            </p:childTnLst>
                          </p:cTn>
                        </p:par>
                      </p:childTnLst>
                    </p:cTn>
                  </p:par>
                  <p:par>
                    <p:cTn id="54" fill="hold" nodeType="clickPar">
                      <p:stCondLst>
                        <p:cond delay="indefinite"/>
                      </p:stCondLst>
                      <p:childTnLst>
                        <p:par>
                          <p:cTn id="55" fill="hold" nodeType="withGroup">
                            <p:stCondLst>
                              <p:cond delay="indefinite"/>
                            </p:stCondLst>
                          </p:cTn>
                        </p:par>
                        <p:par>
                          <p:cTn id="56" fill="hold" nodeType="afterGroup">
                            <p:stCondLst>
                              <p:cond delay="0"/>
                            </p:stCondLst>
                            <p:childTnLst>
                              <p:par>
                                <p:cTn id="57" presetID="17" presetClass="entr" presetSubtype="8" fill="hold" grpId="7" nodeType="clickEffect">
                                  <p:stCondLst>
                                    <p:cond delay="0"/>
                                  </p:stCondLst>
                                  <p:childTnLst>
                                    <p:set>
                                      <p:cBhvr>
                                        <p:cTn id="58" dur="1" fill="hold">
                                          <p:stCondLst>
                                            <p:cond delay="0"/>
                                          </p:stCondLst>
                                        </p:cTn>
                                        <p:tgtEl>
                                          <p:spTgt spid="117770"/>
                                        </p:tgtEl>
                                        <p:attrNameLst>
                                          <p:attrName>style.visibility</p:attrName>
                                        </p:attrNameLst>
                                      </p:cBhvr>
                                      <p:to>
                                        <p:strVal val="visible"/>
                                      </p:to>
                                    </p:set>
                                    <p:anim calcmode="lin" valueType="num">
                                      <p:cBhvr>
                                        <p:cTn id="59" dur="500" fill="hold"/>
                                        <p:tgtEl>
                                          <p:spTgt spid="117770"/>
                                        </p:tgtEl>
                                        <p:attrNameLst>
                                          <p:attrName>ppt_x</p:attrName>
                                        </p:attrNameLst>
                                      </p:cBhvr>
                                      <p:tavLst>
                                        <p:tav tm="0">
                                          <p:val>
                                            <p:strVal val="#ppt_x-#ppt_w/2"/>
                                          </p:val>
                                        </p:tav>
                                        <p:tav tm="100000">
                                          <p:val>
                                            <p:strVal val="#ppt_x"/>
                                          </p:val>
                                        </p:tav>
                                      </p:tavLst>
                                    </p:anim>
                                    <p:anim calcmode="lin" valueType="num">
                                      <p:cBhvr>
                                        <p:cTn id="60" dur="500" fill="hold"/>
                                        <p:tgtEl>
                                          <p:spTgt spid="117770"/>
                                        </p:tgtEl>
                                        <p:attrNameLst>
                                          <p:attrName>ppt_y</p:attrName>
                                        </p:attrNameLst>
                                      </p:cBhvr>
                                      <p:tavLst>
                                        <p:tav tm="0">
                                          <p:val>
                                            <p:strVal val="#ppt_y"/>
                                          </p:val>
                                        </p:tav>
                                        <p:tav tm="100000">
                                          <p:val>
                                            <p:strVal val="#ppt_y"/>
                                          </p:val>
                                        </p:tav>
                                      </p:tavLst>
                                    </p:anim>
                                    <p:anim calcmode="lin" valueType="num">
                                      <p:cBhvr>
                                        <p:cTn id="61" dur="500" fill="hold"/>
                                        <p:tgtEl>
                                          <p:spTgt spid="117770"/>
                                        </p:tgtEl>
                                        <p:attrNameLst>
                                          <p:attrName>ppt_w</p:attrName>
                                        </p:attrNameLst>
                                      </p:cBhvr>
                                      <p:tavLst>
                                        <p:tav tm="0">
                                          <p:val>
                                            <p:fltVal val="0"/>
                                          </p:val>
                                        </p:tav>
                                        <p:tav tm="100000">
                                          <p:val>
                                            <p:strVal val="#ppt_w"/>
                                          </p:val>
                                        </p:tav>
                                      </p:tavLst>
                                    </p:anim>
                                    <p:anim calcmode="lin" valueType="num">
                                      <p:cBhvr>
                                        <p:cTn id="62" dur="500" fill="hold"/>
                                        <p:tgtEl>
                                          <p:spTgt spid="117770"/>
                                        </p:tgtEl>
                                        <p:attrNameLst>
                                          <p:attrName>ppt_h</p:attrName>
                                        </p:attrNameLst>
                                      </p:cBhvr>
                                      <p:tavLst>
                                        <p:tav tm="0">
                                          <p:val>
                                            <p:strVal val="#ppt_h"/>
                                          </p:val>
                                        </p:tav>
                                        <p:tav tm="100000">
                                          <p:val>
                                            <p:strVal val="#ppt_h"/>
                                          </p:val>
                                        </p:tav>
                                      </p:tavLst>
                                    </p:anim>
                                  </p:childTnLst>
                                </p:cTn>
                              </p:par>
                            </p:childTnLst>
                          </p:cTn>
                        </p:par>
                      </p:childTnLst>
                    </p:cTn>
                  </p:par>
                  <p:par>
                    <p:cTn id="63" fill="hold" nodeType="clickPar">
                      <p:stCondLst>
                        <p:cond delay="indefinite"/>
                      </p:stCondLst>
                      <p:childTnLst>
                        <p:par>
                          <p:cTn id="64" fill="hold" nodeType="withGroup">
                            <p:stCondLst>
                              <p:cond delay="indefinite"/>
                            </p:stCondLst>
                          </p:cTn>
                        </p:par>
                        <p:par>
                          <p:cTn id="65" fill="hold" nodeType="afterGroup">
                            <p:stCondLst>
                              <p:cond delay="0"/>
                            </p:stCondLst>
                            <p:childTnLst>
                              <p:par>
                                <p:cTn id="66" presetID="17" presetClass="entr" presetSubtype="8" fill="hold" grpId="8" nodeType="clickEffect">
                                  <p:stCondLst>
                                    <p:cond delay="0"/>
                                  </p:stCondLst>
                                  <p:childTnLst>
                                    <p:set>
                                      <p:cBhvr>
                                        <p:cTn id="67" dur="1" fill="hold">
                                          <p:stCondLst>
                                            <p:cond delay="0"/>
                                          </p:stCondLst>
                                        </p:cTn>
                                        <p:tgtEl>
                                          <p:spTgt spid="117771"/>
                                        </p:tgtEl>
                                        <p:attrNameLst>
                                          <p:attrName>style.visibility</p:attrName>
                                        </p:attrNameLst>
                                      </p:cBhvr>
                                      <p:to>
                                        <p:strVal val="visible"/>
                                      </p:to>
                                    </p:set>
                                    <p:anim calcmode="lin" valueType="num">
                                      <p:cBhvr>
                                        <p:cTn id="68" dur="500" fill="hold"/>
                                        <p:tgtEl>
                                          <p:spTgt spid="117771"/>
                                        </p:tgtEl>
                                        <p:attrNameLst>
                                          <p:attrName>ppt_x</p:attrName>
                                        </p:attrNameLst>
                                      </p:cBhvr>
                                      <p:tavLst>
                                        <p:tav tm="0">
                                          <p:val>
                                            <p:strVal val="#ppt_x-#ppt_w/2"/>
                                          </p:val>
                                        </p:tav>
                                        <p:tav tm="100000">
                                          <p:val>
                                            <p:strVal val="#ppt_x"/>
                                          </p:val>
                                        </p:tav>
                                      </p:tavLst>
                                    </p:anim>
                                    <p:anim calcmode="lin" valueType="num">
                                      <p:cBhvr>
                                        <p:cTn id="69" dur="500" fill="hold"/>
                                        <p:tgtEl>
                                          <p:spTgt spid="117771"/>
                                        </p:tgtEl>
                                        <p:attrNameLst>
                                          <p:attrName>ppt_y</p:attrName>
                                        </p:attrNameLst>
                                      </p:cBhvr>
                                      <p:tavLst>
                                        <p:tav tm="0">
                                          <p:val>
                                            <p:strVal val="#ppt_y"/>
                                          </p:val>
                                        </p:tav>
                                        <p:tav tm="100000">
                                          <p:val>
                                            <p:strVal val="#ppt_y"/>
                                          </p:val>
                                        </p:tav>
                                      </p:tavLst>
                                    </p:anim>
                                    <p:anim calcmode="lin" valueType="num">
                                      <p:cBhvr>
                                        <p:cTn id="70" dur="500" fill="hold"/>
                                        <p:tgtEl>
                                          <p:spTgt spid="117771"/>
                                        </p:tgtEl>
                                        <p:attrNameLst>
                                          <p:attrName>ppt_w</p:attrName>
                                        </p:attrNameLst>
                                      </p:cBhvr>
                                      <p:tavLst>
                                        <p:tav tm="0">
                                          <p:val>
                                            <p:fltVal val="0"/>
                                          </p:val>
                                        </p:tav>
                                        <p:tav tm="100000">
                                          <p:val>
                                            <p:strVal val="#ppt_w"/>
                                          </p:val>
                                        </p:tav>
                                      </p:tavLst>
                                    </p:anim>
                                    <p:anim calcmode="lin" valueType="num">
                                      <p:cBhvr>
                                        <p:cTn id="71" dur="500" fill="hold"/>
                                        <p:tgtEl>
                                          <p:spTgt spid="117771"/>
                                        </p:tgtEl>
                                        <p:attrNameLst>
                                          <p:attrName>ppt_h</p:attrName>
                                        </p:attrNameLst>
                                      </p:cBhvr>
                                      <p:tavLst>
                                        <p:tav tm="0">
                                          <p:val>
                                            <p:strVal val="#ppt_h"/>
                                          </p:val>
                                        </p:tav>
                                        <p:tav tm="100000">
                                          <p:val>
                                            <p:strVal val="#ppt_h"/>
                                          </p:val>
                                        </p:tav>
                                      </p:tavLst>
                                    </p:anim>
                                  </p:childTnLst>
                                </p:cTn>
                              </p:par>
                            </p:childTnLst>
                          </p:cTn>
                        </p:par>
                      </p:childTnLst>
                    </p:cTn>
                  </p:par>
                  <p:par>
                    <p:cTn id="72" fill="hold" nodeType="clickPar">
                      <p:stCondLst>
                        <p:cond delay="indefinite"/>
                      </p:stCondLst>
                      <p:childTnLst>
                        <p:par>
                          <p:cTn id="73" fill="hold" nodeType="withGroup">
                            <p:stCondLst>
                              <p:cond delay="indefinite"/>
                            </p:stCondLst>
                          </p:cTn>
                        </p:par>
                        <p:par>
                          <p:cTn id="74" fill="hold" nodeType="afterGroup">
                            <p:stCondLst>
                              <p:cond delay="0"/>
                            </p:stCondLst>
                            <p:childTnLst>
                              <p:par>
                                <p:cTn id="75" presetID="9" presetClass="entr" presetSubtype="0" fill="hold" grpId="9" nodeType="clickEffect">
                                  <p:stCondLst>
                                    <p:cond delay="0"/>
                                  </p:stCondLst>
                                  <p:childTnLst>
                                    <p:set>
                                      <p:cBhvr>
                                        <p:cTn id="76" dur="1" fill="hold">
                                          <p:stCondLst>
                                            <p:cond delay="0"/>
                                          </p:stCondLst>
                                        </p:cTn>
                                        <p:tgtEl>
                                          <p:spTgt spid="117772"/>
                                        </p:tgtEl>
                                        <p:attrNameLst>
                                          <p:attrName>style.visibility</p:attrName>
                                        </p:attrNameLst>
                                      </p:cBhvr>
                                      <p:to>
                                        <p:strVal val="visible"/>
                                      </p:to>
                                    </p:set>
                                    <p:animEffect transition="in" filter="dissolve">
                                      <p:cBhvr>
                                        <p:cTn id="77" dur="500"/>
                                        <p:tgtEl>
                                          <p:spTgt spid="117772"/>
                                        </p:tgtEl>
                                      </p:cBhvr>
                                    </p:animEffect>
                                  </p:childTnLst>
                                </p:cTn>
                              </p:par>
                            </p:childTnLst>
                          </p:cTn>
                        </p:par>
                      </p:childTnLst>
                    </p:cTn>
                  </p:par>
                  <p:par>
                    <p:cTn id="78" fill="hold" nodeType="clickPar">
                      <p:stCondLst>
                        <p:cond delay="indefinite"/>
                      </p:stCondLst>
                      <p:childTnLst>
                        <p:par>
                          <p:cTn id="79" fill="hold" nodeType="withGroup">
                            <p:stCondLst>
                              <p:cond delay="indefinite"/>
                            </p:stCondLst>
                          </p:cTn>
                        </p:par>
                        <p:par>
                          <p:cTn id="80" fill="hold" nodeType="afterGroup">
                            <p:stCondLst>
                              <p:cond delay="0"/>
                            </p:stCondLst>
                            <p:childTnLst>
                              <p:par>
                                <p:cTn id="81" presetID="9" presetClass="entr" presetSubtype="0" fill="hold" grpId="10" nodeType="clickEffect">
                                  <p:stCondLst>
                                    <p:cond delay="0"/>
                                  </p:stCondLst>
                                  <p:childTnLst>
                                    <p:set>
                                      <p:cBhvr>
                                        <p:cTn id="82" dur="1" fill="hold">
                                          <p:stCondLst>
                                            <p:cond delay="0"/>
                                          </p:stCondLst>
                                        </p:cTn>
                                        <p:tgtEl>
                                          <p:spTgt spid="117773"/>
                                        </p:tgtEl>
                                        <p:attrNameLst>
                                          <p:attrName>style.visibility</p:attrName>
                                        </p:attrNameLst>
                                      </p:cBhvr>
                                      <p:to>
                                        <p:strVal val="visible"/>
                                      </p:to>
                                    </p:set>
                                    <p:animEffect transition="in" filter="dissolve">
                                      <p:cBhvr>
                                        <p:cTn id="83" dur="500"/>
                                        <p:tgtEl>
                                          <p:spTgt spid="117773"/>
                                        </p:tgtEl>
                                      </p:cBhvr>
                                    </p:animEffect>
                                  </p:childTnLst>
                                </p:cTn>
                              </p:par>
                            </p:childTnLst>
                          </p:cTn>
                        </p:par>
                      </p:childTnLst>
                    </p:cTn>
                  </p:par>
                  <p:par>
                    <p:cTn id="84" fill="hold" nodeType="clickPar">
                      <p:stCondLst>
                        <p:cond delay="indefinite"/>
                      </p:stCondLst>
                      <p:childTnLst>
                        <p:par>
                          <p:cTn id="85" fill="hold" nodeType="withGroup">
                            <p:stCondLst>
                              <p:cond delay="indefinite"/>
                            </p:stCondLst>
                          </p:cTn>
                        </p:par>
                        <p:par>
                          <p:cTn id="86" fill="hold" nodeType="afterGroup">
                            <p:stCondLst>
                              <p:cond delay="0"/>
                            </p:stCondLst>
                            <p:childTnLst>
                              <p:par>
                                <p:cTn id="87" presetID="9" presetClass="entr" presetSubtype="0" fill="hold" grpId="11" nodeType="clickEffect">
                                  <p:stCondLst>
                                    <p:cond delay="0"/>
                                  </p:stCondLst>
                                  <p:childTnLst>
                                    <p:set>
                                      <p:cBhvr>
                                        <p:cTn id="88" dur="1" fill="hold">
                                          <p:stCondLst>
                                            <p:cond delay="0"/>
                                          </p:stCondLst>
                                        </p:cTn>
                                        <p:tgtEl>
                                          <p:spTgt spid="117774"/>
                                        </p:tgtEl>
                                        <p:attrNameLst>
                                          <p:attrName>style.visibility</p:attrName>
                                        </p:attrNameLst>
                                      </p:cBhvr>
                                      <p:to>
                                        <p:strVal val="visible"/>
                                      </p:to>
                                    </p:set>
                                    <p:animEffect transition="in" filter="dissolve">
                                      <p:cBhvr>
                                        <p:cTn id="89" dur="500"/>
                                        <p:tgtEl>
                                          <p:spTgt spid="117774"/>
                                        </p:tgtEl>
                                      </p:cBhvr>
                                    </p:animEffect>
                                  </p:childTnLst>
                                </p:cTn>
                              </p:par>
                            </p:childTnLst>
                          </p:cTn>
                        </p:par>
                      </p:childTnLst>
                    </p:cTn>
                  </p:par>
                  <p:par>
                    <p:cTn id="90" fill="hold" nodeType="clickPar">
                      <p:stCondLst>
                        <p:cond delay="indefinite"/>
                      </p:stCondLst>
                      <p:childTnLst>
                        <p:par>
                          <p:cTn id="91" fill="hold" nodeType="withGroup">
                            <p:stCondLst>
                              <p:cond delay="indefinite"/>
                            </p:stCondLst>
                          </p:cTn>
                        </p:par>
                        <p:par>
                          <p:cTn id="92" fill="hold" nodeType="afterGroup">
                            <p:stCondLst>
                              <p:cond delay="0"/>
                            </p:stCondLst>
                            <p:childTnLst>
                              <p:par>
                                <p:cTn id="93" presetID="9" presetClass="entr" presetSubtype="0" fill="hold" grpId="12" nodeType="clickEffect">
                                  <p:stCondLst>
                                    <p:cond delay="0"/>
                                  </p:stCondLst>
                                  <p:childTnLst>
                                    <p:set>
                                      <p:cBhvr>
                                        <p:cTn id="94" dur="1" fill="hold">
                                          <p:stCondLst>
                                            <p:cond delay="0"/>
                                          </p:stCondLst>
                                        </p:cTn>
                                        <p:tgtEl>
                                          <p:spTgt spid="117775"/>
                                        </p:tgtEl>
                                        <p:attrNameLst>
                                          <p:attrName>style.visibility</p:attrName>
                                        </p:attrNameLst>
                                      </p:cBhvr>
                                      <p:to>
                                        <p:strVal val="visible"/>
                                      </p:to>
                                    </p:set>
                                    <p:animEffect transition="in" filter="dissolve">
                                      <p:cBhvr>
                                        <p:cTn id="95" dur="500"/>
                                        <p:tgtEl>
                                          <p:spTgt spid="117775"/>
                                        </p:tgtEl>
                                      </p:cBhvr>
                                    </p:animEffect>
                                  </p:childTnLst>
                                </p:cTn>
                              </p:par>
                            </p:childTnLst>
                          </p:cTn>
                        </p:par>
                      </p:childTnLst>
                    </p:cTn>
                  </p:par>
                  <p:par>
                    <p:cTn id="96" fill="hold" nodeType="clickPar">
                      <p:stCondLst>
                        <p:cond delay="indefinite"/>
                      </p:stCondLst>
                      <p:childTnLst>
                        <p:par>
                          <p:cTn id="97" fill="hold" nodeType="withGroup">
                            <p:stCondLst>
                              <p:cond delay="indefinite"/>
                            </p:stCondLst>
                          </p:cTn>
                        </p:par>
                        <p:par>
                          <p:cTn id="98" fill="hold" nodeType="afterGroup">
                            <p:stCondLst>
                              <p:cond delay="0"/>
                            </p:stCondLst>
                            <p:childTnLst>
                              <p:par>
                                <p:cTn id="99" presetID="9" presetClass="entr" presetSubtype="0" fill="hold" grpId="13" nodeType="clickEffect">
                                  <p:stCondLst>
                                    <p:cond delay="0"/>
                                  </p:stCondLst>
                                  <p:childTnLst>
                                    <p:set>
                                      <p:cBhvr>
                                        <p:cTn id="100" dur="1" fill="hold">
                                          <p:stCondLst>
                                            <p:cond delay="0"/>
                                          </p:stCondLst>
                                        </p:cTn>
                                        <p:tgtEl>
                                          <p:spTgt spid="117776"/>
                                        </p:tgtEl>
                                        <p:attrNameLst>
                                          <p:attrName>style.visibility</p:attrName>
                                        </p:attrNameLst>
                                      </p:cBhvr>
                                      <p:to>
                                        <p:strVal val="visible"/>
                                      </p:to>
                                    </p:set>
                                    <p:animEffect transition="in" filter="dissolve">
                                      <p:cBhvr>
                                        <p:cTn id="101" dur="500"/>
                                        <p:tgtEl>
                                          <p:spTgt spid="117776"/>
                                        </p:tgtEl>
                                      </p:cBhvr>
                                    </p:animEffect>
                                  </p:childTnLst>
                                </p:cTn>
                              </p:par>
                            </p:childTnLst>
                          </p:cTn>
                        </p:par>
                      </p:childTnLst>
                    </p:cTn>
                  </p:par>
                  <p:par>
                    <p:cTn id="102" fill="hold" nodeType="clickPar">
                      <p:stCondLst>
                        <p:cond delay="indefinite"/>
                      </p:stCondLst>
                      <p:childTnLst>
                        <p:par>
                          <p:cTn id="103" fill="hold" nodeType="withGroup">
                            <p:stCondLst>
                              <p:cond delay="indefinite"/>
                            </p:stCondLst>
                          </p:cTn>
                        </p:par>
                        <p:par>
                          <p:cTn id="104" fill="hold" nodeType="afterGroup">
                            <p:stCondLst>
                              <p:cond delay="0"/>
                            </p:stCondLst>
                            <p:childTnLst>
                              <p:par>
                                <p:cTn id="105" presetID="9" presetClass="entr" presetSubtype="0" fill="hold" grpId="14" nodeType="clickEffect">
                                  <p:stCondLst>
                                    <p:cond delay="0"/>
                                  </p:stCondLst>
                                  <p:childTnLst>
                                    <p:set>
                                      <p:cBhvr>
                                        <p:cTn id="106" dur="1" fill="hold">
                                          <p:stCondLst>
                                            <p:cond delay="0"/>
                                          </p:stCondLst>
                                        </p:cTn>
                                        <p:tgtEl>
                                          <p:spTgt spid="117778"/>
                                        </p:tgtEl>
                                        <p:attrNameLst>
                                          <p:attrName>style.visibility</p:attrName>
                                        </p:attrNameLst>
                                      </p:cBhvr>
                                      <p:to>
                                        <p:strVal val="visible"/>
                                      </p:to>
                                    </p:set>
                                    <p:animEffect transition="in" filter="dissolve">
                                      <p:cBhvr>
                                        <p:cTn id="107" dur="500"/>
                                        <p:tgtEl>
                                          <p:spTgt spid="117778"/>
                                        </p:tgtEl>
                                      </p:cBhvr>
                                    </p:animEffect>
                                  </p:childTnLst>
                                </p:cTn>
                              </p:par>
                            </p:childTnLst>
                          </p:cTn>
                        </p:par>
                      </p:childTnLst>
                    </p:cTn>
                  </p:par>
                  <p:par>
                    <p:cTn id="108" fill="hold" nodeType="clickPar">
                      <p:stCondLst>
                        <p:cond delay="indefinite"/>
                      </p:stCondLst>
                      <p:childTnLst>
                        <p:par>
                          <p:cTn id="109" fill="hold" nodeType="withGroup">
                            <p:stCondLst>
                              <p:cond delay="indefinite"/>
                            </p:stCondLst>
                          </p:cTn>
                        </p:par>
                        <p:par>
                          <p:cTn id="110" fill="hold" nodeType="afterGroup">
                            <p:stCondLst>
                              <p:cond delay="0"/>
                            </p:stCondLst>
                            <p:childTnLst>
                              <p:par>
                                <p:cTn id="111" presetID="9" presetClass="entr" presetSubtype="0" fill="hold" grpId="15" nodeType="clickEffect">
                                  <p:stCondLst>
                                    <p:cond delay="0"/>
                                  </p:stCondLst>
                                  <p:childTnLst>
                                    <p:set>
                                      <p:cBhvr>
                                        <p:cTn id="112" dur="1" fill="hold">
                                          <p:stCondLst>
                                            <p:cond delay="0"/>
                                          </p:stCondLst>
                                        </p:cTn>
                                        <p:tgtEl>
                                          <p:spTgt spid="117777"/>
                                        </p:tgtEl>
                                        <p:attrNameLst>
                                          <p:attrName>style.visibility</p:attrName>
                                        </p:attrNameLst>
                                      </p:cBhvr>
                                      <p:to>
                                        <p:strVal val="visible"/>
                                      </p:to>
                                    </p:set>
                                    <p:animEffect transition="in" filter="dissolve">
                                      <p:cBhvr>
                                        <p:cTn id="113" dur="500"/>
                                        <p:tgtEl>
                                          <p:spTgt spid="117777"/>
                                        </p:tgtEl>
                                      </p:cBhvr>
                                    </p:animEffect>
                                  </p:childTnLst>
                                </p:cTn>
                              </p:par>
                            </p:childTnLst>
                          </p:cTn>
                        </p:par>
                      </p:childTnLst>
                    </p:cTn>
                  </p:par>
                  <p:par>
                    <p:cTn id="114" fill="hold" nodeType="clickPar">
                      <p:stCondLst>
                        <p:cond delay="indefinite"/>
                      </p:stCondLst>
                      <p:childTnLst>
                        <p:par>
                          <p:cTn id="115" fill="hold" nodeType="withGroup">
                            <p:stCondLst>
                              <p:cond delay="indefinite"/>
                            </p:stCondLst>
                          </p:cTn>
                        </p:par>
                        <p:par>
                          <p:cTn id="116" fill="hold" nodeType="afterGroup">
                            <p:stCondLst>
                              <p:cond delay="0"/>
                            </p:stCondLst>
                            <p:childTnLst>
                              <p:par>
                                <p:cTn id="117" presetID="9" presetClass="entr" presetSubtype="0" fill="hold" grpId="16" nodeType="clickEffect">
                                  <p:stCondLst>
                                    <p:cond delay="0"/>
                                  </p:stCondLst>
                                  <p:childTnLst>
                                    <p:set>
                                      <p:cBhvr>
                                        <p:cTn id="118" dur="1" fill="hold">
                                          <p:stCondLst>
                                            <p:cond delay="0"/>
                                          </p:stCondLst>
                                        </p:cTn>
                                        <p:tgtEl>
                                          <p:spTgt spid="117779"/>
                                        </p:tgtEl>
                                        <p:attrNameLst>
                                          <p:attrName>style.visibility</p:attrName>
                                        </p:attrNameLst>
                                      </p:cBhvr>
                                      <p:to>
                                        <p:strVal val="visible"/>
                                      </p:to>
                                    </p:set>
                                    <p:animEffect transition="in" filter="dissolve">
                                      <p:cBhvr>
                                        <p:cTn id="119" dur="500"/>
                                        <p:tgtEl>
                                          <p:spTgt spid="117779"/>
                                        </p:tgtEl>
                                      </p:cBhvr>
                                    </p:animEffect>
                                  </p:childTnLst>
                                </p:cTn>
                              </p:par>
                            </p:childTnLst>
                          </p:cTn>
                        </p:par>
                      </p:childTnLst>
                    </p:cTn>
                  </p:par>
                  <p:par>
                    <p:cTn id="120" fill="hold" nodeType="clickPar">
                      <p:stCondLst>
                        <p:cond delay="indefinite"/>
                      </p:stCondLst>
                      <p:childTnLst>
                        <p:par>
                          <p:cTn id="121" fill="hold" nodeType="withGroup">
                            <p:stCondLst>
                              <p:cond delay="indefinite"/>
                            </p:stCondLst>
                          </p:cTn>
                        </p:par>
                        <p:par>
                          <p:cTn id="122" fill="hold" nodeType="afterGroup">
                            <p:stCondLst>
                              <p:cond delay="0"/>
                            </p:stCondLst>
                            <p:childTnLst>
                              <p:par>
                                <p:cTn id="123" presetID="16" presetClass="entr" presetSubtype="26" fill="hold" grpId="17" nodeType="clickEffect">
                                  <p:stCondLst>
                                    <p:cond delay="0"/>
                                  </p:stCondLst>
                                  <p:childTnLst>
                                    <p:set>
                                      <p:cBhvr>
                                        <p:cTn id="124" dur="1" fill="hold">
                                          <p:stCondLst>
                                            <p:cond delay="0"/>
                                          </p:stCondLst>
                                        </p:cTn>
                                        <p:tgtEl>
                                          <p:spTgt spid="117780"/>
                                        </p:tgtEl>
                                        <p:attrNameLst>
                                          <p:attrName>style.visibility</p:attrName>
                                        </p:attrNameLst>
                                      </p:cBhvr>
                                      <p:to>
                                        <p:strVal val="visible"/>
                                      </p:to>
                                    </p:set>
                                    <p:animEffect transition="in" filter="barn(inHorizontal)">
                                      <p:cBhvr>
                                        <p:cTn id="125" dur="500"/>
                                        <p:tgtEl>
                                          <p:spTgt spid="117780"/>
                                        </p:tgtEl>
                                      </p:cBhvr>
                                    </p:animEffect>
                                  </p:childTnLst>
                                </p:cTn>
                              </p:par>
                            </p:childTnLst>
                          </p:cTn>
                        </p:par>
                      </p:childTnLst>
                    </p:cTn>
                  </p:par>
                  <p:par>
                    <p:cTn id="126" fill="hold" nodeType="clickPar">
                      <p:stCondLst>
                        <p:cond delay="indefinite"/>
                      </p:stCondLst>
                      <p:childTnLst>
                        <p:par>
                          <p:cTn id="127" fill="hold" nodeType="withGroup">
                            <p:stCondLst>
                              <p:cond delay="indefinite"/>
                            </p:stCondLst>
                          </p:cTn>
                        </p:par>
                        <p:par>
                          <p:cTn id="128" fill="hold" nodeType="afterGroup">
                            <p:stCondLst>
                              <p:cond delay="0"/>
                            </p:stCondLst>
                            <p:childTnLst>
                              <p:par>
                                <p:cTn id="129" presetID="17" presetClass="entr" presetSubtype="2" fill="hold" grpId="18" nodeType="clickEffect">
                                  <p:stCondLst>
                                    <p:cond delay="0"/>
                                  </p:stCondLst>
                                  <p:childTnLst>
                                    <p:set>
                                      <p:cBhvr>
                                        <p:cTn id="130" dur="1" fill="hold">
                                          <p:stCondLst>
                                            <p:cond delay="0"/>
                                          </p:stCondLst>
                                        </p:cTn>
                                        <p:tgtEl>
                                          <p:spTgt spid="117781"/>
                                        </p:tgtEl>
                                        <p:attrNameLst>
                                          <p:attrName>style.visibility</p:attrName>
                                        </p:attrNameLst>
                                      </p:cBhvr>
                                      <p:to>
                                        <p:strVal val="visible"/>
                                      </p:to>
                                    </p:set>
                                    <p:anim calcmode="lin" valueType="num">
                                      <p:cBhvr>
                                        <p:cTn id="131" dur="500" fill="hold"/>
                                        <p:tgtEl>
                                          <p:spTgt spid="117781"/>
                                        </p:tgtEl>
                                        <p:attrNameLst>
                                          <p:attrName>ppt_x</p:attrName>
                                        </p:attrNameLst>
                                      </p:cBhvr>
                                      <p:tavLst>
                                        <p:tav tm="0">
                                          <p:val>
                                            <p:strVal val="#ppt_x+#ppt_w/2"/>
                                          </p:val>
                                        </p:tav>
                                        <p:tav tm="100000">
                                          <p:val>
                                            <p:strVal val="#ppt_x"/>
                                          </p:val>
                                        </p:tav>
                                      </p:tavLst>
                                    </p:anim>
                                    <p:anim calcmode="lin" valueType="num">
                                      <p:cBhvr>
                                        <p:cTn id="132" dur="500" fill="hold"/>
                                        <p:tgtEl>
                                          <p:spTgt spid="117781"/>
                                        </p:tgtEl>
                                        <p:attrNameLst>
                                          <p:attrName>ppt_y</p:attrName>
                                        </p:attrNameLst>
                                      </p:cBhvr>
                                      <p:tavLst>
                                        <p:tav tm="0">
                                          <p:val>
                                            <p:strVal val="#ppt_y"/>
                                          </p:val>
                                        </p:tav>
                                        <p:tav tm="100000">
                                          <p:val>
                                            <p:strVal val="#ppt_y"/>
                                          </p:val>
                                        </p:tav>
                                      </p:tavLst>
                                    </p:anim>
                                    <p:anim calcmode="lin" valueType="num">
                                      <p:cBhvr>
                                        <p:cTn id="133" dur="500" fill="hold"/>
                                        <p:tgtEl>
                                          <p:spTgt spid="117781"/>
                                        </p:tgtEl>
                                        <p:attrNameLst>
                                          <p:attrName>ppt_w</p:attrName>
                                        </p:attrNameLst>
                                      </p:cBhvr>
                                      <p:tavLst>
                                        <p:tav tm="0">
                                          <p:val>
                                            <p:fltVal val="0"/>
                                          </p:val>
                                        </p:tav>
                                        <p:tav tm="100000">
                                          <p:val>
                                            <p:strVal val="#ppt_w"/>
                                          </p:val>
                                        </p:tav>
                                      </p:tavLst>
                                    </p:anim>
                                    <p:anim calcmode="lin" valueType="num">
                                      <p:cBhvr>
                                        <p:cTn id="134" dur="500" fill="hold"/>
                                        <p:tgtEl>
                                          <p:spTgt spid="11778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2" grpId="0"/>
      <p:bldP spid="117763" grpId="1"/>
      <p:bldP spid="117765" grpId="2"/>
      <p:bldP spid="117766" grpId="3"/>
      <p:bldP spid="117767" grpId="4"/>
      <p:bldP spid="117768" grpId="5"/>
      <p:bldP spid="117769" grpId="6"/>
      <p:bldP spid="117770" grpId="7"/>
      <p:bldP spid="117771" grpId="8"/>
      <p:bldP spid="117772" grpId="9"/>
      <p:bldP spid="117773" grpId="10"/>
      <p:bldP spid="117774" grpId="11"/>
      <p:bldP spid="117775" grpId="12"/>
      <p:bldP spid="117776" grpId="13"/>
      <p:bldP spid="117778" grpId="14"/>
      <p:bldP spid="117777" grpId="15"/>
      <p:bldP spid="117779" grpId="16"/>
      <p:bldP spid="117780" grpId="17"/>
      <p:bldP spid="117781" grpId="18"/>
    </p:bldLst>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 name="文本框 4"/>
          <p:cNvSpPr txBox="1">
            <a:spLocks noGrp="1"/>
          </p:cNvSpPr>
          <p:nvPr>
            <p:ph idx="1"/>
          </p:nvPr>
        </p:nvSpPr>
        <p:spPr>
          <a:xfrm>
            <a:off x="4199427" y="397164"/>
            <a:ext cx="5288627" cy="5521181"/>
          </a:xfrm>
          <a:prstGeom prst="rect">
            <a:avLst/>
          </a:prstGeom>
          <a:noFill/>
        </p:spPr>
        <p:txBody>
          <a:bodyPr vert="eaVert" wrap="square" rtlCol="0">
            <a:spAutoFit/>
          </a:bodyPr>
          <a:lstStyle/>
          <a:p>
            <a:pPr>
              <a:lnSpc>
                <a:spcPct val="100000"/>
              </a:lnSpc>
              <a:buNone/>
            </a:pPr>
            <a:r>
              <a:rPr lang="zh-CN" altLang="en-US" sz="2000">
                <a:solidFill>
                  <a:srgbClr val="00B050"/>
                </a:solidFill>
                <a:latin typeface="隶书" pitchFamily="49" charset="-122"/>
                <a:ea typeface="隶书" pitchFamily="49" charset="-122"/>
              </a:rPr>
              <a:t>水陆草木之花 可爱者甚蕃</a:t>
            </a:r>
          </a:p>
          <a:p>
            <a:pPr>
              <a:lnSpc>
                <a:spcPct val="100000"/>
              </a:lnSpc>
              <a:buNone/>
            </a:pPr>
            <a:r>
              <a:rPr lang="zh-CN" altLang="en-US" sz="2000">
                <a:solidFill>
                  <a:srgbClr val="00B050"/>
                </a:solidFill>
                <a:latin typeface="隶书" pitchFamily="49" charset="-122"/>
                <a:ea typeface="隶书" pitchFamily="49" charset="-122"/>
              </a:rPr>
              <a:t>晋陶渊明独爱菊 自李唐来   </a:t>
            </a:r>
          </a:p>
          <a:p>
            <a:pPr>
              <a:lnSpc>
                <a:spcPct val="100000"/>
              </a:lnSpc>
              <a:buNone/>
            </a:pPr>
            <a:r>
              <a:rPr lang="zh-CN" altLang="en-US" sz="2000">
                <a:solidFill>
                  <a:srgbClr val="00B050"/>
                </a:solidFill>
                <a:latin typeface="隶书" pitchFamily="49" charset="-122"/>
                <a:ea typeface="隶书" pitchFamily="49" charset="-122"/>
              </a:rPr>
              <a:t>世人盛爱牡丹 予独爱莲之出淤泥而不染</a:t>
            </a:r>
          </a:p>
          <a:p>
            <a:pPr>
              <a:lnSpc>
                <a:spcPct val="100000"/>
              </a:lnSpc>
              <a:buNone/>
            </a:pPr>
            <a:r>
              <a:rPr lang="zh-CN" altLang="en-US" sz="2000">
                <a:solidFill>
                  <a:srgbClr val="00B050"/>
                </a:solidFill>
                <a:latin typeface="隶书" pitchFamily="49" charset="-122"/>
                <a:ea typeface="隶书" pitchFamily="49" charset="-122"/>
              </a:rPr>
              <a:t>濯清涟而不妖 中通外直   </a:t>
            </a:r>
          </a:p>
          <a:p>
            <a:pPr>
              <a:lnSpc>
                <a:spcPct val="100000"/>
              </a:lnSpc>
              <a:buNone/>
            </a:pPr>
            <a:r>
              <a:rPr lang="zh-CN" altLang="en-US" sz="2000">
                <a:solidFill>
                  <a:srgbClr val="00B050"/>
                </a:solidFill>
                <a:latin typeface="隶书" pitchFamily="49" charset="-122"/>
                <a:ea typeface="隶书" pitchFamily="49" charset="-122"/>
              </a:rPr>
              <a:t>不蔓不枝 香远益清</a:t>
            </a:r>
          </a:p>
          <a:p>
            <a:pPr>
              <a:lnSpc>
                <a:spcPct val="100000"/>
              </a:lnSpc>
              <a:buNone/>
            </a:pPr>
            <a:r>
              <a:rPr lang="zh-CN" altLang="en-US" sz="2000">
                <a:solidFill>
                  <a:srgbClr val="00B050"/>
                </a:solidFill>
                <a:latin typeface="隶书" pitchFamily="49" charset="-122"/>
                <a:ea typeface="隶书" pitchFamily="49" charset="-122"/>
              </a:rPr>
              <a:t>亭亭净植 可远观而不可亵玩焉</a:t>
            </a:r>
          </a:p>
          <a:p>
            <a:pPr>
              <a:lnSpc>
                <a:spcPct val="100000"/>
              </a:lnSpc>
              <a:buNone/>
            </a:pPr>
            <a:r>
              <a:rPr lang="zh-CN" altLang="en-US" sz="2000">
                <a:solidFill>
                  <a:srgbClr val="00B050"/>
                </a:solidFill>
                <a:latin typeface="隶书" pitchFamily="49" charset="-122"/>
                <a:ea typeface="隶书" pitchFamily="49" charset="-122"/>
              </a:rPr>
              <a:t>予谓菊 花之隐逸者也   </a:t>
            </a:r>
          </a:p>
          <a:p>
            <a:pPr>
              <a:lnSpc>
                <a:spcPct val="100000"/>
              </a:lnSpc>
              <a:buNone/>
            </a:pPr>
            <a:r>
              <a:rPr lang="zh-CN" altLang="en-US" sz="2000">
                <a:solidFill>
                  <a:srgbClr val="00B050"/>
                </a:solidFill>
                <a:latin typeface="隶书" pitchFamily="49" charset="-122"/>
                <a:ea typeface="隶书" pitchFamily="49" charset="-122"/>
              </a:rPr>
              <a:t>牡丹 花之富贵者也</a:t>
            </a:r>
          </a:p>
          <a:p>
            <a:pPr>
              <a:lnSpc>
                <a:spcPct val="100000"/>
              </a:lnSpc>
              <a:buNone/>
            </a:pPr>
            <a:r>
              <a:rPr lang="zh-CN" altLang="en-US" sz="2000">
                <a:solidFill>
                  <a:srgbClr val="00B050"/>
                </a:solidFill>
                <a:latin typeface="隶书" pitchFamily="49" charset="-122"/>
                <a:ea typeface="隶书" pitchFamily="49" charset="-122"/>
              </a:rPr>
              <a:t>莲 花之君子者也</a:t>
            </a:r>
          </a:p>
          <a:p>
            <a:pPr>
              <a:lnSpc>
                <a:spcPct val="100000"/>
              </a:lnSpc>
              <a:buNone/>
            </a:pPr>
            <a:r>
              <a:rPr lang="zh-CN" altLang="en-US" sz="2000">
                <a:solidFill>
                  <a:srgbClr val="00B050"/>
                </a:solidFill>
                <a:latin typeface="隶书" pitchFamily="49" charset="-122"/>
                <a:ea typeface="隶书" pitchFamily="49" charset="-122"/>
              </a:rPr>
              <a:t>噫 菊之爱 陶后鲜有闻</a:t>
            </a:r>
          </a:p>
          <a:p>
            <a:pPr>
              <a:lnSpc>
                <a:spcPct val="100000"/>
              </a:lnSpc>
              <a:buNone/>
            </a:pPr>
            <a:r>
              <a:rPr lang="zh-CN" altLang="en-US" sz="2000">
                <a:solidFill>
                  <a:srgbClr val="00B050"/>
                </a:solidFill>
                <a:latin typeface="隶书" pitchFamily="49" charset="-122"/>
                <a:ea typeface="隶书" pitchFamily="49" charset="-122"/>
              </a:rPr>
              <a:t>莲之爱 同予者何人</a:t>
            </a:r>
          </a:p>
          <a:p>
            <a:pPr>
              <a:lnSpc>
                <a:spcPct val="100000"/>
              </a:lnSpc>
              <a:buNone/>
            </a:pPr>
            <a:r>
              <a:rPr lang="zh-CN" altLang="en-US" sz="2000">
                <a:solidFill>
                  <a:srgbClr val="00B050"/>
                </a:solidFill>
                <a:latin typeface="隶书" pitchFamily="49" charset="-122"/>
                <a:ea typeface="隶书" pitchFamily="49" charset="-122"/>
              </a:rPr>
              <a:t>牡丹之爱 宜乎众矣</a:t>
            </a:r>
          </a:p>
        </p:txBody>
      </p:sp>
      <p:pic>
        <p:nvPicPr>
          <p:cNvPr id="5" name="图片 4"/>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rot="20887222" flipH="1">
            <a:off x="7115390" y="4251395"/>
            <a:ext cx="797691" cy="504408"/>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rot="4230581" flipH="1">
            <a:off x="5319208" y="4027097"/>
            <a:ext cx="1156399" cy="731232"/>
          </a:xfrm>
          <a:prstGeom prst="rect">
            <a:avLst/>
          </a:prstGeom>
        </p:spPr>
      </p:pic>
      <p:pic>
        <p:nvPicPr>
          <p:cNvPr id="11266" name="Picture 2"/>
          <p:cNvPicPr>
            <a:picLocks noChangeAspect="1" noChangeArrowheads="1"/>
          </p:cNvPicPr>
          <p:nvPr/>
        </p:nvPicPr>
        <p:blipFill>
          <a:blip r:embed="rId4"/>
          <a:stretch>
            <a:fillRect/>
          </a:stretch>
        </p:blipFill>
        <p:spPr bwMode="auto">
          <a:xfrm>
            <a:off x="656069" y="1540597"/>
            <a:ext cx="2882311" cy="2144712"/>
          </a:xfrm>
          <a:prstGeom prst="rect">
            <a:avLst/>
          </a:prstGeom>
          <a:noFill/>
          <a:ln w="9525">
            <a:noFill/>
            <a:miter lim="800000"/>
          </a:ln>
        </p:spPr>
      </p:pic>
      <p:pic>
        <p:nvPicPr>
          <p:cNvPr id="11268" name="Picture 4"/>
          <p:cNvPicPr>
            <a:picLocks noChangeAspect="1" noChangeArrowheads="1"/>
          </p:cNvPicPr>
          <p:nvPr/>
        </p:nvPicPr>
        <p:blipFill>
          <a:blip r:embed="rId5"/>
          <a:stretch>
            <a:fillRect/>
          </a:stretch>
        </p:blipFill>
        <p:spPr bwMode="auto">
          <a:xfrm>
            <a:off x="10202574" y="4373418"/>
            <a:ext cx="1152525" cy="1676400"/>
          </a:xfrm>
          <a:prstGeom prst="rect">
            <a:avLst/>
          </a:prstGeom>
          <a:noFill/>
          <a:ln w="9525">
            <a:noFill/>
            <a:miter lim="800000"/>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1" fill="hold" grpId="0" nodeType="afterEffect">
                                  <p:stCondLst>
                                    <p:cond delay="0"/>
                                  </p:stCondLst>
                                  <p:iterate type="wd">
                                    <p:tmPct val="15000"/>
                                  </p:iterate>
                                  <p:childTnLst>
                                    <p:set>
                                      <p:cBhvr>
                                        <p:cTn id="7" dur="1" fill="hold">
                                          <p:stCondLst>
                                            <p:cond delay="0"/>
                                          </p:stCondLst>
                                        </p:cTn>
                                        <p:tgtEl>
                                          <p:spTgt spid="4"/>
                                        </p:tgtEl>
                                        <p:attrNameLst>
                                          <p:attrName>style.visibility</p:attrName>
                                        </p:attrNameLst>
                                      </p:cBhvr>
                                      <p:to>
                                        <p:strVal val="visible"/>
                                      </p:to>
                                    </p:set>
                                    <p:animEffect transition="in" filter="wipe(up)">
                                      <p:cBhvr>
                                        <p:cTn id="8" dur="1000"/>
                                        <p:tgtEl>
                                          <p:spTgt spid="4"/>
                                        </p:tgtEl>
                                      </p:cBhvr>
                                    </p:animEffect>
                                  </p:childTnLst>
                                </p:cTn>
                              </p:par>
                            </p:childTnLst>
                          </p:cTn>
                        </p:par>
                        <p:par>
                          <p:cTn id="9" fill="hold" nodeType="withGroup">
                            <p:stCondLst>
                              <p:cond delay="1000"/>
                            </p:stCondLst>
                            <p:childTnLst>
                              <p:par>
                                <p:cTn id="10" presetID="10" presetClass="entr" presetSubtype="0" fill="hold" nodeType="afterEffec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childTnLst>
                                </p:cTn>
                              </p:par>
                            </p:childTnLst>
                          </p:cTn>
                        </p:par>
                        <p:par>
                          <p:cTn id="13" fill="hold" nodeType="withGroup">
                            <p:stCondLst>
                              <p:cond delay="2000"/>
                            </p:stCondLst>
                            <p:childTnLst>
                              <p:par>
                                <p:cTn id="14" presetID="10" presetClass="entr" presetSubtype="0" fill="hold" nodeType="afterEffec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4577" name="标题 1"/>
          <p:cNvSpPr>
            <a:spLocks noGrp="1" noChangeArrowheads="1"/>
          </p:cNvSpPr>
          <p:nvPr>
            <p:ph type="title"/>
          </p:nvPr>
        </p:nvSpPr>
        <p:spPr/>
        <p:txBody>
          <a:bodyPr/>
          <a:lstStyle/>
          <a:p>
            <a:r>
              <a:rPr lang="zh-CN" altLang="en-US" smtClean="0">
                <a:solidFill>
                  <a:srgbClr val="C00000"/>
                </a:solidFill>
                <a:sym typeface="黑体" pitchFamily="49" charset="-122"/>
              </a:rPr>
              <a:t>荷塘四周的景色—蛙声蝉鸣图</a:t>
            </a:r>
            <a:endParaRPr lang="zh-CN" altLang="en-US" smtClean="0"/>
          </a:p>
        </p:txBody>
      </p:sp>
      <p:sp>
        <p:nvSpPr>
          <p:cNvPr id="3" name="内容占位符 2"/>
          <p:cNvSpPr>
            <a:spLocks noGrp="1"/>
          </p:cNvSpPr>
          <p:nvPr>
            <p:ph idx="1"/>
          </p:nvPr>
        </p:nvSpPr>
        <p:spPr>
          <a:xfrm>
            <a:off x="838200" y="2024065"/>
            <a:ext cx="10515600" cy="4351337"/>
          </a:xfrm>
        </p:spPr>
        <p:txBody>
          <a:bodyPr/>
          <a:lstStyle/>
          <a:p>
            <a:pPr fontAlgn="auto"/>
            <a:r>
              <a:rPr lang="zh-CN" altLang="en-US" noProof="1">
                <a:solidFill>
                  <a:srgbClr val="00B050"/>
                </a:solidFill>
                <a:latin typeface="华文隶书" pitchFamily="2" charset="-122"/>
                <a:ea typeface="华文隶书" pitchFamily="2" charset="-122"/>
              </a:rPr>
              <a:t>树（杨柳）</a:t>
            </a:r>
            <a:r>
              <a:rPr lang="en-US" altLang="zh-CN" noProof="1">
                <a:solidFill>
                  <a:srgbClr val="00B050"/>
                </a:solidFill>
                <a:latin typeface="华文隶书" pitchFamily="2" charset="-122"/>
                <a:ea typeface="华文隶书" pitchFamily="2" charset="-122"/>
              </a:rPr>
              <a:t>——</a:t>
            </a:r>
            <a:r>
              <a:rPr lang="zh-CN" altLang="en-US" noProof="1">
                <a:solidFill>
                  <a:srgbClr val="00B050"/>
                </a:solidFill>
                <a:latin typeface="华文隶书" pitchFamily="2" charset="-122"/>
                <a:ea typeface="华文隶书" pitchFamily="2" charset="-122"/>
              </a:rPr>
              <a:t>一团烟雾</a:t>
            </a:r>
          </a:p>
          <a:p>
            <a:pPr fontAlgn="auto"/>
            <a:r>
              <a:rPr lang="zh-CN" altLang="en-US" noProof="1">
                <a:solidFill>
                  <a:srgbClr val="00B050"/>
                </a:solidFill>
                <a:latin typeface="华文隶书" pitchFamily="2" charset="-122"/>
                <a:ea typeface="华文隶书" pitchFamily="2" charset="-122"/>
              </a:rPr>
              <a:t>远山</a:t>
            </a:r>
            <a:r>
              <a:rPr lang="en-US" altLang="zh-CN" noProof="1">
                <a:solidFill>
                  <a:srgbClr val="00B050"/>
                </a:solidFill>
                <a:latin typeface="华文隶书" pitchFamily="2" charset="-122"/>
                <a:ea typeface="华文隶书" pitchFamily="2" charset="-122"/>
              </a:rPr>
              <a:t>——</a:t>
            </a:r>
            <a:r>
              <a:rPr lang="zh-CN" altLang="en-US" noProof="1">
                <a:solidFill>
                  <a:srgbClr val="00B050"/>
                </a:solidFill>
                <a:latin typeface="华文隶书" pitchFamily="2" charset="-122"/>
                <a:ea typeface="华文隶书" pitchFamily="2" charset="-122"/>
              </a:rPr>
              <a:t>隐隐约约</a:t>
            </a:r>
          </a:p>
          <a:p>
            <a:r>
              <a:rPr lang="zh-CN" altLang="en-US" noProof="1">
                <a:solidFill>
                  <a:srgbClr val="00B050"/>
                </a:solidFill>
                <a:latin typeface="华文隶书" pitchFamily="2" charset="-122"/>
                <a:ea typeface="华文隶书" pitchFamily="2" charset="-122"/>
              </a:rPr>
              <a:t>小路灯</a:t>
            </a:r>
            <a:r>
              <a:rPr lang="en-US" altLang="zh-CN" noProof="1">
                <a:solidFill>
                  <a:srgbClr val="00B050"/>
                </a:solidFill>
                <a:latin typeface="华文隶书" pitchFamily="2" charset="-122"/>
                <a:ea typeface="华文隶书" pitchFamily="2" charset="-122"/>
              </a:rPr>
              <a:t>——</a:t>
            </a:r>
            <a:r>
              <a:rPr lang="zh-CN" altLang="en-US" noProof="1" smtClean="0">
                <a:solidFill>
                  <a:srgbClr val="00B050"/>
                </a:solidFill>
                <a:latin typeface="华文隶书" pitchFamily="2" charset="-122"/>
                <a:ea typeface="华文隶书" pitchFamily="2" charset="-122"/>
              </a:rPr>
              <a:t>没精打采                                               </a:t>
            </a:r>
            <a:r>
              <a:rPr lang="zh-CN" altLang="en-US" b="1" noProof="1" smtClean="0">
                <a:solidFill>
                  <a:srgbClr val="FF0000"/>
                </a:solidFill>
                <a:latin typeface="隶书" pitchFamily="49" charset="-122"/>
                <a:ea typeface="隶书" pitchFamily="49" charset="-122"/>
                <a:sym typeface="+mn-ea"/>
              </a:rPr>
              <a:t>淡淡的哀伤</a:t>
            </a:r>
            <a:endParaRPr lang="zh-CN" altLang="en-US" b="1" noProof="1">
              <a:solidFill>
                <a:srgbClr val="FF0000"/>
              </a:solidFill>
              <a:latin typeface="隶书" pitchFamily="49" charset="-122"/>
              <a:ea typeface="隶书" pitchFamily="49" charset="-122"/>
            </a:endParaRPr>
          </a:p>
          <a:p>
            <a:pPr fontAlgn="auto"/>
            <a:r>
              <a:rPr lang="zh-CN" altLang="en-US" noProof="1">
                <a:solidFill>
                  <a:srgbClr val="00B050"/>
                </a:solidFill>
                <a:latin typeface="华文隶书" pitchFamily="2" charset="-122"/>
                <a:ea typeface="华文隶书" pitchFamily="2" charset="-122"/>
              </a:rPr>
              <a:t>蝉声蛙声</a:t>
            </a:r>
            <a:r>
              <a:rPr lang="en-US" altLang="zh-CN" noProof="1">
                <a:solidFill>
                  <a:srgbClr val="00B050"/>
                </a:solidFill>
                <a:latin typeface="华文隶书" pitchFamily="2" charset="-122"/>
                <a:ea typeface="华文隶书" pitchFamily="2" charset="-122"/>
              </a:rPr>
              <a:t>——</a:t>
            </a:r>
            <a:r>
              <a:rPr lang="zh-CN" altLang="en-US" noProof="1" smtClean="0">
                <a:solidFill>
                  <a:srgbClr val="00B050"/>
                </a:solidFill>
                <a:latin typeface="华文隶书" pitchFamily="2" charset="-122"/>
                <a:ea typeface="华文隶书" pitchFamily="2" charset="-122"/>
              </a:rPr>
              <a:t>热热闹闹</a:t>
            </a:r>
            <a:endParaRPr lang="en-US" altLang="zh-CN" noProof="1" smtClean="0">
              <a:solidFill>
                <a:srgbClr val="00B050"/>
              </a:solidFill>
              <a:latin typeface="华文隶书" pitchFamily="2" charset="-122"/>
              <a:ea typeface="华文隶书" pitchFamily="2" charset="-122"/>
            </a:endParaRPr>
          </a:p>
          <a:p>
            <a:pPr fontAlgn="auto"/>
            <a:r>
              <a:rPr lang="zh-CN" altLang="en-US" noProof="1" smtClean="0">
                <a:solidFill>
                  <a:srgbClr val="00B050"/>
                </a:solidFill>
                <a:latin typeface="华文隶书" pitchFamily="2" charset="-122"/>
                <a:ea typeface="华文隶书" pitchFamily="2" charset="-122"/>
              </a:rPr>
              <a:t>对比</a:t>
            </a:r>
            <a:r>
              <a:rPr lang="zh-CN" altLang="en-US" noProof="1">
                <a:solidFill>
                  <a:srgbClr val="00B050"/>
                </a:solidFill>
                <a:latin typeface="华文隶书" pitchFamily="2" charset="-122"/>
                <a:ea typeface="华文隶书" pitchFamily="2" charset="-122"/>
              </a:rPr>
              <a:t>：</a:t>
            </a:r>
            <a:r>
              <a:rPr lang="en-US" altLang="zh-CN" noProof="1">
                <a:solidFill>
                  <a:srgbClr val="00B050"/>
                </a:solidFill>
                <a:latin typeface="华文隶书" pitchFamily="2" charset="-122"/>
                <a:ea typeface="华文隶书" pitchFamily="2" charset="-122"/>
              </a:rPr>
              <a:t>“</a:t>
            </a:r>
            <a:r>
              <a:rPr lang="zh-CN" altLang="en-US" noProof="1">
                <a:solidFill>
                  <a:srgbClr val="00B050"/>
                </a:solidFill>
                <a:latin typeface="华文隶书" pitchFamily="2" charset="-122"/>
                <a:ea typeface="华文隶书" pitchFamily="2" charset="-122"/>
                <a:sym typeface="+mn-ea"/>
              </a:rPr>
              <a:t>热闹是他们的，我什么也没有</a:t>
            </a:r>
            <a:r>
              <a:rPr lang="en-US" altLang="zh-CN" noProof="1" smtClean="0">
                <a:solidFill>
                  <a:srgbClr val="00B050"/>
                </a:solidFill>
                <a:latin typeface="华文隶书" pitchFamily="2" charset="-122"/>
                <a:ea typeface="华文隶书" pitchFamily="2" charset="-122"/>
                <a:sym typeface="+mn-ea"/>
              </a:rPr>
              <a:t>”</a:t>
            </a:r>
            <a:endParaRPr lang="en-US" altLang="zh-CN" noProof="1">
              <a:solidFill>
                <a:srgbClr val="00B050"/>
              </a:solidFill>
              <a:latin typeface="华文隶书" pitchFamily="2" charset="-122"/>
              <a:ea typeface="华文隶书" pitchFamily="2" charset="-122"/>
              <a:sym typeface="+mn-ea"/>
            </a:endParaRPr>
          </a:p>
        </p:txBody>
      </p:sp>
      <p:sp>
        <p:nvSpPr>
          <p:cNvPr id="5" name="右大括号 4"/>
          <p:cNvSpPr/>
          <p:nvPr/>
        </p:nvSpPr>
        <p:spPr>
          <a:xfrm>
            <a:off x="7491046" y="2168769"/>
            <a:ext cx="386862" cy="2262554"/>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4" name="TextBox 13"/>
          <p:cNvSpPr txBox="1"/>
          <p:nvPr/>
        </p:nvSpPr>
        <p:spPr>
          <a:xfrm>
            <a:off x="2004647" y="1817077"/>
            <a:ext cx="9015046" cy="830997"/>
          </a:xfrm>
          <a:prstGeom prst="rect">
            <a:avLst/>
          </a:prstGeom>
          <a:noFill/>
        </p:spPr>
        <p:txBody>
          <a:bodyPr wrap="square" rtlCol="0">
            <a:spAutoFit/>
          </a:bodyPr>
          <a:lstStyle/>
          <a:p>
            <a:r>
              <a:rPr lang="zh-CN" altLang="en-US" sz="4800" smtClean="0">
                <a:solidFill>
                  <a:srgbClr val="0070C0"/>
                </a:solidFill>
                <a:latin typeface="隶书" pitchFamily="49" charset="-122"/>
                <a:ea typeface="隶书" pitchFamily="49" charset="-122"/>
              </a:rPr>
              <a:t>作者为什么“心里颇不宁静”？</a:t>
            </a:r>
            <a:endParaRPr lang="zh-CN" altLang="en-US" sz="4800">
              <a:solidFill>
                <a:srgbClr val="0070C0"/>
              </a:solidFill>
              <a:latin typeface="隶书" pitchFamily="49" charset="-122"/>
              <a:ea typeface="隶书" pitchFamily="49" charset="-122"/>
            </a:endParaRPr>
          </a:p>
        </p:txBody>
      </p:sp>
      <p:sp>
        <p:nvSpPr>
          <p:cNvPr id="15" name="TextBox 14"/>
          <p:cNvSpPr txBox="1"/>
          <p:nvPr/>
        </p:nvSpPr>
        <p:spPr>
          <a:xfrm>
            <a:off x="339969" y="222739"/>
            <a:ext cx="2438400" cy="1323439"/>
          </a:xfrm>
          <a:prstGeom prst="rect">
            <a:avLst/>
          </a:prstGeom>
          <a:noFill/>
        </p:spPr>
        <p:txBody>
          <a:bodyPr wrap="square" rtlCol="0">
            <a:spAutoFit/>
          </a:bodyPr>
          <a:lstStyle/>
          <a:p>
            <a:r>
              <a:rPr lang="zh-CN" altLang="en-US" sz="8000" smtClean="0">
                <a:solidFill>
                  <a:srgbClr val="FF0000"/>
                </a:solidFill>
                <a:latin typeface="华文隶书" pitchFamily="2" charset="-122"/>
                <a:ea typeface="华文隶书" pitchFamily="2" charset="-122"/>
              </a:rPr>
              <a:t>思考</a:t>
            </a:r>
            <a:endParaRPr lang="zh-CN" altLang="en-US" sz="8000">
              <a:solidFill>
                <a:srgbClr val="FF0000"/>
              </a:solidFill>
              <a:latin typeface="华文隶书" pitchFamily="2" charset="-122"/>
              <a:ea typeface="华文隶书" pitchFamily="2" charset="-122"/>
            </a:endParaRPr>
          </a:p>
        </p:txBody>
      </p:sp>
      <p:pic>
        <p:nvPicPr>
          <p:cNvPr id="6146" name="Picture 2"/>
          <p:cNvPicPr>
            <a:picLocks noChangeAspect="1" noChangeArrowheads="1"/>
          </p:cNvPicPr>
          <p:nvPr/>
        </p:nvPicPr>
        <p:blipFill>
          <a:blip r:embed="rId2"/>
          <a:stretch>
            <a:fillRect/>
          </a:stretch>
        </p:blipFill>
        <p:spPr bwMode="auto">
          <a:xfrm>
            <a:off x="6952151" y="3720245"/>
            <a:ext cx="3856525" cy="2264943"/>
          </a:xfrm>
          <a:prstGeom prst="rect">
            <a:avLst/>
          </a:prstGeom>
          <a:noFill/>
          <a:ln w="9525">
            <a:noFill/>
            <a:miter lim="800000"/>
          </a:ln>
        </p:spPr>
      </p:pic>
    </p:spTree>
  </p:cSld>
  <p:clrMapOvr>
    <a:masterClrMapping/>
  </p:clrMapOvr>
  <p:transition>
    <p:push dir="u"/>
  </p:transition>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42001" name="文本框 42000"/>
          <p:cNvSpPr txBox="1">
            <a:spLocks noChangeArrowheads="1"/>
          </p:cNvSpPr>
          <p:nvPr/>
        </p:nvSpPr>
        <p:spPr bwMode="auto">
          <a:xfrm>
            <a:off x="1758951" y="139702"/>
            <a:ext cx="4267200" cy="519113"/>
          </a:xfrm>
          <a:prstGeom prst="rect">
            <a:avLst/>
          </a:prstGeom>
          <a:noFill/>
          <a:ln w="9525">
            <a:noFill/>
            <a:miter lim="800000"/>
          </a:ln>
        </p:spPr>
        <p:txBody>
          <a:bodyPr>
            <a:spAutoFit/>
          </a:bodyPr>
          <a:lstStyle/>
          <a:p>
            <a:pPr>
              <a:spcBef>
                <a:spcPct val="50000"/>
              </a:spcBef>
            </a:pPr>
            <a:r>
              <a:rPr lang="zh-CN" altLang="en-US" sz="2800" b="1">
                <a:solidFill>
                  <a:srgbClr val="FF3300"/>
                </a:solidFill>
              </a:rPr>
              <a:t>不满现实向往光明</a:t>
            </a:r>
          </a:p>
        </p:txBody>
      </p:sp>
      <p:sp>
        <p:nvSpPr>
          <p:cNvPr id="41988" name="文本框 41987"/>
          <p:cNvSpPr txBox="1">
            <a:spLocks noChangeArrowheads="1"/>
          </p:cNvSpPr>
          <p:nvPr/>
        </p:nvSpPr>
        <p:spPr bwMode="auto">
          <a:xfrm>
            <a:off x="3446584" y="1054101"/>
            <a:ext cx="7714475" cy="5262979"/>
          </a:xfrm>
          <a:prstGeom prst="rect">
            <a:avLst/>
          </a:prstGeom>
          <a:noFill/>
          <a:ln w="9525">
            <a:noFill/>
            <a:miter lim="800000"/>
          </a:ln>
        </p:spPr>
        <p:txBody>
          <a:bodyPr wrap="square">
            <a:spAutoFit/>
          </a:bodyPr>
          <a:lstStyle/>
          <a:p>
            <a:r>
              <a:rPr lang="en-US" altLang="zh-CN" sz="2400">
                <a:latin typeface="楷体" panose="02010609060101010101" pitchFamily="49" charset="-122"/>
                <a:ea typeface="楷体" panose="02010609060101010101" pitchFamily="49" charset="-122"/>
              </a:rPr>
              <a:t>    </a:t>
            </a:r>
            <a:r>
              <a:rPr lang="en-US" altLang="zh-CN" sz="2400" smtClean="0">
                <a:latin typeface="楷体" panose="02010609060101010101" pitchFamily="49" charset="-122"/>
                <a:ea typeface="楷体" panose="02010609060101010101" pitchFamily="49" charset="-122"/>
              </a:rPr>
              <a:t>  </a:t>
            </a:r>
            <a:r>
              <a:rPr lang="zh-CN" altLang="en-US" sz="2800" b="1" smtClean="0">
                <a:latin typeface="楷体" panose="02010609060101010101" pitchFamily="49" charset="-122"/>
                <a:ea typeface="楷体" panose="02010609060101010101" pitchFamily="49" charset="-122"/>
                <a:cs typeface="楷体_GB2312"/>
              </a:rPr>
              <a:t>这</a:t>
            </a:r>
            <a:r>
              <a:rPr lang="zh-CN" altLang="en-US" sz="2800" b="1">
                <a:latin typeface="楷体" panose="02010609060101010101" pitchFamily="49" charset="-122"/>
                <a:ea typeface="楷体" panose="02010609060101010101" pitchFamily="49" charset="-122"/>
                <a:cs typeface="楷体_GB2312"/>
              </a:rPr>
              <a:t>篇散文以“我”夜游荷塘的行踪为线索，从“带上门出去”写起，到“推门进去”收尾。在夜游荷塘的过程中，作者时而缓步前行，时而停立凝想，一路上把荷塘周围环境、荷塘、荷叶和荷花、月光以及远远近近的树木、山色，陆续呈现在读者面前，读者仿佛跟着他一路去观赏、领略“这无边的荷香月色”。这篇散文委婉细腻地描写了荷塘月色的恬静朦胧，抒发了作者不满黑暗现实，向往自由光明的感情，同时也流露出一个正直的知识分子在那个时代里彷徨苦闷的心情。</a:t>
            </a:r>
          </a:p>
          <a:p>
            <a:r>
              <a:rPr lang="zh-CN" altLang="en-US" sz="2800">
                <a:latin typeface="楷体" panose="02010609060101010101" pitchFamily="49" charset="-122"/>
                <a:ea typeface="楷体" panose="02010609060101010101" pitchFamily="49" charset="-122"/>
              </a:rPr>
              <a:t>               </a:t>
            </a:r>
            <a:r>
              <a:rPr lang="en-US" altLang="zh-CN" sz="2800" b="1" smtClean="0">
                <a:latin typeface="楷体" panose="02010609060101010101" pitchFamily="49" charset="-122"/>
                <a:ea typeface="楷体" panose="02010609060101010101" pitchFamily="49" charset="-122"/>
              </a:rPr>
              <a:t>——</a:t>
            </a:r>
            <a:r>
              <a:rPr lang="zh-CN" altLang="en-US" sz="2800" b="1">
                <a:latin typeface="楷体" panose="02010609060101010101" pitchFamily="49" charset="-122"/>
                <a:ea typeface="楷体" panose="02010609060101010101" pitchFamily="49" charset="-122"/>
              </a:rPr>
              <a:t>李国平</a:t>
            </a:r>
            <a:r>
              <a:rPr lang="en-US" altLang="zh-CN" sz="2800" b="1">
                <a:latin typeface="楷体" panose="02010609060101010101" pitchFamily="49" charset="-122"/>
                <a:ea typeface="楷体" panose="02010609060101010101" pitchFamily="49" charset="-122"/>
              </a:rPr>
              <a:t>《 &lt;</a:t>
            </a:r>
            <a:r>
              <a:rPr lang="zh-CN" altLang="en-US" sz="2800" b="1">
                <a:latin typeface="楷体" panose="02010609060101010101" pitchFamily="49" charset="-122"/>
                <a:ea typeface="楷体" panose="02010609060101010101" pitchFamily="49" charset="-122"/>
              </a:rPr>
              <a:t>荷塘月色</a:t>
            </a:r>
            <a:r>
              <a:rPr lang="en-US" altLang="zh-CN" sz="2800" b="1">
                <a:latin typeface="楷体" panose="02010609060101010101" pitchFamily="49" charset="-122"/>
                <a:ea typeface="楷体" panose="02010609060101010101" pitchFamily="49" charset="-122"/>
              </a:rPr>
              <a:t>&gt;</a:t>
            </a:r>
            <a:r>
              <a:rPr lang="zh-CN" altLang="en-US" sz="2800" b="1">
                <a:latin typeface="楷体" panose="02010609060101010101" pitchFamily="49" charset="-122"/>
                <a:ea typeface="楷体" panose="02010609060101010101" pitchFamily="49" charset="-122"/>
              </a:rPr>
              <a:t>讲解</a:t>
            </a:r>
            <a:r>
              <a:rPr lang="en-US" altLang="zh-CN" sz="2800" b="1">
                <a:latin typeface="楷体" panose="02010609060101010101" pitchFamily="49" charset="-122"/>
                <a:ea typeface="楷体" panose="02010609060101010101" pitchFamily="49" charset="-122"/>
              </a:rPr>
              <a:t>》</a:t>
            </a:r>
          </a:p>
        </p:txBody>
      </p:sp>
      <p:pic>
        <p:nvPicPr>
          <p:cNvPr id="7170" name="Picture 2"/>
          <p:cNvPicPr>
            <a:picLocks noChangeAspect="1" noChangeArrowheads="1"/>
          </p:cNvPicPr>
          <p:nvPr/>
        </p:nvPicPr>
        <p:blipFill>
          <a:blip r:embed="rId2"/>
          <a:stretch>
            <a:fillRect/>
          </a:stretch>
        </p:blipFill>
        <p:spPr bwMode="auto">
          <a:xfrm>
            <a:off x="224935" y="2095499"/>
            <a:ext cx="2916849" cy="2312377"/>
          </a:xfrm>
          <a:prstGeom prst="rect">
            <a:avLst/>
          </a:prstGeom>
          <a:noFill/>
          <a:ln w="9525">
            <a:noFill/>
            <a:miter lim="800000"/>
          </a:ln>
        </p:spPr>
      </p:pic>
    </p:spTree>
  </p:cSld>
  <p:clrMapOvr>
    <a:masterClrMapping/>
  </p:clrMapOvr>
  <p:transition>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2001"/>
                                        </p:tgtEl>
                                        <p:attrNameLst>
                                          <p:attrName>style.visibility</p:attrName>
                                        </p:attrNameLst>
                                      </p:cBhvr>
                                      <p:to>
                                        <p:strVal val="visible"/>
                                      </p:to>
                                    </p:set>
                                    <p:animEffect transition="in" filter="blinds(horizontal)">
                                      <p:cBhvr>
                                        <p:cTn id="7" dur="500"/>
                                        <p:tgtEl>
                                          <p:spTgt spid="42001"/>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41988"/>
                                        </p:tgtEl>
                                        <p:attrNameLst>
                                          <p:attrName>style.visibility</p:attrName>
                                        </p:attrNameLst>
                                      </p:cBhvr>
                                      <p:to>
                                        <p:strVal val="visible"/>
                                      </p:to>
                                    </p:set>
                                    <p:animEffect transition="in" filter="diamond(in)">
                                      <p:cBhvr>
                                        <p:cTn id="13" dur="2000"/>
                                        <p:tgtEl>
                                          <p:spTgt spid="419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001" grpId="0"/>
      <p:bldP spid="41988" grpId="1"/>
    </p:bldLst>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TextBox 16"/>
          <p:cNvSpPr txBox="1"/>
          <p:nvPr/>
        </p:nvSpPr>
        <p:spPr>
          <a:xfrm>
            <a:off x="5470995" y="1098511"/>
            <a:ext cx="5491028" cy="1795363"/>
          </a:xfrm>
          <a:prstGeom prst="rect">
            <a:avLst/>
          </a:prstGeom>
          <a:noFill/>
        </p:spPr>
        <p:txBody>
          <a:bodyPr wrap="square" lIns="0" tIns="0" rIns="0" bIns="0" rtlCol="0">
            <a:spAutoFit/>
          </a:bodyPr>
          <a:lstStyle/>
          <a:p>
            <a:pPr algn="just">
              <a:lnSpc>
                <a:spcPts val="2000"/>
              </a:lnSpc>
            </a:pPr>
            <a:r>
              <a:rPr lang="en-US" altLang="zh-CN" sz="1600" b="1">
                <a:ea typeface="隶书" pitchFamily="49" charset="-122"/>
              </a:rPr>
              <a:t>“</a:t>
            </a:r>
            <a:r>
              <a:rPr lang="zh-CN" altLang="en-US" sz="1600" b="1">
                <a:ea typeface="隶书" pitchFamily="49" charset="-122"/>
              </a:rPr>
              <a:t>路上只我一个人，背着手踱着。”这一段无论在文字上或思想上，都平庸无趣。里面的道理，一般中学生都说得出来，而排比的句法，刻板的节奏，更显得交待太明，转折太露，一无可取。删去这一段，于</a:t>
            </a:r>
            <a:r>
              <a:rPr lang="en-US" altLang="zh-CN" sz="1600" b="1">
                <a:ea typeface="隶书" pitchFamily="49" charset="-122"/>
              </a:rPr>
              <a:t>《</a:t>
            </a:r>
            <a:r>
              <a:rPr lang="zh-CN" altLang="en-US" sz="1600" b="1">
                <a:ea typeface="隶书" pitchFamily="49" charset="-122"/>
              </a:rPr>
              <a:t>荷塘月色</a:t>
            </a:r>
            <a:r>
              <a:rPr lang="en-US" altLang="zh-CN" sz="1600" b="1">
                <a:ea typeface="隶书" pitchFamily="49" charset="-122"/>
              </a:rPr>
              <a:t>》</a:t>
            </a:r>
            <a:r>
              <a:rPr lang="zh-CN" altLang="en-US" sz="1600" b="1">
                <a:ea typeface="隶书" pitchFamily="49" charset="-122"/>
              </a:rPr>
              <a:t>并无损失。朱自清忠厚而拘谨的个性，在为人和教学方面固然是一个优点，但在抒情散文里，过分落实，却有碍想像之飞跃，情感之激昂，“放不开”。</a:t>
            </a:r>
            <a:endParaRPr lang="en-US" altLang="zh-CN" sz="1600">
              <a:latin typeface="方正隶变简体" panose="02010601030101010101" pitchFamily="2" charset="-122"/>
              <a:ea typeface="方正隶变简体" panose="02010601030101010101" pitchFamily="2" charset="-122"/>
            </a:endParaRPr>
          </a:p>
        </p:txBody>
      </p:sp>
      <p:sp>
        <p:nvSpPr>
          <p:cNvPr id="3" name="TextBox 17"/>
          <p:cNvSpPr txBox="1"/>
          <p:nvPr/>
        </p:nvSpPr>
        <p:spPr>
          <a:xfrm>
            <a:off x="5479385" y="3075494"/>
            <a:ext cx="5491028" cy="1538883"/>
          </a:xfrm>
          <a:prstGeom prst="rect">
            <a:avLst/>
          </a:prstGeom>
          <a:noFill/>
        </p:spPr>
        <p:txBody>
          <a:bodyPr wrap="square" lIns="0" tIns="0" rIns="0" bIns="0" rtlCol="0">
            <a:spAutoFit/>
          </a:bodyPr>
          <a:lstStyle/>
          <a:p>
            <a:pPr algn="just">
              <a:lnSpc>
                <a:spcPts val="2000"/>
              </a:lnSpc>
            </a:pPr>
            <a:r>
              <a:rPr lang="zh-CN" altLang="en-US" sz="1600" b="1">
                <a:ea typeface="隶书" pitchFamily="49" charset="-122"/>
              </a:rPr>
              <a:t>朱文的譬喻虽多，却未见如何出色。</a:t>
            </a:r>
            <a:r>
              <a:rPr lang="en-US" altLang="zh-CN" sz="1600" b="1">
                <a:ea typeface="隶书" pitchFamily="49" charset="-122"/>
              </a:rPr>
              <a:t>《</a:t>
            </a:r>
            <a:r>
              <a:rPr lang="zh-CN" altLang="en-US" sz="1600" b="1">
                <a:ea typeface="隶书" pitchFamily="49" charset="-122"/>
              </a:rPr>
              <a:t>荷塘月色</a:t>
            </a:r>
            <a:r>
              <a:rPr lang="en-US" altLang="zh-CN" sz="1600" b="1">
                <a:ea typeface="隶书" pitchFamily="49" charset="-122"/>
              </a:rPr>
              <a:t>》</a:t>
            </a:r>
            <a:r>
              <a:rPr lang="zh-CN" altLang="en-US" sz="1600" b="1">
                <a:ea typeface="隶书" pitchFamily="49" charset="-122"/>
              </a:rPr>
              <a:t>中十一句话一共用了十四个譬喻，对一篇千把字的小品文说来，用喻不可谓之不密。细读之余，当可发现这些譬喻大半泛浮，轻易，阴柔，在想像上都不出色。也许第三句的譬喻较有韵味，第八句的能够寓美于丑，算是小小的例外吧。第九句用小提琴所奏的西洋名曲来喻极富中国韵味的荷塘月色，很不恰当。</a:t>
            </a:r>
            <a:endParaRPr lang="en-US" altLang="zh-CN" sz="1600">
              <a:latin typeface="方正隶变简体" panose="02010601030101010101" pitchFamily="2" charset="-122"/>
              <a:ea typeface="方正隶变简体" panose="02010601030101010101" pitchFamily="2" charset="-122"/>
            </a:endParaRPr>
          </a:p>
        </p:txBody>
      </p:sp>
      <p:sp>
        <p:nvSpPr>
          <p:cNvPr id="4" name="TextBox 18"/>
          <p:cNvSpPr txBox="1"/>
          <p:nvPr/>
        </p:nvSpPr>
        <p:spPr>
          <a:xfrm>
            <a:off x="5470996" y="4790934"/>
            <a:ext cx="5499417" cy="1538883"/>
          </a:xfrm>
          <a:prstGeom prst="rect">
            <a:avLst/>
          </a:prstGeom>
          <a:noFill/>
        </p:spPr>
        <p:txBody>
          <a:bodyPr wrap="square" lIns="0" tIns="0" rIns="0" bIns="0" rtlCol="0">
            <a:spAutoFit/>
          </a:bodyPr>
          <a:lstStyle/>
          <a:p>
            <a:pPr algn="just">
              <a:lnSpc>
                <a:spcPts val="2000"/>
              </a:lnSpc>
            </a:pPr>
            <a:r>
              <a:rPr lang="zh-CN" altLang="en-US" sz="1600" b="1">
                <a:ea typeface="隶书" pitchFamily="49" charset="-122"/>
              </a:rPr>
              <a:t>十四个譬喻之中，竟有十三个是明喻，要用“像”“如”“仿佛”“宛然”之类的字眼来点明“喻体”和“喻依”的关系。在想像文学之中，明喻不一定不如隐喻，可是隐喻的手法毕竟要曲折，含蓄一些。朱文之浅白，   这也是一个原因。唯一的例外是以睡眼状灯光的隐喻，但是并不精警，也不美</a:t>
            </a:r>
            <a:r>
              <a:rPr lang="zh-CN" altLang="en-US" sz="1600" b="1">
                <a:ea typeface="黑体" pitchFamily="49" charset="-122"/>
              </a:rPr>
              <a:t>。</a:t>
            </a:r>
            <a:endParaRPr lang="en-US" altLang="zh-CN" sz="1600">
              <a:latin typeface="方正隶变简体" panose="02010601030101010101" pitchFamily="2" charset="-122"/>
              <a:ea typeface="方正隶变简体" panose="02010601030101010101" pitchFamily="2" charset="-122"/>
            </a:endParaRPr>
          </a:p>
        </p:txBody>
      </p:sp>
      <p:grpSp>
        <p:nvGrpSpPr>
          <p:cNvPr id="7" name="组合 46"/>
          <p:cNvGrpSpPr/>
          <p:nvPr/>
        </p:nvGrpSpPr>
        <p:grpSpPr>
          <a:xfrm>
            <a:off x="4087096" y="3183807"/>
            <a:ext cx="831871" cy="831871"/>
            <a:chOff x="304800" y="673100"/>
            <a:chExt cx="4000500" cy="4000500"/>
          </a:xfrm>
          <a:effectLst>
            <a:outerShdw blurRad="317500" dist="1905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333" b="1">
                <a:solidFill>
                  <a:srgbClr val="7030A0"/>
                </a:solidFill>
                <a:latin typeface="微软雅黑" panose="020b0503020204020204" pitchFamily="34" charset="-122"/>
                <a:ea typeface="微软雅黑" panose="020b0503020204020204" pitchFamily="34" charset="-122"/>
              </a:endParaRPr>
            </a:p>
          </p:txBody>
        </p:sp>
        <p:sp>
          <p:nvSpPr>
            <p:cNvPr id="9" name="椭圆 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333" b="1" smtClean="0">
                  <a:solidFill>
                    <a:schemeClr val="tx1">
                      <a:lumMod val="50000"/>
                      <a:lumOff val="50000"/>
                    </a:schemeClr>
                  </a:solidFill>
                  <a:latin typeface="微软雅黑" panose="020b0503020204020204" pitchFamily="34" charset="-122"/>
                  <a:ea typeface="微软雅黑" panose="020b0503020204020204" pitchFamily="34" charset="-122"/>
                </a:rPr>
                <a:t>2</a:t>
              </a:r>
              <a:endParaRPr lang="zh-CN" altLang="en-US" sz="3333" b="1">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3" name="组合 46"/>
          <p:cNvGrpSpPr/>
          <p:nvPr/>
        </p:nvGrpSpPr>
        <p:grpSpPr>
          <a:xfrm>
            <a:off x="4059386" y="1317745"/>
            <a:ext cx="878371" cy="4305060"/>
            <a:chOff x="304800" y="-16029601"/>
            <a:chExt cx="4224120" cy="20703201"/>
          </a:xfrm>
          <a:effectLst>
            <a:outerShdw blurRad="317500" dist="1905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333" b="1">
                <a:solidFill>
                  <a:srgbClr val="7030A0"/>
                </a:solidFill>
                <a:latin typeface="微软雅黑" panose="020b0503020204020204" pitchFamily="34" charset="-122"/>
                <a:ea typeface="微软雅黑" panose="020b0503020204020204" pitchFamily="34" charset="-122"/>
              </a:endParaRPr>
            </a:p>
          </p:txBody>
        </p:sp>
        <p:sp>
          <p:nvSpPr>
            <p:cNvPr id="15" name="椭圆 14"/>
            <p:cNvSpPr/>
            <p:nvPr/>
          </p:nvSpPr>
          <p:spPr>
            <a:xfrm>
              <a:off x="703046" y="-16029601"/>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333" b="1" smtClean="0">
                  <a:solidFill>
                    <a:schemeClr val="tx1">
                      <a:lumMod val="50000"/>
                      <a:lumOff val="50000"/>
                    </a:schemeClr>
                  </a:solidFill>
                  <a:latin typeface="微软雅黑" panose="020b0503020204020204" pitchFamily="34" charset="-122"/>
                  <a:ea typeface="微软雅黑" panose="020b0503020204020204" pitchFamily="34" charset="-122"/>
                </a:rPr>
                <a:t>1</a:t>
              </a:r>
              <a:endParaRPr lang="zh-CN" altLang="en-US" sz="3333" b="1">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16" name="椭圆 15"/>
          <p:cNvSpPr/>
          <p:nvPr/>
        </p:nvSpPr>
        <p:spPr>
          <a:xfrm>
            <a:off x="4054452" y="4850654"/>
            <a:ext cx="795559" cy="79555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333" b="1" smtClean="0">
                <a:solidFill>
                  <a:schemeClr val="tx1">
                    <a:lumMod val="50000"/>
                    <a:lumOff val="50000"/>
                  </a:schemeClr>
                </a:solidFill>
                <a:latin typeface="微软雅黑" panose="020b0503020204020204" pitchFamily="34" charset="-122"/>
                <a:ea typeface="微软雅黑" panose="020b0503020204020204" pitchFamily="34" charset="-122"/>
              </a:rPr>
              <a:t>3</a:t>
            </a:r>
            <a:endParaRPr lang="zh-CN" altLang="en-US" sz="3333" b="1">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1474965" y="1099127"/>
            <a:ext cx="677108" cy="4359563"/>
          </a:xfrm>
          <a:prstGeom prst="rect">
            <a:avLst/>
          </a:prstGeom>
          <a:noFill/>
        </p:spPr>
        <p:txBody>
          <a:bodyPr vert="eaVert" wrap="square" rtlCol="0">
            <a:spAutoFit/>
          </a:bodyPr>
          <a:lstStyle/>
          <a:p>
            <a:r>
              <a:rPr lang="zh-CN" altLang="en-US" sz="3200" b="1" smtClean="0">
                <a:solidFill>
                  <a:srgbClr val="00B050"/>
                </a:solidFill>
                <a:latin typeface="华文隶书" pitchFamily="2" charset="-122"/>
                <a:ea typeface="华文隶书" pitchFamily="2" charset="-122"/>
              </a:rPr>
              <a:t>余光中论朱自清散文</a:t>
            </a:r>
            <a:endParaRPr lang="zh-CN" altLang="en-US" sz="3200" b="1">
              <a:solidFill>
                <a:srgbClr val="00B050"/>
              </a:solidFill>
              <a:latin typeface="华文隶书" pitchFamily="2" charset="-122"/>
              <a:ea typeface="华文隶书"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8" fill="hold" grpId="0" nodeType="afterEffect">
                                  <p:stCondLst>
                                    <p:cond delay="0"/>
                                  </p:stCondLst>
                                  <p:childTnLst>
                                    <p:set>
                                      <p:cBhvr>
                                        <p:cTn id="7" dur="1" fill="hold">
                                          <p:stCondLst>
                                            <p:cond delay="0"/>
                                          </p:stCondLst>
                                        </p:cTn>
                                        <p:tgtEl>
                                          <p:spTgt spid="2"/>
                                        </p:tgtEl>
                                        <p:attrNameLst>
                                          <p:attrName>style.visibility</p:attrName>
                                        </p:attrNameLst>
                                      </p:cBhvr>
                                      <p:to>
                                        <p:strVal val="visible"/>
                                      </p:to>
                                    </p:set>
                                    <p:animEffect transition="in" filter="wipe(left)">
                                      <p:cBhvr>
                                        <p:cTn id="8" dur="500"/>
                                        <p:tgtEl>
                                          <p:spTgt spid="2"/>
                                        </p:tgtEl>
                                      </p:cBhvr>
                                    </p:animEffect>
                                  </p:childTnLst>
                                </p:cTn>
                              </p:par>
                            </p:childTnLst>
                          </p:cTn>
                        </p:par>
                      </p:childTnLst>
                    </p:cTn>
                  </p:par>
                  <p:par>
                    <p:cTn id="9" fill="hold" nodeType="clickPar">
                      <p:stCondLst>
                        <p:cond delay="indefinite"/>
                        <p:cond evt="onBegin" delay="0">
                          <p:tn val="8"/>
                        </p:cond>
                      </p:stCondLst>
                      <p:childTnLst>
                        <p:par>
                          <p:cTn id="10" fill="hold" nodeType="withGroup">
                            <p:stCondLst>
                              <p:cond delay="indefinite"/>
                            </p:stCondLst>
                          </p:cTn>
                        </p:par>
                        <p:par>
                          <p:cTn id="11" fill="hold" nodeType="after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Effect transition="in" filter="fade">
                                      <p:cBhvr>
                                        <p:cTn id="14" dur="1000"/>
                                        <p:tgtEl>
                                          <p:spTgt spid="2">
                                            <p:txEl>
                                              <p:pRg st="0" end="0"/>
                                            </p:txEl>
                                          </p:spTgt>
                                        </p:tgtEl>
                                      </p:cBhvr>
                                    </p:animEffect>
                                    <p:anim calcmode="lin" valueType="num">
                                      <p:cBhvr>
                                        <p:cTn id="15"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0" end="0"/>
                                            </p:txEl>
                                          </p:spTgt>
                                        </p:tgtEl>
                                        <p:attrNameLst>
                                          <p:attrName>ppt_y</p:attrName>
                                        </p:attrNameLst>
                                      </p:cBhvr>
                                      <p:tavLst>
                                        <p:tav tm="0">
                                          <p:val>
                                            <p:strVal val="#ppt_y+.1"/>
                                          </p:val>
                                        </p:tav>
                                        <p:tav tm="100000">
                                          <p:val>
                                            <p:strVal val="#ppt_y"/>
                                          </p:val>
                                        </p:tav>
                                      </p:tavLst>
                                    </p:anim>
                                  </p:childTnLst>
                                </p:cTn>
                              </p:par>
                              <p:par>
                                <p:cTn id="17" presetID="22" presetClass="entr" presetSubtype="8" fill="hold" grpId="1" nodeType="withEffect">
                                  <p:stCondLst>
                                    <p:cond delay="20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childTnLst>
                    </p:cTn>
                  </p:par>
                  <p:par>
                    <p:cTn id="20" fill="hold" nodeType="clickPar">
                      <p:stCondLst>
                        <p:cond delay="indefinite"/>
                        <p:cond evt="onBegin" delay="0">
                          <p:tn val="19"/>
                        </p:cond>
                      </p:stCondLst>
                      <p:childTnLst>
                        <p:par>
                          <p:cTn id="21" fill="hold" nodeType="withGroup">
                            <p:stCondLst>
                              <p:cond delay="indefinite"/>
                            </p:stCondLst>
                          </p:cTn>
                        </p:par>
                        <p:par>
                          <p:cTn id="22" fill="hold" nodeType="afterGroup">
                            <p:stCondLst>
                              <p:cond delay="0"/>
                            </p:stCondLst>
                            <p:childTnLst>
                              <p:par>
                                <p:cTn id="23" presetID="42" presetClass="entr" presetSubtype="0" fill="hold"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Effect transition="in" filter="fade">
                                      <p:cBhvr>
                                        <p:cTn id="25" dur="1000"/>
                                        <p:tgtEl>
                                          <p:spTgt spid="3">
                                            <p:txEl>
                                              <p:pRg st="0" end="0"/>
                                            </p:txEl>
                                          </p:spTgt>
                                        </p:tgtEl>
                                      </p:cBhvr>
                                    </p:animEffect>
                                    <p:anim calcmode="lin" valueType="num">
                                      <p:cBhvr>
                                        <p:cTn id="26"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0" end="0"/>
                                            </p:txEl>
                                          </p:spTgt>
                                        </p:tgtEl>
                                        <p:attrNameLst>
                                          <p:attrName>ppt_y</p:attrName>
                                        </p:attrNameLst>
                                      </p:cBhvr>
                                      <p:tavLst>
                                        <p:tav tm="0">
                                          <p:val>
                                            <p:strVal val="#ppt_y+.1"/>
                                          </p:val>
                                        </p:tav>
                                        <p:tav tm="100000">
                                          <p:val>
                                            <p:strVal val="#ppt_y"/>
                                          </p:val>
                                        </p:tav>
                                      </p:tavLst>
                                    </p:anim>
                                  </p:childTnLst>
                                </p:cTn>
                              </p:par>
                              <p:par>
                                <p:cTn id="28" presetID="22" presetClass="entr" presetSubtype="8" fill="hold" grpId="2" nodeType="withEffect">
                                  <p:stCondLst>
                                    <p:cond delay="400"/>
                                  </p:stCondLst>
                                  <p:childTnLst>
                                    <p:set>
                                      <p:cBhvr>
                                        <p:cTn id="29" dur="1" fill="hold">
                                          <p:stCondLst>
                                            <p:cond delay="0"/>
                                          </p:stCondLst>
                                        </p:cTn>
                                        <p:tgtEl>
                                          <p:spTgt spid="4"/>
                                        </p:tgtEl>
                                        <p:attrNameLst>
                                          <p:attrName>style.visibility</p:attrName>
                                        </p:attrNameLst>
                                      </p:cBhvr>
                                      <p:to>
                                        <p:strVal val="visible"/>
                                      </p:to>
                                    </p:set>
                                    <p:animEffect transition="in" filter="wipe(left)">
                                      <p:cBhvr>
                                        <p:cTn id="30" dur="500"/>
                                        <p:tgtEl>
                                          <p:spTgt spid="4"/>
                                        </p:tgtEl>
                                      </p:cBhvr>
                                    </p:animEffect>
                                  </p:childTnLst>
                                </p:cTn>
                              </p:par>
                            </p:childTnLst>
                          </p:cTn>
                        </p:par>
                      </p:childTnLst>
                    </p:cTn>
                  </p:par>
                  <p:par>
                    <p:cTn id="31" fill="hold" nodeType="clickPar">
                      <p:stCondLst>
                        <p:cond delay="indefinite"/>
                        <p:cond evt="onBegin" delay="0">
                          <p:tn val="30"/>
                        </p:cond>
                      </p:stCondLst>
                      <p:childTnLst>
                        <p:par>
                          <p:cTn id="32" fill="hold" nodeType="withGroup">
                            <p:stCondLst>
                              <p:cond delay="indefinite"/>
                            </p:stCondLst>
                          </p:cTn>
                        </p:par>
                        <p:par>
                          <p:cTn id="33" fill="hold" nodeType="afterGroup">
                            <p:stCondLst>
                              <p:cond delay="0"/>
                            </p:stCondLst>
                            <p:childTnLst>
                              <p:par>
                                <p:cTn id="34" presetID="42" presetClass="entr" presetSubtype="0" fill="hold" nodeType="clickEffect">
                                  <p:stCondLst>
                                    <p:cond delay="0"/>
                                  </p:stCondLst>
                                  <p:childTnLst>
                                    <p:set>
                                      <p:cBhvr>
                                        <p:cTn id="35" dur="1" fill="hold">
                                          <p:stCondLst>
                                            <p:cond delay="0"/>
                                          </p:stCondLst>
                                        </p:cTn>
                                        <p:tgtEl>
                                          <p:spTgt spid="4">
                                            <p:txEl>
                                              <p:pRg st="0" end="0"/>
                                            </p:txEl>
                                          </p:spTgt>
                                        </p:tgtEl>
                                        <p:attrNameLst>
                                          <p:attrName>style.visibility</p:attrName>
                                        </p:attrNameLst>
                                      </p:cBhvr>
                                      <p:to>
                                        <p:strVal val="visible"/>
                                      </p:to>
                                    </p:set>
                                    <p:animEffect transition="in" filter="fade">
                                      <p:cBhvr>
                                        <p:cTn id="36" dur="1000"/>
                                        <p:tgtEl>
                                          <p:spTgt spid="4">
                                            <p:txEl>
                                              <p:pRg st="0" end="0"/>
                                            </p:txEl>
                                          </p:spTgt>
                                        </p:tgtEl>
                                      </p:cBhvr>
                                    </p:animEffect>
                                    <p:anim calcmode="lin" valueType="num">
                                      <p:cBhvr>
                                        <p:cTn id="37"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38" dur="1000" fill="hold"/>
                                        <p:tgtEl>
                                          <p:spTgt spid="4">
                                            <p:txEl>
                                              <p:pRg st="0" end="0"/>
                                            </p:txEl>
                                          </p:spTgt>
                                        </p:tgtEl>
                                        <p:attrNameLst>
                                          <p:attrName>ppt_y</p:attrName>
                                        </p:attrNameLst>
                                      </p:cBhvr>
                                      <p:tavLst>
                                        <p:tav tm="0">
                                          <p:val>
                                            <p:strVal val="#ppt_y+.1"/>
                                          </p:val>
                                        </p:tav>
                                        <p:tav tm="100000">
                                          <p:val>
                                            <p:strVal val="#ppt_y"/>
                                          </p:val>
                                        </p:tav>
                                      </p:tavLst>
                                    </p:anim>
                                  </p:childTnLst>
                                </p:cTn>
                              </p:par>
                              <p:par>
                                <p:cTn id="39" presetID="2" presetClass="entr" presetSubtype="6" accel="52000" fill="hold" nodeType="with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1600" fill="hold"/>
                                        <p:tgtEl>
                                          <p:spTgt spid="7"/>
                                        </p:tgtEl>
                                        <p:attrNameLst>
                                          <p:attrName>ppt_x</p:attrName>
                                        </p:attrNameLst>
                                      </p:cBhvr>
                                      <p:tavLst>
                                        <p:tav tm="0">
                                          <p:val>
                                            <p:strVal val="1+#ppt_w/2"/>
                                          </p:val>
                                        </p:tav>
                                        <p:tav tm="100000">
                                          <p:val>
                                            <p:strVal val="#ppt_x"/>
                                          </p:val>
                                        </p:tav>
                                      </p:tavLst>
                                    </p:anim>
                                    <p:anim calcmode="lin" valueType="num">
                                      <p:cBhvr additive="base">
                                        <p:cTn id="42" dur="1600" fill="hold"/>
                                        <p:tgtEl>
                                          <p:spTgt spid="7"/>
                                        </p:tgtEl>
                                        <p:attrNameLst>
                                          <p:attrName>ppt_y</p:attrName>
                                        </p:attrNameLst>
                                      </p:cBhvr>
                                      <p:tavLst>
                                        <p:tav tm="0">
                                          <p:val>
                                            <p:strVal val="1+#ppt_h/2"/>
                                          </p:val>
                                        </p:tav>
                                        <p:tav tm="100000">
                                          <p:val>
                                            <p:strVal val="#ppt_y"/>
                                          </p:val>
                                        </p:tav>
                                      </p:tavLst>
                                    </p:anim>
                                  </p:childTnLst>
                                </p:cTn>
                              </p:par>
                              <p:par>
                                <p:cTn id="43" presetID="2" presetClass="entr" presetSubtype="6" accel="52000" fill="hold"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1600" fill="hold"/>
                                        <p:tgtEl>
                                          <p:spTgt spid="13"/>
                                        </p:tgtEl>
                                        <p:attrNameLst>
                                          <p:attrName>ppt_x</p:attrName>
                                        </p:attrNameLst>
                                      </p:cBhvr>
                                      <p:tavLst>
                                        <p:tav tm="0">
                                          <p:val>
                                            <p:strVal val="1+#ppt_w/2"/>
                                          </p:val>
                                        </p:tav>
                                        <p:tav tm="100000">
                                          <p:val>
                                            <p:strVal val="#ppt_x"/>
                                          </p:val>
                                        </p:tav>
                                      </p:tavLst>
                                    </p:anim>
                                    <p:anim calcmode="lin" valueType="num">
                                      <p:cBhvr additive="base">
                                        <p:cTn id="46" dur="16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1"/>
      <p:bldP spid="4" grpId="2"/>
    </p:bldLst>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76" name="图片 75"/>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xmlns="" val="0"/>
              </a:ext>
            </a:extLst>
          </a:blip>
          <a:stretch>
            <a:fillRect/>
          </a:stretch>
        </p:blipFill>
        <p:spPr bwMode="auto">
          <a:xfrm>
            <a:off x="521647" y="2006394"/>
            <a:ext cx="3240519" cy="24855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2" name="组合 22"/>
          <p:cNvGrpSpPr/>
          <p:nvPr/>
        </p:nvGrpSpPr>
        <p:grpSpPr>
          <a:xfrm>
            <a:off x="11466964" y="294312"/>
            <a:ext cx="553998" cy="1467001"/>
            <a:chOff x="12312961" y="170730"/>
            <a:chExt cx="553997" cy="1467001"/>
          </a:xfrm>
        </p:grpSpPr>
        <p:sp>
          <p:nvSpPr>
            <p:cNvPr id="24" name="文本框 23"/>
            <p:cNvSpPr txBox="1"/>
            <p:nvPr/>
          </p:nvSpPr>
          <p:spPr>
            <a:xfrm>
              <a:off x="12312961" y="170730"/>
              <a:ext cx="553997" cy="1467001"/>
            </a:xfrm>
            <a:prstGeom prst="rect">
              <a:avLst/>
            </a:prstGeom>
            <a:noFill/>
          </p:spPr>
          <p:txBody>
            <a:bodyPr vert="eaVert" wrap="square" rtlCol="0">
              <a:spAutoFit/>
            </a:bodyPr>
            <a:lstStyle/>
            <a:p>
              <a:r>
                <a:rPr lang="zh-CN" altLang="en-US" sz="2400">
                  <a:latin typeface="方正隶变繁体" panose="02010601030101010101" pitchFamily="2" charset="-122"/>
                  <a:ea typeface="方正隶变繁体" panose="02010601030101010101" pitchFamily="2" charset="-122"/>
                </a:rPr>
                <a:t>荷塘月色</a:t>
              </a:r>
            </a:p>
          </p:txBody>
        </p:sp>
        <p:sp>
          <p:nvSpPr>
            <p:cNvPr id="25" name="圆角矩形 24"/>
            <p:cNvSpPr/>
            <p:nvPr/>
          </p:nvSpPr>
          <p:spPr>
            <a:xfrm>
              <a:off x="12426186" y="170730"/>
              <a:ext cx="327546" cy="1289581"/>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2" name="图片 61"/>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11307453" y="4019876"/>
            <a:ext cx="884547" cy="2838124"/>
          </a:xfrm>
          <a:prstGeom prst="rect">
            <a:avLst/>
          </a:prstGeom>
        </p:spPr>
      </p:pic>
      <p:pic>
        <p:nvPicPr>
          <p:cNvPr id="63" name="图片 62"/>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rot="4230581" flipH="1">
            <a:off x="313846" y="301438"/>
            <a:ext cx="1156399" cy="731232"/>
          </a:xfrm>
          <a:prstGeom prst="rect">
            <a:avLst/>
          </a:prstGeom>
        </p:spPr>
      </p:pic>
      <p:pic>
        <p:nvPicPr>
          <p:cNvPr id="64" name="图片 63"/>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rot="1302479" flipH="1">
            <a:off x="2605890" y="6132245"/>
            <a:ext cx="745375" cy="471327"/>
          </a:xfrm>
          <a:prstGeom prst="rect">
            <a:avLst/>
          </a:prstGeom>
        </p:spPr>
      </p:pic>
      <p:pic>
        <p:nvPicPr>
          <p:cNvPr id="65" name="图片 64"/>
          <p:cNvPicPr>
            <a:picLocks noChangeAspect="1"/>
          </p:cNvPicPr>
          <p:nvPr/>
        </p:nvPicPr>
        <p:blipFill>
          <a:blip r:embed="rId7">
            <a:extLst>
              <a:ext uri="{28A0092B-C50C-407E-A947-70E740481C1C}">
                <a14:useLocalDpi xmlns:a14="http://schemas.microsoft.com/office/drawing/2010/main" xmlns="" val="0"/>
              </a:ext>
            </a:extLst>
          </a:blip>
          <a:srcRect l="13410" b="34026"/>
          <a:stretch>
            <a:fillRect/>
          </a:stretch>
        </p:blipFill>
        <p:spPr>
          <a:xfrm>
            <a:off x="26037" y="5164216"/>
            <a:ext cx="2019299" cy="1693784"/>
          </a:xfrm>
          <a:prstGeom prst="rect">
            <a:avLst/>
          </a:prstGeom>
        </p:spPr>
      </p:pic>
      <p:pic>
        <p:nvPicPr>
          <p:cNvPr id="66" name="图片 65"/>
          <p:cNvPicPr>
            <a:picLocks noChangeAspect="1"/>
          </p:cNvPicPr>
          <p:nvPr/>
        </p:nvPicPr>
        <p:blipFill>
          <a:blip r:embed="rId8">
            <a:extLst>
              <a:ext uri="{28A0092B-C50C-407E-A947-70E740481C1C}">
                <a14:useLocalDpi xmlns:a14="http://schemas.microsoft.com/office/drawing/2010/main" xmlns="" val="0"/>
              </a:ext>
            </a:extLst>
          </a:blip>
          <a:stretch>
            <a:fillRect/>
          </a:stretch>
        </p:blipFill>
        <p:spPr>
          <a:xfrm rot="14458975" flipH="1">
            <a:off x="1910876" y="6373466"/>
            <a:ext cx="583632" cy="369051"/>
          </a:xfrm>
          <a:prstGeom prst="rect">
            <a:avLst/>
          </a:prstGeom>
        </p:spPr>
      </p:pic>
      <p:sp>
        <p:nvSpPr>
          <p:cNvPr id="42" name="同心圆 41"/>
          <p:cNvSpPr/>
          <p:nvPr/>
        </p:nvSpPr>
        <p:spPr>
          <a:xfrm>
            <a:off x="4134193" y="1167957"/>
            <a:ext cx="831871" cy="831871"/>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333" b="1">
              <a:solidFill>
                <a:srgbClr val="7030A0"/>
              </a:solidFill>
              <a:latin typeface="微软雅黑" panose="020b0503020204020204" pitchFamily="34" charset="-122"/>
              <a:ea typeface="微软雅黑" panose="020b0503020204020204" pitchFamily="34" charset="-122"/>
            </a:endParaRPr>
          </a:p>
        </p:txBody>
      </p:sp>
      <p:sp>
        <p:nvSpPr>
          <p:cNvPr id="45" name="同心圆 44"/>
          <p:cNvSpPr/>
          <p:nvPr/>
        </p:nvSpPr>
        <p:spPr>
          <a:xfrm>
            <a:off x="4041230" y="3013066"/>
            <a:ext cx="831871" cy="831871"/>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333" b="1">
              <a:solidFill>
                <a:srgbClr val="7030A0"/>
              </a:solidFill>
              <a:latin typeface="微软雅黑" panose="020b0503020204020204" pitchFamily="34" charset="-122"/>
              <a:ea typeface="微软雅黑" panose="020b0503020204020204" pitchFamily="34" charset="-122"/>
            </a:endParaRPr>
          </a:p>
        </p:txBody>
      </p:sp>
      <p:sp>
        <p:nvSpPr>
          <p:cNvPr id="73" name="TextBox 19"/>
          <p:cNvSpPr txBox="1"/>
          <p:nvPr/>
        </p:nvSpPr>
        <p:spPr>
          <a:xfrm>
            <a:off x="892045" y="2893875"/>
            <a:ext cx="2336148" cy="746999"/>
          </a:xfrm>
          <a:prstGeom prst="rect">
            <a:avLst/>
          </a:prstGeom>
          <a:noFill/>
        </p:spPr>
        <p:txBody>
          <a:bodyPr wrap="square" lIns="0" tIns="0" rIns="0" bIns="0" rtlCol="0">
            <a:spAutoFit/>
          </a:bodyPr>
          <a:lstStyle/>
          <a:p>
            <a:pPr algn="ctr">
              <a:lnSpc>
                <a:spcPct val="130000"/>
              </a:lnSpc>
            </a:pPr>
            <a:r>
              <a:rPr lang="zh-CN" altLang="en-US" sz="1867">
                <a:solidFill>
                  <a:schemeClr val="bg1"/>
                </a:solidFill>
                <a:latin typeface="方正隶变简体" panose="02010601030101010101" pitchFamily="2" charset="-122"/>
                <a:ea typeface="方正隶变简体" panose="02010601030101010101" pitchFamily="2" charset="-122"/>
              </a:rPr>
              <a:t>余光中</a:t>
            </a:r>
            <a:endParaRPr lang="en-US" altLang="zh-CN" sz="1867">
              <a:solidFill>
                <a:schemeClr val="bg1"/>
              </a:solidFill>
              <a:latin typeface="方正隶变简体" panose="02010601030101010101" pitchFamily="2" charset="-122"/>
              <a:ea typeface="方正隶变简体" panose="02010601030101010101" pitchFamily="2" charset="-122"/>
            </a:endParaRPr>
          </a:p>
          <a:p>
            <a:pPr algn="ctr">
              <a:lnSpc>
                <a:spcPct val="130000"/>
              </a:lnSpc>
            </a:pPr>
            <a:r>
              <a:rPr lang="zh-CN" altLang="en-US" sz="1867">
                <a:solidFill>
                  <a:schemeClr val="bg1"/>
                </a:solidFill>
                <a:latin typeface="方正隶变简体" panose="02010601030101010101" pitchFamily="2" charset="-122"/>
                <a:ea typeface="方正隶变简体" panose="02010601030101010101" pitchFamily="2" charset="-122"/>
              </a:rPr>
              <a:t>论朱自清散文</a:t>
            </a:r>
            <a:endParaRPr lang="en-US" altLang="zh-CN" sz="1867">
              <a:solidFill>
                <a:schemeClr val="bg1"/>
              </a:solidFill>
              <a:latin typeface="方正隶变简体" panose="02010601030101010101" pitchFamily="2" charset="-122"/>
              <a:ea typeface="方正隶变简体" panose="02010601030101010101" pitchFamily="2" charset="-122"/>
            </a:endParaRPr>
          </a:p>
        </p:txBody>
      </p:sp>
      <p:grpSp>
        <p:nvGrpSpPr>
          <p:cNvPr id="26" name="组合 46"/>
          <p:cNvGrpSpPr/>
          <p:nvPr/>
        </p:nvGrpSpPr>
        <p:grpSpPr>
          <a:xfrm>
            <a:off x="4059386" y="4790934"/>
            <a:ext cx="831871" cy="831871"/>
            <a:chOff x="304800" y="673100"/>
            <a:chExt cx="4000500" cy="4000500"/>
          </a:xfrm>
          <a:effectLst>
            <a:outerShdw blurRad="317500" dist="1905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333" b="1">
                <a:solidFill>
                  <a:srgbClr val="7030A0"/>
                </a:solidFill>
                <a:latin typeface="微软雅黑" panose="020b0503020204020204" pitchFamily="34" charset="-122"/>
                <a:ea typeface="微软雅黑" panose="020b0503020204020204" pitchFamily="34" charset="-122"/>
              </a:endParaRPr>
            </a:p>
          </p:txBody>
        </p:sp>
        <p:sp>
          <p:nvSpPr>
            <p:cNvPr id="28" name="椭圆 2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333" b="1">
                  <a:solidFill>
                    <a:schemeClr val="tx1">
                      <a:lumMod val="50000"/>
                      <a:lumOff val="50000"/>
                    </a:schemeClr>
                  </a:solidFill>
                  <a:latin typeface="微软雅黑" panose="020b0503020204020204" pitchFamily="34" charset="-122"/>
                  <a:ea typeface="微软雅黑" panose="020b0503020204020204" pitchFamily="34" charset="-122"/>
                </a:rPr>
                <a:t>3</a:t>
              </a:r>
              <a:endParaRPr lang="zh-CN" altLang="en-US" sz="3333" b="1">
                <a:solidFill>
                  <a:schemeClr val="tx1">
                    <a:lumMod val="50000"/>
                    <a:lumOff val="50000"/>
                  </a:schemeClr>
                </a:solidFill>
                <a:latin typeface="微软雅黑" panose="020b0503020204020204" pitchFamily="34" charset="-122"/>
                <a:ea typeface="微软雅黑" panose="020b0503020204020204" pitchFamily="34" charset="-122"/>
              </a:endParaRPr>
            </a:p>
          </p:txBody>
        </p:sp>
      </p:grpSp>
      <p:pic>
        <p:nvPicPr>
          <p:cNvPr id="77" name="New picture" hidden="1"/>
          <p:cNvPicPr/>
          <p:nvPr/>
        </p:nvPicPr>
        <p:blipFill>
          <a:blip r:embed="rId9"/>
          <a:stretch>
            <a:fillRect/>
          </a:stretch>
        </p:blipFill>
        <p:spPr>
          <a:xfrm>
            <a:off x="10858500" y="12115800"/>
            <a:ext cx="482600" cy="266700"/>
          </a:xfrm>
          <a:prstGeom prst="cube">
            <a:avLst/>
          </a:prstGeom>
        </p:spPr>
      </p:pic>
      <p:pic>
        <p:nvPicPr>
          <p:cNvPr id="78" name="New picture"/>
          <p:cNvPicPr/>
          <p:nvPr/>
        </p:nvPicPr>
        <p:blipFill>
          <a:blip r:embed="rId10"/>
          <a:stretch>
            <a:fillRect/>
          </a:stretch>
        </p:blipFill>
        <p:spPr>
          <a:xfrm>
            <a:off x="10414000" y="11645900"/>
            <a:ext cx="355600" cy="254000"/>
          </a:xfrm>
          <a:prstGeom prst="cube">
            <a:avLst/>
          </a:prstGeom>
        </p:spPr>
      </p:pic>
    </p:spTree>
    <p:extLst>
      <p:ext uri="{BB962C8B-B14F-4D97-AF65-F5344CB8AC3E}">
        <p14:creationId xmlns:p14="http://schemas.microsoft.com/office/powerpoint/2010/main" xmlns="" val="1157349068"/>
      </p:ext>
    </p:extLst>
  </p:cSld>
  <p:clrMapOvr>
    <a:masterClrMapping/>
  </p:clrMapOvr>
  <mc:AlternateContent xmlns:mc="http://schemas.openxmlformats.org/markup-compatibility/2006">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0" presetClass="entr" presetSubtype="0" fill="hold" nodeType="afterEffect">
                                  <p:stCondLst>
                                    <p:cond delay="0"/>
                                  </p:stCondLst>
                                  <p:childTnLst>
                                    <p:set>
                                      <p:cBhvr>
                                        <p:cTn id="7" dur="1" fill="hold">
                                          <p:stCondLst>
                                            <p:cond delay="0"/>
                                          </p:stCondLst>
                                        </p:cTn>
                                        <p:tgtEl>
                                          <p:spTgt spid="63"/>
                                        </p:tgtEl>
                                        <p:attrNameLst>
                                          <p:attrName>style.visibility</p:attrName>
                                        </p:attrNameLst>
                                      </p:cBhvr>
                                      <p:to>
                                        <p:strVal val="visible"/>
                                      </p:to>
                                    </p:set>
                                    <p:animEffect transition="in" filter="fade">
                                      <p:cBhvr>
                                        <p:cTn id="8" dur="1000"/>
                                        <p:tgtEl>
                                          <p:spTgt spid="63"/>
                                        </p:tgtEl>
                                      </p:cBhvr>
                                    </p:animEffect>
                                  </p:childTnLst>
                                </p:cTn>
                              </p:par>
                            </p:childTnLst>
                          </p:cTn>
                        </p:par>
                        <p:par>
                          <p:cTn id="9" fill="hold" nodeType="withGroup">
                            <p:stCondLst>
                              <p:cond delay="1000"/>
                            </p:stCondLst>
                            <p:childTnLst>
                              <p:par>
                                <p:cTn id="10" presetID="10" presetClass="entr" presetSubtype="0" fill="hold" nodeType="afterEffect">
                                  <p:childTnLst>
                                    <p:set>
                                      <p:cBhvr>
                                        <p:cTn id="11" dur="1" fill="hold">
                                          <p:stCondLst>
                                            <p:cond delay="0"/>
                                          </p:stCondLst>
                                        </p:cTn>
                                        <p:tgtEl>
                                          <p:spTgt spid="65"/>
                                        </p:tgtEl>
                                        <p:attrNameLst>
                                          <p:attrName>style.visibility</p:attrName>
                                        </p:attrNameLst>
                                      </p:cBhvr>
                                      <p:to>
                                        <p:strVal val="visible"/>
                                      </p:to>
                                    </p:set>
                                    <p:animEffect transition="in" filter="fade">
                                      <p:cBhvr>
                                        <p:cTn id="12" dur="1000"/>
                                        <p:tgtEl>
                                          <p:spTgt spid="65"/>
                                        </p:tgtEl>
                                      </p:cBhvr>
                                    </p:animEffect>
                                  </p:childTnLst>
                                </p:cTn>
                              </p:par>
                              <p:par>
                                <p:cTn id="13" presetID="47" presetClass="entr" presetSubtype="0" fill="hold" nodeType="withEffec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par>
                          <p:cTn id="18" fill="hold" nodeType="withGroup">
                            <p:stCondLst>
                              <p:cond delay="2000"/>
                            </p:stCondLst>
                            <p:childTnLst>
                              <p:par>
                                <p:cTn id="19" presetID="10" presetClass="entr" presetSubtype="0" fill="hold" nodeType="afterEffect">
                                  <p:childTnLst>
                                    <p:set>
                                      <p:cBhvr>
                                        <p:cTn id="20" dur="1" fill="hold">
                                          <p:stCondLst>
                                            <p:cond delay="0"/>
                                          </p:stCondLst>
                                        </p:cTn>
                                        <p:tgtEl>
                                          <p:spTgt spid="62"/>
                                        </p:tgtEl>
                                        <p:attrNameLst>
                                          <p:attrName>style.visibility</p:attrName>
                                        </p:attrNameLst>
                                      </p:cBhvr>
                                      <p:to>
                                        <p:strVal val="visible"/>
                                      </p:to>
                                    </p:set>
                                    <p:animEffect transition="in" filter="fade">
                                      <p:cBhvr>
                                        <p:cTn id="21" dur="500"/>
                                        <p:tgtEl>
                                          <p:spTgt spid="62"/>
                                        </p:tgtEl>
                                      </p:cBhvr>
                                    </p:animEffect>
                                  </p:childTnLst>
                                </p:cTn>
                              </p:par>
                              <p:par>
                                <p:cTn id="22" presetID="10" presetClass="entr" presetSubtype="0" fill="hold" nodeType="withEffect">
                                  <p:childTnLst>
                                    <p:set>
                                      <p:cBhvr>
                                        <p:cTn id="23" dur="1" fill="hold">
                                          <p:stCondLst>
                                            <p:cond delay="0"/>
                                          </p:stCondLst>
                                        </p:cTn>
                                        <p:tgtEl>
                                          <p:spTgt spid="64"/>
                                        </p:tgtEl>
                                        <p:attrNameLst>
                                          <p:attrName>style.visibility</p:attrName>
                                        </p:attrNameLst>
                                      </p:cBhvr>
                                      <p:to>
                                        <p:strVal val="visible"/>
                                      </p:to>
                                    </p:set>
                                    <p:animEffect transition="in" filter="fade">
                                      <p:cBhvr>
                                        <p:cTn id="24" dur="500"/>
                                        <p:tgtEl>
                                          <p:spTgt spid="64"/>
                                        </p:tgtEl>
                                      </p:cBhvr>
                                    </p:animEffect>
                                  </p:childTnLst>
                                </p:cTn>
                              </p:par>
                            </p:childTnLst>
                          </p:cTn>
                        </p:par>
                        <p:par>
                          <p:cTn id="25" fill="hold" nodeType="withGroup">
                            <p:stCondLst>
                              <p:cond delay="2500"/>
                            </p:stCondLst>
                            <p:childTnLst>
                              <p:par>
                                <p:cTn id="26" presetID="10" presetClass="entr" presetSubtype="0" fill="hold" nodeType="afterEffect">
                                  <p:childTnLst>
                                    <p:set>
                                      <p:cBhvr>
                                        <p:cTn id="27" dur="1" fill="hold">
                                          <p:stCondLst>
                                            <p:cond delay="0"/>
                                          </p:stCondLst>
                                        </p:cTn>
                                        <p:tgtEl>
                                          <p:spTgt spid="66"/>
                                        </p:tgtEl>
                                        <p:attrNameLst>
                                          <p:attrName>style.visibility</p:attrName>
                                        </p:attrNameLst>
                                      </p:cBhvr>
                                      <p:to>
                                        <p:strVal val="visible"/>
                                      </p:to>
                                    </p:set>
                                    <p:animEffect transition="in" filter="fade">
                                      <p:cBhvr>
                                        <p:cTn id="28" dur="500"/>
                                        <p:tgtEl>
                                          <p:spTgt spid="66"/>
                                        </p:tgtEl>
                                      </p:cBhvr>
                                    </p:animEffect>
                                  </p:childTnLst>
                                </p:cTn>
                              </p:par>
                            </p:childTnLst>
                          </p:cTn>
                        </p:par>
                        <p:par>
                          <p:cTn id="29" fill="hold" nodeType="withGroup">
                            <p:stCondLst>
                              <p:cond delay="3000"/>
                            </p:stCondLst>
                            <p:childTnLst>
                              <p:par>
                                <p:cTn id="30" presetID="53" presetClass="entr" presetSubtype="0" fill="hold" nodeType="afterEffect">
                                  <p:childTnLst>
                                    <p:set>
                                      <p:cBhvr>
                                        <p:cTn id="31" dur="1" fill="hold">
                                          <p:stCondLst>
                                            <p:cond delay="0"/>
                                          </p:stCondLst>
                                        </p:cTn>
                                        <p:tgtEl>
                                          <p:spTgt spid="76"/>
                                        </p:tgtEl>
                                        <p:attrNameLst>
                                          <p:attrName>style.visibility</p:attrName>
                                        </p:attrNameLst>
                                      </p:cBhvr>
                                      <p:to>
                                        <p:strVal val="visible"/>
                                      </p:to>
                                    </p:set>
                                    <p:anim calcmode="lin" valueType="num">
                                      <p:cBhvr>
                                        <p:cTn id="32" dur="500" fill="hold"/>
                                        <p:tgtEl>
                                          <p:spTgt spid="76"/>
                                        </p:tgtEl>
                                        <p:attrNameLst>
                                          <p:attrName>ppt_w</p:attrName>
                                        </p:attrNameLst>
                                      </p:cBhvr>
                                      <p:tavLst>
                                        <p:tav tm="0">
                                          <p:val>
                                            <p:fltVal val="0"/>
                                          </p:val>
                                        </p:tav>
                                        <p:tav tm="100000">
                                          <p:val>
                                            <p:strVal val="#ppt_w"/>
                                          </p:val>
                                        </p:tav>
                                      </p:tavLst>
                                    </p:anim>
                                    <p:anim calcmode="lin" valueType="num">
                                      <p:cBhvr>
                                        <p:cTn id="33" dur="500" fill="hold"/>
                                        <p:tgtEl>
                                          <p:spTgt spid="76"/>
                                        </p:tgtEl>
                                        <p:attrNameLst>
                                          <p:attrName>ppt_h</p:attrName>
                                        </p:attrNameLst>
                                      </p:cBhvr>
                                      <p:tavLst>
                                        <p:tav tm="0">
                                          <p:val>
                                            <p:fltVal val="0"/>
                                          </p:val>
                                        </p:tav>
                                        <p:tav tm="100000">
                                          <p:val>
                                            <p:strVal val="#ppt_h"/>
                                          </p:val>
                                        </p:tav>
                                      </p:tavLst>
                                    </p:anim>
                                    <p:animEffect transition="in" filter="fade">
                                      <p:cBhvr>
                                        <p:cTn id="34" dur="500"/>
                                        <p:tgtEl>
                                          <p:spTgt spid="76"/>
                                        </p:tgtEl>
                                      </p:cBhvr>
                                    </p:animEffect>
                                  </p:childTnLst>
                                </p:cTn>
                              </p:par>
                            </p:childTnLst>
                          </p:cTn>
                        </p:par>
                        <p:par>
                          <p:cTn id="35" fill="hold" nodeType="withGroup">
                            <p:stCondLst>
                              <p:cond delay="3500"/>
                            </p:stCondLst>
                            <p:childTnLst>
                              <p:par>
                                <p:cTn id="36" presetID="22" presetClass="entr" presetSubtype="1" fill="hold" grpId="0" nodeType="afterEffect">
                                  <p:childTnLst>
                                    <p:set>
                                      <p:cBhvr>
                                        <p:cTn id="37" dur="1" fill="hold">
                                          <p:stCondLst>
                                            <p:cond delay="0"/>
                                          </p:stCondLst>
                                        </p:cTn>
                                        <p:tgtEl>
                                          <p:spTgt spid="73"/>
                                        </p:tgtEl>
                                        <p:attrNameLst>
                                          <p:attrName>style.visibility</p:attrName>
                                        </p:attrNameLst>
                                      </p:cBhvr>
                                      <p:to>
                                        <p:strVal val="visible"/>
                                      </p:to>
                                    </p:set>
                                    <p:animEffect transition="in" filter="wipe(up)">
                                      <p:cBhvr>
                                        <p:cTn id="38" dur="500"/>
                                        <p:tgtEl>
                                          <p:spTgt spid="73"/>
                                        </p:tgtEl>
                                      </p:cBhvr>
                                    </p:animEffect>
                                  </p:childTnLst>
                                </p:cTn>
                              </p:par>
                            </p:childTnLst>
                          </p:cTn>
                        </p:par>
                      </p:childTnLst>
                    </p:cTn>
                  </p:par>
                  <p:par>
                    <p:cTn id="39" fill="hold" nodeType="clickPar">
                      <p:stCondLst>
                        <p:cond delay="indefinite"/>
                        <p:cond evt="onBegin" delay="0">
                          <p:tn val="38"/>
                        </p:cond>
                      </p:stCondLst>
                      <p:childTnLst>
                        <p:par>
                          <p:cTn id="40" fill="hold" nodeType="withGroup">
                            <p:stCondLst>
                              <p:cond delay="indefinite"/>
                            </p:stCondLst>
                          </p:cTn>
                        </p:par>
                        <p:par>
                          <p:cTn id="41" fill="hold" nodeType="afterGroup">
                            <p:stCondLst>
                              <p:cond delay="0"/>
                            </p:stCondLst>
                            <p:childTnLst>
                              <p:par>
                                <p:cTn id="42" presetID="10" presetClass="entr" presetSubtype="0" fill="hold" nodeType="clickEffect">
                                  <p:stCondLst>
                                    <p:cond delay="0"/>
                                  </p:stCondLst>
                                  <p:childTnLst>
                                    <p:set>
                                      <p:cBhvr>
                                        <p:cTn id="43" dur="1" fill="hold">
                                          <p:stCondLst>
                                            <p:cond delay="0"/>
                                          </p:stCondLst>
                                        </p:cTn>
                                        <p:tgtEl>
                                          <p:spTgt spid="73">
                                            <p:txEl>
                                              <p:pRg st="0" end="0"/>
                                            </p:txEl>
                                          </p:spTgt>
                                        </p:tgtEl>
                                        <p:attrNameLst>
                                          <p:attrName>style.visibility</p:attrName>
                                        </p:attrNameLst>
                                      </p:cBhvr>
                                      <p:to>
                                        <p:strVal val="visible"/>
                                      </p:to>
                                    </p:set>
                                    <p:animEffect transition="in" filter="fade">
                                      <p:cBhvr>
                                        <p:cTn id="44" dur="500"/>
                                        <p:tgtEl>
                                          <p:spTgt spid="73">
                                            <p:txEl>
                                              <p:pRg st="0" end="0"/>
                                            </p:txEl>
                                          </p:spTgt>
                                        </p:tgtEl>
                                      </p:cBhvr>
                                    </p:animEffect>
                                  </p:childTnLst>
                                </p:cTn>
                              </p:par>
                              <p:par>
                                <p:cTn id="45" presetID="10" presetClass="entr" presetSubtype="0" fill="hold" nodeType="withEffect">
                                  <p:stCondLst>
                                    <p:cond delay="0"/>
                                  </p:stCondLst>
                                  <p:childTnLst>
                                    <p:set>
                                      <p:cBhvr>
                                        <p:cTn id="46" dur="1" fill="hold">
                                          <p:stCondLst>
                                            <p:cond delay="0"/>
                                          </p:stCondLst>
                                        </p:cTn>
                                        <p:tgtEl>
                                          <p:spTgt spid="73">
                                            <p:txEl>
                                              <p:pRg st="1" end="1"/>
                                            </p:txEl>
                                          </p:spTgt>
                                        </p:tgtEl>
                                        <p:attrNameLst>
                                          <p:attrName>style.visibility</p:attrName>
                                        </p:attrNameLst>
                                      </p:cBhvr>
                                      <p:to>
                                        <p:strVal val="visible"/>
                                      </p:to>
                                    </p:set>
                                    <p:animEffect transition="in" filter="fade">
                                      <p:cBhvr>
                                        <p:cTn id="47" dur="500"/>
                                        <p:tgtEl>
                                          <p:spTgt spid="73">
                                            <p:txEl>
                                              <p:pRg st="1" end="1"/>
                                            </p:txEl>
                                          </p:spTgt>
                                        </p:tgtEl>
                                      </p:cBhvr>
                                    </p:animEffect>
                                  </p:childTnLst>
                                </p:cTn>
                              </p:par>
                              <p:par>
                                <p:cTn id="48" presetID="2" presetClass="entr" presetSubtype="6" accel="52000" fill="hold" nodeType="with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1600" fill="hold"/>
                                        <p:tgtEl>
                                          <p:spTgt spid="26"/>
                                        </p:tgtEl>
                                        <p:attrNameLst>
                                          <p:attrName>ppt_x</p:attrName>
                                        </p:attrNameLst>
                                      </p:cBhvr>
                                      <p:tavLst>
                                        <p:tav tm="0">
                                          <p:val>
                                            <p:strVal val="1+#ppt_w/2"/>
                                          </p:val>
                                        </p:tav>
                                        <p:tav tm="100000">
                                          <p:val>
                                            <p:strVal val="#ppt_x"/>
                                          </p:val>
                                        </p:tav>
                                      </p:tavLst>
                                    </p:anim>
                                    <p:anim calcmode="lin" valueType="num">
                                      <p:cBhvr additive="base">
                                        <p:cTn id="51" dur="16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Lst>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219" name="文本框 13314"/>
          <p:cNvSpPr txBox="1">
            <a:spLocks noChangeArrowheads="1"/>
          </p:cNvSpPr>
          <p:nvPr/>
        </p:nvSpPr>
        <p:spPr bwMode="auto">
          <a:xfrm>
            <a:off x="7315200" y="381000"/>
            <a:ext cx="4673600" cy="641350"/>
          </a:xfrm>
          <a:prstGeom prst="rect">
            <a:avLst/>
          </a:prstGeom>
          <a:noFill/>
          <a:ln w="9525">
            <a:noFill/>
            <a:miter lim="800000"/>
          </a:ln>
        </p:spPr>
        <p:txBody>
          <a:bodyPr>
            <a:spAutoFit/>
          </a:bodyPr>
          <a:lstStyle/>
          <a:p>
            <a:pPr eaLnBrk="1" hangingPunct="1">
              <a:spcBef>
                <a:spcPct val="50000"/>
              </a:spcBef>
              <a:buFont typeface="Arial" pitchFamily="34" charset="0"/>
              <a:buNone/>
            </a:pPr>
            <a:r>
              <a:rPr lang="zh-CN" altLang="en-US" sz="3600"/>
              <a:t>作者简介</a:t>
            </a:r>
          </a:p>
        </p:txBody>
      </p:sp>
      <p:sp>
        <p:nvSpPr>
          <p:cNvPr id="9220" name="直接连接符 13315"/>
          <p:cNvSpPr>
            <a:spLocks noChangeShapeType="1"/>
          </p:cNvSpPr>
          <p:nvPr/>
        </p:nvSpPr>
        <p:spPr bwMode="auto">
          <a:xfrm>
            <a:off x="0" y="1219200"/>
            <a:ext cx="12192000" cy="0"/>
          </a:xfrm>
          <a:prstGeom prst="line">
            <a:avLst/>
          </a:prstGeom>
          <a:noFill/>
          <a:ln w="38100">
            <a:solidFill>
              <a:schemeClr val="tx1"/>
            </a:solidFill>
            <a:round/>
          </a:ln>
        </p:spPr>
        <p:txBody>
          <a:bodyPr/>
          <a:lstStyle/>
          <a:p>
            <a:endParaRPr lang="zh-CN" altLang="en-US"/>
          </a:p>
        </p:txBody>
      </p:sp>
      <p:sp>
        <p:nvSpPr>
          <p:cNvPr id="9221" name="文本框 13320"/>
          <p:cNvSpPr txBox="1">
            <a:spLocks noChangeArrowheads="1"/>
          </p:cNvSpPr>
          <p:nvPr/>
        </p:nvSpPr>
        <p:spPr bwMode="auto">
          <a:xfrm>
            <a:off x="6807200" y="1371601"/>
            <a:ext cx="4876800" cy="4154984"/>
          </a:xfrm>
          <a:prstGeom prst="rect">
            <a:avLst/>
          </a:prstGeom>
          <a:noFill/>
          <a:ln w="9525">
            <a:noFill/>
            <a:miter lim="800000"/>
          </a:ln>
        </p:spPr>
        <p:txBody>
          <a:bodyPr>
            <a:spAutoFit/>
          </a:bodyPr>
          <a:lstStyle/>
          <a:p>
            <a:pPr>
              <a:spcBef>
                <a:spcPct val="50000"/>
              </a:spcBef>
              <a:buFont typeface="Arial" pitchFamily="34" charset="0"/>
              <a:buNone/>
            </a:pPr>
            <a:r>
              <a:rPr lang="zh-CN" altLang="en-US" sz="2400" b="1"/>
              <a:t>朱自清，生于光绪二十四年十月初九</a:t>
            </a:r>
            <a:r>
              <a:rPr lang="en-US" altLang="zh-CN" sz="2400" b="1"/>
              <a:t>( 1898</a:t>
            </a:r>
            <a:r>
              <a:rPr lang="zh-CN" altLang="en-US" sz="2400" b="1"/>
              <a:t>年</a:t>
            </a:r>
            <a:r>
              <a:rPr lang="en-US" altLang="zh-CN" sz="2400" b="1"/>
              <a:t>11</a:t>
            </a:r>
            <a:r>
              <a:rPr lang="zh-CN" altLang="en-US" sz="2400" b="1"/>
              <a:t>月</a:t>
            </a:r>
            <a:r>
              <a:rPr lang="en-US" altLang="zh-CN" sz="2400" b="1"/>
              <a:t>22</a:t>
            </a:r>
            <a:r>
              <a:rPr lang="zh-CN" altLang="en-US" sz="2400" b="1"/>
              <a:t>日</a:t>
            </a:r>
            <a:r>
              <a:rPr lang="en-US" altLang="zh-CN" sz="2400" b="1"/>
              <a:t>)</a:t>
            </a:r>
            <a:r>
              <a:rPr lang="zh-CN" altLang="en-US" sz="2400" b="1"/>
              <a:t>，卒于</a:t>
            </a:r>
            <a:r>
              <a:rPr lang="en-US" altLang="zh-CN" sz="2400" b="1"/>
              <a:t>1948</a:t>
            </a:r>
            <a:r>
              <a:rPr lang="zh-CN" altLang="en-US" sz="2400" b="1"/>
              <a:t>年</a:t>
            </a:r>
            <a:r>
              <a:rPr lang="en-US" altLang="zh-CN" sz="2400" b="1"/>
              <a:t>8</a:t>
            </a:r>
            <a:r>
              <a:rPr lang="zh-CN" altLang="en-US" sz="2400" b="1"/>
              <a:t>月</a:t>
            </a:r>
            <a:r>
              <a:rPr lang="en-US" altLang="zh-CN" sz="2400" b="1"/>
              <a:t>12</a:t>
            </a:r>
            <a:r>
              <a:rPr lang="zh-CN" altLang="en-US" sz="2400" b="1"/>
              <a:t>日。原名自华，号秋实，取“春华秋实”之意，为勉励自己在困境中不丧志，不灰心，保持清白，不与坏人同流合污，便取</a:t>
            </a:r>
            <a:r>
              <a:rPr lang="en-US" altLang="zh-CN" sz="2400" b="1"/>
              <a:t>《</a:t>
            </a:r>
            <a:r>
              <a:rPr lang="zh-CN" altLang="en-US" sz="2400" b="1"/>
              <a:t>楚辞</a:t>
            </a:r>
            <a:r>
              <a:rPr lang="en-US" altLang="zh-CN" sz="2400" b="1"/>
              <a:t>·</a:t>
            </a:r>
            <a:r>
              <a:rPr lang="zh-CN" altLang="en-US" sz="2400" b="1"/>
              <a:t>卜居</a:t>
            </a:r>
            <a:r>
              <a:rPr lang="en-US" altLang="zh-CN" sz="2400" b="1"/>
              <a:t>》</a:t>
            </a:r>
            <a:r>
              <a:rPr lang="zh-CN" altLang="en-US" sz="2400" b="1"/>
              <a:t>，“宁廉洁正直以自清”中“自清”二字，改名“朱自清”，字“佩弦”。籍贯浙江绍兴，生于江苏海宁。著名诗人、作家、教授、民主战士。</a:t>
            </a:r>
          </a:p>
        </p:txBody>
      </p:sp>
      <p:grpSp>
        <p:nvGrpSpPr>
          <p:cNvPr id="2" name="组合 13326"/>
          <p:cNvGrpSpPr/>
          <p:nvPr/>
        </p:nvGrpSpPr>
        <p:grpSpPr>
          <a:xfrm>
            <a:off x="711201" y="2286000"/>
            <a:ext cx="4779433" cy="2819400"/>
            <a:chOff x="3742" y="0"/>
            <a:chExt cx="2018" cy="1344"/>
          </a:xfrm>
        </p:grpSpPr>
        <p:pic>
          <p:nvPicPr>
            <p:cNvPr id="9223" name="图片 13327" descr="zzq"/>
            <p:cNvPicPr>
              <a:picLocks noChangeAspect="1" noChangeArrowheads="1"/>
            </p:cNvPicPr>
            <p:nvPr/>
          </p:nvPicPr>
          <p:blipFill>
            <a:blip r:embed="rId2"/>
            <a:stretch>
              <a:fillRect/>
            </a:stretch>
          </p:blipFill>
          <p:spPr bwMode="auto">
            <a:xfrm>
              <a:off x="4703" y="0"/>
              <a:ext cx="1057" cy="1344"/>
            </a:xfrm>
            <a:prstGeom prst="rect">
              <a:avLst/>
            </a:prstGeom>
            <a:noFill/>
            <a:ln w="9525">
              <a:noFill/>
              <a:miter lim="800000"/>
            </a:ln>
          </p:spPr>
        </p:pic>
        <p:pic>
          <p:nvPicPr>
            <p:cNvPr id="9224" name="图片 13328" descr="1">
              <a:hlinkClick r:id="rId4"/>
            </p:cNvPr>
            <p:cNvPicPr>
              <a:picLocks noChangeAspect="1" noChangeArrowheads="1"/>
            </p:cNvPicPr>
            <p:nvPr/>
          </p:nvPicPr>
          <p:blipFill>
            <a:blip r:embed="rId3"/>
            <a:stretch>
              <a:fillRect/>
            </a:stretch>
          </p:blipFill>
          <p:spPr bwMode="auto">
            <a:xfrm>
              <a:off x="3742" y="0"/>
              <a:ext cx="1020" cy="1344"/>
            </a:xfrm>
            <a:prstGeom prst="rect">
              <a:avLst/>
            </a:prstGeom>
            <a:noFill/>
            <a:ln w="9525">
              <a:noFill/>
              <a:miter lim="800000"/>
            </a:ln>
          </p:spPr>
        </p:pic>
      </p:grpSp>
    </p:spTree>
  </p:cSld>
  <p:clrMapOvr>
    <a:masterClrMapping/>
  </p:clrMapOvr>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243" name="文本框 29698"/>
          <p:cNvSpPr txBox="1">
            <a:spLocks noChangeArrowheads="1"/>
          </p:cNvSpPr>
          <p:nvPr/>
        </p:nvSpPr>
        <p:spPr bwMode="auto">
          <a:xfrm>
            <a:off x="7315200" y="381000"/>
            <a:ext cx="4673600" cy="641350"/>
          </a:xfrm>
          <a:prstGeom prst="rect">
            <a:avLst/>
          </a:prstGeom>
          <a:noFill/>
          <a:ln w="9525">
            <a:noFill/>
            <a:miter lim="800000"/>
          </a:ln>
        </p:spPr>
        <p:txBody>
          <a:bodyPr>
            <a:spAutoFit/>
          </a:bodyPr>
          <a:lstStyle/>
          <a:p>
            <a:pPr eaLnBrk="1" hangingPunct="1">
              <a:spcBef>
                <a:spcPct val="50000"/>
              </a:spcBef>
              <a:buFont typeface="Arial" pitchFamily="34" charset="0"/>
              <a:buNone/>
            </a:pPr>
            <a:r>
              <a:rPr lang="zh-CN" altLang="en-US" sz="3600"/>
              <a:t>作者简介</a:t>
            </a:r>
          </a:p>
        </p:txBody>
      </p:sp>
      <p:sp>
        <p:nvSpPr>
          <p:cNvPr id="10244" name="直接连接符 29699"/>
          <p:cNvSpPr>
            <a:spLocks noChangeShapeType="1"/>
          </p:cNvSpPr>
          <p:nvPr/>
        </p:nvSpPr>
        <p:spPr bwMode="auto">
          <a:xfrm>
            <a:off x="0" y="1219200"/>
            <a:ext cx="12192000" cy="0"/>
          </a:xfrm>
          <a:prstGeom prst="line">
            <a:avLst/>
          </a:prstGeom>
          <a:noFill/>
          <a:ln w="38100">
            <a:solidFill>
              <a:schemeClr val="tx1"/>
            </a:solidFill>
            <a:round/>
          </a:ln>
        </p:spPr>
        <p:txBody>
          <a:bodyPr/>
          <a:lstStyle/>
          <a:p>
            <a:endParaRPr lang="zh-CN" altLang="en-US"/>
          </a:p>
        </p:txBody>
      </p:sp>
      <p:pic>
        <p:nvPicPr>
          <p:cNvPr id="10245" name="图片 29704" descr="3">
            <a:hlinkClick r:id="rId3"/>
          </p:cNvPr>
          <p:cNvPicPr>
            <a:picLocks noChangeAspect="1" noChangeArrowheads="1"/>
          </p:cNvPicPr>
          <p:nvPr/>
        </p:nvPicPr>
        <p:blipFill>
          <a:blip r:embed="rId2"/>
          <a:stretch>
            <a:fillRect/>
          </a:stretch>
        </p:blipFill>
        <p:spPr bwMode="auto">
          <a:xfrm>
            <a:off x="406400" y="1600200"/>
            <a:ext cx="4269317" cy="4724400"/>
          </a:xfrm>
          <a:prstGeom prst="rect">
            <a:avLst/>
          </a:prstGeom>
          <a:noFill/>
          <a:ln w="9525">
            <a:noFill/>
            <a:miter lim="800000"/>
          </a:ln>
        </p:spPr>
      </p:pic>
      <p:sp>
        <p:nvSpPr>
          <p:cNvPr id="10246" name="文本框 29705"/>
          <p:cNvSpPr txBox="1">
            <a:spLocks noChangeArrowheads="1"/>
          </p:cNvSpPr>
          <p:nvPr/>
        </p:nvSpPr>
        <p:spPr bwMode="auto">
          <a:xfrm>
            <a:off x="5080001" y="1371601"/>
            <a:ext cx="6720417" cy="2739211"/>
          </a:xfrm>
          <a:prstGeom prst="rect">
            <a:avLst/>
          </a:prstGeom>
          <a:noFill/>
          <a:ln w="9525">
            <a:noFill/>
            <a:miter lim="800000"/>
          </a:ln>
        </p:spPr>
        <p:txBody>
          <a:bodyPr>
            <a:spAutoFit/>
          </a:bodyPr>
          <a:lstStyle/>
          <a:p>
            <a:pPr>
              <a:spcBef>
                <a:spcPct val="50000"/>
              </a:spcBef>
              <a:buFont typeface="Arial" pitchFamily="34" charset="0"/>
              <a:buNone/>
            </a:pPr>
            <a:r>
              <a:rPr lang="zh-CN" altLang="en-US" sz="2800" b="1">
                <a:solidFill>
                  <a:srgbClr val="CC0066"/>
                </a:solidFill>
                <a:latin typeface="华文隶书" pitchFamily="2" charset="-122"/>
                <a:ea typeface="华文隶书" pitchFamily="2" charset="-122"/>
              </a:rPr>
              <a:t>主要作品有：</a:t>
            </a:r>
          </a:p>
          <a:p>
            <a:pPr>
              <a:spcBef>
                <a:spcPct val="50000"/>
              </a:spcBef>
              <a:buFont typeface="Arial" pitchFamily="34" charset="0"/>
              <a:buNone/>
            </a:pPr>
            <a:r>
              <a:rPr lang="en-US" altLang="zh-CN" sz="2400" b="1">
                <a:solidFill>
                  <a:srgbClr val="FF0000"/>
                </a:solidFill>
                <a:latin typeface="宋体" pitchFamily="2" charset="-122"/>
              </a:rPr>
              <a:t>《</a:t>
            </a:r>
            <a:r>
              <a:rPr lang="zh-CN" altLang="en-US" sz="2400" b="1">
                <a:solidFill>
                  <a:srgbClr val="FF0000"/>
                </a:solidFill>
                <a:latin typeface="宋体" pitchFamily="2" charset="-122"/>
              </a:rPr>
              <a:t>雪朝</a:t>
            </a:r>
            <a:r>
              <a:rPr lang="en-US" altLang="zh-CN" sz="2400" b="1">
                <a:solidFill>
                  <a:srgbClr val="FF0000"/>
                </a:solidFill>
                <a:latin typeface="宋体" pitchFamily="2" charset="-122"/>
              </a:rPr>
              <a:t>》</a:t>
            </a:r>
            <a:r>
              <a:rPr lang="zh-CN" altLang="en-US" sz="2400" b="1">
                <a:solidFill>
                  <a:srgbClr val="FF0000"/>
                </a:solidFill>
                <a:latin typeface="宋体" pitchFamily="2" charset="-122"/>
              </a:rPr>
              <a:t>（诗集）</a:t>
            </a:r>
            <a:r>
              <a:rPr lang="en-US" altLang="zh-CN" sz="2400" b="1">
                <a:solidFill>
                  <a:srgbClr val="FF0000"/>
                </a:solidFill>
                <a:latin typeface="宋体" pitchFamily="2" charset="-122"/>
              </a:rPr>
              <a:t>1922</a:t>
            </a:r>
            <a:r>
              <a:rPr lang="zh-CN" altLang="en-US" sz="2400" b="1">
                <a:solidFill>
                  <a:srgbClr val="FF0000"/>
                </a:solidFill>
                <a:latin typeface="宋体" pitchFamily="2" charset="-122"/>
              </a:rPr>
              <a:t>，</a:t>
            </a:r>
          </a:p>
          <a:p>
            <a:pPr>
              <a:spcBef>
                <a:spcPct val="50000"/>
              </a:spcBef>
              <a:buFont typeface="Arial" pitchFamily="34" charset="0"/>
              <a:buNone/>
            </a:pPr>
            <a:r>
              <a:rPr lang="en-US" altLang="zh-CN" sz="2400" b="1">
                <a:solidFill>
                  <a:srgbClr val="FF0000"/>
                </a:solidFill>
                <a:latin typeface="宋体" pitchFamily="2" charset="-122"/>
              </a:rPr>
              <a:t>《</a:t>
            </a:r>
            <a:r>
              <a:rPr lang="zh-CN" altLang="en-US" sz="2400" b="1">
                <a:solidFill>
                  <a:srgbClr val="FF0000"/>
                </a:solidFill>
                <a:latin typeface="宋体" pitchFamily="2" charset="-122"/>
              </a:rPr>
              <a:t>踪迹</a:t>
            </a:r>
            <a:r>
              <a:rPr lang="en-US" altLang="zh-CN" sz="2400" b="1">
                <a:solidFill>
                  <a:srgbClr val="FF0000"/>
                </a:solidFill>
                <a:latin typeface="宋体" pitchFamily="2" charset="-122"/>
              </a:rPr>
              <a:t>》</a:t>
            </a:r>
            <a:r>
              <a:rPr lang="zh-CN" altLang="en-US" sz="2400" b="1">
                <a:solidFill>
                  <a:srgbClr val="FF0000"/>
                </a:solidFill>
                <a:latin typeface="宋体" pitchFamily="2" charset="-122"/>
              </a:rPr>
              <a:t>（诗与散文）</a:t>
            </a:r>
            <a:r>
              <a:rPr lang="en-US" altLang="zh-CN" sz="2400" b="1">
                <a:solidFill>
                  <a:srgbClr val="FF0000"/>
                </a:solidFill>
                <a:latin typeface="宋体" pitchFamily="2" charset="-122"/>
              </a:rPr>
              <a:t>1924</a:t>
            </a:r>
            <a:r>
              <a:rPr lang="zh-CN" altLang="en-US" sz="2400" b="1">
                <a:solidFill>
                  <a:srgbClr val="FF0000"/>
                </a:solidFill>
                <a:latin typeface="宋体" pitchFamily="2" charset="-122"/>
              </a:rPr>
              <a:t>，</a:t>
            </a:r>
          </a:p>
          <a:p>
            <a:pPr>
              <a:spcBef>
                <a:spcPct val="50000"/>
              </a:spcBef>
              <a:buFont typeface="Arial" pitchFamily="34" charset="0"/>
              <a:buNone/>
            </a:pPr>
            <a:r>
              <a:rPr lang="en-US" altLang="zh-CN" sz="2400" b="1">
                <a:solidFill>
                  <a:srgbClr val="FF0000"/>
                </a:solidFill>
                <a:latin typeface="宋体" pitchFamily="2" charset="-122"/>
              </a:rPr>
              <a:t>《</a:t>
            </a:r>
            <a:r>
              <a:rPr lang="zh-CN" altLang="en-US" sz="2400" b="1">
                <a:solidFill>
                  <a:srgbClr val="FF0000"/>
                </a:solidFill>
                <a:latin typeface="宋体" pitchFamily="2" charset="-122"/>
              </a:rPr>
              <a:t>背影</a:t>
            </a:r>
            <a:r>
              <a:rPr lang="en-US" altLang="zh-CN" sz="2400" b="1">
                <a:solidFill>
                  <a:srgbClr val="FF0000"/>
                </a:solidFill>
                <a:latin typeface="宋体" pitchFamily="2" charset="-122"/>
              </a:rPr>
              <a:t>》</a:t>
            </a:r>
            <a:r>
              <a:rPr lang="zh-CN" altLang="en-US" sz="2400" b="1">
                <a:solidFill>
                  <a:srgbClr val="FF0000"/>
                </a:solidFill>
                <a:latin typeface="宋体" pitchFamily="2" charset="-122"/>
              </a:rPr>
              <a:t>（散文集）</a:t>
            </a:r>
            <a:r>
              <a:rPr lang="en-US" altLang="zh-CN" sz="2400" b="1">
                <a:solidFill>
                  <a:srgbClr val="FF0000"/>
                </a:solidFill>
                <a:latin typeface="宋体" pitchFamily="2" charset="-122"/>
              </a:rPr>
              <a:t>1928</a:t>
            </a:r>
            <a:r>
              <a:rPr lang="zh-CN" altLang="en-US" sz="2400" b="1">
                <a:solidFill>
                  <a:srgbClr val="FF0000"/>
                </a:solidFill>
                <a:latin typeface="宋体" pitchFamily="2" charset="-122"/>
              </a:rPr>
              <a:t>，</a:t>
            </a:r>
          </a:p>
          <a:p>
            <a:pPr>
              <a:spcBef>
                <a:spcPct val="50000"/>
              </a:spcBef>
              <a:buFont typeface="Arial" pitchFamily="34" charset="0"/>
              <a:buNone/>
            </a:pPr>
            <a:r>
              <a:rPr lang="en-US" altLang="zh-CN" sz="2400" b="1">
                <a:solidFill>
                  <a:srgbClr val="FF0000"/>
                </a:solidFill>
                <a:latin typeface="宋体" pitchFamily="2" charset="-122"/>
              </a:rPr>
              <a:t>《</a:t>
            </a:r>
            <a:r>
              <a:rPr lang="zh-CN" altLang="en-US" sz="2400" b="1">
                <a:solidFill>
                  <a:srgbClr val="FF0000"/>
                </a:solidFill>
                <a:latin typeface="宋体" pitchFamily="2" charset="-122"/>
              </a:rPr>
              <a:t>欧游杂记</a:t>
            </a:r>
            <a:r>
              <a:rPr lang="en-US" altLang="zh-CN" sz="2400" b="1">
                <a:solidFill>
                  <a:srgbClr val="FF0000"/>
                </a:solidFill>
                <a:latin typeface="宋体" pitchFamily="2" charset="-122"/>
              </a:rPr>
              <a:t>》</a:t>
            </a:r>
            <a:r>
              <a:rPr lang="zh-CN" altLang="en-US" sz="2400" b="1">
                <a:solidFill>
                  <a:srgbClr val="FF0000"/>
                </a:solidFill>
                <a:latin typeface="宋体" pitchFamily="2" charset="-122"/>
              </a:rPr>
              <a:t>（散文集）</a:t>
            </a:r>
            <a:r>
              <a:rPr lang="en-US" altLang="zh-CN" sz="2400" b="1">
                <a:solidFill>
                  <a:srgbClr val="FF0000"/>
                </a:solidFill>
                <a:latin typeface="宋体" pitchFamily="2" charset="-122"/>
              </a:rPr>
              <a:t>1934</a:t>
            </a:r>
            <a:r>
              <a:rPr lang="zh-CN" altLang="en-US" sz="2400">
                <a:solidFill>
                  <a:srgbClr val="FF0000"/>
                </a:solidFill>
                <a:latin typeface="宋体" pitchFamily="2" charset="-122"/>
              </a:rPr>
              <a:t>。</a:t>
            </a:r>
          </a:p>
        </p:txBody>
      </p:sp>
      <p:sp>
        <p:nvSpPr>
          <p:cNvPr id="10247" name="文本框 29706"/>
          <p:cNvSpPr txBox="1">
            <a:spLocks noChangeArrowheads="1"/>
          </p:cNvSpPr>
          <p:nvPr/>
        </p:nvSpPr>
        <p:spPr bwMode="auto">
          <a:xfrm>
            <a:off x="4775200" y="4114800"/>
            <a:ext cx="6699251" cy="2369880"/>
          </a:xfrm>
          <a:prstGeom prst="rect">
            <a:avLst/>
          </a:prstGeom>
          <a:noFill/>
          <a:ln w="9525">
            <a:noFill/>
            <a:miter lim="800000"/>
          </a:ln>
        </p:spPr>
        <p:txBody>
          <a:bodyPr>
            <a:spAutoFit/>
          </a:bodyPr>
          <a:lstStyle/>
          <a:p>
            <a:pPr>
              <a:spcBef>
                <a:spcPct val="50000"/>
              </a:spcBef>
              <a:buFont typeface="Arial" pitchFamily="34" charset="0"/>
              <a:buNone/>
            </a:pPr>
            <a:r>
              <a:rPr lang="zh-CN" altLang="en-US" sz="2800" b="1">
                <a:solidFill>
                  <a:srgbClr val="CC3300"/>
                </a:solidFill>
                <a:latin typeface="Times New Roman" pitchFamily="18" charset="0"/>
                <a:ea typeface="华文隶书" pitchFamily="2" charset="-122"/>
              </a:rPr>
              <a:t>散文名篇</a:t>
            </a:r>
          </a:p>
          <a:p>
            <a:pPr>
              <a:spcBef>
                <a:spcPct val="50000"/>
              </a:spcBef>
              <a:buFont typeface="Arial" pitchFamily="34" charset="0"/>
              <a:buNone/>
            </a:pPr>
            <a:r>
              <a:rPr lang="en-US" altLang="zh-CN" sz="2400" b="1">
                <a:solidFill>
                  <a:srgbClr val="3333CC"/>
                </a:solidFill>
                <a:latin typeface="Times New Roman" pitchFamily="18" charset="0"/>
              </a:rPr>
              <a:t>《</a:t>
            </a:r>
            <a:r>
              <a:rPr lang="zh-CN" altLang="en-US" sz="2400" b="1">
                <a:solidFill>
                  <a:srgbClr val="3333CC"/>
                </a:solidFill>
                <a:latin typeface="Times New Roman" pitchFamily="18" charset="0"/>
              </a:rPr>
              <a:t>春</a:t>
            </a:r>
            <a:r>
              <a:rPr lang="en-US" altLang="zh-CN" sz="2400" b="1">
                <a:solidFill>
                  <a:srgbClr val="3333CC"/>
                </a:solidFill>
                <a:latin typeface="Times New Roman" pitchFamily="18" charset="0"/>
              </a:rPr>
              <a:t>》</a:t>
            </a:r>
            <a:r>
              <a:rPr lang="zh-CN" altLang="en-US" sz="2400" b="1">
                <a:solidFill>
                  <a:srgbClr val="3333CC"/>
                </a:solidFill>
                <a:latin typeface="Times New Roman" pitchFamily="18" charset="0"/>
              </a:rPr>
              <a:t>、</a:t>
            </a:r>
            <a:r>
              <a:rPr lang="en-US" altLang="zh-CN" sz="2400" b="1">
                <a:solidFill>
                  <a:srgbClr val="3333CC"/>
                </a:solidFill>
                <a:latin typeface="Times New Roman" pitchFamily="18" charset="0"/>
              </a:rPr>
              <a:t>《</a:t>
            </a:r>
            <a:r>
              <a:rPr lang="zh-CN" altLang="en-US" sz="2400" b="1">
                <a:solidFill>
                  <a:srgbClr val="3333CC"/>
                </a:solidFill>
                <a:latin typeface="Times New Roman" pitchFamily="18" charset="0"/>
              </a:rPr>
              <a:t>绿</a:t>
            </a:r>
            <a:r>
              <a:rPr lang="en-US" altLang="zh-CN" sz="2400" b="1">
                <a:solidFill>
                  <a:srgbClr val="3333CC"/>
                </a:solidFill>
                <a:latin typeface="Times New Roman" pitchFamily="18" charset="0"/>
              </a:rPr>
              <a:t>》</a:t>
            </a:r>
            <a:r>
              <a:rPr lang="zh-CN" altLang="en-US" sz="2400" b="1">
                <a:solidFill>
                  <a:srgbClr val="3333CC"/>
                </a:solidFill>
                <a:latin typeface="Times New Roman" pitchFamily="18" charset="0"/>
              </a:rPr>
              <a:t>、</a:t>
            </a:r>
            <a:r>
              <a:rPr lang="en-US" altLang="zh-CN" sz="2400" b="1">
                <a:solidFill>
                  <a:srgbClr val="3333CC"/>
                </a:solidFill>
                <a:latin typeface="Times New Roman" pitchFamily="18" charset="0"/>
              </a:rPr>
              <a:t>《</a:t>
            </a:r>
            <a:r>
              <a:rPr lang="zh-CN" altLang="en-US" sz="2400" b="1">
                <a:solidFill>
                  <a:srgbClr val="3333CC"/>
                </a:solidFill>
                <a:latin typeface="Times New Roman" pitchFamily="18" charset="0"/>
              </a:rPr>
              <a:t>背影</a:t>
            </a:r>
            <a:r>
              <a:rPr lang="en-US" altLang="zh-CN" sz="2400" b="1">
                <a:solidFill>
                  <a:srgbClr val="3333CC"/>
                </a:solidFill>
                <a:latin typeface="Times New Roman" pitchFamily="18" charset="0"/>
              </a:rPr>
              <a:t>》</a:t>
            </a:r>
            <a:r>
              <a:rPr lang="zh-CN" altLang="en-US" sz="2400" b="1">
                <a:solidFill>
                  <a:srgbClr val="3333CC"/>
                </a:solidFill>
                <a:latin typeface="Times New Roman" pitchFamily="18" charset="0"/>
              </a:rPr>
              <a:t>、</a:t>
            </a:r>
            <a:r>
              <a:rPr lang="en-US" altLang="zh-CN" sz="2400" b="1">
                <a:solidFill>
                  <a:srgbClr val="3333CC"/>
                </a:solidFill>
                <a:latin typeface="Times New Roman" pitchFamily="18" charset="0"/>
              </a:rPr>
              <a:t>《</a:t>
            </a:r>
            <a:r>
              <a:rPr lang="zh-CN" altLang="en-US" sz="2400" b="1">
                <a:solidFill>
                  <a:srgbClr val="3333CC"/>
                </a:solidFill>
                <a:latin typeface="Times New Roman" pitchFamily="18" charset="0"/>
              </a:rPr>
              <a:t>威尼斯</a:t>
            </a:r>
            <a:r>
              <a:rPr lang="en-US" altLang="zh-CN" sz="2400" b="1">
                <a:solidFill>
                  <a:srgbClr val="3333CC"/>
                </a:solidFill>
                <a:latin typeface="Times New Roman" pitchFamily="18" charset="0"/>
              </a:rPr>
              <a:t>》</a:t>
            </a:r>
            <a:r>
              <a:rPr lang="zh-CN" altLang="en-US" sz="2400" b="1">
                <a:solidFill>
                  <a:srgbClr val="3333CC"/>
                </a:solidFill>
                <a:latin typeface="Times New Roman" pitchFamily="18" charset="0"/>
              </a:rPr>
              <a:t>、</a:t>
            </a:r>
            <a:r>
              <a:rPr lang="en-US" altLang="zh-CN" sz="2400" b="1">
                <a:solidFill>
                  <a:srgbClr val="3333CC"/>
                </a:solidFill>
                <a:latin typeface="Times New Roman" pitchFamily="18" charset="0"/>
              </a:rPr>
              <a:t>《</a:t>
            </a:r>
            <a:r>
              <a:rPr lang="zh-CN" altLang="en-US" sz="2400" b="1">
                <a:solidFill>
                  <a:srgbClr val="3333CC"/>
                </a:solidFill>
                <a:latin typeface="Times New Roman" pitchFamily="18" charset="0"/>
              </a:rPr>
              <a:t>匆匆</a:t>
            </a:r>
            <a:r>
              <a:rPr lang="en-US" altLang="zh-CN" sz="2400" b="1">
                <a:solidFill>
                  <a:srgbClr val="3333CC"/>
                </a:solidFill>
                <a:latin typeface="Times New Roman" pitchFamily="18" charset="0"/>
              </a:rPr>
              <a:t>》</a:t>
            </a:r>
          </a:p>
          <a:p>
            <a:pPr>
              <a:spcBef>
                <a:spcPct val="50000"/>
              </a:spcBef>
              <a:buFont typeface="Arial" pitchFamily="34" charset="0"/>
              <a:buNone/>
            </a:pPr>
            <a:r>
              <a:rPr lang="en-US" altLang="zh-CN" sz="2400" b="1">
                <a:solidFill>
                  <a:srgbClr val="3333CC"/>
                </a:solidFill>
                <a:latin typeface="华文隶书" pitchFamily="2" charset="-122"/>
                <a:ea typeface="华文隶书" pitchFamily="2" charset="-122"/>
              </a:rPr>
              <a:t>《</a:t>
            </a:r>
            <a:r>
              <a:rPr lang="zh-CN" altLang="en-US" sz="2400" b="1">
                <a:solidFill>
                  <a:srgbClr val="3333CC"/>
                </a:solidFill>
                <a:latin typeface="华文隶书" pitchFamily="2" charset="-122"/>
                <a:ea typeface="华文隶书" pitchFamily="2" charset="-122"/>
              </a:rPr>
              <a:t>荷塘月色</a:t>
            </a:r>
            <a:r>
              <a:rPr lang="en-US" altLang="zh-CN" sz="2400" b="1">
                <a:solidFill>
                  <a:srgbClr val="3333CC"/>
                </a:solidFill>
                <a:latin typeface="华文隶书" pitchFamily="2" charset="-122"/>
                <a:ea typeface="华文隶书" pitchFamily="2" charset="-122"/>
              </a:rPr>
              <a:t>》</a:t>
            </a:r>
            <a:r>
              <a:rPr lang="zh-CN" altLang="en-US" sz="2400" b="1">
                <a:solidFill>
                  <a:srgbClr val="3333CC"/>
                </a:solidFill>
                <a:latin typeface="华文隶书" pitchFamily="2" charset="-122"/>
                <a:ea typeface="华文隶书" pitchFamily="2" charset="-122"/>
              </a:rPr>
              <a:t>（</a:t>
            </a:r>
            <a:r>
              <a:rPr lang="en-US" altLang="zh-CN" sz="2400" b="1">
                <a:solidFill>
                  <a:srgbClr val="3333CC"/>
                </a:solidFill>
                <a:latin typeface="华文隶书" pitchFamily="2" charset="-122"/>
                <a:ea typeface="华文隶书" pitchFamily="2" charset="-122"/>
              </a:rPr>
              <a:t>1927.7</a:t>
            </a:r>
            <a:r>
              <a:rPr lang="zh-CN" altLang="en-US" sz="2400" b="1">
                <a:solidFill>
                  <a:srgbClr val="3333CC"/>
                </a:solidFill>
                <a:latin typeface="华文隶书" pitchFamily="2" charset="-122"/>
                <a:ea typeface="华文隶书" pitchFamily="2" charset="-122"/>
              </a:rPr>
              <a:t>）</a:t>
            </a:r>
            <a:r>
              <a:rPr lang="zh-CN" altLang="en-US" sz="2400" b="1">
                <a:solidFill>
                  <a:srgbClr val="3333CC"/>
                </a:solidFill>
                <a:latin typeface="Times New Roman" pitchFamily="18" charset="0"/>
              </a:rPr>
              <a:t>、</a:t>
            </a:r>
            <a:r>
              <a:rPr lang="en-US" altLang="zh-CN" sz="2400" b="1">
                <a:solidFill>
                  <a:srgbClr val="3333CC"/>
                </a:solidFill>
                <a:latin typeface="Times New Roman" pitchFamily="18" charset="0"/>
              </a:rPr>
              <a:t>《</a:t>
            </a:r>
            <a:r>
              <a:rPr lang="zh-CN" altLang="en-US" sz="2400" b="1">
                <a:solidFill>
                  <a:srgbClr val="3333CC"/>
                </a:solidFill>
                <a:latin typeface="Times New Roman" pitchFamily="18" charset="0"/>
              </a:rPr>
              <a:t>桨声灯影里的秦淮河</a:t>
            </a:r>
            <a:r>
              <a:rPr lang="en-US" altLang="zh-CN" sz="2400" b="1">
                <a:solidFill>
                  <a:srgbClr val="3333CC"/>
                </a:solidFill>
                <a:latin typeface="Times New Roman" pitchFamily="18" charset="0"/>
              </a:rPr>
              <a:t>》</a:t>
            </a:r>
            <a:endParaRPr lang="en-US" altLang="zh-CN" sz="2400" b="1">
              <a:solidFill>
                <a:srgbClr val="6600CC"/>
              </a:solidFill>
              <a:latin typeface="Times New Roman" pitchFamily="18" charset="0"/>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3313" name="标题 1"/>
          <p:cNvSpPr>
            <a:spLocks noGrp="1" noChangeArrowheads="1"/>
          </p:cNvSpPr>
          <p:nvPr>
            <p:ph type="title"/>
          </p:nvPr>
        </p:nvSpPr>
        <p:spPr/>
        <p:txBody>
          <a:bodyPr/>
          <a:lstStyle/>
          <a:p>
            <a:r>
              <a:rPr lang="zh-CN" altLang="en-US" smtClean="0">
                <a:solidFill>
                  <a:srgbClr val="0070C0"/>
                </a:solidFill>
                <a:latin typeface="隶书" pitchFamily="49" charset="-122"/>
                <a:ea typeface="隶书" pitchFamily="49" charset="-122"/>
              </a:rPr>
              <a:t>写作背景</a:t>
            </a:r>
          </a:p>
        </p:txBody>
      </p:sp>
      <p:sp>
        <p:nvSpPr>
          <p:cNvPr id="13314" name="内容占位符 2"/>
          <p:cNvSpPr>
            <a:spLocks noGrp="1" noChangeArrowheads="1"/>
          </p:cNvSpPr>
          <p:nvPr>
            <p:ph idx="1"/>
          </p:nvPr>
        </p:nvSpPr>
        <p:spPr/>
        <p:txBody>
          <a:bodyPr/>
          <a:lstStyle/>
          <a:p>
            <a:r>
              <a:rPr lang="zh-CN" altLang="en-US" smtClean="0">
                <a:solidFill>
                  <a:srgbClr val="663300"/>
                </a:solidFill>
                <a:latin typeface="隶书" pitchFamily="49" charset="-122"/>
                <a:ea typeface="隶书" pitchFamily="49" charset="-122"/>
                <a:sym typeface="黑体" pitchFamily="49" charset="-122"/>
              </a:rPr>
              <a:t>本文写与</a:t>
            </a:r>
            <a:r>
              <a:rPr lang="en-US" altLang="zh-CN" smtClean="0">
                <a:solidFill>
                  <a:srgbClr val="663300"/>
                </a:solidFill>
                <a:latin typeface="隶书" pitchFamily="49" charset="-122"/>
                <a:ea typeface="隶书" pitchFamily="49" charset="-122"/>
                <a:sym typeface="黑体" pitchFamily="49" charset="-122"/>
              </a:rPr>
              <a:t>1927</a:t>
            </a:r>
            <a:r>
              <a:rPr lang="zh-CN" altLang="en-US" smtClean="0">
                <a:solidFill>
                  <a:srgbClr val="663300"/>
                </a:solidFill>
                <a:latin typeface="隶书" pitchFamily="49" charset="-122"/>
                <a:ea typeface="隶书" pitchFamily="49" charset="-122"/>
                <a:sym typeface="黑体" pitchFamily="49" charset="-122"/>
              </a:rPr>
              <a:t>年</a:t>
            </a:r>
            <a:r>
              <a:rPr lang="en-US" altLang="zh-CN" smtClean="0">
                <a:solidFill>
                  <a:srgbClr val="663300"/>
                </a:solidFill>
                <a:latin typeface="隶书" pitchFamily="49" charset="-122"/>
                <a:ea typeface="隶书" pitchFamily="49" charset="-122"/>
                <a:sym typeface="黑体" pitchFamily="49" charset="-122"/>
              </a:rPr>
              <a:t>7</a:t>
            </a:r>
            <a:r>
              <a:rPr lang="zh-CN" altLang="en-US" smtClean="0">
                <a:solidFill>
                  <a:srgbClr val="663300"/>
                </a:solidFill>
                <a:latin typeface="隶书" pitchFamily="49" charset="-122"/>
                <a:ea typeface="隶书" pitchFamily="49" charset="-122"/>
                <a:sym typeface="黑体" pitchFamily="49" charset="-122"/>
              </a:rPr>
              <a:t>月，正是蒋介石发动“四</a:t>
            </a:r>
            <a:r>
              <a:rPr lang="en-US" altLang="zh-CN" smtClean="0">
                <a:solidFill>
                  <a:srgbClr val="663300"/>
                </a:solidFill>
                <a:latin typeface="Times New Roman" pitchFamily="18" charset="0"/>
                <a:ea typeface="隶书" pitchFamily="49" charset="-122"/>
                <a:sym typeface="黑体" pitchFamily="49" charset="-122"/>
              </a:rPr>
              <a:t>·</a:t>
            </a:r>
            <a:r>
              <a:rPr lang="zh-CN" altLang="en-US" smtClean="0">
                <a:solidFill>
                  <a:srgbClr val="663300"/>
                </a:solidFill>
                <a:latin typeface="隶书" pitchFamily="49" charset="-122"/>
                <a:ea typeface="隶书" pitchFamily="49" charset="-122"/>
                <a:sym typeface="黑体" pitchFamily="49" charset="-122"/>
              </a:rPr>
              <a:t>一二”反革命政变之后，白色恐怖笼罩着中国大地。此时朱自清先生处于极度苦闷的时期。他是一个在“五四”新文化运动中涌现出来的知识分子，看到很多革命同志堕落，对现实非常不满，可又缺乏信心和勇气去抗争。</a:t>
            </a:r>
          </a:p>
          <a:p>
            <a:r>
              <a:rPr lang="zh-CN" altLang="en-US" smtClean="0">
                <a:solidFill>
                  <a:srgbClr val="663300"/>
                </a:solidFill>
                <a:latin typeface="隶书" pitchFamily="49" charset="-122"/>
                <a:ea typeface="隶书" pitchFamily="49" charset="-122"/>
                <a:sym typeface="黑体" pitchFamily="49" charset="-122"/>
              </a:rPr>
              <a:t>他的妻子陈竹隐女士曾说：</a:t>
            </a:r>
            <a:r>
              <a:rPr lang="en-US" altLang="zh-CN" smtClean="0">
                <a:solidFill>
                  <a:srgbClr val="663300"/>
                </a:solidFill>
                <a:latin typeface="隶书" pitchFamily="49" charset="-122"/>
                <a:ea typeface="隶书" pitchFamily="49" charset="-122"/>
                <a:sym typeface="黑体" pitchFamily="49" charset="-122"/>
              </a:rPr>
              <a:t>“大革命失败后，蒋介石统治了全国。佩弦当时没有找到正确的出路，四顾茫然。”</a:t>
            </a:r>
          </a:p>
          <a:p>
            <a:r>
              <a:rPr lang="zh-CN" altLang="en-US" smtClean="0">
                <a:solidFill>
                  <a:srgbClr val="663300"/>
                </a:solidFill>
                <a:latin typeface="隶书" pitchFamily="49" charset="-122"/>
                <a:ea typeface="隶书" pitchFamily="49" charset="-122"/>
                <a:sym typeface="黑体" pitchFamily="49" charset="-122"/>
              </a:rPr>
              <a:t>可见他当时心情的苦闷。</a:t>
            </a:r>
          </a:p>
        </p:txBody>
      </p:sp>
      <p:pic>
        <p:nvPicPr>
          <p:cNvPr id="9218" name="Picture 2"/>
          <p:cNvPicPr>
            <a:picLocks noChangeAspect="1" noChangeArrowheads="1"/>
          </p:cNvPicPr>
          <p:nvPr/>
        </p:nvPicPr>
        <p:blipFill>
          <a:blip r:embed="rId2"/>
          <a:stretch>
            <a:fillRect/>
          </a:stretch>
        </p:blipFill>
        <p:spPr bwMode="auto">
          <a:xfrm>
            <a:off x="6794256" y="5057775"/>
            <a:ext cx="4324350" cy="1619250"/>
          </a:xfrm>
          <a:prstGeom prst="rect">
            <a:avLst/>
          </a:prstGeom>
          <a:noFill/>
          <a:ln w="9525">
            <a:noFill/>
            <a:miter lim="800000"/>
          </a:ln>
        </p:spPr>
      </p:pic>
    </p:spTree>
  </p:cSld>
  <p:clrMapOvr>
    <a:masterClrMapping/>
  </p:clrMapOvr>
  <p:transition/>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3314" name="标题 31745"/>
          <p:cNvSpPr>
            <a:spLocks noGrp="1" noChangeArrowheads="1"/>
          </p:cNvSpPr>
          <p:nvPr>
            <p:ph type="title"/>
          </p:nvPr>
        </p:nvSpPr>
        <p:spPr>
          <a:xfrm>
            <a:off x="369440" y="356822"/>
            <a:ext cx="4331514" cy="1008063"/>
          </a:xfrm>
        </p:spPr>
        <p:txBody>
          <a:bodyPr/>
          <a:lstStyle/>
          <a:p>
            <a:pPr eaLnBrk="1" hangingPunct="1"/>
            <a:r>
              <a:rPr lang="zh-CN" altLang="en-US" sz="5400" b="1" smtClean="0">
                <a:solidFill>
                  <a:srgbClr val="00B050"/>
                </a:solidFill>
                <a:latin typeface="华文隶书" pitchFamily="2" charset="-122"/>
                <a:ea typeface="华文隶书" pitchFamily="2" charset="-122"/>
              </a:rPr>
              <a:t>自 主 先 学</a:t>
            </a:r>
          </a:p>
        </p:txBody>
      </p:sp>
      <p:sp>
        <p:nvSpPr>
          <p:cNvPr id="31747" name="文本占位符 31746"/>
          <p:cNvSpPr>
            <a:spLocks noGrp="1" noChangeArrowheads="1"/>
          </p:cNvSpPr>
          <p:nvPr>
            <p:ph type="body" idx="1"/>
          </p:nvPr>
        </p:nvSpPr>
        <p:spPr>
          <a:xfrm>
            <a:off x="1" y="1600201"/>
            <a:ext cx="11857567" cy="4824413"/>
          </a:xfrm>
        </p:spPr>
        <p:txBody>
          <a:bodyPr/>
          <a:lstStyle/>
          <a:p>
            <a:pPr eaLnBrk="1" hangingPunct="1"/>
            <a:r>
              <a:rPr lang="zh-CN" altLang="en-US" sz="3600" b="1" smtClean="0">
                <a:latin typeface="隶书" pitchFamily="49" charset="-122"/>
                <a:ea typeface="隶书" pitchFamily="49" charset="-122"/>
              </a:rPr>
              <a:t>生字词</a:t>
            </a:r>
            <a:r>
              <a:rPr lang="en-US" altLang="zh-CN" sz="3600" b="1" smtClean="0">
                <a:latin typeface="隶书" pitchFamily="49" charset="-122"/>
                <a:ea typeface="隶书" pitchFamily="49" charset="-122"/>
              </a:rPr>
              <a:t>:</a:t>
            </a:r>
          </a:p>
          <a:p>
            <a:pPr eaLnBrk="1" hangingPunct="1"/>
            <a:r>
              <a:rPr lang="en-US" altLang="zh-CN" sz="3200" smtClean="0"/>
              <a:t>    </a:t>
            </a:r>
            <a:r>
              <a:rPr lang="en-US" altLang="zh-CN" sz="3200" err="1" smtClean="0">
                <a:solidFill>
                  <a:srgbClr val="FF3300"/>
                </a:solidFill>
              </a:rPr>
              <a:t>xiè       </a:t>
            </a:r>
            <a:r>
              <a:rPr lang="zh-CN" altLang="en-US" sz="3200" smtClean="0">
                <a:solidFill>
                  <a:srgbClr val="FF3300"/>
                </a:solidFill>
              </a:rPr>
              <a:t>　   </a:t>
            </a:r>
            <a:r>
              <a:rPr lang="en-US" altLang="zh-CN" sz="3200" err="1" smtClean="0">
                <a:solidFill>
                  <a:srgbClr val="FF3300"/>
                </a:solidFill>
              </a:rPr>
              <a:t>pì        duó         wěng        mí         niǎo nuó</a:t>
            </a:r>
          </a:p>
          <a:p>
            <a:pPr eaLnBrk="1" hangingPunct="1"/>
            <a:r>
              <a:rPr lang="en-US" altLang="zh-CN" sz="3200" smtClean="0"/>
              <a:t> </a:t>
            </a:r>
            <a:r>
              <a:rPr lang="zh-CN" altLang="en-US" sz="3200" smtClean="0"/>
              <a:t>煤</a:t>
            </a:r>
            <a:r>
              <a:rPr lang="zh-CN" altLang="en-US" sz="3200" smtClean="0">
                <a:solidFill>
                  <a:srgbClr val="0000CC"/>
                </a:solidFill>
              </a:rPr>
              <a:t>屑</a:t>
            </a:r>
            <a:r>
              <a:rPr lang="zh-CN" altLang="en-US" sz="3200" smtClean="0"/>
              <a:t>路     幽</a:t>
            </a:r>
            <a:r>
              <a:rPr lang="zh-CN" altLang="en-US" sz="3200" smtClean="0">
                <a:solidFill>
                  <a:srgbClr val="0000CC"/>
                </a:solidFill>
              </a:rPr>
              <a:t>僻</a:t>
            </a:r>
            <a:r>
              <a:rPr lang="zh-CN" altLang="en-US" sz="3200" smtClean="0"/>
              <a:t>        </a:t>
            </a:r>
            <a:r>
              <a:rPr lang="zh-CN" altLang="en-US" sz="3200" smtClean="0">
                <a:solidFill>
                  <a:srgbClr val="0000CC"/>
                </a:solidFill>
              </a:rPr>
              <a:t>踱</a:t>
            </a:r>
            <a:r>
              <a:rPr lang="zh-CN" altLang="en-US" sz="3200" smtClean="0"/>
              <a:t>着       </a:t>
            </a:r>
            <a:r>
              <a:rPr lang="zh-CN" altLang="en-US" sz="3200" smtClean="0">
                <a:solidFill>
                  <a:srgbClr val="0000CC"/>
                </a:solidFill>
              </a:rPr>
              <a:t>蓊</a:t>
            </a:r>
            <a:r>
              <a:rPr lang="zh-CN" altLang="en-US" sz="3200" smtClean="0"/>
              <a:t>郁       </a:t>
            </a:r>
            <a:r>
              <a:rPr lang="zh-CN" altLang="en-US" sz="3200" smtClean="0">
                <a:solidFill>
                  <a:srgbClr val="0000CC"/>
                </a:solidFill>
              </a:rPr>
              <a:t>弥</a:t>
            </a:r>
            <a:r>
              <a:rPr lang="zh-CN" altLang="en-US" sz="3200" smtClean="0"/>
              <a:t>望 　  </a:t>
            </a:r>
            <a:r>
              <a:rPr lang="zh-CN" altLang="en-US" sz="3200" smtClean="0">
                <a:solidFill>
                  <a:srgbClr val="0000CC"/>
                </a:solidFill>
              </a:rPr>
              <a:t>袅  娜</a:t>
            </a:r>
          </a:p>
          <a:p>
            <a:pPr eaLnBrk="1" hangingPunct="1"/>
            <a:r>
              <a:rPr lang="zh-CN" altLang="en-US" sz="3200" smtClean="0">
                <a:solidFill>
                  <a:srgbClr val="FF3300"/>
                </a:solidFill>
              </a:rPr>
              <a:t>    </a:t>
            </a:r>
            <a:r>
              <a:rPr lang="en-US" altLang="zh-CN" sz="3200" err="1" smtClean="0">
                <a:solidFill>
                  <a:srgbClr val="FF3300"/>
                </a:solidFill>
              </a:rPr>
              <a:t>sè            bó          qiàn         yuán       zhào         liǎn   jū</a:t>
            </a:r>
            <a:r>
              <a:rPr lang="en-US" altLang="zh-CN" sz="3200" smtClean="0"/>
              <a:t> </a:t>
            </a:r>
            <a:r>
              <a:rPr lang="en-US" altLang="zh-CN" sz="3200" smtClean="0">
                <a:solidFill>
                  <a:srgbClr val="FF3300"/>
                </a:solidFill>
              </a:rPr>
              <a:t>    </a:t>
            </a:r>
            <a:r>
              <a:rPr lang="zh-CN" altLang="en-US" sz="3200" smtClean="0">
                <a:solidFill>
                  <a:srgbClr val="FF3300"/>
                </a:solidFill>
              </a:rPr>
              <a:t>　</a:t>
            </a:r>
          </a:p>
          <a:p>
            <a:pPr eaLnBrk="1" hangingPunct="1"/>
            <a:r>
              <a:rPr lang="zh-CN" altLang="en-US" sz="3200" smtClean="0"/>
              <a:t>羞</a:t>
            </a:r>
            <a:r>
              <a:rPr lang="zh-CN" altLang="en-US" sz="3200" smtClean="0">
                <a:solidFill>
                  <a:srgbClr val="0000CC"/>
                </a:solidFill>
              </a:rPr>
              <a:t>涩</a:t>
            </a:r>
            <a:r>
              <a:rPr lang="zh-CN" altLang="en-US" sz="3200" smtClean="0"/>
              <a:t>           斑</a:t>
            </a:r>
            <a:r>
              <a:rPr lang="zh-CN" altLang="en-US" sz="3200" smtClean="0">
                <a:solidFill>
                  <a:srgbClr val="0000CC"/>
                </a:solidFill>
              </a:rPr>
              <a:t>驳</a:t>
            </a:r>
            <a:r>
              <a:rPr lang="zh-CN" altLang="en-US" sz="3200" smtClean="0"/>
              <a:t>       </a:t>
            </a:r>
            <a:r>
              <a:rPr lang="zh-CN" altLang="en-US" sz="3200" smtClean="0">
                <a:solidFill>
                  <a:srgbClr val="0000CC"/>
                </a:solidFill>
              </a:rPr>
              <a:t>倩</a:t>
            </a:r>
            <a:r>
              <a:rPr lang="zh-CN" altLang="en-US" sz="3200" smtClean="0"/>
              <a:t>影        </a:t>
            </a:r>
            <a:r>
              <a:rPr lang="zh-CN" altLang="en-US" sz="3200" smtClean="0">
                <a:solidFill>
                  <a:srgbClr val="0000CC"/>
                </a:solidFill>
              </a:rPr>
              <a:t>媛</a:t>
            </a:r>
            <a:r>
              <a:rPr lang="zh-CN" altLang="en-US" sz="3200" smtClean="0"/>
              <a:t>女       </a:t>
            </a:r>
            <a:r>
              <a:rPr lang="zh-CN" altLang="en-US" sz="3200" smtClean="0">
                <a:solidFill>
                  <a:srgbClr val="0000CC"/>
                </a:solidFill>
              </a:rPr>
              <a:t>櫂            敛   裾</a:t>
            </a:r>
            <a:r>
              <a:rPr lang="zh-CN" altLang="en-US" sz="3200" smtClean="0"/>
              <a:t>  </a:t>
            </a:r>
          </a:p>
          <a:p>
            <a:pPr eaLnBrk="1" hangingPunct="1"/>
            <a:r>
              <a:rPr lang="zh-CN" altLang="en-US" sz="3200" smtClean="0"/>
              <a:t> </a:t>
            </a:r>
            <a:r>
              <a:rPr lang="en-US" altLang="zh-CN" sz="3200" err="1" smtClean="0">
                <a:solidFill>
                  <a:srgbClr val="FF3300"/>
                </a:solidFill>
              </a:rPr>
              <a:t>fàn                 zhuì         shāo       xì          hān        wǎn</a:t>
            </a:r>
          </a:p>
          <a:p>
            <a:pPr eaLnBrk="1" hangingPunct="1"/>
            <a:r>
              <a:rPr lang="zh-CN" altLang="en-US" sz="3200" smtClean="0">
                <a:solidFill>
                  <a:srgbClr val="0000CC"/>
                </a:solidFill>
              </a:rPr>
              <a:t>梵</a:t>
            </a:r>
            <a:r>
              <a:rPr lang="zh-CN" altLang="en-US" sz="3200" smtClean="0"/>
              <a:t>婀玲       点</a:t>
            </a:r>
            <a:r>
              <a:rPr lang="zh-CN" altLang="en-US" sz="3200" smtClean="0">
                <a:solidFill>
                  <a:srgbClr val="0000CC"/>
                </a:solidFill>
              </a:rPr>
              <a:t>缀</a:t>
            </a:r>
            <a:r>
              <a:rPr lang="zh-CN" altLang="en-US" sz="3200" smtClean="0"/>
              <a:t>       树</a:t>
            </a:r>
            <a:r>
              <a:rPr lang="zh-CN" altLang="en-US" sz="3200" smtClean="0">
                <a:solidFill>
                  <a:srgbClr val="0000CC"/>
                </a:solidFill>
              </a:rPr>
              <a:t>梢</a:t>
            </a:r>
            <a:r>
              <a:rPr lang="zh-CN" altLang="en-US" sz="3200" smtClean="0"/>
              <a:t>       空</a:t>
            </a:r>
            <a:r>
              <a:rPr lang="zh-CN" altLang="en-US" sz="3200" smtClean="0">
                <a:solidFill>
                  <a:srgbClr val="0000CC"/>
                </a:solidFill>
              </a:rPr>
              <a:t>隙</a:t>
            </a:r>
            <a:r>
              <a:rPr lang="zh-CN" altLang="en-US" sz="3200" smtClean="0"/>
              <a:t>        </a:t>
            </a:r>
            <a:r>
              <a:rPr lang="zh-CN" altLang="en-US" sz="3200" smtClean="0">
                <a:solidFill>
                  <a:srgbClr val="0000CC"/>
                </a:solidFill>
              </a:rPr>
              <a:t>酣</a:t>
            </a:r>
            <a:r>
              <a:rPr lang="zh-CN" altLang="en-US" sz="3200" smtClean="0"/>
              <a:t>眠       </a:t>
            </a:r>
            <a:r>
              <a:rPr lang="zh-CN" altLang="en-US" sz="3200" smtClean="0">
                <a:solidFill>
                  <a:srgbClr val="0000CC"/>
                </a:solidFill>
              </a:rPr>
              <a:t>宛</a:t>
            </a:r>
            <a:r>
              <a:rPr lang="zh-CN" altLang="en-US" sz="3200" smtClean="0"/>
              <a:t>然</a:t>
            </a:r>
            <a:endParaRPr lang="zh-CN" altLang="en-US" sz="3200" smtClean="0">
              <a:solidFill>
                <a:srgbClr val="0000CC"/>
              </a:solidFill>
            </a:endParaRPr>
          </a:p>
          <a:p>
            <a:pPr eaLnBrk="1" hangingPunct="1"/>
            <a:endParaRPr lang="zh-CN" altLang="en-US" smtClean="0"/>
          </a:p>
          <a:p>
            <a:pPr eaLnBrk="1" hangingPunct="1"/>
            <a:endParaRPr lang="zh-CN" altLang="en-US" smtClean="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31747">
                                            <p:txEl>
                                              <p:pRg st="2" end="2"/>
                                            </p:txEl>
                                          </p:spTgt>
                                        </p:tgtEl>
                                        <p:attrNameLst>
                                          <p:attrName>style.visibility</p:attrName>
                                        </p:attrNameLst>
                                      </p:cBhvr>
                                      <p:to>
                                        <p:strVal val="visible"/>
                                      </p:to>
                                    </p:set>
                                    <p:anim calcmode="lin" valueType="num">
                                      <p:cBhvr>
                                        <p:cTn id="7" dur="500" fill="hold"/>
                                        <p:tgtEl>
                                          <p:spTgt spid="31747">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1747">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1747">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174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indefinite"/>
                            </p:stCondLst>
                          </p:cTn>
                        </p:par>
                        <p:par>
                          <p:cTn id="13" fill="hold" nodeType="afterGroup">
                            <p:stCondLst>
                              <p:cond delay="0"/>
                            </p:stCondLst>
                            <p:childTnLst>
                              <p:par>
                                <p:cTn id="14" presetID="39" presetClass="entr" presetSubtype="0" accel="100000" fill="hold" nodeType="clickEffect">
                                  <p:stCondLst>
                                    <p:cond delay="0"/>
                                  </p:stCondLst>
                                  <p:childTnLst>
                                    <p:set>
                                      <p:cBhvr>
                                        <p:cTn id="15" dur="1" fill="hold">
                                          <p:stCondLst>
                                            <p:cond delay="0"/>
                                          </p:stCondLst>
                                        </p:cTn>
                                        <p:tgtEl>
                                          <p:spTgt spid="31747">
                                            <p:txEl>
                                              <p:pRg st="4" end="4"/>
                                            </p:txEl>
                                          </p:spTgt>
                                        </p:tgtEl>
                                        <p:attrNameLst>
                                          <p:attrName>style.visibility</p:attrName>
                                        </p:attrNameLst>
                                      </p:cBhvr>
                                      <p:to>
                                        <p:strVal val="visible"/>
                                      </p:to>
                                    </p:set>
                                    <p:anim calcmode="lin" valueType="num">
                                      <p:cBhvr>
                                        <p:cTn id="16" dur="500" fill="hold"/>
                                        <p:tgtEl>
                                          <p:spTgt spid="31747">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7" dur="500" fill="hold"/>
                                        <p:tgtEl>
                                          <p:spTgt spid="31747">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8" dur="500" fill="hold"/>
                                        <p:tgtEl>
                                          <p:spTgt spid="31747">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19" dur="500" fill="hold"/>
                                        <p:tgtEl>
                                          <p:spTgt spid="31747">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9" presetClass="entr" presetSubtype="0" accel="100000" fill="hold" nodeType="clickEffect">
                                  <p:stCondLst>
                                    <p:cond delay="0"/>
                                  </p:stCondLst>
                                  <p:childTnLst>
                                    <p:set>
                                      <p:cBhvr>
                                        <p:cTn id="24" dur="1" fill="hold">
                                          <p:stCondLst>
                                            <p:cond delay="0"/>
                                          </p:stCondLst>
                                        </p:cTn>
                                        <p:tgtEl>
                                          <p:spTgt spid="31747">
                                            <p:txEl>
                                              <p:pRg st="6" end="6"/>
                                            </p:txEl>
                                          </p:spTgt>
                                        </p:tgtEl>
                                        <p:attrNameLst>
                                          <p:attrName>style.visibility</p:attrName>
                                        </p:attrNameLst>
                                      </p:cBhvr>
                                      <p:to>
                                        <p:strVal val="visible"/>
                                      </p:to>
                                    </p:set>
                                    <p:anim calcmode="lin" valueType="num">
                                      <p:cBhvr>
                                        <p:cTn id="25" dur="500" fill="hold"/>
                                        <p:tgtEl>
                                          <p:spTgt spid="31747">
                                            <p:txEl>
                                              <p:pRg st="6" end="6"/>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6" dur="500" fill="hold"/>
                                        <p:tgtEl>
                                          <p:spTgt spid="31747">
                                            <p:txEl>
                                              <p:pRg st="6" end="6"/>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7" dur="500" fill="hold"/>
                                        <p:tgtEl>
                                          <p:spTgt spid="31747">
                                            <p:txEl>
                                              <p:pRg st="6" end="6"/>
                                            </p:txEl>
                                          </p:spTgt>
                                        </p:tgtEl>
                                        <p:attrNameLst>
                                          <p:attrName>ppt_x</p:attrName>
                                        </p:attrNameLst>
                                      </p:cBhvr>
                                      <p:tavLst>
                                        <p:tav tm="0">
                                          <p:val>
                                            <p:strVal val="#ppt_x-.3"/>
                                          </p:val>
                                        </p:tav>
                                        <p:tav tm="50000">
                                          <p:val>
                                            <p:strVal val="#ppt_x"/>
                                          </p:val>
                                        </p:tav>
                                        <p:tav tm="100000">
                                          <p:val>
                                            <p:strVal val="#ppt_x"/>
                                          </p:val>
                                        </p:tav>
                                      </p:tavLst>
                                    </p:anim>
                                    <p:anim calcmode="lin" valueType="num">
                                      <p:cBhvr>
                                        <p:cTn id="28" dur="500" fill="hold"/>
                                        <p:tgtEl>
                                          <p:spTgt spid="31747">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indefinite"/>
                            </p:stCondLst>
                          </p:cTn>
                        </p:par>
                        <p:par>
                          <p:cTn id="31" fill="hold" nodeType="afterGroup">
                            <p:stCondLst>
                              <p:cond delay="0"/>
                            </p:stCondLst>
                            <p:childTnLst>
                              <p:par>
                                <p:cTn id="32" presetID="55" presetClass="entr" presetSubtype="0" fill="hold" nodeType="clickEffect">
                                  <p:stCondLst>
                                    <p:cond delay="0"/>
                                  </p:stCondLst>
                                  <p:childTnLst>
                                    <p:set>
                                      <p:cBhvr>
                                        <p:cTn id="33" dur="1" fill="hold">
                                          <p:stCondLst>
                                            <p:cond delay="0"/>
                                          </p:stCondLst>
                                        </p:cTn>
                                        <p:tgtEl>
                                          <p:spTgt spid="31747">
                                            <p:txEl>
                                              <p:pRg st="1" end="1"/>
                                            </p:txEl>
                                          </p:spTgt>
                                        </p:tgtEl>
                                        <p:attrNameLst>
                                          <p:attrName>style.visibility</p:attrName>
                                        </p:attrNameLst>
                                      </p:cBhvr>
                                      <p:to>
                                        <p:strVal val="visible"/>
                                      </p:to>
                                    </p:set>
                                    <p:anim calcmode="lin" valueType="num">
                                      <p:cBhvr>
                                        <p:cTn id="34" dur="1000" fill="hold"/>
                                        <p:tgtEl>
                                          <p:spTgt spid="31747">
                                            <p:txEl>
                                              <p:pRg st="1" end="1"/>
                                            </p:txEl>
                                          </p:spTgt>
                                        </p:tgtEl>
                                        <p:attrNameLst>
                                          <p:attrName>ppt_w</p:attrName>
                                        </p:attrNameLst>
                                      </p:cBhvr>
                                      <p:tavLst>
                                        <p:tav tm="0">
                                          <p:val>
                                            <p:strVal val="#ppt_w*0.70"/>
                                          </p:val>
                                        </p:tav>
                                        <p:tav tm="100000">
                                          <p:val>
                                            <p:strVal val="#ppt_w"/>
                                          </p:val>
                                        </p:tav>
                                      </p:tavLst>
                                    </p:anim>
                                    <p:anim calcmode="lin" valueType="num">
                                      <p:cBhvr>
                                        <p:cTn id="35" dur="1000" fill="hold"/>
                                        <p:tgtEl>
                                          <p:spTgt spid="31747">
                                            <p:txEl>
                                              <p:pRg st="1" end="1"/>
                                            </p:txEl>
                                          </p:spTgt>
                                        </p:tgtEl>
                                        <p:attrNameLst>
                                          <p:attrName>ppt_h</p:attrName>
                                        </p:attrNameLst>
                                      </p:cBhvr>
                                      <p:tavLst>
                                        <p:tav tm="0">
                                          <p:val>
                                            <p:strVal val="#ppt_h"/>
                                          </p:val>
                                        </p:tav>
                                        <p:tav tm="100000">
                                          <p:val>
                                            <p:strVal val="#ppt_h"/>
                                          </p:val>
                                        </p:tav>
                                      </p:tavLst>
                                    </p:anim>
                                    <p:animEffect transition="in" filter="fade">
                                      <p:cBhvr>
                                        <p:cTn id="36" dur="1000"/>
                                        <p:tgtEl>
                                          <p:spTgt spid="31747">
                                            <p:txEl>
                                              <p:pRg st="1" end="1"/>
                                            </p:txEl>
                                          </p:spTgt>
                                        </p:tgtEl>
                                      </p:cBhvr>
                                    </p:animEffect>
                                  </p:childTnLst>
                                </p:cTn>
                              </p:par>
                            </p:childTnLst>
                          </p:cTn>
                        </p:par>
                      </p:childTnLst>
                    </p:cTn>
                  </p:par>
                  <p:par>
                    <p:cTn id="37" fill="hold" nodeType="clickPar">
                      <p:stCondLst>
                        <p:cond delay="indefinite"/>
                      </p:stCondLst>
                      <p:childTnLst>
                        <p:par>
                          <p:cTn id="38" fill="hold" nodeType="withGroup">
                            <p:stCondLst>
                              <p:cond delay="indefinite"/>
                            </p:stCondLst>
                          </p:cTn>
                        </p:par>
                        <p:par>
                          <p:cTn id="39" fill="hold" nodeType="afterGroup">
                            <p:stCondLst>
                              <p:cond delay="0"/>
                            </p:stCondLst>
                            <p:childTnLst>
                              <p:par>
                                <p:cTn id="40" presetID="55" presetClass="entr" presetSubtype="0" fill="hold" nodeType="clickEffect">
                                  <p:stCondLst>
                                    <p:cond delay="0"/>
                                  </p:stCondLst>
                                  <p:childTnLst>
                                    <p:set>
                                      <p:cBhvr>
                                        <p:cTn id="41" dur="1" fill="hold">
                                          <p:stCondLst>
                                            <p:cond delay="0"/>
                                          </p:stCondLst>
                                        </p:cTn>
                                        <p:tgtEl>
                                          <p:spTgt spid="31747">
                                            <p:txEl>
                                              <p:pRg st="3" end="3"/>
                                            </p:txEl>
                                          </p:spTgt>
                                        </p:tgtEl>
                                        <p:attrNameLst>
                                          <p:attrName>style.visibility</p:attrName>
                                        </p:attrNameLst>
                                      </p:cBhvr>
                                      <p:to>
                                        <p:strVal val="visible"/>
                                      </p:to>
                                    </p:set>
                                    <p:anim calcmode="lin" valueType="num">
                                      <p:cBhvr>
                                        <p:cTn id="42" dur="1000" fill="hold"/>
                                        <p:tgtEl>
                                          <p:spTgt spid="31747">
                                            <p:txEl>
                                              <p:pRg st="3" end="3"/>
                                            </p:txEl>
                                          </p:spTgt>
                                        </p:tgtEl>
                                        <p:attrNameLst>
                                          <p:attrName>ppt_w</p:attrName>
                                        </p:attrNameLst>
                                      </p:cBhvr>
                                      <p:tavLst>
                                        <p:tav tm="0">
                                          <p:val>
                                            <p:strVal val="#ppt_w*0.70"/>
                                          </p:val>
                                        </p:tav>
                                        <p:tav tm="100000">
                                          <p:val>
                                            <p:strVal val="#ppt_w"/>
                                          </p:val>
                                        </p:tav>
                                      </p:tavLst>
                                    </p:anim>
                                    <p:anim calcmode="lin" valueType="num">
                                      <p:cBhvr>
                                        <p:cTn id="43" dur="1000" fill="hold"/>
                                        <p:tgtEl>
                                          <p:spTgt spid="31747">
                                            <p:txEl>
                                              <p:pRg st="3" end="3"/>
                                            </p:txEl>
                                          </p:spTgt>
                                        </p:tgtEl>
                                        <p:attrNameLst>
                                          <p:attrName>ppt_h</p:attrName>
                                        </p:attrNameLst>
                                      </p:cBhvr>
                                      <p:tavLst>
                                        <p:tav tm="0">
                                          <p:val>
                                            <p:strVal val="#ppt_h"/>
                                          </p:val>
                                        </p:tav>
                                        <p:tav tm="100000">
                                          <p:val>
                                            <p:strVal val="#ppt_h"/>
                                          </p:val>
                                        </p:tav>
                                      </p:tavLst>
                                    </p:anim>
                                    <p:animEffect transition="in" filter="fade">
                                      <p:cBhvr>
                                        <p:cTn id="44" dur="1000"/>
                                        <p:tgtEl>
                                          <p:spTgt spid="31747">
                                            <p:txEl>
                                              <p:pRg st="3" end="3"/>
                                            </p:txEl>
                                          </p:spTgt>
                                        </p:tgtEl>
                                      </p:cBhvr>
                                    </p:animEffect>
                                  </p:childTnLst>
                                </p:cTn>
                              </p:par>
                            </p:childTnLst>
                          </p:cTn>
                        </p:par>
                      </p:childTnLst>
                    </p:cTn>
                  </p:par>
                  <p:par>
                    <p:cTn id="45" fill="hold" nodeType="clickPar">
                      <p:stCondLst>
                        <p:cond delay="indefinite"/>
                      </p:stCondLst>
                      <p:childTnLst>
                        <p:par>
                          <p:cTn id="46" fill="hold" nodeType="withGroup">
                            <p:stCondLst>
                              <p:cond delay="indefinite"/>
                            </p:stCondLst>
                          </p:cTn>
                        </p:par>
                        <p:par>
                          <p:cTn id="47" fill="hold" nodeType="afterGroup">
                            <p:stCondLst>
                              <p:cond delay="0"/>
                            </p:stCondLst>
                            <p:childTnLst>
                              <p:par>
                                <p:cTn id="48" presetID="55" presetClass="entr" presetSubtype="0" fill="hold" nodeType="clickEffect">
                                  <p:stCondLst>
                                    <p:cond delay="0"/>
                                  </p:stCondLst>
                                  <p:childTnLst>
                                    <p:set>
                                      <p:cBhvr>
                                        <p:cTn id="49" dur="1" fill="hold">
                                          <p:stCondLst>
                                            <p:cond delay="0"/>
                                          </p:stCondLst>
                                        </p:cTn>
                                        <p:tgtEl>
                                          <p:spTgt spid="31747">
                                            <p:txEl>
                                              <p:pRg st="5" end="5"/>
                                            </p:txEl>
                                          </p:spTgt>
                                        </p:tgtEl>
                                        <p:attrNameLst>
                                          <p:attrName>style.visibility</p:attrName>
                                        </p:attrNameLst>
                                      </p:cBhvr>
                                      <p:to>
                                        <p:strVal val="visible"/>
                                      </p:to>
                                    </p:set>
                                    <p:anim calcmode="lin" valueType="num">
                                      <p:cBhvr>
                                        <p:cTn id="50" dur="1000" fill="hold"/>
                                        <p:tgtEl>
                                          <p:spTgt spid="31747">
                                            <p:txEl>
                                              <p:pRg st="5" end="5"/>
                                            </p:txEl>
                                          </p:spTgt>
                                        </p:tgtEl>
                                        <p:attrNameLst>
                                          <p:attrName>ppt_w</p:attrName>
                                        </p:attrNameLst>
                                      </p:cBhvr>
                                      <p:tavLst>
                                        <p:tav tm="0">
                                          <p:val>
                                            <p:strVal val="#ppt_w*0.70"/>
                                          </p:val>
                                        </p:tav>
                                        <p:tav tm="100000">
                                          <p:val>
                                            <p:strVal val="#ppt_w"/>
                                          </p:val>
                                        </p:tav>
                                      </p:tavLst>
                                    </p:anim>
                                    <p:anim calcmode="lin" valueType="num">
                                      <p:cBhvr>
                                        <p:cTn id="51" dur="1000" fill="hold"/>
                                        <p:tgtEl>
                                          <p:spTgt spid="31747">
                                            <p:txEl>
                                              <p:pRg st="5" end="5"/>
                                            </p:txEl>
                                          </p:spTgt>
                                        </p:tgtEl>
                                        <p:attrNameLst>
                                          <p:attrName>ppt_h</p:attrName>
                                        </p:attrNameLst>
                                      </p:cBhvr>
                                      <p:tavLst>
                                        <p:tav tm="0">
                                          <p:val>
                                            <p:strVal val="#ppt_h"/>
                                          </p:val>
                                        </p:tav>
                                        <p:tav tm="100000">
                                          <p:val>
                                            <p:strVal val="#ppt_h"/>
                                          </p:val>
                                        </p:tav>
                                      </p:tavLst>
                                    </p:anim>
                                    <p:animEffect transition="in" filter="fade">
                                      <p:cBhvr>
                                        <p:cTn id="52" dur="1000"/>
                                        <p:tgtEl>
                                          <p:spTgt spid="3174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84995" name="Text Box 3">
            <a:extLst>
              <a:ext uri="{FF2B5EF4-FFF2-40B4-BE49-F238E27FC236}">
                <a16:creationId xmlns:a16="http://schemas.microsoft.com/office/drawing/2014/main" xmlns="" id="{8F08BA4F-5917-4935-AD20-5CB11062776F}"/>
              </a:ext>
            </a:extLst>
          </p:cNvPr>
          <p:cNvSpPr txBox="1">
            <a:spLocks noChangeArrowheads="1"/>
          </p:cNvSpPr>
          <p:nvPr/>
        </p:nvSpPr>
        <p:spPr bwMode="auto">
          <a:xfrm>
            <a:off x="6096000" y="2286000"/>
            <a:ext cx="2057400" cy="641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endParaRPr kumimoji="1" lang="zh-CN" altLang="zh-CN" sz="3600">
              <a:latin typeface="Times New Roman" pitchFamily="18" charset="0"/>
              <a:ea typeface="楷体_GB2312" pitchFamily="49" charset="-122"/>
            </a:endParaRPr>
          </a:p>
        </p:txBody>
      </p:sp>
      <p:sp>
        <p:nvSpPr>
          <p:cNvPr id="84996" name="Rectangle 4">
            <a:extLst>
              <a:ext uri="{FF2B5EF4-FFF2-40B4-BE49-F238E27FC236}">
                <a16:creationId xmlns:a16="http://schemas.microsoft.com/office/drawing/2014/main" xmlns="" id="{E7219094-B763-47DF-A71F-0938297E12E1}"/>
              </a:ext>
            </a:extLst>
          </p:cNvPr>
          <p:cNvSpPr>
            <a:spLocks noChangeArrowheads="1"/>
          </p:cNvSpPr>
          <p:nvPr/>
        </p:nvSpPr>
        <p:spPr bwMode="auto">
          <a:xfrm>
            <a:off x="6172201" y="2209803"/>
            <a:ext cx="184731" cy="12003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br>
              <a:rPr kumimoji="1" lang="en-US" altLang="zh-CN" sz="3600">
                <a:latin typeface="Times New Roman" pitchFamily="18" charset="0"/>
                <a:ea typeface="楷体_GB2312" pitchFamily="49" charset="-122"/>
              </a:rPr>
            </a:br>
          </a:p>
        </p:txBody>
      </p:sp>
      <p:sp>
        <p:nvSpPr>
          <p:cNvPr id="84997" name="Text Box 5">
            <a:extLst>
              <a:ext uri="{FF2B5EF4-FFF2-40B4-BE49-F238E27FC236}">
                <a16:creationId xmlns:a16="http://schemas.microsoft.com/office/drawing/2014/main" xmlns="" id="{C04AFD10-114F-4EBA-8DC9-93B63C417986}"/>
              </a:ext>
            </a:extLst>
          </p:cNvPr>
          <p:cNvSpPr txBox="1">
            <a:spLocks noChangeArrowheads="1"/>
          </p:cNvSpPr>
          <p:nvPr/>
        </p:nvSpPr>
        <p:spPr bwMode="auto">
          <a:xfrm>
            <a:off x="1524000" y="228603"/>
            <a:ext cx="3429000" cy="5232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kumimoji="1" lang="zh-CN" altLang="en-US" sz="2800">
                <a:latin typeface="Times New Roman" pitchFamily="18" charset="0"/>
              </a:rPr>
              <a:t>明线：</a:t>
            </a:r>
            <a:r>
              <a:rPr kumimoji="1" lang="zh-CN" altLang="en-US" sz="2800" smtClean="0">
                <a:latin typeface="Times New Roman" pitchFamily="18" charset="0"/>
              </a:rPr>
              <a:t>游踪  </a:t>
            </a:r>
            <a:r>
              <a:rPr kumimoji="1" lang="en-US" altLang="zh-CN" sz="2800" smtClean="0">
                <a:latin typeface="Times New Roman" pitchFamily="18" charset="0"/>
              </a:rPr>
              <a:t>(</a:t>
            </a:r>
            <a:r>
              <a:rPr kumimoji="1" lang="zh-CN" altLang="en-US" sz="2800">
                <a:latin typeface="Times New Roman" pitchFamily="18" charset="0"/>
              </a:rPr>
              <a:t>外结构）</a:t>
            </a:r>
          </a:p>
        </p:txBody>
      </p:sp>
      <p:sp>
        <p:nvSpPr>
          <p:cNvPr id="84998" name="Text Box 6">
            <a:extLst>
              <a:ext uri="{FF2B5EF4-FFF2-40B4-BE49-F238E27FC236}">
                <a16:creationId xmlns:a16="http://schemas.microsoft.com/office/drawing/2014/main" xmlns="" id="{2CF3B6D7-43B4-4B4A-9D0A-49B412086B41}"/>
              </a:ext>
            </a:extLst>
          </p:cNvPr>
          <p:cNvSpPr txBox="1">
            <a:spLocks noChangeArrowheads="1"/>
          </p:cNvSpPr>
          <p:nvPr/>
        </p:nvSpPr>
        <p:spPr bwMode="auto">
          <a:xfrm>
            <a:off x="1524000" y="1143003"/>
            <a:ext cx="3657600" cy="5232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kumimoji="1" lang="zh-CN" altLang="en-US" sz="2800">
                <a:latin typeface="Times New Roman" pitchFamily="18" charset="0"/>
              </a:rPr>
              <a:t>暗线：情感（内结构）</a:t>
            </a:r>
          </a:p>
        </p:txBody>
      </p:sp>
      <p:sp>
        <p:nvSpPr>
          <p:cNvPr id="84999" name="Text Box 7">
            <a:extLst>
              <a:ext uri="{FF2B5EF4-FFF2-40B4-BE49-F238E27FC236}">
                <a16:creationId xmlns:a16="http://schemas.microsoft.com/office/drawing/2014/main" xmlns="" id="{FC5C6F0B-374A-48E2-AD12-F0ADF4EB90DE}"/>
              </a:ext>
            </a:extLst>
          </p:cNvPr>
          <p:cNvSpPr txBox="1">
            <a:spLocks noChangeArrowheads="1"/>
          </p:cNvSpPr>
          <p:nvPr/>
        </p:nvSpPr>
        <p:spPr bwMode="auto">
          <a:xfrm>
            <a:off x="6477000" y="228603"/>
            <a:ext cx="1447800" cy="5232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kumimoji="1" lang="zh-CN" altLang="en-US" sz="2800" b="1">
                <a:latin typeface="Times New Roman" pitchFamily="18" charset="0"/>
              </a:rPr>
              <a:t>出家门</a:t>
            </a:r>
          </a:p>
        </p:txBody>
      </p:sp>
      <p:sp>
        <p:nvSpPr>
          <p:cNvPr id="85000" name="AutoShape 8">
            <a:extLst>
              <a:ext uri="{FF2B5EF4-FFF2-40B4-BE49-F238E27FC236}">
                <a16:creationId xmlns:a16="http://schemas.microsoft.com/office/drawing/2014/main" xmlns="" id="{39FAB474-C27B-4D5C-B59E-B05127DBB76E}"/>
              </a:ext>
            </a:extLst>
          </p:cNvPr>
          <p:cNvSpPr>
            <a:spLocks noChangeArrowheads="1"/>
          </p:cNvSpPr>
          <p:nvPr/>
        </p:nvSpPr>
        <p:spPr bwMode="auto">
          <a:xfrm>
            <a:off x="4419600" y="838200"/>
            <a:ext cx="5562600" cy="5486400"/>
          </a:xfrm>
          <a:custGeom>
            <a:gdLst>
              <a:gd name="G0" fmla="+- -8064510 0 0"/>
              <a:gd name="G1" fmla="+- -6609481 0 0"/>
              <a:gd name="G2" fmla="+- -8064510 0 -6609481"/>
              <a:gd name="G3" fmla="+- 10800 0 0"/>
              <a:gd name="G4" fmla="+- 0 0 -8064510"/>
              <a:gd name="T0" fmla="*/ 360 256 1"/>
              <a:gd name="T1" fmla="*/ 0 256 1"/>
              <a:gd name="G5" fmla="+- G2 T0 T1"/>
              <a:gd name="G6" fmla="?: G2 G2 G5"/>
              <a:gd name="G7" fmla="+- 0 0 G6"/>
              <a:gd name="G8" fmla="+- 10453 0 0"/>
              <a:gd name="G9" fmla="+- 0 0 -6609481"/>
              <a:gd name="G10" fmla="+- 10453 0 2700"/>
              <a:gd name="G11" fmla="cos G10 -8064510"/>
              <a:gd name="G12" fmla="sin G10 -8064510"/>
              <a:gd name="G13" fmla="cos 13500 -8064510"/>
              <a:gd name="G14" fmla="sin 13500 -8064510"/>
              <a:gd name="G15" fmla="+- G11 10800 0"/>
              <a:gd name="G16" fmla="+- G12 10800 0"/>
              <a:gd name="G17" fmla="+- G13 10800 0"/>
              <a:gd name="G18" fmla="+- G14 10800 0"/>
              <a:gd name="G19" fmla="*/ 10453 1 2"/>
              <a:gd name="G20" fmla="+- G19 5400 0"/>
              <a:gd name="G21" fmla="cos G20 -8064510"/>
              <a:gd name="G22" fmla="sin G20 -8064510"/>
              <a:gd name="G23" fmla="+- G21 10800 0"/>
              <a:gd name="G24" fmla="+- G12 G23 G22"/>
              <a:gd name="G25" fmla="+- G22 G23 G11"/>
              <a:gd name="G26" fmla="cos 10800 -8064510"/>
              <a:gd name="G27" fmla="sin 10800 -8064510"/>
              <a:gd name="G28" fmla="cos 10453 -8064510"/>
              <a:gd name="G29" fmla="sin 10453 -8064510"/>
              <a:gd name="G30" fmla="+- G26 10800 0"/>
              <a:gd name="G31" fmla="+- G27 10800 0"/>
              <a:gd name="G32" fmla="+- G28 10800 0"/>
              <a:gd name="G33" fmla="+- G29 10800 0"/>
              <a:gd name="G34" fmla="+- G19 5400 0"/>
              <a:gd name="G35" fmla="cos G34 -6609481"/>
              <a:gd name="G36" fmla="sin G34 -6609481"/>
              <a:gd name="G37" fmla="+/ -6609481 -8064510 2"/>
              <a:gd name="T2" fmla="*/ 180 256 1"/>
              <a:gd name="T3" fmla="*/ 0 256 1"/>
              <a:gd name="G38" fmla="+- G37 T2 T3"/>
              <a:gd name="G39" fmla="?: G2 G37 G38"/>
              <a:gd name="G40" fmla="cos 10800 G39"/>
              <a:gd name="G41" fmla="sin 10800 G39"/>
              <a:gd name="G42" fmla="cos 10453 G39"/>
              <a:gd name="G43" fmla="sin 10453 G39"/>
              <a:gd name="G44" fmla="+- G40 10800 0"/>
              <a:gd name="G45" fmla="+- G41 10800 0"/>
              <a:gd name="G46" fmla="+- G42 10800 0"/>
              <a:gd name="G47" fmla="+- G43 10800 0"/>
              <a:gd name="G48" fmla="+- G35 10800 0"/>
              <a:gd name="G49" fmla="+- G36 10800 0"/>
              <a:gd name="T4" fmla="*/ 14837 w 21600"/>
              <a:gd name="T5" fmla="*/ 20816 h 21600"/>
              <a:gd name="T6" fmla="*/ 8799 w 21600"/>
              <a:gd name="T7" fmla="*/ 363 h 21600"/>
              <a:gd name="T8" fmla="*/ 14707 w 21600"/>
              <a:gd name="T9" fmla="*/ 20495 h 21600"/>
              <a:gd name="T10" fmla="*/ 3436 w 21600"/>
              <a:gd name="T11" fmla="*/ -516 h 21600"/>
              <a:gd name="T12" fmla="*/ 7412 w 21600"/>
              <a:gd name="T13" fmla="*/ 324 h 21600"/>
              <a:gd name="T14" fmla="*/ 6571 w 21600"/>
              <a:gd name="T15" fmla="*/ 4301 h 21600"/>
              <a:gd name="T16" fmla="*/ 3163 w 21600"/>
              <a:gd name="T17" fmla="*/ 3163 h 21600"/>
              <a:gd name="T18" fmla="*/ 18437 w 21600"/>
              <a:gd name="T19" fmla="*/ 18437 h 21600"/>
            </a:gdLst>
            <a:cxnLst>
              <a:cxn ang="0">
                <a:pos x="T4" y="T5"/>
              </a:cxn>
              <a:cxn ang="0">
                <a:pos x="T6" y="T7"/>
              </a:cxn>
              <a:cxn ang="0">
                <a:pos x="T8" y="T9"/>
              </a:cxn>
              <a:cxn ang="0">
                <a:pos x="T10" y="T11"/>
              </a:cxn>
              <a:cxn ang="0">
                <a:pos x="T12" y="T13"/>
              </a:cxn>
              <a:cxn ang="0">
                <a:pos x="T14" y="T15"/>
              </a:cxn>
            </a:cxnLst>
            <a:rect l="T16" t="T17" r="T18" b="T19"/>
            <a:pathLst>
              <a:path w="21600" h="21600">
                <a:moveTo>
                  <a:pt x="5098" y="2038"/>
                </a:moveTo>
                <a:cubicBezTo>
                  <a:pt x="2134" y="3967"/>
                  <a:pt x="347" y="7263"/>
                  <a:pt x="347" y="10799"/>
                </a:cubicBezTo>
                <a:cubicBezTo>
                  <a:pt x="347" y="16573"/>
                  <a:pt x="5026" y="21253"/>
                  <a:pt x="10800" y="21253"/>
                </a:cubicBezTo>
                <a:cubicBezTo>
                  <a:pt x="16573" y="21253"/>
                  <a:pt x="21253" y="16573"/>
                  <a:pt x="21253" y="10800"/>
                </a:cubicBezTo>
                <a:cubicBezTo>
                  <a:pt x="21253" y="5026"/>
                  <a:pt x="16573" y="347"/>
                  <a:pt x="10800" y="347"/>
                </a:cubicBezTo>
                <a:cubicBezTo>
                  <a:pt x="10139" y="347"/>
                  <a:pt x="9480" y="409"/>
                  <a:pt x="8831" y="533"/>
                </a:cubicBezTo>
                <a:lnTo>
                  <a:pt x="8766" y="193"/>
                </a:lnTo>
                <a:cubicBezTo>
                  <a:pt x="9436" y="64"/>
                  <a:pt x="10117" y="0"/>
                  <a:pt x="10800" y="0"/>
                </a:cubicBezTo>
                <a:cubicBezTo>
                  <a:pt x="16764" y="0"/>
                  <a:pt x="21600" y="4835"/>
                  <a:pt x="21600" y="10800"/>
                </a:cubicBezTo>
                <a:cubicBezTo>
                  <a:pt x="21600" y="16764"/>
                  <a:pt x="16764" y="21600"/>
                  <a:pt x="10800" y="21600"/>
                </a:cubicBezTo>
                <a:cubicBezTo>
                  <a:pt x="4835" y="21600"/>
                  <a:pt x="0" y="16764"/>
                  <a:pt x="0" y="10800"/>
                </a:cubicBezTo>
                <a:cubicBezTo>
                  <a:pt x="0" y="7146"/>
                  <a:pt x="1847" y="3740"/>
                  <a:pt x="4909" y="1747"/>
                </a:cubicBezTo>
                <a:lnTo>
                  <a:pt x="3436" y="-516"/>
                </a:lnTo>
                <a:lnTo>
                  <a:pt x="7412" y="324"/>
                </a:lnTo>
                <a:lnTo>
                  <a:pt x="6571" y="4301"/>
                </a:lnTo>
                <a:lnTo>
                  <a:pt x="5098" y="2038"/>
                </a:lnTo>
                <a:close/>
              </a:path>
            </a:pathLst>
          </a:custGeom>
          <a:solidFill>
            <a:schemeClr val="accent1"/>
          </a:solidFill>
          <a:ln w="9525">
            <a:solidFill>
              <a:srgbClr val="FF0000"/>
            </a:solid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endParaRPr kumimoji="1" lang="zh-CN" altLang="zh-CN" sz="2400">
              <a:latin typeface="Times New Roman" pitchFamily="18" charset="0"/>
            </a:endParaRPr>
          </a:p>
        </p:txBody>
      </p:sp>
      <p:sp>
        <p:nvSpPr>
          <p:cNvPr id="85001" name="AutoShape 9">
            <a:extLst>
              <a:ext uri="{FF2B5EF4-FFF2-40B4-BE49-F238E27FC236}">
                <a16:creationId xmlns:a16="http://schemas.microsoft.com/office/drawing/2014/main" xmlns="" id="{434F8EBC-9290-48FB-82ED-C1B809B40103}"/>
              </a:ext>
            </a:extLst>
          </p:cNvPr>
          <p:cNvSpPr>
            <a:spLocks noChangeArrowheads="1"/>
          </p:cNvSpPr>
          <p:nvPr/>
        </p:nvSpPr>
        <p:spPr bwMode="auto">
          <a:xfrm>
            <a:off x="5715000" y="2133600"/>
            <a:ext cx="3200400" cy="3048000"/>
          </a:xfrm>
          <a:custGeom>
            <a:gdLst>
              <a:gd name="G0" fmla="+- -8953454 0 0"/>
              <a:gd name="G1" fmla="+- -7378549 0 0"/>
              <a:gd name="G2" fmla="+- -8953454 0 -7378549"/>
              <a:gd name="G3" fmla="+- 10800 0 0"/>
              <a:gd name="G4" fmla="+- 0 0 -8953454"/>
              <a:gd name="T0" fmla="*/ 360 256 1"/>
              <a:gd name="T1" fmla="*/ 0 256 1"/>
              <a:gd name="G5" fmla="+- G2 T0 T1"/>
              <a:gd name="G6" fmla="?: G2 G2 G5"/>
              <a:gd name="G7" fmla="+- 0 0 G6"/>
              <a:gd name="G8" fmla="+- 10187 0 0"/>
              <a:gd name="G9" fmla="+- 0 0 -7378549"/>
              <a:gd name="G10" fmla="+- 10187 0 2700"/>
              <a:gd name="G11" fmla="cos G10 -8953454"/>
              <a:gd name="G12" fmla="sin G10 -8953454"/>
              <a:gd name="G13" fmla="cos 13500 -8953454"/>
              <a:gd name="G14" fmla="sin 13500 -8953454"/>
              <a:gd name="G15" fmla="+- G11 10800 0"/>
              <a:gd name="G16" fmla="+- G12 10800 0"/>
              <a:gd name="G17" fmla="+- G13 10800 0"/>
              <a:gd name="G18" fmla="+- G14 10800 0"/>
              <a:gd name="G19" fmla="*/ 10187 1 2"/>
              <a:gd name="G20" fmla="+- G19 5400 0"/>
              <a:gd name="G21" fmla="cos G20 -8953454"/>
              <a:gd name="G22" fmla="sin G20 -8953454"/>
              <a:gd name="G23" fmla="+- G21 10800 0"/>
              <a:gd name="G24" fmla="+- G12 G23 G22"/>
              <a:gd name="G25" fmla="+- G22 G23 G11"/>
              <a:gd name="G26" fmla="cos 10800 -8953454"/>
              <a:gd name="G27" fmla="sin 10800 -8953454"/>
              <a:gd name="G28" fmla="cos 10187 -8953454"/>
              <a:gd name="G29" fmla="sin 10187 -8953454"/>
              <a:gd name="G30" fmla="+- G26 10800 0"/>
              <a:gd name="G31" fmla="+- G27 10800 0"/>
              <a:gd name="G32" fmla="+- G28 10800 0"/>
              <a:gd name="G33" fmla="+- G29 10800 0"/>
              <a:gd name="G34" fmla="+- G19 5400 0"/>
              <a:gd name="G35" fmla="cos G34 -7378549"/>
              <a:gd name="G36" fmla="sin G34 -7378549"/>
              <a:gd name="G37" fmla="+/ -7378549 -8953454 2"/>
              <a:gd name="T2" fmla="*/ 180 256 1"/>
              <a:gd name="T3" fmla="*/ 0 256 1"/>
              <a:gd name="G38" fmla="+- G37 T2 T3"/>
              <a:gd name="G39" fmla="?: G2 G37 G38"/>
              <a:gd name="G40" fmla="cos 10800 G39"/>
              <a:gd name="G41" fmla="sin 10800 G39"/>
              <a:gd name="G42" fmla="cos 10187 G39"/>
              <a:gd name="G43" fmla="sin 10187 G39"/>
              <a:gd name="G44" fmla="+- G40 10800 0"/>
              <a:gd name="G45" fmla="+- G41 10800 0"/>
              <a:gd name="G46" fmla="+- G42 10800 0"/>
              <a:gd name="G47" fmla="+- G43 10800 0"/>
              <a:gd name="G48" fmla="+- G35 10800 0"/>
              <a:gd name="G49" fmla="+- G36 10800 0"/>
              <a:gd name="T4" fmla="*/ 16933 w 21600"/>
              <a:gd name="T5" fmla="*/ 19689 h 21600"/>
              <a:gd name="T6" fmla="*/ 6769 w 21600"/>
              <a:gd name="T7" fmla="*/ 1110 h 21600"/>
              <a:gd name="T8" fmla="*/ 16585 w 21600"/>
              <a:gd name="T9" fmla="*/ 19184 h 21600"/>
              <a:gd name="T10" fmla="*/ 988 w 21600"/>
              <a:gd name="T11" fmla="*/ 1527 h 21600"/>
              <a:gd name="T12" fmla="*/ 5237 w 21600"/>
              <a:gd name="T13" fmla="*/ 1406 h 21600"/>
              <a:gd name="T14" fmla="*/ 5358 w 21600"/>
              <a:gd name="T15" fmla="*/ 5657 h 21600"/>
              <a:gd name="T16" fmla="*/ 3163 w 21600"/>
              <a:gd name="T17" fmla="*/ 3163 h 21600"/>
              <a:gd name="T18" fmla="*/ 18437 w 21600"/>
              <a:gd name="T19" fmla="*/ 18437 h 21600"/>
            </a:gdLst>
            <a:cxnLst>
              <a:cxn ang="0">
                <a:pos x="T4" y="T5"/>
              </a:cxn>
              <a:cxn ang="0">
                <a:pos x="T6" y="T7"/>
              </a:cxn>
              <a:cxn ang="0">
                <a:pos x="T8" y="T9"/>
              </a:cxn>
              <a:cxn ang="0">
                <a:pos x="T10" y="T11"/>
              </a:cxn>
              <a:cxn ang="0">
                <a:pos x="T12" y="T13"/>
              </a:cxn>
              <a:cxn ang="0">
                <a:pos x="T14" y="T15"/>
              </a:cxn>
            </a:cxnLst>
            <a:rect l="T16" t="T17" r="T18" b="T19"/>
            <a:pathLst>
              <a:path w="21600" h="21600">
                <a:moveTo>
                  <a:pt x="3396" y="3803"/>
                </a:moveTo>
                <a:cubicBezTo>
                  <a:pt x="1608" y="5694"/>
                  <a:pt x="613" y="8197"/>
                  <a:pt x="613" y="10799"/>
                </a:cubicBezTo>
                <a:cubicBezTo>
                  <a:pt x="613" y="16426"/>
                  <a:pt x="5173" y="20987"/>
                  <a:pt x="10800" y="20987"/>
                </a:cubicBezTo>
                <a:cubicBezTo>
                  <a:pt x="16426" y="20987"/>
                  <a:pt x="20987" y="16426"/>
                  <a:pt x="20987" y="10800"/>
                </a:cubicBezTo>
                <a:cubicBezTo>
                  <a:pt x="20987" y="5173"/>
                  <a:pt x="16426" y="613"/>
                  <a:pt x="10800" y="613"/>
                </a:cubicBezTo>
                <a:cubicBezTo>
                  <a:pt x="9456" y="613"/>
                  <a:pt x="8127" y="878"/>
                  <a:pt x="6887" y="1394"/>
                </a:cubicBezTo>
                <a:lnTo>
                  <a:pt x="6651" y="828"/>
                </a:lnTo>
                <a:cubicBezTo>
                  <a:pt x="7966" y="281"/>
                  <a:pt x="9376" y="0"/>
                  <a:pt x="10800" y="0"/>
                </a:cubicBezTo>
                <a:cubicBezTo>
                  <a:pt x="16764" y="0"/>
                  <a:pt x="21600" y="4835"/>
                  <a:pt x="21600" y="10800"/>
                </a:cubicBezTo>
                <a:cubicBezTo>
                  <a:pt x="21600" y="16764"/>
                  <a:pt x="16764" y="21600"/>
                  <a:pt x="10800" y="21600"/>
                </a:cubicBezTo>
                <a:cubicBezTo>
                  <a:pt x="4835" y="21600"/>
                  <a:pt x="0" y="16764"/>
                  <a:pt x="0" y="10800"/>
                </a:cubicBezTo>
                <a:cubicBezTo>
                  <a:pt x="0" y="8041"/>
                  <a:pt x="1055" y="5387"/>
                  <a:pt x="2950" y="3382"/>
                </a:cubicBezTo>
                <a:lnTo>
                  <a:pt x="988" y="1527"/>
                </a:lnTo>
                <a:lnTo>
                  <a:pt x="5237" y="1406"/>
                </a:lnTo>
                <a:lnTo>
                  <a:pt x="5358" y="5657"/>
                </a:lnTo>
                <a:lnTo>
                  <a:pt x="3396" y="3803"/>
                </a:lnTo>
                <a:close/>
              </a:path>
            </a:pathLst>
          </a:custGeom>
          <a:solidFill>
            <a:schemeClr val="accent1"/>
          </a:solidFill>
          <a:ln w="9525">
            <a:solidFill>
              <a:srgbClr val="FF0000"/>
            </a:solid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85002" name="Text Box 10">
            <a:extLst>
              <a:ext uri="{FF2B5EF4-FFF2-40B4-BE49-F238E27FC236}">
                <a16:creationId xmlns:a16="http://schemas.microsoft.com/office/drawing/2014/main" xmlns="" id="{24B23F25-470D-4409-8532-33D7EE3F283B}"/>
              </a:ext>
            </a:extLst>
          </p:cNvPr>
          <p:cNvSpPr txBox="1">
            <a:spLocks noChangeArrowheads="1"/>
          </p:cNvSpPr>
          <p:nvPr/>
        </p:nvSpPr>
        <p:spPr bwMode="auto">
          <a:xfrm>
            <a:off x="10052449" y="2971800"/>
            <a:ext cx="615553" cy="1600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a:spAutoFit/>
          </a:bodyPr>
          <a:lstStyle/>
          <a:p>
            <a:pPr>
              <a:spcBef>
                <a:spcPct val="50000"/>
              </a:spcBef>
            </a:pPr>
            <a:r>
              <a:rPr kumimoji="1" lang="zh-CN" altLang="en-US" sz="2800" b="1">
                <a:latin typeface="Times New Roman" pitchFamily="18" charset="0"/>
              </a:rPr>
              <a:t>踱小路</a:t>
            </a:r>
          </a:p>
        </p:txBody>
      </p:sp>
      <p:sp>
        <p:nvSpPr>
          <p:cNvPr id="85003" name="Text Box 11">
            <a:extLst>
              <a:ext uri="{FF2B5EF4-FFF2-40B4-BE49-F238E27FC236}">
                <a16:creationId xmlns:a16="http://schemas.microsoft.com/office/drawing/2014/main" xmlns="" id="{919A5016-4C77-4704-ABF3-0A10EF15992A}"/>
              </a:ext>
            </a:extLst>
          </p:cNvPr>
          <p:cNvSpPr txBox="1">
            <a:spLocks noChangeArrowheads="1"/>
          </p:cNvSpPr>
          <p:nvPr/>
        </p:nvSpPr>
        <p:spPr bwMode="auto">
          <a:xfrm>
            <a:off x="6629400" y="6338888"/>
            <a:ext cx="1676400" cy="5191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kumimoji="1" lang="zh-CN" altLang="en-US" sz="2800" b="1">
                <a:latin typeface="Times New Roman" pitchFamily="18" charset="0"/>
              </a:rPr>
              <a:t>观荷塘</a:t>
            </a:r>
          </a:p>
        </p:txBody>
      </p:sp>
      <p:sp>
        <p:nvSpPr>
          <p:cNvPr id="85004" name="Text Box 12">
            <a:extLst>
              <a:ext uri="{FF2B5EF4-FFF2-40B4-BE49-F238E27FC236}">
                <a16:creationId xmlns:a16="http://schemas.microsoft.com/office/drawing/2014/main" xmlns="" id="{CDAD78F4-988F-4533-B9C6-F0A9539B8202}"/>
              </a:ext>
            </a:extLst>
          </p:cNvPr>
          <p:cNvSpPr txBox="1">
            <a:spLocks noChangeArrowheads="1"/>
          </p:cNvSpPr>
          <p:nvPr/>
        </p:nvSpPr>
        <p:spPr bwMode="auto">
          <a:xfrm>
            <a:off x="3653237" y="2895600"/>
            <a:ext cx="615553" cy="1371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a:spAutoFit/>
          </a:bodyPr>
          <a:lstStyle/>
          <a:p>
            <a:pPr>
              <a:spcBef>
                <a:spcPct val="50000"/>
              </a:spcBef>
            </a:pPr>
            <a:r>
              <a:rPr kumimoji="1" lang="zh-CN" altLang="en-US" sz="2800" b="1">
                <a:latin typeface="Times New Roman" pitchFamily="18" charset="0"/>
              </a:rPr>
              <a:t>赏四周</a:t>
            </a:r>
          </a:p>
        </p:txBody>
      </p:sp>
      <p:sp>
        <p:nvSpPr>
          <p:cNvPr id="85005" name="Text Box 13">
            <a:extLst>
              <a:ext uri="{FF2B5EF4-FFF2-40B4-BE49-F238E27FC236}">
                <a16:creationId xmlns:a16="http://schemas.microsoft.com/office/drawing/2014/main" xmlns="" id="{5F6CB43C-7F58-43E1-9277-5C0D1EE2AD0B}"/>
              </a:ext>
            </a:extLst>
          </p:cNvPr>
          <p:cNvSpPr txBox="1">
            <a:spLocks noChangeArrowheads="1"/>
          </p:cNvSpPr>
          <p:nvPr/>
        </p:nvSpPr>
        <p:spPr bwMode="auto">
          <a:xfrm>
            <a:off x="6629400" y="1752603"/>
            <a:ext cx="1143000" cy="461665"/>
          </a:xfrm>
          <a:prstGeom prst="rect">
            <a:avLst/>
          </a:prstGeom>
          <a:noFill/>
          <a:ln w="9525">
            <a:solidFill>
              <a:srgbClr val="FFFF00"/>
            </a:solidFill>
            <a:miter lim="800000"/>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kumimoji="1" lang="zh-CN" altLang="en-US" sz="2400" b="1">
                <a:latin typeface="Times New Roman" pitchFamily="18" charset="0"/>
              </a:rPr>
              <a:t>不宁静</a:t>
            </a:r>
          </a:p>
        </p:txBody>
      </p:sp>
      <p:sp>
        <p:nvSpPr>
          <p:cNvPr id="85006" name="Text Box 14">
            <a:extLst>
              <a:ext uri="{FF2B5EF4-FFF2-40B4-BE49-F238E27FC236}">
                <a16:creationId xmlns:a16="http://schemas.microsoft.com/office/drawing/2014/main" xmlns="" id="{3B1A87C2-1F68-40E6-BC4B-2F4357D42920}"/>
              </a:ext>
            </a:extLst>
          </p:cNvPr>
          <p:cNvSpPr txBox="1">
            <a:spLocks noChangeArrowheads="1"/>
          </p:cNvSpPr>
          <p:nvPr/>
        </p:nvSpPr>
        <p:spPr bwMode="auto">
          <a:xfrm>
            <a:off x="8920202" y="3048000"/>
            <a:ext cx="553998" cy="1066800"/>
          </a:xfrm>
          <a:prstGeom prst="rect">
            <a:avLst/>
          </a:prstGeom>
          <a:noFill/>
          <a:ln w="9525">
            <a:solidFill>
              <a:srgbClr val="FFFF00"/>
            </a:solidFill>
            <a:miter lim="800000"/>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a:spAutoFit/>
          </a:bodyPr>
          <a:lstStyle/>
          <a:p>
            <a:pPr>
              <a:spcBef>
                <a:spcPct val="50000"/>
              </a:spcBef>
            </a:pPr>
            <a:r>
              <a:rPr kumimoji="1" lang="zh-CN" altLang="en-US" sz="2400" b="1">
                <a:latin typeface="Times New Roman" pitchFamily="18" charset="0"/>
              </a:rPr>
              <a:t>寻宁静</a:t>
            </a:r>
          </a:p>
        </p:txBody>
      </p:sp>
      <p:sp>
        <p:nvSpPr>
          <p:cNvPr id="85007" name="Text Box 15">
            <a:extLst>
              <a:ext uri="{FF2B5EF4-FFF2-40B4-BE49-F238E27FC236}">
                <a16:creationId xmlns:a16="http://schemas.microsoft.com/office/drawing/2014/main" xmlns="" id="{377DB93C-4F94-4EED-9EB7-035A777A75B9}"/>
              </a:ext>
            </a:extLst>
          </p:cNvPr>
          <p:cNvSpPr txBox="1">
            <a:spLocks noChangeArrowheads="1"/>
          </p:cNvSpPr>
          <p:nvPr/>
        </p:nvSpPr>
        <p:spPr bwMode="auto">
          <a:xfrm>
            <a:off x="6705600" y="5181603"/>
            <a:ext cx="1219200" cy="461665"/>
          </a:xfrm>
          <a:prstGeom prst="rect">
            <a:avLst/>
          </a:prstGeom>
          <a:noFill/>
          <a:ln w="9525">
            <a:solidFill>
              <a:srgbClr val="FFFF00"/>
            </a:solidFill>
            <a:miter lim="800000"/>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kumimoji="1" lang="zh-CN" altLang="en-US" sz="2400" b="1">
                <a:latin typeface="Times New Roman" pitchFamily="18" charset="0"/>
              </a:rPr>
              <a:t>得宁静</a:t>
            </a:r>
          </a:p>
        </p:txBody>
      </p:sp>
      <p:sp>
        <p:nvSpPr>
          <p:cNvPr id="85008" name="Text Box 16">
            <a:extLst>
              <a:ext uri="{FF2B5EF4-FFF2-40B4-BE49-F238E27FC236}">
                <a16:creationId xmlns:a16="http://schemas.microsoft.com/office/drawing/2014/main" xmlns="" id="{08141E8E-7E36-4501-B87C-C96A84927C0E}"/>
              </a:ext>
            </a:extLst>
          </p:cNvPr>
          <p:cNvSpPr txBox="1">
            <a:spLocks noChangeArrowheads="1"/>
          </p:cNvSpPr>
          <p:nvPr/>
        </p:nvSpPr>
        <p:spPr bwMode="auto">
          <a:xfrm>
            <a:off x="5186402" y="2971800"/>
            <a:ext cx="553998" cy="1219200"/>
          </a:xfrm>
          <a:prstGeom prst="rect">
            <a:avLst/>
          </a:prstGeom>
          <a:noFill/>
          <a:ln w="9525">
            <a:solidFill>
              <a:srgbClr val="FFFF00"/>
            </a:solidFill>
            <a:miter lim="800000"/>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a:spAutoFit/>
          </a:bodyPr>
          <a:lstStyle/>
          <a:p>
            <a:pPr>
              <a:spcBef>
                <a:spcPct val="50000"/>
              </a:spcBef>
            </a:pPr>
            <a:r>
              <a:rPr kumimoji="1" lang="zh-CN" altLang="en-US" sz="2400" b="1">
                <a:latin typeface="Times New Roman" pitchFamily="18" charset="0"/>
              </a:rPr>
              <a:t>失宁静</a:t>
            </a:r>
          </a:p>
        </p:txBody>
      </p:sp>
      <p:sp>
        <p:nvSpPr>
          <p:cNvPr id="85009" name="Text Box 17">
            <a:extLst>
              <a:ext uri="{FF2B5EF4-FFF2-40B4-BE49-F238E27FC236}">
                <a16:creationId xmlns:a16="http://schemas.microsoft.com/office/drawing/2014/main" xmlns="" id="{4AB31250-647C-4898-84A3-D941BF64030D}"/>
              </a:ext>
            </a:extLst>
          </p:cNvPr>
          <p:cNvSpPr txBox="1">
            <a:spLocks noChangeArrowheads="1"/>
          </p:cNvSpPr>
          <p:nvPr/>
        </p:nvSpPr>
        <p:spPr bwMode="auto">
          <a:xfrm>
            <a:off x="2356606" y="1981200"/>
            <a:ext cx="677108" cy="4724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a:spAutoFit/>
          </a:bodyPr>
          <a:lstStyle/>
          <a:p>
            <a:pPr>
              <a:spcBef>
                <a:spcPct val="50000"/>
              </a:spcBef>
            </a:pPr>
            <a:r>
              <a:rPr kumimoji="1" lang="en-US" altLang="zh-CN" sz="3200" b="1">
                <a:latin typeface="Times New Roman" pitchFamily="18" charset="0"/>
              </a:rPr>
              <a:t>《</a:t>
            </a:r>
            <a:r>
              <a:rPr kumimoji="1" lang="zh-CN" altLang="en-US" sz="3200" b="1">
                <a:latin typeface="Times New Roman" pitchFamily="18" charset="0"/>
              </a:rPr>
              <a:t>荷塘月色</a:t>
            </a:r>
            <a:r>
              <a:rPr kumimoji="1" lang="en-US" altLang="zh-CN" sz="3200" b="1">
                <a:latin typeface="Times New Roman" pitchFamily="18" charset="0"/>
              </a:rPr>
              <a:t>》</a:t>
            </a:r>
            <a:r>
              <a:rPr kumimoji="1" lang="zh-CN" altLang="en-US" sz="3200" b="1">
                <a:latin typeface="Times New Roman" pitchFamily="18" charset="0"/>
              </a:rPr>
              <a:t>的圆型结构</a:t>
            </a:r>
          </a:p>
        </p:txBody>
      </p:sp>
      <p:sp>
        <p:nvSpPr>
          <p:cNvPr id="85010" name="Text Box 18">
            <a:extLst>
              <a:ext uri="{FF2B5EF4-FFF2-40B4-BE49-F238E27FC236}">
                <a16:creationId xmlns:a16="http://schemas.microsoft.com/office/drawing/2014/main" xmlns="" id="{D12D9639-7D35-46DA-8661-561A5E18C662}"/>
              </a:ext>
            </a:extLst>
          </p:cNvPr>
          <p:cNvSpPr txBox="1">
            <a:spLocks noChangeArrowheads="1"/>
          </p:cNvSpPr>
          <p:nvPr/>
        </p:nvSpPr>
        <p:spPr bwMode="auto">
          <a:xfrm>
            <a:off x="6400800" y="3124202"/>
            <a:ext cx="2286000" cy="10156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r>
              <a:rPr kumimoji="1" lang="zh-CN" altLang="en-US" sz="2400" b="1">
                <a:latin typeface="Times New Roman" pitchFamily="18" charset="0"/>
              </a:rPr>
              <a:t>淡淡的哀愁</a:t>
            </a:r>
          </a:p>
          <a:p>
            <a:pPr>
              <a:spcBef>
                <a:spcPct val="50000"/>
              </a:spcBef>
            </a:pPr>
            <a:r>
              <a:rPr kumimoji="1" lang="zh-CN" altLang="en-US" sz="2400" b="1">
                <a:latin typeface="Times New Roman" pitchFamily="18" charset="0"/>
              </a:rPr>
              <a:t>淡淡的喜悦</a:t>
            </a:r>
          </a:p>
        </p:txBody>
      </p:sp>
      <p:pic>
        <p:nvPicPr>
          <p:cNvPr id="18" name="图片 17">
            <a:extLst>
              <a:ext uri="{FF2B5EF4-FFF2-40B4-BE49-F238E27FC236}">
                <a16:creationId xmlns:a16="http://schemas.microsoft.com/office/drawing/2014/main" xmlns="" id="{041B1823-D7E6-43B0-ABD6-350EC0E3ACE5}"/>
              </a:ext>
            </a:extLst>
          </p:cNvPr>
          <p:cNvPicPr>
            <a:picLocks noChangeAspect="1"/>
          </p:cNvPicPr>
          <p:nvPr/>
        </p:nvPicPr>
        <p:blipFill>
          <a:blip r:embed="rId3">
            <a:extLst>
              <a:ext uri="{28A0092B-C50C-407E-A947-70E740481C1C}">
                <a14:useLocalDpi xmlns:a14="http://schemas.microsoft.com/office/drawing/2010/main" xmlns="" val="0"/>
              </a:ext>
            </a:extLst>
          </a:blip>
          <a:srcRect b="38399"/>
          <a:stretch>
            <a:fillRect/>
          </a:stretch>
        </p:blipFill>
        <p:spPr>
          <a:xfrm>
            <a:off x="161877" y="5323290"/>
            <a:ext cx="2262969" cy="1534710"/>
          </a:xfrm>
          <a:prstGeom prst="rect">
            <a:avLst/>
          </a:prstGeom>
        </p:spPr>
      </p:pic>
      <p:pic>
        <p:nvPicPr>
          <p:cNvPr id="19" name="图片 18">
            <a:extLst>
              <a:ext uri="{FF2B5EF4-FFF2-40B4-BE49-F238E27FC236}">
                <a16:creationId xmlns:a16="http://schemas.microsoft.com/office/drawing/2014/main" xmlns="" id="{B5F837F7-FBAB-403C-BD11-4B7FEA64F5B1}"/>
              </a:ext>
            </a:extLst>
          </p:cNvPr>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rot="20615980" flipH="1">
            <a:off x="3829459" y="6127932"/>
            <a:ext cx="908239" cy="574311"/>
          </a:xfrm>
          <a:prstGeom prst="rect">
            <a:avLst/>
          </a:prstGeom>
        </p:spPr>
      </p:pic>
      <p:pic>
        <p:nvPicPr>
          <p:cNvPr id="20" name="图片 19">
            <a:extLst>
              <a:ext uri="{FF2B5EF4-FFF2-40B4-BE49-F238E27FC236}">
                <a16:creationId xmlns:a16="http://schemas.microsoft.com/office/drawing/2014/main" xmlns="" id="{A393A0D4-FE6C-4C0B-89B8-ECDFB650093B}"/>
              </a:ext>
            </a:extLst>
          </p:cNvPr>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rot="3823877" flipH="1">
            <a:off x="4741515" y="5895425"/>
            <a:ext cx="1156399" cy="731232"/>
          </a:xfrm>
          <a:prstGeom prst="rect">
            <a:avLst/>
          </a:prstGeom>
        </p:spPr>
      </p:pic>
      <p:pic>
        <p:nvPicPr>
          <p:cNvPr id="21" name="图片 20">
            <a:extLst>
              <a:ext uri="{FF2B5EF4-FFF2-40B4-BE49-F238E27FC236}">
                <a16:creationId xmlns:a16="http://schemas.microsoft.com/office/drawing/2014/main" xmlns="" id="{986D2D6B-66CF-4F9D-A53E-7F4FB593A536}"/>
              </a:ext>
            </a:extLst>
          </p:cNvPr>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10693834" y="2133602"/>
            <a:ext cx="1486615" cy="4769893"/>
          </a:xfrm>
          <a:prstGeom prst="rect">
            <a:avLst/>
          </a:prstGeom>
        </p:spPr>
      </p:pic>
    </p:spTree>
    <p:extLst>
      <p:ext uri="{BB962C8B-B14F-4D97-AF65-F5344CB8AC3E}">
        <p14:creationId xmlns:p14="http://schemas.microsoft.com/office/powerpoint/2010/main" xmlns="" val="36218421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4995"/>
                                        </p:tgtEl>
                                        <p:attrNameLst>
                                          <p:attrName>style.visibility</p:attrName>
                                        </p:attrNameLst>
                                      </p:cBhvr>
                                      <p:to>
                                        <p:strVal val="visible"/>
                                      </p:to>
                                    </p:set>
                                    <p:anim calcmode="lin" valueType="num">
                                      <p:cBhvr additive="base">
                                        <p:cTn id="7" dur="500" fill="hold"/>
                                        <p:tgtEl>
                                          <p:spTgt spid="84995"/>
                                        </p:tgtEl>
                                        <p:attrNameLst>
                                          <p:attrName>ppt_x</p:attrName>
                                        </p:attrNameLst>
                                      </p:cBhvr>
                                      <p:tavLst>
                                        <p:tav tm="0">
                                          <p:val>
                                            <p:strVal val="0-#ppt_w/2"/>
                                          </p:val>
                                        </p:tav>
                                        <p:tav tm="100000">
                                          <p:val>
                                            <p:strVal val="#ppt_x"/>
                                          </p:val>
                                        </p:tav>
                                      </p:tavLst>
                                    </p:anim>
                                    <p:anim calcmode="lin" valueType="num">
                                      <p:cBhvr additive="base">
                                        <p:cTn id="8" dur="500" fill="hold"/>
                                        <p:tgtEl>
                                          <p:spTgt spid="8499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8" fill="hold" grpId="1" nodeType="clickEffect">
                                  <p:stCondLst>
                                    <p:cond delay="0"/>
                                  </p:stCondLst>
                                  <p:childTnLst>
                                    <p:set>
                                      <p:cBhvr>
                                        <p:cTn id="13" dur="1" fill="hold">
                                          <p:stCondLst>
                                            <p:cond delay="0"/>
                                          </p:stCondLst>
                                        </p:cTn>
                                        <p:tgtEl>
                                          <p:spTgt spid="84996"/>
                                        </p:tgtEl>
                                        <p:attrNameLst>
                                          <p:attrName>style.visibility</p:attrName>
                                        </p:attrNameLst>
                                      </p:cBhvr>
                                      <p:to>
                                        <p:strVal val="visible"/>
                                      </p:to>
                                    </p:set>
                                    <p:anim calcmode="lin" valueType="num">
                                      <p:cBhvr additive="base">
                                        <p:cTn id="14" dur="500" fill="hold"/>
                                        <p:tgtEl>
                                          <p:spTgt spid="84996"/>
                                        </p:tgtEl>
                                        <p:attrNameLst>
                                          <p:attrName>ppt_x</p:attrName>
                                        </p:attrNameLst>
                                      </p:cBhvr>
                                      <p:tavLst>
                                        <p:tav tm="0">
                                          <p:val>
                                            <p:strVal val="0-#ppt_w/2"/>
                                          </p:val>
                                        </p:tav>
                                        <p:tav tm="100000">
                                          <p:val>
                                            <p:strVal val="#ppt_x"/>
                                          </p:val>
                                        </p:tav>
                                      </p:tavLst>
                                    </p:anim>
                                    <p:anim calcmode="lin" valueType="num">
                                      <p:cBhvr additive="base">
                                        <p:cTn id="15" dur="500" fill="hold"/>
                                        <p:tgtEl>
                                          <p:spTgt spid="8499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2" name="chimes.wav"/>
                                        </p:tgtEl>
                                      </p:cMediaNode>
                                    </p:audio>
                                  </p:sub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8" fill="hold" grpId="2" nodeType="clickEffect">
                                  <p:stCondLst>
                                    <p:cond delay="0"/>
                                  </p:stCondLst>
                                  <p:childTnLst>
                                    <p:set>
                                      <p:cBhvr>
                                        <p:cTn id="20" dur="1" fill="hold">
                                          <p:stCondLst>
                                            <p:cond delay="0"/>
                                          </p:stCondLst>
                                        </p:cTn>
                                        <p:tgtEl>
                                          <p:spTgt spid="84997"/>
                                        </p:tgtEl>
                                        <p:attrNameLst>
                                          <p:attrName>style.visibility</p:attrName>
                                        </p:attrNameLst>
                                      </p:cBhvr>
                                      <p:to>
                                        <p:strVal val="visible"/>
                                      </p:to>
                                    </p:set>
                                    <p:anim calcmode="lin" valueType="num">
                                      <p:cBhvr additive="base">
                                        <p:cTn id="21" dur="500" fill="hold"/>
                                        <p:tgtEl>
                                          <p:spTgt spid="84997"/>
                                        </p:tgtEl>
                                        <p:attrNameLst>
                                          <p:attrName>ppt_x</p:attrName>
                                        </p:attrNameLst>
                                      </p:cBhvr>
                                      <p:tavLst>
                                        <p:tav tm="0">
                                          <p:val>
                                            <p:strVal val="0-#ppt_w/2"/>
                                          </p:val>
                                        </p:tav>
                                        <p:tav tm="100000">
                                          <p:val>
                                            <p:strVal val="#ppt_x"/>
                                          </p:val>
                                        </p:tav>
                                      </p:tavLst>
                                    </p:anim>
                                    <p:anim calcmode="lin" valueType="num">
                                      <p:cBhvr additive="base">
                                        <p:cTn id="22" dur="500" fill="hold"/>
                                        <p:tgtEl>
                                          <p:spTgt spid="8499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9"/>
                                            </p:cond>
                                          </p:stCondLst>
                                          <p:endCondLst>
                                            <p:cond evt="onStopAudio" delay="0">
                                              <p:tgtEl>
                                                <p:sldTgt/>
                                              </p:tgtEl>
                                            </p:cond>
                                          </p:endCondLst>
                                        </p:cTn>
                                        <p:tgtEl>
                                          <p:sndTgt r:embed="rId2" name="chimes.wav"/>
                                        </p:tgtEl>
                                      </p:cMediaNode>
                                    </p:audio>
                                  </p:sub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8" fill="hold" grpId="4" nodeType="clickEffect">
                                  <p:stCondLst>
                                    <p:cond delay="0"/>
                                  </p:stCondLst>
                                  <p:childTnLst>
                                    <p:set>
                                      <p:cBhvr>
                                        <p:cTn id="27" dur="1" fill="hold">
                                          <p:stCondLst>
                                            <p:cond delay="0"/>
                                          </p:stCondLst>
                                        </p:cTn>
                                        <p:tgtEl>
                                          <p:spTgt spid="84999"/>
                                        </p:tgtEl>
                                        <p:attrNameLst>
                                          <p:attrName>style.visibility</p:attrName>
                                        </p:attrNameLst>
                                      </p:cBhvr>
                                      <p:to>
                                        <p:strVal val="visible"/>
                                      </p:to>
                                    </p:set>
                                    <p:anim calcmode="lin" valueType="num">
                                      <p:cBhvr additive="base">
                                        <p:cTn id="28" dur="500" fill="hold"/>
                                        <p:tgtEl>
                                          <p:spTgt spid="84999"/>
                                        </p:tgtEl>
                                        <p:attrNameLst>
                                          <p:attrName>ppt_x</p:attrName>
                                        </p:attrNameLst>
                                      </p:cBhvr>
                                      <p:tavLst>
                                        <p:tav tm="0">
                                          <p:val>
                                            <p:strVal val="0-#ppt_w/2"/>
                                          </p:val>
                                        </p:tav>
                                        <p:tav tm="100000">
                                          <p:val>
                                            <p:strVal val="#ppt_x"/>
                                          </p:val>
                                        </p:tav>
                                      </p:tavLst>
                                    </p:anim>
                                    <p:anim calcmode="lin" valueType="num">
                                      <p:cBhvr additive="base">
                                        <p:cTn id="29" dur="500" fill="hold"/>
                                        <p:tgtEl>
                                          <p:spTgt spid="8499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6"/>
                                            </p:cond>
                                          </p:stCondLst>
                                          <p:endCondLst>
                                            <p:cond evt="onStopAudio" delay="0">
                                              <p:tgtEl>
                                                <p:sldTgt/>
                                              </p:tgtEl>
                                            </p:cond>
                                          </p:endCondLst>
                                        </p:cTn>
                                        <p:tgtEl>
                                          <p:sndTgt r:embed="rId2" name="chimes.wav"/>
                                        </p:tgtEl>
                                      </p:cMediaNode>
                                    </p:audio>
                                  </p:sub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2" presetClass="entr" presetSubtype="8" fill="hold" grpId="6" nodeType="clickEffect">
                                  <p:stCondLst>
                                    <p:cond delay="0"/>
                                  </p:stCondLst>
                                  <p:childTnLst>
                                    <p:set>
                                      <p:cBhvr>
                                        <p:cTn id="34" dur="1" fill="hold">
                                          <p:stCondLst>
                                            <p:cond delay="0"/>
                                          </p:stCondLst>
                                        </p:cTn>
                                        <p:tgtEl>
                                          <p:spTgt spid="85002"/>
                                        </p:tgtEl>
                                        <p:attrNameLst>
                                          <p:attrName>style.visibility</p:attrName>
                                        </p:attrNameLst>
                                      </p:cBhvr>
                                      <p:to>
                                        <p:strVal val="visible"/>
                                      </p:to>
                                    </p:set>
                                    <p:anim calcmode="lin" valueType="num">
                                      <p:cBhvr additive="base">
                                        <p:cTn id="35" dur="500" fill="hold"/>
                                        <p:tgtEl>
                                          <p:spTgt spid="85002"/>
                                        </p:tgtEl>
                                        <p:attrNameLst>
                                          <p:attrName>ppt_x</p:attrName>
                                        </p:attrNameLst>
                                      </p:cBhvr>
                                      <p:tavLst>
                                        <p:tav tm="0">
                                          <p:val>
                                            <p:strVal val="0-#ppt_w/2"/>
                                          </p:val>
                                        </p:tav>
                                        <p:tav tm="100000">
                                          <p:val>
                                            <p:strVal val="#ppt_x"/>
                                          </p:val>
                                        </p:tav>
                                      </p:tavLst>
                                    </p:anim>
                                    <p:anim calcmode="lin" valueType="num">
                                      <p:cBhvr additive="base">
                                        <p:cTn id="36" dur="500" fill="hold"/>
                                        <p:tgtEl>
                                          <p:spTgt spid="8500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3"/>
                                            </p:cond>
                                          </p:stCondLst>
                                          <p:endCondLst>
                                            <p:cond evt="onStopAudio" delay="0">
                                              <p:tgtEl>
                                                <p:sldTgt/>
                                              </p:tgtEl>
                                            </p:cond>
                                          </p:endCondLst>
                                        </p:cTn>
                                        <p:tgtEl>
                                          <p:sndTgt r:embed="rId2" name="chimes.wav"/>
                                        </p:tgtEl>
                                      </p:cMediaNode>
                                    </p:audio>
                                  </p:subTnLst>
                                </p:cTn>
                              </p:par>
                            </p:childTnLst>
                          </p:cTn>
                        </p:par>
                      </p:childTnLst>
                    </p:cTn>
                  </p:par>
                  <p:par>
                    <p:cTn id="37" fill="hold" nodeType="clickPar">
                      <p:stCondLst>
                        <p:cond delay="indefinite"/>
                      </p:stCondLst>
                      <p:childTnLst>
                        <p:par>
                          <p:cTn id="38" fill="hold" nodeType="withGroup">
                            <p:stCondLst>
                              <p:cond delay="indefinite"/>
                            </p:stCondLst>
                          </p:cTn>
                        </p:par>
                        <p:par>
                          <p:cTn id="39" fill="hold" nodeType="afterGroup">
                            <p:stCondLst>
                              <p:cond delay="0"/>
                            </p:stCondLst>
                            <p:childTnLst>
                              <p:par>
                                <p:cTn id="40" presetID="2" presetClass="entr" presetSubtype="8" fill="hold" grpId="7" nodeType="clickEffect">
                                  <p:stCondLst>
                                    <p:cond delay="0"/>
                                  </p:stCondLst>
                                  <p:childTnLst>
                                    <p:set>
                                      <p:cBhvr>
                                        <p:cTn id="41" dur="1" fill="hold">
                                          <p:stCondLst>
                                            <p:cond delay="0"/>
                                          </p:stCondLst>
                                        </p:cTn>
                                        <p:tgtEl>
                                          <p:spTgt spid="85003"/>
                                        </p:tgtEl>
                                        <p:attrNameLst>
                                          <p:attrName>style.visibility</p:attrName>
                                        </p:attrNameLst>
                                      </p:cBhvr>
                                      <p:to>
                                        <p:strVal val="visible"/>
                                      </p:to>
                                    </p:set>
                                    <p:anim calcmode="lin" valueType="num">
                                      <p:cBhvr additive="base">
                                        <p:cTn id="42" dur="500" fill="hold"/>
                                        <p:tgtEl>
                                          <p:spTgt spid="85003"/>
                                        </p:tgtEl>
                                        <p:attrNameLst>
                                          <p:attrName>ppt_x</p:attrName>
                                        </p:attrNameLst>
                                      </p:cBhvr>
                                      <p:tavLst>
                                        <p:tav tm="0">
                                          <p:val>
                                            <p:strVal val="0-#ppt_w/2"/>
                                          </p:val>
                                        </p:tav>
                                        <p:tav tm="100000">
                                          <p:val>
                                            <p:strVal val="#ppt_x"/>
                                          </p:val>
                                        </p:tav>
                                      </p:tavLst>
                                    </p:anim>
                                    <p:anim calcmode="lin" valueType="num">
                                      <p:cBhvr additive="base">
                                        <p:cTn id="43" dur="500" fill="hold"/>
                                        <p:tgtEl>
                                          <p:spTgt spid="8500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0"/>
                                            </p:cond>
                                          </p:stCondLst>
                                          <p:endCondLst>
                                            <p:cond evt="onStopAudio" delay="0">
                                              <p:tgtEl>
                                                <p:sldTgt/>
                                              </p:tgtEl>
                                            </p:cond>
                                          </p:endCondLst>
                                        </p:cTn>
                                        <p:tgtEl>
                                          <p:sndTgt r:embed="rId2" name="chimes.wav"/>
                                        </p:tgtEl>
                                      </p:cMediaNode>
                                    </p:audio>
                                  </p:sub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2" presetClass="entr" presetSubtype="8" fill="hold" grpId="8" nodeType="clickEffect">
                                  <p:stCondLst>
                                    <p:cond delay="0"/>
                                  </p:stCondLst>
                                  <p:childTnLst>
                                    <p:set>
                                      <p:cBhvr>
                                        <p:cTn id="48" dur="1" fill="hold">
                                          <p:stCondLst>
                                            <p:cond delay="0"/>
                                          </p:stCondLst>
                                        </p:cTn>
                                        <p:tgtEl>
                                          <p:spTgt spid="85004"/>
                                        </p:tgtEl>
                                        <p:attrNameLst>
                                          <p:attrName>style.visibility</p:attrName>
                                        </p:attrNameLst>
                                      </p:cBhvr>
                                      <p:to>
                                        <p:strVal val="visible"/>
                                      </p:to>
                                    </p:set>
                                    <p:anim calcmode="lin" valueType="num">
                                      <p:cBhvr additive="base">
                                        <p:cTn id="49" dur="500" fill="hold"/>
                                        <p:tgtEl>
                                          <p:spTgt spid="85004"/>
                                        </p:tgtEl>
                                        <p:attrNameLst>
                                          <p:attrName>ppt_x</p:attrName>
                                        </p:attrNameLst>
                                      </p:cBhvr>
                                      <p:tavLst>
                                        <p:tav tm="0">
                                          <p:val>
                                            <p:strVal val="0-#ppt_w/2"/>
                                          </p:val>
                                        </p:tav>
                                        <p:tav tm="100000">
                                          <p:val>
                                            <p:strVal val="#ppt_x"/>
                                          </p:val>
                                        </p:tav>
                                      </p:tavLst>
                                    </p:anim>
                                    <p:anim calcmode="lin" valueType="num">
                                      <p:cBhvr additive="base">
                                        <p:cTn id="50" dur="500" fill="hold"/>
                                        <p:tgtEl>
                                          <p:spTgt spid="8500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7"/>
                                            </p:cond>
                                          </p:stCondLst>
                                          <p:endCondLst>
                                            <p:cond evt="onStopAudio" delay="0">
                                              <p:tgtEl>
                                                <p:sldTgt/>
                                              </p:tgtEl>
                                            </p:cond>
                                          </p:endCondLst>
                                        </p:cTn>
                                        <p:tgtEl>
                                          <p:sndTgt r:embed="rId2" name="chimes.wav"/>
                                        </p:tgtEl>
                                      </p:cMediaNode>
                                    </p:audio>
                                  </p:subTnLst>
                                </p:cTn>
                              </p:par>
                            </p:childTnLst>
                          </p:cTn>
                        </p:par>
                      </p:childTnLst>
                    </p:cTn>
                  </p:par>
                  <p:par>
                    <p:cTn id="51" fill="hold" nodeType="clickPar">
                      <p:stCondLst>
                        <p:cond delay="indefinite"/>
                      </p:stCondLst>
                      <p:childTnLst>
                        <p:par>
                          <p:cTn id="52" fill="hold" nodeType="withGroup">
                            <p:stCondLst>
                              <p:cond delay="indefinite"/>
                            </p:stCondLst>
                          </p:cTn>
                        </p:par>
                        <p:par>
                          <p:cTn id="53" fill="hold" nodeType="afterGroup">
                            <p:stCondLst>
                              <p:cond delay="0"/>
                            </p:stCondLst>
                            <p:childTnLst>
                              <p:par>
                                <p:cTn id="54" presetID="2" presetClass="entr" presetSubtype="8" fill="hold" grpId="5" nodeType="clickEffect">
                                  <p:stCondLst>
                                    <p:cond delay="0"/>
                                  </p:stCondLst>
                                  <p:childTnLst>
                                    <p:set>
                                      <p:cBhvr>
                                        <p:cTn id="55" dur="1" fill="hold">
                                          <p:stCondLst>
                                            <p:cond delay="0"/>
                                          </p:stCondLst>
                                        </p:cTn>
                                        <p:tgtEl>
                                          <p:spTgt spid="85000"/>
                                        </p:tgtEl>
                                        <p:attrNameLst>
                                          <p:attrName>style.visibility</p:attrName>
                                        </p:attrNameLst>
                                      </p:cBhvr>
                                      <p:to>
                                        <p:strVal val="visible"/>
                                      </p:to>
                                    </p:set>
                                    <p:anim calcmode="lin" valueType="num">
                                      <p:cBhvr additive="base">
                                        <p:cTn id="56" dur="500" fill="hold"/>
                                        <p:tgtEl>
                                          <p:spTgt spid="85000"/>
                                        </p:tgtEl>
                                        <p:attrNameLst>
                                          <p:attrName>ppt_x</p:attrName>
                                        </p:attrNameLst>
                                      </p:cBhvr>
                                      <p:tavLst>
                                        <p:tav tm="0">
                                          <p:val>
                                            <p:strVal val="0-#ppt_w/2"/>
                                          </p:val>
                                        </p:tav>
                                        <p:tav tm="100000">
                                          <p:val>
                                            <p:strVal val="#ppt_x"/>
                                          </p:val>
                                        </p:tav>
                                      </p:tavLst>
                                    </p:anim>
                                    <p:anim calcmode="lin" valueType="num">
                                      <p:cBhvr additive="base">
                                        <p:cTn id="57" dur="500" fill="hold"/>
                                        <p:tgtEl>
                                          <p:spTgt spid="85000"/>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4"/>
                                            </p:cond>
                                          </p:stCondLst>
                                          <p:endCondLst>
                                            <p:cond evt="onStopAudio" delay="0">
                                              <p:tgtEl>
                                                <p:sldTgt/>
                                              </p:tgtEl>
                                            </p:cond>
                                          </p:endCondLst>
                                        </p:cTn>
                                        <p:tgtEl>
                                          <p:sndTgt r:embed="rId2" name="chimes.wav"/>
                                        </p:tgtEl>
                                      </p:cMediaNode>
                                    </p:audio>
                                  </p:subTnLst>
                                </p:cTn>
                              </p:par>
                            </p:childTnLst>
                          </p:cTn>
                        </p:par>
                      </p:childTnLst>
                    </p:cTn>
                  </p:par>
                  <p:par>
                    <p:cTn id="58" fill="hold" nodeType="clickPar">
                      <p:stCondLst>
                        <p:cond delay="indefinite"/>
                      </p:stCondLst>
                      <p:childTnLst>
                        <p:par>
                          <p:cTn id="59" fill="hold" nodeType="withGroup">
                            <p:stCondLst>
                              <p:cond delay="indefinite"/>
                            </p:stCondLst>
                          </p:cTn>
                        </p:par>
                        <p:par>
                          <p:cTn id="60" fill="hold" nodeType="afterGroup">
                            <p:stCondLst>
                              <p:cond delay="0"/>
                            </p:stCondLst>
                            <p:childTnLst>
                              <p:par>
                                <p:cTn id="61" presetID="2" presetClass="entr" presetSubtype="8" fill="hold" grpId="3" nodeType="clickEffect">
                                  <p:stCondLst>
                                    <p:cond delay="0"/>
                                  </p:stCondLst>
                                  <p:childTnLst>
                                    <p:set>
                                      <p:cBhvr>
                                        <p:cTn id="62" dur="1" fill="hold">
                                          <p:stCondLst>
                                            <p:cond delay="0"/>
                                          </p:stCondLst>
                                        </p:cTn>
                                        <p:tgtEl>
                                          <p:spTgt spid="84998"/>
                                        </p:tgtEl>
                                        <p:attrNameLst>
                                          <p:attrName>style.visibility</p:attrName>
                                        </p:attrNameLst>
                                      </p:cBhvr>
                                      <p:to>
                                        <p:strVal val="visible"/>
                                      </p:to>
                                    </p:set>
                                    <p:anim calcmode="lin" valueType="num">
                                      <p:cBhvr additive="base">
                                        <p:cTn id="63" dur="500" fill="hold"/>
                                        <p:tgtEl>
                                          <p:spTgt spid="84998"/>
                                        </p:tgtEl>
                                        <p:attrNameLst>
                                          <p:attrName>ppt_x</p:attrName>
                                        </p:attrNameLst>
                                      </p:cBhvr>
                                      <p:tavLst>
                                        <p:tav tm="0">
                                          <p:val>
                                            <p:strVal val="0-#ppt_w/2"/>
                                          </p:val>
                                        </p:tav>
                                        <p:tav tm="100000">
                                          <p:val>
                                            <p:strVal val="#ppt_x"/>
                                          </p:val>
                                        </p:tav>
                                      </p:tavLst>
                                    </p:anim>
                                    <p:anim calcmode="lin" valueType="num">
                                      <p:cBhvr additive="base">
                                        <p:cTn id="64" dur="500" fill="hold"/>
                                        <p:tgtEl>
                                          <p:spTgt spid="8499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61"/>
                                            </p:cond>
                                          </p:stCondLst>
                                          <p:endCondLst>
                                            <p:cond evt="onStopAudio" delay="0">
                                              <p:tgtEl>
                                                <p:sldTgt/>
                                              </p:tgtEl>
                                            </p:cond>
                                          </p:endCondLst>
                                        </p:cTn>
                                        <p:tgtEl>
                                          <p:sndTgt r:embed="rId2" name="chimes.wav"/>
                                        </p:tgtEl>
                                      </p:cMediaNode>
                                    </p:audio>
                                  </p:subTnLst>
                                </p:cTn>
                              </p:par>
                            </p:childTnLst>
                          </p:cTn>
                        </p:par>
                      </p:childTnLst>
                    </p:cTn>
                  </p:par>
                  <p:par>
                    <p:cTn id="65" fill="hold" nodeType="clickPar">
                      <p:stCondLst>
                        <p:cond delay="indefinite"/>
                      </p:stCondLst>
                      <p:childTnLst>
                        <p:par>
                          <p:cTn id="66" fill="hold" nodeType="withGroup">
                            <p:stCondLst>
                              <p:cond delay="indefinite"/>
                            </p:stCondLst>
                          </p:cTn>
                        </p:par>
                        <p:par>
                          <p:cTn id="67" fill="hold" nodeType="afterGroup">
                            <p:stCondLst>
                              <p:cond delay="0"/>
                            </p:stCondLst>
                            <p:childTnLst>
                              <p:par>
                                <p:cTn id="68" presetID="2" presetClass="entr" presetSubtype="8" fill="hold" grpId="9" nodeType="clickEffect">
                                  <p:stCondLst>
                                    <p:cond delay="0"/>
                                  </p:stCondLst>
                                  <p:childTnLst>
                                    <p:set>
                                      <p:cBhvr>
                                        <p:cTn id="69" dur="1" fill="hold">
                                          <p:stCondLst>
                                            <p:cond delay="0"/>
                                          </p:stCondLst>
                                        </p:cTn>
                                        <p:tgtEl>
                                          <p:spTgt spid="85005"/>
                                        </p:tgtEl>
                                        <p:attrNameLst>
                                          <p:attrName>style.visibility</p:attrName>
                                        </p:attrNameLst>
                                      </p:cBhvr>
                                      <p:to>
                                        <p:strVal val="visible"/>
                                      </p:to>
                                    </p:set>
                                    <p:anim calcmode="lin" valueType="num">
                                      <p:cBhvr additive="base">
                                        <p:cTn id="70" dur="500" fill="hold"/>
                                        <p:tgtEl>
                                          <p:spTgt spid="85005"/>
                                        </p:tgtEl>
                                        <p:attrNameLst>
                                          <p:attrName>ppt_x</p:attrName>
                                        </p:attrNameLst>
                                      </p:cBhvr>
                                      <p:tavLst>
                                        <p:tav tm="0">
                                          <p:val>
                                            <p:strVal val="0-#ppt_w/2"/>
                                          </p:val>
                                        </p:tav>
                                        <p:tav tm="100000">
                                          <p:val>
                                            <p:strVal val="#ppt_x"/>
                                          </p:val>
                                        </p:tav>
                                      </p:tavLst>
                                    </p:anim>
                                    <p:anim calcmode="lin" valueType="num">
                                      <p:cBhvr additive="base">
                                        <p:cTn id="71" dur="500" fill="hold"/>
                                        <p:tgtEl>
                                          <p:spTgt spid="8500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68"/>
                                            </p:cond>
                                          </p:stCondLst>
                                          <p:endCondLst>
                                            <p:cond evt="onStopAudio" delay="0">
                                              <p:tgtEl>
                                                <p:sldTgt/>
                                              </p:tgtEl>
                                            </p:cond>
                                          </p:endCondLst>
                                        </p:cTn>
                                        <p:tgtEl>
                                          <p:sndTgt r:embed="rId2" name="chimes.wav"/>
                                        </p:tgtEl>
                                      </p:cMediaNode>
                                    </p:audio>
                                  </p:subTnLst>
                                </p:cTn>
                              </p:par>
                            </p:childTnLst>
                          </p:cTn>
                        </p:par>
                      </p:childTnLst>
                    </p:cTn>
                  </p:par>
                  <p:par>
                    <p:cTn id="72" fill="hold" nodeType="clickPar">
                      <p:stCondLst>
                        <p:cond delay="indefinite"/>
                      </p:stCondLst>
                      <p:childTnLst>
                        <p:par>
                          <p:cTn id="73" fill="hold" nodeType="withGroup">
                            <p:stCondLst>
                              <p:cond delay="indefinite"/>
                            </p:stCondLst>
                          </p:cTn>
                        </p:par>
                        <p:par>
                          <p:cTn id="74" fill="hold" nodeType="afterGroup">
                            <p:stCondLst>
                              <p:cond delay="0"/>
                            </p:stCondLst>
                            <p:childTnLst>
                              <p:par>
                                <p:cTn id="75" presetID="2" presetClass="entr" presetSubtype="8" fill="hold" grpId="10" nodeType="clickEffect">
                                  <p:stCondLst>
                                    <p:cond delay="0"/>
                                  </p:stCondLst>
                                  <p:childTnLst>
                                    <p:set>
                                      <p:cBhvr>
                                        <p:cTn id="76" dur="1" fill="hold">
                                          <p:stCondLst>
                                            <p:cond delay="0"/>
                                          </p:stCondLst>
                                        </p:cTn>
                                        <p:tgtEl>
                                          <p:spTgt spid="85006"/>
                                        </p:tgtEl>
                                        <p:attrNameLst>
                                          <p:attrName>style.visibility</p:attrName>
                                        </p:attrNameLst>
                                      </p:cBhvr>
                                      <p:to>
                                        <p:strVal val="visible"/>
                                      </p:to>
                                    </p:set>
                                    <p:anim calcmode="lin" valueType="num">
                                      <p:cBhvr additive="base">
                                        <p:cTn id="77" dur="500" fill="hold"/>
                                        <p:tgtEl>
                                          <p:spTgt spid="85006"/>
                                        </p:tgtEl>
                                        <p:attrNameLst>
                                          <p:attrName>ppt_x</p:attrName>
                                        </p:attrNameLst>
                                      </p:cBhvr>
                                      <p:tavLst>
                                        <p:tav tm="0">
                                          <p:val>
                                            <p:strVal val="0-#ppt_w/2"/>
                                          </p:val>
                                        </p:tav>
                                        <p:tav tm="100000">
                                          <p:val>
                                            <p:strVal val="#ppt_x"/>
                                          </p:val>
                                        </p:tav>
                                      </p:tavLst>
                                    </p:anim>
                                    <p:anim calcmode="lin" valueType="num">
                                      <p:cBhvr additive="base">
                                        <p:cTn id="78" dur="500" fill="hold"/>
                                        <p:tgtEl>
                                          <p:spTgt spid="8500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75"/>
                                            </p:cond>
                                          </p:stCondLst>
                                          <p:endCondLst>
                                            <p:cond evt="onStopAudio" delay="0">
                                              <p:tgtEl>
                                                <p:sldTgt/>
                                              </p:tgtEl>
                                            </p:cond>
                                          </p:endCondLst>
                                        </p:cTn>
                                        <p:tgtEl>
                                          <p:sndTgt r:embed="rId2" name="chimes.wav"/>
                                        </p:tgtEl>
                                      </p:cMediaNode>
                                    </p:audio>
                                  </p:subTnLst>
                                </p:cTn>
                              </p:par>
                            </p:childTnLst>
                          </p:cTn>
                        </p:par>
                      </p:childTnLst>
                    </p:cTn>
                  </p:par>
                  <p:par>
                    <p:cTn id="79" fill="hold" nodeType="clickPar">
                      <p:stCondLst>
                        <p:cond delay="indefinite"/>
                      </p:stCondLst>
                      <p:childTnLst>
                        <p:par>
                          <p:cTn id="80" fill="hold" nodeType="withGroup">
                            <p:stCondLst>
                              <p:cond delay="indefinite"/>
                            </p:stCondLst>
                          </p:cTn>
                        </p:par>
                        <p:par>
                          <p:cTn id="81" fill="hold" nodeType="afterGroup">
                            <p:stCondLst>
                              <p:cond delay="0"/>
                            </p:stCondLst>
                            <p:childTnLst>
                              <p:par>
                                <p:cTn id="82" presetID="2" presetClass="entr" presetSubtype="4" fill="hold" grpId="11" nodeType="clickEffect">
                                  <p:stCondLst>
                                    <p:cond delay="0"/>
                                  </p:stCondLst>
                                  <p:childTnLst>
                                    <p:set>
                                      <p:cBhvr>
                                        <p:cTn id="83" dur="1" fill="hold">
                                          <p:stCondLst>
                                            <p:cond delay="0"/>
                                          </p:stCondLst>
                                        </p:cTn>
                                        <p:tgtEl>
                                          <p:spTgt spid="85007"/>
                                        </p:tgtEl>
                                        <p:attrNameLst>
                                          <p:attrName>style.visibility</p:attrName>
                                        </p:attrNameLst>
                                      </p:cBhvr>
                                      <p:to>
                                        <p:strVal val="visible"/>
                                      </p:to>
                                    </p:set>
                                    <p:anim calcmode="lin" valueType="num">
                                      <p:cBhvr additive="base">
                                        <p:cTn id="84" dur="500" fill="hold"/>
                                        <p:tgtEl>
                                          <p:spTgt spid="85007"/>
                                        </p:tgtEl>
                                        <p:attrNameLst>
                                          <p:attrName>ppt_x</p:attrName>
                                        </p:attrNameLst>
                                      </p:cBhvr>
                                      <p:tavLst>
                                        <p:tav tm="0">
                                          <p:val>
                                            <p:strVal val="#ppt_x"/>
                                          </p:val>
                                        </p:tav>
                                        <p:tav tm="100000">
                                          <p:val>
                                            <p:strVal val="#ppt_x"/>
                                          </p:val>
                                        </p:tav>
                                      </p:tavLst>
                                    </p:anim>
                                    <p:anim calcmode="lin" valueType="num">
                                      <p:cBhvr additive="base">
                                        <p:cTn id="85" dur="500" fill="hold"/>
                                        <p:tgtEl>
                                          <p:spTgt spid="85007"/>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82"/>
                                            </p:cond>
                                          </p:stCondLst>
                                          <p:endCondLst>
                                            <p:cond evt="onStopAudio" delay="0">
                                              <p:tgtEl>
                                                <p:sldTgt/>
                                              </p:tgtEl>
                                            </p:cond>
                                          </p:endCondLst>
                                        </p:cTn>
                                        <p:tgtEl>
                                          <p:sndTgt r:embed="rId2" name="chimes.wav"/>
                                        </p:tgtEl>
                                      </p:cMediaNode>
                                    </p:audio>
                                  </p:subTnLst>
                                </p:cTn>
                              </p:par>
                            </p:childTnLst>
                          </p:cTn>
                        </p:par>
                      </p:childTnLst>
                    </p:cTn>
                  </p:par>
                  <p:par>
                    <p:cTn id="86" fill="hold" nodeType="clickPar">
                      <p:stCondLst>
                        <p:cond delay="indefinite"/>
                      </p:stCondLst>
                      <p:childTnLst>
                        <p:par>
                          <p:cTn id="87" fill="hold" nodeType="withGroup">
                            <p:stCondLst>
                              <p:cond delay="indefinite"/>
                            </p:stCondLst>
                          </p:cTn>
                        </p:par>
                        <p:par>
                          <p:cTn id="88" fill="hold" nodeType="afterGroup">
                            <p:stCondLst>
                              <p:cond delay="0"/>
                            </p:stCondLst>
                            <p:childTnLst>
                              <p:par>
                                <p:cTn id="89" presetID="2" presetClass="entr" presetSubtype="8" fill="hold" grpId="12" nodeType="clickEffect">
                                  <p:stCondLst>
                                    <p:cond delay="0"/>
                                  </p:stCondLst>
                                  <p:childTnLst>
                                    <p:set>
                                      <p:cBhvr>
                                        <p:cTn id="90" dur="1" fill="hold">
                                          <p:stCondLst>
                                            <p:cond delay="0"/>
                                          </p:stCondLst>
                                        </p:cTn>
                                        <p:tgtEl>
                                          <p:spTgt spid="85008"/>
                                        </p:tgtEl>
                                        <p:attrNameLst>
                                          <p:attrName>style.visibility</p:attrName>
                                        </p:attrNameLst>
                                      </p:cBhvr>
                                      <p:to>
                                        <p:strVal val="visible"/>
                                      </p:to>
                                    </p:set>
                                    <p:anim calcmode="lin" valueType="num">
                                      <p:cBhvr additive="base">
                                        <p:cTn id="91" dur="500" fill="hold"/>
                                        <p:tgtEl>
                                          <p:spTgt spid="85008"/>
                                        </p:tgtEl>
                                        <p:attrNameLst>
                                          <p:attrName>ppt_x</p:attrName>
                                        </p:attrNameLst>
                                      </p:cBhvr>
                                      <p:tavLst>
                                        <p:tav tm="0">
                                          <p:val>
                                            <p:strVal val="0-#ppt_w/2"/>
                                          </p:val>
                                        </p:tav>
                                        <p:tav tm="100000">
                                          <p:val>
                                            <p:strVal val="#ppt_x"/>
                                          </p:val>
                                        </p:tav>
                                      </p:tavLst>
                                    </p:anim>
                                    <p:anim calcmode="lin" valueType="num">
                                      <p:cBhvr additive="base">
                                        <p:cTn id="92" dur="500" fill="hold"/>
                                        <p:tgtEl>
                                          <p:spTgt spid="8500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89"/>
                                            </p:cond>
                                          </p:stCondLst>
                                          <p:endCondLst>
                                            <p:cond evt="onStopAudio" delay="0">
                                              <p:tgtEl>
                                                <p:sldTgt/>
                                              </p:tgtEl>
                                            </p:cond>
                                          </p:endCondLst>
                                        </p:cTn>
                                        <p:tgtEl>
                                          <p:sndTgt r:embed="rId2" name="chimes.wav"/>
                                        </p:tgtEl>
                                      </p:cMediaNode>
                                    </p:audio>
                                  </p:subTnLst>
                                </p:cTn>
                              </p:par>
                            </p:childTnLst>
                          </p:cTn>
                        </p:par>
                      </p:childTnLst>
                    </p:cTn>
                  </p:par>
                  <p:par>
                    <p:cTn id="93" fill="hold" nodeType="clickPar">
                      <p:stCondLst>
                        <p:cond delay="indefinite"/>
                      </p:stCondLst>
                      <p:childTnLst>
                        <p:par>
                          <p:cTn id="94" fill="hold" nodeType="withGroup">
                            <p:stCondLst>
                              <p:cond delay="indefinite"/>
                            </p:stCondLst>
                          </p:cTn>
                        </p:par>
                        <p:par>
                          <p:cTn id="95" fill="hold" nodeType="afterGroup">
                            <p:stCondLst>
                              <p:cond delay="0"/>
                            </p:stCondLst>
                            <p:childTnLst>
                              <p:par>
                                <p:cTn id="96" presetID="2" presetClass="entr" presetSubtype="8" fill="hold" nodeType="clickEffect">
                                  <p:stCondLst>
                                    <p:cond delay="0"/>
                                  </p:stCondLst>
                                  <p:childTnLst>
                                    <p:set>
                                      <p:cBhvr>
                                        <p:cTn id="97" dur="1" fill="hold">
                                          <p:stCondLst>
                                            <p:cond delay="0"/>
                                          </p:stCondLst>
                                        </p:cTn>
                                        <p:tgtEl>
                                          <p:spTgt spid="85001"/>
                                        </p:tgtEl>
                                        <p:attrNameLst>
                                          <p:attrName>style.visibility</p:attrName>
                                        </p:attrNameLst>
                                      </p:cBhvr>
                                      <p:to>
                                        <p:strVal val="visible"/>
                                      </p:to>
                                    </p:set>
                                    <p:anim calcmode="lin" valueType="num">
                                      <p:cBhvr additive="base">
                                        <p:cTn id="98" dur="500" fill="hold"/>
                                        <p:tgtEl>
                                          <p:spTgt spid="85001"/>
                                        </p:tgtEl>
                                        <p:attrNameLst>
                                          <p:attrName>ppt_x</p:attrName>
                                        </p:attrNameLst>
                                      </p:cBhvr>
                                      <p:tavLst>
                                        <p:tav tm="0">
                                          <p:val>
                                            <p:strVal val="0-#ppt_w/2"/>
                                          </p:val>
                                        </p:tav>
                                        <p:tav tm="100000">
                                          <p:val>
                                            <p:strVal val="#ppt_x"/>
                                          </p:val>
                                        </p:tav>
                                      </p:tavLst>
                                    </p:anim>
                                    <p:anim calcmode="lin" valueType="num">
                                      <p:cBhvr additive="base">
                                        <p:cTn id="99" dur="500" fill="hold"/>
                                        <p:tgtEl>
                                          <p:spTgt spid="8500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96"/>
                                            </p:cond>
                                          </p:stCondLst>
                                          <p:endCondLst>
                                            <p:cond evt="onStopAudio" delay="0">
                                              <p:tgtEl>
                                                <p:sldTgt/>
                                              </p:tgtEl>
                                            </p:cond>
                                          </p:endCondLst>
                                        </p:cTn>
                                        <p:tgtEl>
                                          <p:sndTgt r:embed="rId2" name="chimes.wav"/>
                                        </p:tgtEl>
                                      </p:cMediaNode>
                                    </p:audio>
                                  </p:subTnLst>
                                </p:cTn>
                              </p:par>
                            </p:childTnLst>
                          </p:cTn>
                        </p:par>
                      </p:childTnLst>
                    </p:cTn>
                  </p:par>
                  <p:par>
                    <p:cTn id="100" fill="hold" nodeType="clickPar">
                      <p:stCondLst>
                        <p:cond delay="indefinite"/>
                      </p:stCondLst>
                      <p:childTnLst>
                        <p:par>
                          <p:cTn id="101" fill="hold" nodeType="withGroup">
                            <p:stCondLst>
                              <p:cond delay="indefinite"/>
                            </p:stCondLst>
                          </p:cTn>
                        </p:par>
                        <p:par>
                          <p:cTn id="102" fill="hold" nodeType="afterGroup">
                            <p:stCondLst>
                              <p:cond delay="0"/>
                            </p:stCondLst>
                            <p:childTnLst>
                              <p:par>
                                <p:cTn id="103" presetID="7" presetClass="entr" presetSubtype="8" fill="hold" grpId="13" nodeType="clickEffect">
                                  <p:stCondLst>
                                    <p:cond delay="0"/>
                                  </p:stCondLst>
                                  <p:childTnLst>
                                    <p:set>
                                      <p:cBhvr>
                                        <p:cTn id="104" dur="1" fill="hold">
                                          <p:stCondLst>
                                            <p:cond delay="0"/>
                                          </p:stCondLst>
                                        </p:cTn>
                                        <p:tgtEl>
                                          <p:spTgt spid="85009"/>
                                        </p:tgtEl>
                                        <p:attrNameLst>
                                          <p:attrName>style.visibility</p:attrName>
                                        </p:attrNameLst>
                                      </p:cBhvr>
                                      <p:to>
                                        <p:strVal val="visible"/>
                                      </p:to>
                                    </p:set>
                                    <p:anim calcmode="lin" valueType="num">
                                      <p:cBhvr additive="base">
                                        <p:cTn id="105" dur="5000" fill="hold"/>
                                        <p:tgtEl>
                                          <p:spTgt spid="85009"/>
                                        </p:tgtEl>
                                        <p:attrNameLst>
                                          <p:attrName>ppt_x</p:attrName>
                                        </p:attrNameLst>
                                      </p:cBhvr>
                                      <p:tavLst>
                                        <p:tav tm="0">
                                          <p:val>
                                            <p:strVal val="0-#ppt_w/2"/>
                                          </p:val>
                                        </p:tav>
                                        <p:tav tm="100000">
                                          <p:val>
                                            <p:strVal val="#ppt_x"/>
                                          </p:val>
                                        </p:tav>
                                      </p:tavLst>
                                    </p:anim>
                                    <p:anim calcmode="lin" valueType="num">
                                      <p:cBhvr additive="base">
                                        <p:cTn id="106" dur="5000" fill="hold"/>
                                        <p:tgtEl>
                                          <p:spTgt spid="8500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03"/>
                                            </p:cond>
                                          </p:stCondLst>
                                          <p:endCondLst>
                                            <p:cond evt="onStopAudio" delay="0">
                                              <p:tgtEl>
                                                <p:sldTgt/>
                                              </p:tgtEl>
                                            </p:cond>
                                          </p:endCondLst>
                                        </p:cTn>
                                        <p:tgtEl>
                                          <p:sndTgt r:embed="rId2" name="chimes.wav"/>
                                        </p:tgtEl>
                                      </p:cMediaNode>
                                    </p:audio>
                                  </p:subTnLst>
                                </p:cTn>
                              </p:par>
                            </p:childTnLst>
                          </p:cTn>
                        </p:par>
                      </p:childTnLst>
                    </p:cTn>
                  </p:par>
                  <p:par>
                    <p:cTn id="107" fill="hold" nodeType="clickPar">
                      <p:stCondLst>
                        <p:cond delay="indefinite"/>
                      </p:stCondLst>
                      <p:childTnLst>
                        <p:par>
                          <p:cTn id="108" fill="hold" nodeType="withGroup">
                            <p:stCondLst>
                              <p:cond delay="indefinite"/>
                            </p:stCondLst>
                          </p:cTn>
                        </p:par>
                        <p:par>
                          <p:cTn id="109" fill="hold" nodeType="afterGroup">
                            <p:stCondLst>
                              <p:cond delay="0"/>
                            </p:stCondLst>
                            <p:childTnLst>
                              <p:par>
                                <p:cTn id="110" presetID="1" presetClass="entr" presetSubtype="0" fill="hold" grpId="14" nodeType="clickEffect">
                                  <p:stCondLst>
                                    <p:cond delay="0"/>
                                  </p:stCondLst>
                                  <p:childTnLst>
                                    <p:set>
                                      <p:cBhvr>
                                        <p:cTn id="111" dur="1" fill="hold">
                                          <p:stCondLst>
                                            <p:cond delay="499"/>
                                          </p:stCondLst>
                                        </p:cTn>
                                        <p:tgtEl>
                                          <p:spTgt spid="85010"/>
                                        </p:tgtEl>
                                        <p:attrNameLst>
                                          <p:attrName>style.visibility</p:attrName>
                                        </p:attrNameLst>
                                      </p:cBhvr>
                                      <p:to>
                                        <p:strVal val="visible"/>
                                      </p:to>
                                    </p:set>
                                  </p:childTnLst>
                                  <p:subTnLst>
                                    <p:audio>
                                      <p:cMediaNode>
                                        <p:cTn display="0" masterRel="sameClick">
                                          <p:stCondLst>
                                            <p:cond evt="begin" delay="0">
                                              <p:tn val="110"/>
                                            </p:cond>
                                          </p:stCondLst>
                                          <p:endCondLst>
                                            <p:cond evt="onStopAudio" delay="0">
                                              <p:tgtEl>
                                                <p:sldTgt/>
                                              </p:tgtEl>
                                            </p:cond>
                                          </p:endCondLst>
                                        </p:cTn>
                                        <p:tgtEl>
                                          <p:sndTgt r:embed="rId2" name="chimes.wav"/>
                                        </p:tgtEl>
                                      </p:cMediaNode>
                                    </p:audio>
                                  </p:subTnLst>
                                </p:cTn>
                              </p:par>
                              <p:par>
                                <p:cTn id="112" presetID="10" presetClass="entr" presetSubtype="0" fill="hold" nodeType="withEffect">
                                  <p:stCondLst>
                                    <p:cond delay="0"/>
                                  </p:stCondLst>
                                  <p:childTnLst>
                                    <p:set>
                                      <p:cBhvr>
                                        <p:cTn id="113" dur="1" fill="hold">
                                          <p:stCondLst>
                                            <p:cond delay="0"/>
                                          </p:stCondLst>
                                        </p:cTn>
                                        <p:tgtEl>
                                          <p:spTgt spid="18"/>
                                        </p:tgtEl>
                                        <p:attrNameLst>
                                          <p:attrName>style.visibility</p:attrName>
                                        </p:attrNameLst>
                                      </p:cBhvr>
                                      <p:to>
                                        <p:strVal val="visible"/>
                                      </p:to>
                                    </p:set>
                                    <p:animEffect transition="in" filter="fade">
                                      <p:cBhvr>
                                        <p:cTn id="114" dur="1000"/>
                                        <p:tgtEl>
                                          <p:spTgt spid="18"/>
                                        </p:tgtEl>
                                      </p:cBhvr>
                                    </p:animEffect>
                                  </p:childTnLst>
                                </p:cTn>
                              </p:par>
                            </p:childTnLst>
                          </p:cTn>
                        </p:par>
                        <p:par>
                          <p:cTn id="115" fill="hold" nodeType="withGroup">
                            <p:stCondLst>
                              <p:cond delay="1000"/>
                            </p:stCondLst>
                            <p:childTnLst>
                              <p:par>
                                <p:cTn id="116" presetID="10" presetClass="entr" presetSubtype="0" fill="hold" nodeType="afterEffect">
                                  <p:childTnLst>
                                    <p:set>
                                      <p:cBhvr>
                                        <p:cTn id="117" dur="1" fill="hold">
                                          <p:stCondLst>
                                            <p:cond delay="0"/>
                                          </p:stCondLst>
                                        </p:cTn>
                                        <p:tgtEl>
                                          <p:spTgt spid="19"/>
                                        </p:tgtEl>
                                        <p:attrNameLst>
                                          <p:attrName>style.visibility</p:attrName>
                                        </p:attrNameLst>
                                      </p:cBhvr>
                                      <p:to>
                                        <p:strVal val="visible"/>
                                      </p:to>
                                    </p:set>
                                    <p:animEffect transition="in" filter="fade">
                                      <p:cBhvr>
                                        <p:cTn id="118" dur="1000"/>
                                        <p:tgtEl>
                                          <p:spTgt spid="19"/>
                                        </p:tgtEl>
                                      </p:cBhvr>
                                    </p:animEffect>
                                  </p:childTnLst>
                                </p:cTn>
                              </p:par>
                            </p:childTnLst>
                          </p:cTn>
                        </p:par>
                        <p:par>
                          <p:cTn id="119" fill="hold" nodeType="withGroup">
                            <p:stCondLst>
                              <p:cond delay="2000"/>
                            </p:stCondLst>
                            <p:childTnLst>
                              <p:par>
                                <p:cTn id="120" presetID="10" presetClass="entr" presetSubtype="0" fill="hold" nodeType="afterEffect">
                                  <p:childTnLst>
                                    <p:set>
                                      <p:cBhvr>
                                        <p:cTn id="121" dur="1" fill="hold">
                                          <p:stCondLst>
                                            <p:cond delay="0"/>
                                          </p:stCondLst>
                                        </p:cTn>
                                        <p:tgtEl>
                                          <p:spTgt spid="20"/>
                                        </p:tgtEl>
                                        <p:attrNameLst>
                                          <p:attrName>style.visibility</p:attrName>
                                        </p:attrNameLst>
                                      </p:cBhvr>
                                      <p:to>
                                        <p:strVal val="visible"/>
                                      </p:to>
                                    </p:set>
                                    <p:animEffect transition="in" filter="fade">
                                      <p:cBhvr>
                                        <p:cTn id="122" dur="1000"/>
                                        <p:tgtEl>
                                          <p:spTgt spid="20"/>
                                        </p:tgtEl>
                                      </p:cBhvr>
                                    </p:animEffect>
                                  </p:childTnLst>
                                </p:cTn>
                              </p:par>
                              <p:par>
                                <p:cTn id="123" presetID="10" presetClass="entr" presetSubtype="0" fill="hold" nodeType="withEffect">
                                  <p:childTnLst>
                                    <p:set>
                                      <p:cBhvr>
                                        <p:cTn id="124" dur="1" fill="hold">
                                          <p:stCondLst>
                                            <p:cond delay="0"/>
                                          </p:stCondLst>
                                        </p:cTn>
                                        <p:tgtEl>
                                          <p:spTgt spid="21"/>
                                        </p:tgtEl>
                                        <p:attrNameLst>
                                          <p:attrName>style.visibility</p:attrName>
                                        </p:attrNameLst>
                                      </p:cBhvr>
                                      <p:to>
                                        <p:strVal val="visible"/>
                                      </p:to>
                                    </p:set>
                                    <p:animEffect transition="in" filter="fade">
                                      <p:cBhvr>
                                        <p:cTn id="125"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5" grpId="0"/>
      <p:bldP spid="84996" grpId="1"/>
      <p:bldP spid="84997" grpId="2"/>
      <p:bldP spid="84998" grpId="3"/>
      <p:bldP spid="84999" grpId="4"/>
      <p:bldP spid="85000" grpId="5"/>
      <p:bldP spid="85002" grpId="6"/>
      <p:bldP spid="85003" grpId="7"/>
      <p:bldP spid="85004" grpId="8"/>
      <p:bldP spid="85005" grpId="9"/>
      <p:bldP spid="85006" grpId="10"/>
      <p:bldP spid="85007" grpId="11"/>
      <p:bldP spid="85008" grpId="12"/>
      <p:bldP spid="85009" grpId="13"/>
      <p:bldP spid="85010" grpId="14"/>
    </p:bldLst>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7409" name="标题 1"/>
          <p:cNvSpPr>
            <a:spLocks noGrp="1" noChangeArrowheads="1"/>
          </p:cNvSpPr>
          <p:nvPr>
            <p:ph type="title"/>
          </p:nvPr>
        </p:nvSpPr>
        <p:spPr>
          <a:xfrm>
            <a:off x="73025" y="58738"/>
            <a:ext cx="10515600" cy="1325562"/>
          </a:xfrm>
        </p:spPr>
        <p:txBody>
          <a:bodyPr/>
          <a:lstStyle/>
          <a:p>
            <a:r>
              <a:rPr lang="zh-CN" altLang="en-US" smtClean="0">
                <a:solidFill>
                  <a:srgbClr val="663300"/>
                </a:solidFill>
                <a:latin typeface="隶书" pitchFamily="49" charset="-122"/>
                <a:ea typeface="隶书" pitchFamily="49" charset="-122"/>
                <a:sym typeface="黑体" pitchFamily="49" charset="-122"/>
              </a:rPr>
              <a:t>作者漫步荷塘的游踪</a:t>
            </a:r>
            <a:endParaRPr lang="zh-CN" altLang="en-US" smtClean="0"/>
          </a:p>
        </p:txBody>
      </p:sp>
      <p:sp>
        <p:nvSpPr>
          <p:cNvPr id="8" name="右弧形箭头 7"/>
          <p:cNvSpPr/>
          <p:nvPr/>
        </p:nvSpPr>
        <p:spPr>
          <a:xfrm rot="5400000">
            <a:off x="3584576" y="4303713"/>
            <a:ext cx="1101725" cy="2641600"/>
          </a:xfrm>
          <a:prstGeom prst="curvedLeftArrow">
            <a:avLst/>
          </a:prstGeom>
          <a:solidFill>
            <a:schemeClr val="accent3">
              <a:lumMod val="40000"/>
              <a:lumOff val="6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solidFill>
              <a:sym typeface="+mn-ea"/>
            </a:endParaRPr>
          </a:p>
        </p:txBody>
      </p:sp>
      <p:sp>
        <p:nvSpPr>
          <p:cNvPr id="9" name="右弧形箭头 8"/>
          <p:cNvSpPr/>
          <p:nvPr/>
        </p:nvSpPr>
        <p:spPr>
          <a:xfrm rot="19680000">
            <a:off x="5370514" y="1755777"/>
            <a:ext cx="1101725" cy="2614613"/>
          </a:xfrm>
          <a:prstGeom prst="curvedLeftArrow">
            <a:avLst/>
          </a:prstGeom>
          <a:solidFill>
            <a:schemeClr val="accent3">
              <a:lumMod val="40000"/>
              <a:lumOff val="6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solidFill>
            </a:endParaRPr>
          </a:p>
        </p:txBody>
      </p:sp>
      <p:sp>
        <p:nvSpPr>
          <p:cNvPr id="10" name="右弧形箭头 9"/>
          <p:cNvSpPr/>
          <p:nvPr/>
        </p:nvSpPr>
        <p:spPr>
          <a:xfrm rot="12420000">
            <a:off x="1558926" y="1768475"/>
            <a:ext cx="1101725" cy="2616200"/>
          </a:xfrm>
          <a:prstGeom prst="curvedLeftArrow">
            <a:avLst/>
          </a:prstGeom>
          <a:solidFill>
            <a:schemeClr val="accent3">
              <a:lumMod val="40000"/>
              <a:lumOff val="6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solidFill>
              <a:sym typeface="+mn-ea"/>
            </a:endParaRPr>
          </a:p>
        </p:txBody>
      </p:sp>
      <p:sp>
        <p:nvSpPr>
          <p:cNvPr id="12" name="文本框 11"/>
          <p:cNvSpPr txBox="1">
            <a:spLocks noChangeArrowheads="1"/>
          </p:cNvSpPr>
          <p:nvPr/>
        </p:nvSpPr>
        <p:spPr bwMode="auto">
          <a:xfrm>
            <a:off x="5106990" y="4368800"/>
            <a:ext cx="1436687" cy="584775"/>
          </a:xfrm>
          <a:prstGeom prst="rect">
            <a:avLst/>
          </a:prstGeom>
          <a:noFill/>
          <a:ln w="12700">
            <a:noFill/>
            <a:miter lim="800000"/>
          </a:ln>
        </p:spPr>
        <p:txBody>
          <a:bodyPr>
            <a:spAutoFit/>
          </a:bodyPr>
          <a:lstStyle/>
          <a:p>
            <a:r>
              <a:rPr lang="en-US" altLang="zh-CN" sz="3200"/>
              <a:t>  </a:t>
            </a:r>
            <a:r>
              <a:rPr lang="zh-CN" altLang="en-US" sz="3200"/>
              <a:t>小路</a:t>
            </a:r>
          </a:p>
        </p:txBody>
      </p:sp>
      <p:sp>
        <p:nvSpPr>
          <p:cNvPr id="13" name="文本框 12"/>
          <p:cNvSpPr txBox="1">
            <a:spLocks noChangeArrowheads="1"/>
          </p:cNvSpPr>
          <p:nvPr/>
        </p:nvSpPr>
        <p:spPr bwMode="auto">
          <a:xfrm>
            <a:off x="3321051" y="2324100"/>
            <a:ext cx="1438275" cy="584775"/>
          </a:xfrm>
          <a:prstGeom prst="rect">
            <a:avLst/>
          </a:prstGeom>
          <a:noFill/>
          <a:ln w="12700">
            <a:noFill/>
            <a:miter lim="800000"/>
          </a:ln>
        </p:spPr>
        <p:txBody>
          <a:bodyPr>
            <a:spAutoFit/>
          </a:bodyPr>
          <a:lstStyle/>
          <a:p>
            <a:r>
              <a:rPr lang="zh-CN" altLang="en-US" sz="3200"/>
              <a:t>家门口</a:t>
            </a:r>
          </a:p>
        </p:txBody>
      </p:sp>
      <p:sp>
        <p:nvSpPr>
          <p:cNvPr id="14" name="文本框 13"/>
          <p:cNvSpPr txBox="1">
            <a:spLocks noChangeArrowheads="1"/>
          </p:cNvSpPr>
          <p:nvPr/>
        </p:nvSpPr>
        <p:spPr bwMode="auto">
          <a:xfrm>
            <a:off x="1757365" y="4464050"/>
            <a:ext cx="1436687" cy="584775"/>
          </a:xfrm>
          <a:prstGeom prst="rect">
            <a:avLst/>
          </a:prstGeom>
          <a:noFill/>
          <a:ln w="12700">
            <a:noFill/>
            <a:miter lim="800000"/>
          </a:ln>
        </p:spPr>
        <p:txBody>
          <a:bodyPr>
            <a:spAutoFit/>
          </a:bodyPr>
          <a:lstStyle/>
          <a:p>
            <a:r>
              <a:rPr lang="en-US" altLang="zh-CN" sz="3200"/>
              <a:t>  </a:t>
            </a:r>
            <a:r>
              <a:rPr lang="zh-CN" altLang="en-US" sz="3200"/>
              <a:t>荷塘</a:t>
            </a:r>
          </a:p>
        </p:txBody>
      </p:sp>
      <p:pic>
        <p:nvPicPr>
          <p:cNvPr id="1026" name="Picture 2"/>
          <p:cNvPicPr>
            <a:picLocks noChangeAspect="1" noChangeArrowheads="1"/>
          </p:cNvPicPr>
          <p:nvPr/>
        </p:nvPicPr>
        <p:blipFill>
          <a:blip r:embed="rId2"/>
          <a:stretch>
            <a:fillRect/>
          </a:stretch>
        </p:blipFill>
        <p:spPr bwMode="auto">
          <a:xfrm>
            <a:off x="7553324" y="387229"/>
            <a:ext cx="4202247" cy="2379418"/>
          </a:xfrm>
          <a:prstGeom prst="rect">
            <a:avLst/>
          </a:prstGeom>
          <a:noFill/>
          <a:ln w="9525">
            <a:noFill/>
            <a:miter lim="800000"/>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2"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blinds(horizontal)">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1"/>
      <p:bldP spid="14" grpId="2"/>
    </p:bldLst>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8433" name="标题 1"/>
          <p:cNvSpPr>
            <a:spLocks noGrp="1" noChangeArrowheads="1"/>
          </p:cNvSpPr>
          <p:nvPr>
            <p:ph type="title"/>
          </p:nvPr>
        </p:nvSpPr>
        <p:spPr/>
        <p:txBody>
          <a:bodyPr/>
          <a:lstStyle/>
          <a:p>
            <a:r>
              <a:rPr lang="zh-CN" altLang="en-US" smtClean="0">
                <a:solidFill>
                  <a:srgbClr val="663300"/>
                </a:solidFill>
                <a:latin typeface="隶书" pitchFamily="49" charset="-122"/>
                <a:ea typeface="隶书" pitchFamily="49" charset="-122"/>
                <a:sym typeface="黑体" pitchFamily="49" charset="-122"/>
              </a:rPr>
              <a:t>作者的情感变化</a:t>
            </a:r>
            <a:endParaRPr lang="zh-CN" altLang="en-US" smtClean="0"/>
          </a:p>
        </p:txBody>
      </p:sp>
      <p:sp>
        <p:nvSpPr>
          <p:cNvPr id="8" name="右弧形箭头 7"/>
          <p:cNvSpPr/>
          <p:nvPr/>
        </p:nvSpPr>
        <p:spPr>
          <a:xfrm rot="5400000">
            <a:off x="3460751" y="4073526"/>
            <a:ext cx="1101725" cy="2641600"/>
          </a:xfrm>
          <a:prstGeom prst="curvedLeftArrow">
            <a:avLst/>
          </a:prstGeom>
          <a:solidFill>
            <a:schemeClr val="accent3">
              <a:lumMod val="40000"/>
              <a:lumOff val="6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solidFill>
              <a:sym typeface="+mn-ea"/>
            </a:endParaRPr>
          </a:p>
        </p:txBody>
      </p:sp>
      <p:sp>
        <p:nvSpPr>
          <p:cNvPr id="4" name="右弧形箭头 3"/>
          <p:cNvSpPr/>
          <p:nvPr/>
        </p:nvSpPr>
        <p:spPr>
          <a:xfrm rot="20700000">
            <a:off x="5502276" y="1962152"/>
            <a:ext cx="822325" cy="2379663"/>
          </a:xfrm>
          <a:prstGeom prst="curvedLeftArrow">
            <a:avLst/>
          </a:prstGeom>
          <a:solidFill>
            <a:schemeClr val="accent3">
              <a:lumMod val="40000"/>
              <a:lumOff val="6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solidFill>
              <a:sym typeface="+mn-ea"/>
            </a:endParaRPr>
          </a:p>
        </p:txBody>
      </p:sp>
      <p:sp>
        <p:nvSpPr>
          <p:cNvPr id="5" name="右弧形箭头 4"/>
          <p:cNvSpPr/>
          <p:nvPr/>
        </p:nvSpPr>
        <p:spPr>
          <a:xfrm rot="11940000">
            <a:off x="1839914" y="1995488"/>
            <a:ext cx="952500" cy="2062162"/>
          </a:xfrm>
          <a:prstGeom prst="curvedLeftArrow">
            <a:avLst/>
          </a:prstGeom>
          <a:solidFill>
            <a:schemeClr val="accent3">
              <a:lumMod val="40000"/>
              <a:lumOff val="6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solidFill>
              <a:sym typeface="+mn-ea"/>
            </a:endParaRPr>
          </a:p>
        </p:txBody>
      </p:sp>
      <p:sp>
        <p:nvSpPr>
          <p:cNvPr id="13" name="文本框 12"/>
          <p:cNvSpPr txBox="1">
            <a:spLocks noChangeArrowheads="1"/>
          </p:cNvSpPr>
          <p:nvPr/>
        </p:nvSpPr>
        <p:spPr bwMode="auto">
          <a:xfrm>
            <a:off x="158751" y="2860675"/>
            <a:ext cx="1438275" cy="584775"/>
          </a:xfrm>
          <a:prstGeom prst="rect">
            <a:avLst/>
          </a:prstGeom>
          <a:noFill/>
          <a:ln w="12700">
            <a:noFill/>
            <a:miter lim="800000"/>
          </a:ln>
        </p:spPr>
        <p:txBody>
          <a:bodyPr>
            <a:spAutoFit/>
          </a:bodyPr>
          <a:lstStyle/>
          <a:p>
            <a:r>
              <a:rPr lang="zh-CN" altLang="en-US" sz="3200">
                <a:latin typeface="楷体_GB2312" charset="-122"/>
                <a:ea typeface="楷体_GB2312" charset="-122"/>
              </a:rPr>
              <a:t>失宁静</a:t>
            </a:r>
          </a:p>
        </p:txBody>
      </p:sp>
      <p:sp>
        <p:nvSpPr>
          <p:cNvPr id="6" name="文本框 5"/>
          <p:cNvSpPr txBox="1">
            <a:spLocks noChangeArrowheads="1"/>
          </p:cNvSpPr>
          <p:nvPr/>
        </p:nvSpPr>
        <p:spPr bwMode="auto">
          <a:xfrm rot="10800000" flipV="1">
            <a:off x="6456364" y="2733387"/>
            <a:ext cx="1438275" cy="584775"/>
          </a:xfrm>
          <a:prstGeom prst="rect">
            <a:avLst/>
          </a:prstGeom>
          <a:noFill/>
          <a:ln w="12700">
            <a:noFill/>
            <a:miter lim="800000"/>
          </a:ln>
        </p:spPr>
        <p:txBody>
          <a:bodyPr>
            <a:spAutoFit/>
          </a:bodyPr>
          <a:lstStyle/>
          <a:p>
            <a:r>
              <a:rPr lang="zh-CN" altLang="en-US" sz="3200">
                <a:latin typeface="楷体_GB2312" charset="-122"/>
                <a:ea typeface="楷体_GB2312" charset="-122"/>
              </a:rPr>
              <a:t>寻宁静</a:t>
            </a:r>
          </a:p>
        </p:txBody>
      </p:sp>
      <p:sp>
        <p:nvSpPr>
          <p:cNvPr id="7" name="文本框 6"/>
          <p:cNvSpPr txBox="1">
            <a:spLocks noChangeArrowheads="1"/>
          </p:cNvSpPr>
          <p:nvPr/>
        </p:nvSpPr>
        <p:spPr bwMode="auto">
          <a:xfrm>
            <a:off x="3292476" y="6130926"/>
            <a:ext cx="1438275" cy="584775"/>
          </a:xfrm>
          <a:prstGeom prst="rect">
            <a:avLst/>
          </a:prstGeom>
          <a:noFill/>
          <a:ln w="12700">
            <a:noFill/>
            <a:miter lim="800000"/>
          </a:ln>
        </p:spPr>
        <p:txBody>
          <a:bodyPr>
            <a:spAutoFit/>
          </a:bodyPr>
          <a:lstStyle/>
          <a:p>
            <a:r>
              <a:rPr lang="zh-CN" altLang="en-US" sz="3200">
                <a:latin typeface="楷体_GB2312" charset="-122"/>
                <a:ea typeface="楷体_GB2312" charset="-122"/>
                <a:sym typeface="黑体" pitchFamily="49" charset="-122"/>
              </a:rPr>
              <a:t>得宁</a:t>
            </a:r>
            <a:r>
              <a:rPr lang="zh-CN" altLang="en-US" sz="3200">
                <a:latin typeface="楷体_GB2312" charset="-122"/>
                <a:ea typeface="楷体_GB2312" charset="-122"/>
              </a:rPr>
              <a:t>静</a:t>
            </a:r>
            <a:endParaRPr lang="zh-CN" altLang="en-US" sz="3200"/>
          </a:p>
        </p:txBody>
      </p:sp>
      <p:sp>
        <p:nvSpPr>
          <p:cNvPr id="18440" name="文本框 8"/>
          <p:cNvSpPr txBox="1">
            <a:spLocks noChangeArrowheads="1"/>
          </p:cNvSpPr>
          <p:nvPr/>
        </p:nvSpPr>
        <p:spPr bwMode="auto">
          <a:xfrm>
            <a:off x="3292476" y="1895475"/>
            <a:ext cx="1438275" cy="584775"/>
          </a:xfrm>
          <a:prstGeom prst="rect">
            <a:avLst/>
          </a:prstGeom>
          <a:noFill/>
          <a:ln w="12700">
            <a:noFill/>
            <a:miter lim="800000"/>
          </a:ln>
        </p:spPr>
        <p:txBody>
          <a:bodyPr>
            <a:spAutoFit/>
          </a:bodyPr>
          <a:lstStyle/>
          <a:p>
            <a:r>
              <a:rPr lang="zh-CN" altLang="en-US" sz="3200"/>
              <a:t>家门口</a:t>
            </a:r>
          </a:p>
        </p:txBody>
      </p:sp>
      <p:sp>
        <p:nvSpPr>
          <p:cNvPr id="18441" name="文本框 9"/>
          <p:cNvSpPr txBox="1">
            <a:spLocks noChangeArrowheads="1"/>
          </p:cNvSpPr>
          <p:nvPr/>
        </p:nvSpPr>
        <p:spPr bwMode="auto">
          <a:xfrm>
            <a:off x="5207001" y="4260851"/>
            <a:ext cx="1438275" cy="584775"/>
          </a:xfrm>
          <a:prstGeom prst="rect">
            <a:avLst/>
          </a:prstGeom>
          <a:noFill/>
          <a:ln w="12700">
            <a:noFill/>
            <a:miter lim="800000"/>
          </a:ln>
        </p:spPr>
        <p:txBody>
          <a:bodyPr>
            <a:spAutoFit/>
          </a:bodyPr>
          <a:lstStyle/>
          <a:p>
            <a:r>
              <a:rPr lang="en-US" altLang="zh-CN" sz="3200"/>
              <a:t> </a:t>
            </a:r>
            <a:r>
              <a:rPr lang="zh-CN" altLang="en-US" sz="3200"/>
              <a:t>小路</a:t>
            </a:r>
          </a:p>
        </p:txBody>
      </p:sp>
      <p:sp>
        <p:nvSpPr>
          <p:cNvPr id="18442" name="文本框 10"/>
          <p:cNvSpPr txBox="1">
            <a:spLocks noChangeArrowheads="1"/>
          </p:cNvSpPr>
          <p:nvPr/>
        </p:nvSpPr>
        <p:spPr bwMode="auto">
          <a:xfrm>
            <a:off x="1597025" y="4383088"/>
            <a:ext cx="1438275" cy="584775"/>
          </a:xfrm>
          <a:prstGeom prst="rect">
            <a:avLst/>
          </a:prstGeom>
          <a:noFill/>
          <a:ln w="12700">
            <a:noFill/>
            <a:miter lim="800000"/>
          </a:ln>
        </p:spPr>
        <p:txBody>
          <a:bodyPr>
            <a:spAutoFit/>
          </a:bodyPr>
          <a:lstStyle/>
          <a:p>
            <a:r>
              <a:rPr lang="en-US" altLang="zh-CN" sz="3200"/>
              <a:t>  </a:t>
            </a:r>
            <a:r>
              <a:rPr lang="zh-CN" altLang="en-US" sz="3200"/>
              <a:t>荷塘</a:t>
            </a:r>
          </a:p>
        </p:txBody>
      </p:sp>
      <p:sp>
        <p:nvSpPr>
          <p:cNvPr id="15" name="文本框 14"/>
          <p:cNvSpPr txBox="1"/>
          <p:nvPr/>
        </p:nvSpPr>
        <p:spPr>
          <a:xfrm>
            <a:off x="2463801" y="3000377"/>
            <a:ext cx="3094039" cy="1382713"/>
          </a:xfrm>
          <a:prstGeom prst="rect">
            <a:avLst/>
          </a:prstGeom>
          <a:noFill/>
        </p:spPr>
        <p:txBody>
          <a:bodyPr>
            <a:spAutoFit/>
          </a:bodyPr>
          <a:lstStyle/>
          <a:p>
            <a:pPr algn="ctr" fontAlgn="auto"/>
            <a:r>
              <a:rPr lang="zh-CN" altLang="en-US" sz="2800" noProof="1">
                <a:solidFill>
                  <a:srgbClr val="C00000"/>
                </a:solidFill>
                <a:effectLst>
                  <a:outerShdw blurRad="38100" dist="19050" dir="2700000" algn="tl" rotWithShape="0">
                    <a:schemeClr val="dk1">
                      <a:alpha val="40000"/>
                    </a:schemeClr>
                  </a:outerShdw>
                </a:effectLst>
                <a:latin typeface="+mn-lt"/>
                <a:ea typeface="+mn-ea"/>
              </a:rPr>
              <a:t>感情：</a:t>
            </a:r>
            <a:endParaRPr lang="zh-CN" altLang="en-US" sz="2800" noProof="1">
              <a:solidFill>
                <a:srgbClr val="C00000"/>
              </a:solidFill>
              <a:effectLst>
                <a:outerShdw blurRad="38100" dist="19050" dir="2700000" algn="tl" rotWithShape="0">
                  <a:schemeClr val="dk1">
                    <a:alpha val="40000"/>
                  </a:schemeClr>
                </a:outerShdw>
              </a:effectLst>
            </a:endParaRPr>
          </a:p>
          <a:p>
            <a:pPr algn="ctr" fontAlgn="auto"/>
            <a:r>
              <a:rPr lang="zh-CN" altLang="en-US" sz="2800" noProof="1">
                <a:solidFill>
                  <a:srgbClr val="C00000"/>
                </a:solidFill>
                <a:effectLst>
                  <a:outerShdw blurRad="38100" dist="19050" dir="2700000" algn="tl" rotWithShape="0">
                    <a:schemeClr val="dk1">
                      <a:alpha val="40000"/>
                    </a:schemeClr>
                  </a:outerShdw>
                </a:effectLst>
                <a:latin typeface="+mn-lt"/>
                <a:ea typeface="+mn-ea"/>
              </a:rPr>
              <a:t>淡淡的喜悦</a:t>
            </a:r>
            <a:endParaRPr lang="zh-CN" altLang="en-US" sz="2800" noProof="1">
              <a:solidFill>
                <a:srgbClr val="C00000"/>
              </a:solidFill>
              <a:effectLst>
                <a:outerShdw blurRad="38100" dist="19050" dir="2700000" algn="tl" rotWithShape="0">
                  <a:schemeClr val="dk1">
                    <a:alpha val="40000"/>
                  </a:schemeClr>
                </a:outerShdw>
              </a:effectLst>
            </a:endParaRPr>
          </a:p>
          <a:p>
            <a:pPr algn="ctr" fontAlgn="auto"/>
            <a:r>
              <a:rPr lang="zh-CN" altLang="en-US" sz="2800" noProof="1">
                <a:solidFill>
                  <a:srgbClr val="C00000"/>
                </a:solidFill>
                <a:effectLst>
                  <a:outerShdw blurRad="38100" dist="19050" dir="2700000" algn="tl" rotWithShape="0">
                    <a:schemeClr val="dk1">
                      <a:alpha val="40000"/>
                    </a:schemeClr>
                  </a:outerShdw>
                </a:effectLst>
                <a:latin typeface="+mn-lt"/>
                <a:ea typeface="+mn-ea"/>
              </a:rPr>
              <a:t>淡淡的哀伤</a:t>
            </a:r>
            <a:endParaRPr lang="zh-CN" altLang="en-US" sz="2800" noProof="1">
              <a:solidFill>
                <a:srgbClr val="C00000"/>
              </a:solidFill>
              <a:effectLst>
                <a:outerShdw blurRad="38100" dist="19050" dir="2700000" algn="tl" rotWithShape="0">
                  <a:schemeClr val="dk1">
                    <a:alpha val="40000"/>
                  </a:schemeClr>
                </a:outerShdw>
              </a:effectLst>
            </a:endParaRPr>
          </a:p>
        </p:txBody>
      </p:sp>
      <p:sp>
        <p:nvSpPr>
          <p:cNvPr id="17" name="流程图: 联系 16"/>
          <p:cNvSpPr/>
          <p:nvPr/>
        </p:nvSpPr>
        <p:spPr>
          <a:xfrm>
            <a:off x="2930525" y="2862263"/>
            <a:ext cx="2163763" cy="1981200"/>
          </a:xfrm>
          <a:prstGeom prst="flowChartConnector">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pic>
        <p:nvPicPr>
          <p:cNvPr id="2050" name="Picture 2"/>
          <p:cNvPicPr>
            <a:picLocks noChangeAspect="1" noChangeArrowheads="1"/>
          </p:cNvPicPr>
          <p:nvPr/>
        </p:nvPicPr>
        <p:blipFill>
          <a:blip r:embed="rId2"/>
          <a:stretch>
            <a:fillRect/>
          </a:stretch>
        </p:blipFill>
        <p:spPr bwMode="auto">
          <a:xfrm>
            <a:off x="8422665" y="748811"/>
            <a:ext cx="3019058" cy="2735500"/>
          </a:xfrm>
          <a:prstGeom prst="rect">
            <a:avLst/>
          </a:prstGeom>
          <a:noFill/>
          <a:ln w="9525">
            <a:noFill/>
            <a:miter lim="800000"/>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grpId="2"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500"/>
                                        <p:tgtEl>
                                          <p:spTgt spid="13"/>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3"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linds(horizontal)">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6" grpId="1"/>
      <p:bldP spid="7" grpId="2"/>
      <p:bldP spid="15" grpId="3"/>
    </p:bldLst>
  </p:timing>
</p:sld>
</file>

<file path=ppt/tags/tag1.xml><?xml version="1.0" encoding="utf-8"?>
<p:tagLst xmlns:p="http://schemas.openxmlformats.org/presentationml/2006/main">
  <p:tag name="AS_NET" val="4.0.30319.42000"/>
  <p:tag name="AS_OS" val="Unix 3.10 unknown"/>
  <p:tag name="AS_RELEASE_DATE" val="2017.06.20"/>
  <p:tag name="AS_TITLE" val="Aspose.Slides for Java"/>
  <p:tag name="AS_VERSION" val="17.6"/>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学科网</Company>
  <Paragraphs>183</Paragraphs>
  <Slides>24</Slides>
  <Notes>2</Notes>
  <TotalTime>0</TotalTime>
  <HiddenSlides>0</HiddenSlides>
  <MMClips>0</MMClips>
  <ScaleCrop>0</ScaleCrop>
  <HeadingPairs>
    <vt:vector baseType="variant" size="4">
      <vt:variant>
        <vt:lpstr>Theme</vt:lpstr>
      </vt:variant>
      <vt:variant>
        <vt:i4>1</vt:i4>
      </vt:variant>
      <vt:variant>
        <vt:lpstr>Slide Titles</vt:lpstr>
      </vt:variant>
      <vt:variant>
        <vt:i4>24</vt:i4>
      </vt:variant>
    </vt:vector>
  </HeadingPairs>
  <TitlesOfParts>
    <vt:vector baseType="lpstr" size="25">
      <vt:lpstr>Office 主题</vt:lpstr>
      <vt:lpstr>荷塘月色</vt:lpstr>
      <vt:lpstr>Slide 2</vt:lpstr>
      <vt:lpstr>Slide 3</vt:lpstr>
      <vt:lpstr>Slide 4</vt:lpstr>
      <vt:lpstr>写作背景</vt:lpstr>
      <vt:lpstr>自 主 先 学</vt:lpstr>
      <vt:lpstr>Slide 7</vt:lpstr>
      <vt:lpstr>作者漫步荷塘的游踪</vt:lpstr>
      <vt:lpstr>作者的情感变化</vt:lpstr>
      <vt:lpstr>课文分析</vt:lpstr>
      <vt:lpstr>Slide 11</vt:lpstr>
      <vt:lpstr>Slide 12</vt:lpstr>
      <vt:lpstr>博喻手法的运用</vt:lpstr>
      <vt:lpstr>为什么此处要用博喻手法来修饰荷花？</vt:lpstr>
      <vt:lpstr>Slide 15</vt:lpstr>
      <vt:lpstr>Slide 16</vt:lpstr>
      <vt:lpstr>荷塘上的月色—洁白月色图</vt:lpstr>
      <vt:lpstr>泻、浮</vt:lpstr>
      <vt:lpstr>Slide 19</vt:lpstr>
      <vt:lpstr>荷塘四周的景色—蛙声蝉鸣图</vt:lpstr>
      <vt:lpstr>Slide 21</vt:lpstr>
      <vt:lpstr>Slide 22</vt:lpstr>
      <vt:lpstr>Slide 23</vt:lpstr>
      <vt:lpstr>Slide 24</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2020-10-04T17:29:18.576</cp:lastPrinted>
  <dcterms:created xsi:type="dcterms:W3CDTF">2020-10-04T17:29:18Z</dcterms:created>
  <dcterms:modified xsi:type="dcterms:W3CDTF">2020-10-04T09:29:19Z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