
<file path=[Content_Types].xml><?xml version="1.0" encoding="utf-8"?>
<Types xmlns="http://schemas.openxmlformats.org/package/2006/content-types">
  <Default Extension="jpeg" ContentType="image/jpeg"/>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7" r:id="rId4"/>
    <p:sldId id="272" r:id="rId5"/>
    <p:sldId id="286" r:id="rId6"/>
    <p:sldId id="287" r:id="rId7"/>
    <p:sldId id="288" r:id="rId8"/>
    <p:sldId id="289" r:id="rId9"/>
    <p:sldId id="290" r:id="rId10"/>
    <p:sldId id="291" r:id="rId11"/>
    <p:sldId id="292" r:id="rId12"/>
    <p:sldId id="293" r:id="rId13"/>
    <p:sldId id="294" r:id="rId14"/>
    <p:sldId id="296" r:id="rId15"/>
    <p:sldId id="297" r:id="rId16"/>
    <p:sldId id="298" r:id="rId17"/>
    <p:sldId id="299" r:id="rId18"/>
    <p:sldId id="300" r:id="rId19"/>
    <p:sldId id="301" r:id="rId20"/>
    <p:sldId id="302" r:id="rId21"/>
    <p:sldId id="303" r:id="rId22"/>
    <p:sldId id="304" r:id="rId23"/>
    <p:sldId id="305" r:id="rId24"/>
    <p:sldId id="273" r:id="rId25"/>
  </p:sldIdLst>
  <p:sldSz cx="12192000" cy="6858000"/>
  <p:notesSz cx="6858000" cy="9144000"/>
  <p:defaultTex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74F1F"/>
    <a:srgbClr val="EADEC8"/>
    <a:srgbClr val="FFFFFF"/>
    <a:srgbClr val="FDFBE9"/>
    <a:srgbClr val="EFE3CE"/>
    <a:srgbClr val="F7EEAB"/>
    <a:srgbClr val="FCF9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9" d="100"/>
          <a:sy n="99" d="100"/>
        </p:scale>
        <p:origin x="-996" y="-84"/>
      </p:cViewPr>
      <p:guideLst>
        <p:guide orient="horz" pos="2105"/>
        <p:guide pos="382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E566717B-9D7E-4779-B53C-6867161F252E}"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4AB457EB-8937-4295-AC52-7DD0AEAA2E09}" type="slidenum">
              <a:rPr lang="zh-CN" altLang="en-US"/>
            </a:fld>
            <a:endParaRPr lang="zh-CN" alt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3A141899-986E-47EE-87A8-0E03B0BAE9BC}"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8301786B-9A14-4FE5-9CF5-E2853E6C8321}" type="slidenum">
              <a:rPr lang="zh-CN" altLang="en-US"/>
            </a:fld>
            <a:endParaRPr lang="zh-CN" alt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3F874833-E2D2-4AC6-B8BB-62A360DF308C}"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6D055C3F-3CE2-4614-B889-9782C1762835}" type="slidenum">
              <a:rPr lang="zh-CN" altLang="en-US"/>
            </a:fld>
            <a:endParaRPr lang="zh-CN" altLang="en-US"/>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C6163F69-9DF8-406B-8CE7-FBE55DC22FF4}"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A6DACF9F-01F2-4FBF-BD77-45C1171EC8DA}" type="slidenum">
              <a:rPr lang="zh-CN" altLang="en-US"/>
            </a:fld>
            <a:endParaRPr lang="zh-CN" altLang="en-US"/>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noChangeArrowheads="1"/>
          </p:cNvSpPr>
          <p:nvPr>
            <p:ph type="dt" sz="half" idx="10"/>
          </p:nvPr>
        </p:nvSpPr>
        <p:spPr/>
        <p:txBody>
          <a:bodyPr/>
          <a:lstStyle>
            <a:lvl1pPr>
              <a:defRPr/>
            </a:lvl1pPr>
          </a:lstStyle>
          <a:p>
            <a:pPr>
              <a:defRPr/>
            </a:pPr>
            <a:fld id="{3EEB4D67-D7B6-467D-9858-ED0B08EBF551}"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71FF87C3-08CD-4176-B04A-98D90BA3004D}" type="slidenum">
              <a:rPr lang="zh-CN" altLang="en-US"/>
            </a:fld>
            <a:endParaRPr lang="zh-CN" alt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12948035-FB74-49C4-AD78-FE2D421DAFDF}" type="datetimeFigureOut">
              <a:rPr lang="zh-CN" altLang="en-US"/>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93B3D1E7-DC82-42CF-9687-29F3DFD99992}" type="slidenum">
              <a:rPr lang="zh-CN" altLang="en-US"/>
            </a:fld>
            <a:endParaRPr lang="zh-CN" alt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426185A0-3B4D-4F55-B77D-45B6209E2926}" type="datetimeFigureOut">
              <a:rPr lang="zh-CN" altLang="en-US"/>
            </a:fld>
            <a:endParaRPr lang="zh-CN" altLang="en-US"/>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pPr>
              <a:defRPr/>
            </a:pPr>
            <a:fld id="{08E54598-ABBA-4E4A-A1F2-EC1491D9C91C}" type="slidenum">
              <a:rPr lang="zh-CN" altLang="en-US"/>
            </a:fld>
            <a:endParaRPr lang="zh-CN" alt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4F9E6983-EC1F-4ED0-A78A-B9C57B7025DA}" type="datetimeFigureOut">
              <a:rPr lang="zh-CN" altLang="en-US"/>
            </a:fld>
            <a:endParaRPr lang="zh-CN" altLang="en-US"/>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pPr>
              <a:defRPr/>
            </a:pPr>
            <a:fld id="{629B8F63-61E2-47A2-AD5B-CDB8E4CF130D}" type="slidenum">
              <a:rPr lang="zh-CN" altLang="en-US"/>
            </a:fld>
            <a:endParaRPr lang="zh-CN" alt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A24F5541-EE19-4F5A-9829-D2A4E71AC67A}" type="datetimeFigureOut">
              <a:rPr lang="zh-CN" altLang="en-US"/>
            </a:fld>
            <a:endParaRPr lang="zh-CN" altLang="en-US"/>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pPr>
              <a:defRPr/>
            </a:pPr>
            <a:fld id="{635676ED-C714-4A2A-9E25-DC00C2D3DAF2}" type="slidenum">
              <a:rPr lang="zh-CN" altLang="en-US"/>
            </a:fld>
            <a:endParaRPr lang="zh-CN" alt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61F0711E-BE98-4CF2-ABB1-D957368DC1D4}" type="datetimeFigureOut">
              <a:rPr lang="zh-CN" altLang="en-US"/>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16A07E78-4EC4-43C4-94E6-A125BC4301D0}" type="slidenum">
              <a:rPr lang="zh-CN" altLang="en-US"/>
            </a:fld>
            <a:endParaRPr lang="zh-CN" alt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1437BC20-D6AC-4391-AE1C-EF4A50A22987}" type="datetimeFigureOut">
              <a:rPr lang="zh-CN" altLang="en-US"/>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34BE0793-DDA5-4DE8-B3EC-D4DC5ED93EDE}" type="slidenum">
              <a:rPr lang="zh-CN" altLang="en-US"/>
            </a:fld>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5" Type="http://schemas.openxmlformats.org/officeDocument/2006/relationships/theme" Target="../theme/theme2.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smtClean="0"/>
              <a:t>单击此处编辑母版标题样式</a:t>
            </a:r>
            <a:endParaRPr lang="zh-CN" smtClean="0"/>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smtClean="0"/>
              <a:t>单击此处编辑母版文本样式</a:t>
            </a:r>
            <a:endParaRPr lang="zh-CN" smtClean="0"/>
          </a:p>
          <a:p>
            <a:pPr lvl="1"/>
            <a:r>
              <a:rPr lang="zh-CN" smtClean="0"/>
              <a:t>第二级</a:t>
            </a:r>
            <a:endParaRPr lang="zh-CN" smtClean="0"/>
          </a:p>
          <a:p>
            <a:pPr lvl="2"/>
            <a:r>
              <a:rPr lang="zh-CN" smtClean="0"/>
              <a:t>第三级</a:t>
            </a:r>
            <a:endParaRPr lang="zh-CN" smtClean="0"/>
          </a:p>
          <a:p>
            <a:pPr lvl="3"/>
            <a:r>
              <a:rPr lang="zh-CN" smtClean="0"/>
              <a:t>第四级</a:t>
            </a:r>
            <a:endParaRPr lang="zh-CN" smtClean="0"/>
          </a:p>
          <a:p>
            <a:pPr lvl="4"/>
            <a:r>
              <a:rPr lang="zh-CN" smtClean="0"/>
              <a:t>第五级</a:t>
            </a:r>
            <a:endParaRPr lang="zh-CN" smtClean="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defRPr sz="1200" smtClean="0">
                <a:solidFill>
                  <a:srgbClr val="9A978C"/>
                </a:solidFill>
              </a:defRPr>
            </a:lvl1pPr>
          </a:lstStyle>
          <a:p>
            <a:pPr>
              <a:defRPr/>
            </a:pPr>
            <a:fld id="{CC69C440-DC81-46ED-BC5A-50F902132F2A}" type="datetimeFigureOut">
              <a:rPr lang="zh-CN" altLang="en-US"/>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defRPr sz="1200" smtClean="0">
                <a:solidFill>
                  <a:srgbClr val="9A978C"/>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defRPr sz="1200" smtClean="0">
                <a:solidFill>
                  <a:srgbClr val="9A978C"/>
                </a:solidFill>
              </a:defRPr>
            </a:lvl1pPr>
          </a:lstStyle>
          <a:p>
            <a:pPr>
              <a:defRPr/>
            </a:pPr>
            <a:fld id="{3F5F9BF0-136A-4557-B6F0-4CDAF7945C1F}"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pic>
        <p:nvPicPr>
          <p:cNvPr id="2050" name="组合 6"/>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972550" y="3151188"/>
            <a:ext cx="4170363" cy="337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Freeform 1224"/>
          <p:cNvSpPr>
            <a:spLocks noEditPoints="1"/>
          </p:cNvSpPr>
          <p:nvPr/>
        </p:nvSpPr>
        <p:spPr bwMode="auto">
          <a:xfrm flipH="1">
            <a:off x="5495925" y="3911600"/>
            <a:ext cx="4054475" cy="2849563"/>
          </a:xfrm>
          <a:custGeom>
            <a:avLst/>
            <a:gdLst>
              <a:gd name="T0" fmla="*/ 2431987 w 1162"/>
              <a:gd name="T1" fmla="*/ 430057 h 815"/>
              <a:gd name="T2" fmla="*/ 544319 w 1162"/>
              <a:gd name="T3" fmla="*/ 171323 h 815"/>
              <a:gd name="T4" fmla="*/ 202375 w 1162"/>
              <a:gd name="T5" fmla="*/ 1269192 h 815"/>
              <a:gd name="T6" fmla="*/ 1413135 w 1162"/>
              <a:gd name="T7" fmla="*/ 2559362 h 815"/>
              <a:gd name="T8" fmla="*/ 3307782 w 1162"/>
              <a:gd name="T9" fmla="*/ 2548873 h 815"/>
              <a:gd name="T10" fmla="*/ 3433394 w 1162"/>
              <a:gd name="T11" fmla="*/ 1898543 h 815"/>
              <a:gd name="T12" fmla="*/ 3297314 w 1162"/>
              <a:gd name="T13" fmla="*/ 1793651 h 815"/>
              <a:gd name="T14" fmla="*/ 3046090 w 1162"/>
              <a:gd name="T15" fmla="*/ 1409048 h 815"/>
              <a:gd name="T16" fmla="*/ 3105407 w 1162"/>
              <a:gd name="T17" fmla="*/ 1870572 h 815"/>
              <a:gd name="T18" fmla="*/ 2076087 w 1162"/>
              <a:gd name="T19" fmla="*/ 1272688 h 815"/>
              <a:gd name="T20" fmla="*/ 2187742 w 1162"/>
              <a:gd name="T21" fmla="*/ 1381077 h 815"/>
              <a:gd name="T22" fmla="*/ 2267994 w 1162"/>
              <a:gd name="T23" fmla="*/ 1318141 h 815"/>
              <a:gd name="T24" fmla="*/ 1821373 w 1162"/>
              <a:gd name="T25" fmla="*/ 2150284 h 815"/>
              <a:gd name="T26" fmla="*/ 1660869 w 1162"/>
              <a:gd name="T27" fmla="*/ 2209722 h 815"/>
              <a:gd name="T28" fmla="*/ 1210760 w 1162"/>
              <a:gd name="T29" fmla="*/ 1982457 h 815"/>
              <a:gd name="T30" fmla="*/ 579211 w 1162"/>
              <a:gd name="T31" fmla="*/ 776200 h 815"/>
              <a:gd name="T32" fmla="*/ 607124 w 1162"/>
              <a:gd name="T33" fmla="*/ 548934 h 815"/>
              <a:gd name="T34" fmla="*/ 642017 w 1162"/>
              <a:gd name="T35" fmla="*/ 1090876 h 815"/>
              <a:gd name="T36" fmla="*/ 1350329 w 1162"/>
              <a:gd name="T37" fmla="*/ 1139825 h 815"/>
              <a:gd name="T38" fmla="*/ 1210760 w 1162"/>
              <a:gd name="T39" fmla="*/ 1304156 h 815"/>
              <a:gd name="T40" fmla="*/ 1210760 w 1162"/>
              <a:gd name="T41" fmla="*/ 1671277 h 815"/>
              <a:gd name="T42" fmla="*/ 2030727 w 1162"/>
              <a:gd name="T43" fmla="*/ 1244717 h 815"/>
              <a:gd name="T44" fmla="*/ 1880690 w 1162"/>
              <a:gd name="T45" fmla="*/ 1520932 h 815"/>
              <a:gd name="T46" fmla="*/ 1838820 w 1162"/>
              <a:gd name="T47" fmla="*/ 1608342 h 815"/>
              <a:gd name="T48" fmla="*/ 1622488 w 1162"/>
              <a:gd name="T49" fmla="*/ 1985953 h 815"/>
              <a:gd name="T50" fmla="*/ 1186335 w 1162"/>
              <a:gd name="T51" fmla="*/ 1996442 h 815"/>
              <a:gd name="T52" fmla="*/ 1556193 w 1162"/>
              <a:gd name="T53" fmla="*/ 2146787 h 815"/>
              <a:gd name="T54" fmla="*/ 3604365 w 1162"/>
              <a:gd name="T55" fmla="*/ 1304156 h 815"/>
              <a:gd name="T56" fmla="*/ 3461307 w 1162"/>
              <a:gd name="T57" fmla="*/ 895077 h 815"/>
              <a:gd name="T58" fmla="*/ 2948392 w 1162"/>
              <a:gd name="T59" fmla="*/ 975495 h 815"/>
              <a:gd name="T60" fmla="*/ 2672743 w 1162"/>
              <a:gd name="T61" fmla="*/ 947523 h 815"/>
              <a:gd name="T62" fmla="*/ 2721593 w 1162"/>
              <a:gd name="T63" fmla="*/ 639841 h 815"/>
              <a:gd name="T64" fmla="*/ 2285440 w 1162"/>
              <a:gd name="T65" fmla="*/ 1178286 h 815"/>
              <a:gd name="T66" fmla="*/ 2278461 w 1162"/>
              <a:gd name="T67" fmla="*/ 1031437 h 815"/>
              <a:gd name="T68" fmla="*/ 2114468 w 1162"/>
              <a:gd name="T69" fmla="*/ 653826 h 815"/>
              <a:gd name="T70" fmla="*/ 2076087 w 1162"/>
              <a:gd name="T71" fmla="*/ 499985 h 815"/>
              <a:gd name="T72" fmla="*/ 2086554 w 1162"/>
              <a:gd name="T73" fmla="*/ 1080386 h 815"/>
              <a:gd name="T74" fmla="*/ 1601553 w 1162"/>
              <a:gd name="T75" fmla="*/ 965005 h 815"/>
              <a:gd name="T76" fmla="*/ 1538747 w 1162"/>
              <a:gd name="T77" fmla="*/ 992977 h 815"/>
              <a:gd name="T78" fmla="*/ 1287523 w 1162"/>
              <a:gd name="T79" fmla="*/ 755222 h 815"/>
              <a:gd name="T80" fmla="*/ 1053745 w 1162"/>
              <a:gd name="T81" fmla="*/ 255237 h 815"/>
              <a:gd name="T82" fmla="*/ 924644 w 1162"/>
              <a:gd name="T83" fmla="*/ 139856 h 815"/>
              <a:gd name="T84" fmla="*/ 781586 w 1162"/>
              <a:gd name="T85" fmla="*/ 101395 h 815"/>
              <a:gd name="T86" fmla="*/ 1423602 w 1162"/>
              <a:gd name="T87" fmla="*/ 1062904 h 815"/>
              <a:gd name="T88" fmla="*/ 1388710 w 1162"/>
              <a:gd name="T89" fmla="*/ 1090876 h 815"/>
              <a:gd name="T90" fmla="*/ 778096 w 1162"/>
              <a:gd name="T91" fmla="*/ 643337 h 815"/>
              <a:gd name="T92" fmla="*/ 628060 w 1162"/>
              <a:gd name="T93" fmla="*/ 283208 h 815"/>
              <a:gd name="T94" fmla="*/ 331476 w 1162"/>
              <a:gd name="T95" fmla="*/ 765711 h 815"/>
              <a:gd name="T96" fmla="*/ 666441 w 1162"/>
              <a:gd name="T97" fmla="*/ 1209753 h 815"/>
              <a:gd name="T98" fmla="*/ 436153 w 1162"/>
              <a:gd name="T99" fmla="*/ 1342616 h 815"/>
              <a:gd name="T100" fmla="*/ 261692 w 1162"/>
              <a:gd name="T101" fmla="*/ 1300659 h 815"/>
              <a:gd name="T102" fmla="*/ 701333 w 1162"/>
              <a:gd name="T103" fmla="*/ 1874068 h 815"/>
              <a:gd name="T104" fmla="*/ 990939 w 1162"/>
              <a:gd name="T105" fmla="*/ 1971968 h 815"/>
              <a:gd name="T106" fmla="*/ 1200292 w 1162"/>
              <a:gd name="T107" fmla="*/ 2269161 h 815"/>
              <a:gd name="T108" fmla="*/ 1231695 w 1162"/>
              <a:gd name="T109" fmla="*/ 2101334 h 815"/>
              <a:gd name="T110" fmla="*/ 1598063 w 1162"/>
              <a:gd name="T111" fmla="*/ 2835577 h 815"/>
              <a:gd name="T112" fmla="*/ 2431987 w 1162"/>
              <a:gd name="T113" fmla="*/ 2412513 h 815"/>
              <a:gd name="T114" fmla="*/ 2763463 w 1162"/>
              <a:gd name="T115" fmla="*/ 2087349 h 815"/>
              <a:gd name="T116" fmla="*/ 2547131 w 1162"/>
              <a:gd name="T117" fmla="*/ 1860083 h 815"/>
              <a:gd name="T118" fmla="*/ 3053069 w 1162"/>
              <a:gd name="T119" fmla="*/ 1950989 h 815"/>
              <a:gd name="T120" fmla="*/ 3133321 w 1162"/>
              <a:gd name="T121" fmla="*/ 2080356 h 815"/>
              <a:gd name="T122" fmla="*/ 3080982 w 1162"/>
              <a:gd name="T123" fmla="*/ 1989450 h 815"/>
              <a:gd name="T124" fmla="*/ 3290336 w 1162"/>
              <a:gd name="T125" fmla="*/ 1943996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4902"/>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2" name="Freeform 1224"/>
          <p:cNvSpPr>
            <a:spLocks noEditPoints="1"/>
          </p:cNvSpPr>
          <p:nvPr/>
        </p:nvSpPr>
        <p:spPr bwMode="auto">
          <a:xfrm flipH="1">
            <a:off x="7354888" y="-196850"/>
            <a:ext cx="5287962" cy="3716338"/>
          </a:xfrm>
          <a:custGeom>
            <a:avLst/>
            <a:gdLst>
              <a:gd name="T0" fmla="*/ 3171867 w 1162"/>
              <a:gd name="T1" fmla="*/ 560871 h 815"/>
              <a:gd name="T2" fmla="*/ 709916 w 1162"/>
              <a:gd name="T3" fmla="*/ 223436 h 815"/>
              <a:gd name="T4" fmla="*/ 263943 w 1162"/>
              <a:gd name="T5" fmla="*/ 1655252 h 815"/>
              <a:gd name="T6" fmla="*/ 1843050 w 1162"/>
              <a:gd name="T7" fmla="*/ 3337864 h 815"/>
              <a:gd name="T8" fmla="*/ 4314103 w 1162"/>
              <a:gd name="T9" fmla="*/ 3324185 h 815"/>
              <a:gd name="T10" fmla="*/ 4477930 w 1162"/>
              <a:gd name="T11" fmla="*/ 2476039 h 815"/>
              <a:gd name="T12" fmla="*/ 4300451 w 1162"/>
              <a:gd name="T13" fmla="*/ 2339241 h 815"/>
              <a:gd name="T14" fmla="*/ 3972798 w 1162"/>
              <a:gd name="T15" fmla="*/ 1837649 h 815"/>
              <a:gd name="T16" fmla="*/ 4050160 w 1162"/>
              <a:gd name="T17" fmla="*/ 2439559 h 815"/>
              <a:gd name="T18" fmla="*/ 2707691 w 1162"/>
              <a:gd name="T19" fmla="*/ 1659812 h 815"/>
              <a:gd name="T20" fmla="*/ 2853315 w 1162"/>
              <a:gd name="T21" fmla="*/ 1801170 h 815"/>
              <a:gd name="T22" fmla="*/ 2957982 w 1162"/>
              <a:gd name="T23" fmla="*/ 1719091 h 815"/>
              <a:gd name="T24" fmla="*/ 2375487 w 1162"/>
              <a:gd name="T25" fmla="*/ 2804353 h 815"/>
              <a:gd name="T26" fmla="*/ 2166153 w 1162"/>
              <a:gd name="T27" fmla="*/ 2881872 h 815"/>
              <a:gd name="T28" fmla="*/ 1579107 w 1162"/>
              <a:gd name="T29" fmla="*/ 2585477 h 815"/>
              <a:gd name="T30" fmla="*/ 755423 w 1162"/>
              <a:gd name="T31" fmla="*/ 1012303 h 815"/>
              <a:gd name="T32" fmla="*/ 791829 w 1162"/>
              <a:gd name="T33" fmla="*/ 715908 h 815"/>
              <a:gd name="T34" fmla="*/ 837336 w 1162"/>
              <a:gd name="T35" fmla="*/ 1422696 h 815"/>
              <a:gd name="T36" fmla="*/ 1761137 w 1162"/>
              <a:gd name="T37" fmla="*/ 1486535 h 815"/>
              <a:gd name="T38" fmla="*/ 1579107 w 1162"/>
              <a:gd name="T39" fmla="*/ 1700852 h 815"/>
              <a:gd name="T40" fmla="*/ 1579107 w 1162"/>
              <a:gd name="T41" fmla="*/ 2179644 h 815"/>
              <a:gd name="T42" fmla="*/ 2648532 w 1162"/>
              <a:gd name="T43" fmla="*/ 1623333 h 815"/>
              <a:gd name="T44" fmla="*/ 2452850 w 1162"/>
              <a:gd name="T45" fmla="*/ 1983567 h 815"/>
              <a:gd name="T46" fmla="*/ 2398241 w 1162"/>
              <a:gd name="T47" fmla="*/ 2097565 h 815"/>
              <a:gd name="T48" fmla="*/ 2116095 w 1162"/>
              <a:gd name="T49" fmla="*/ 2590037 h 815"/>
              <a:gd name="T50" fmla="*/ 1547252 w 1162"/>
              <a:gd name="T51" fmla="*/ 2603717 h 815"/>
              <a:gd name="T52" fmla="*/ 2029631 w 1162"/>
              <a:gd name="T53" fmla="*/ 2799793 h 815"/>
              <a:gd name="T54" fmla="*/ 4700916 w 1162"/>
              <a:gd name="T55" fmla="*/ 1700852 h 815"/>
              <a:gd name="T56" fmla="*/ 4514336 w 1162"/>
              <a:gd name="T57" fmla="*/ 1167341 h 815"/>
              <a:gd name="T58" fmla="*/ 3845377 w 1162"/>
              <a:gd name="T59" fmla="*/ 1272219 h 815"/>
              <a:gd name="T60" fmla="*/ 3485868 w 1162"/>
              <a:gd name="T61" fmla="*/ 1235739 h 815"/>
              <a:gd name="T62" fmla="*/ 3549579 w 1162"/>
              <a:gd name="T63" fmla="*/ 834466 h 815"/>
              <a:gd name="T64" fmla="*/ 2980736 w 1162"/>
              <a:gd name="T65" fmla="*/ 1536694 h 815"/>
              <a:gd name="T66" fmla="*/ 2971634 w 1162"/>
              <a:gd name="T67" fmla="*/ 1345178 h 815"/>
              <a:gd name="T68" fmla="*/ 2757750 w 1162"/>
              <a:gd name="T69" fmla="*/ 852706 h 815"/>
              <a:gd name="T70" fmla="*/ 2707691 w 1162"/>
              <a:gd name="T71" fmla="*/ 652069 h 815"/>
              <a:gd name="T72" fmla="*/ 2721344 w 1162"/>
              <a:gd name="T73" fmla="*/ 1409016 h 815"/>
              <a:gd name="T74" fmla="*/ 2088790 w 1162"/>
              <a:gd name="T75" fmla="*/ 1258539 h 815"/>
              <a:gd name="T76" fmla="*/ 2006877 w 1162"/>
              <a:gd name="T77" fmla="*/ 1295018 h 815"/>
              <a:gd name="T78" fmla="*/ 1679224 w 1162"/>
              <a:gd name="T79" fmla="*/ 984944 h 815"/>
              <a:gd name="T80" fmla="*/ 1374324 w 1162"/>
              <a:gd name="T81" fmla="*/ 332874 h 815"/>
              <a:gd name="T82" fmla="*/ 1205947 w 1162"/>
              <a:gd name="T83" fmla="*/ 182397 h 815"/>
              <a:gd name="T84" fmla="*/ 1019366 w 1162"/>
              <a:gd name="T85" fmla="*/ 132238 h 815"/>
              <a:gd name="T86" fmla="*/ 1856703 w 1162"/>
              <a:gd name="T87" fmla="*/ 1386217 h 815"/>
              <a:gd name="T88" fmla="*/ 1811195 w 1162"/>
              <a:gd name="T89" fmla="*/ 1422696 h 815"/>
              <a:gd name="T90" fmla="*/ 1014815 w 1162"/>
              <a:gd name="T91" fmla="*/ 839026 h 815"/>
              <a:gd name="T92" fmla="*/ 819134 w 1162"/>
              <a:gd name="T93" fmla="*/ 369354 h 815"/>
              <a:gd name="T94" fmla="*/ 432320 w 1162"/>
              <a:gd name="T95" fmla="*/ 998623 h 815"/>
              <a:gd name="T96" fmla="*/ 869192 w 1162"/>
              <a:gd name="T97" fmla="*/ 1577734 h 815"/>
              <a:gd name="T98" fmla="*/ 568843 w 1162"/>
              <a:gd name="T99" fmla="*/ 1751011 h 815"/>
              <a:gd name="T100" fmla="*/ 341306 w 1162"/>
              <a:gd name="T101" fmla="*/ 1696292 h 815"/>
              <a:gd name="T102" fmla="*/ 914699 w 1162"/>
              <a:gd name="T103" fmla="*/ 2444119 h 815"/>
              <a:gd name="T104" fmla="*/ 1292411 w 1162"/>
              <a:gd name="T105" fmla="*/ 2571797 h 815"/>
              <a:gd name="T106" fmla="*/ 1565455 w 1162"/>
              <a:gd name="T107" fmla="*/ 2959391 h 815"/>
              <a:gd name="T108" fmla="*/ 1606412 w 1162"/>
              <a:gd name="T109" fmla="*/ 2740514 h 815"/>
              <a:gd name="T110" fmla="*/ 2084240 w 1162"/>
              <a:gd name="T111" fmla="*/ 3698098 h 815"/>
              <a:gd name="T112" fmla="*/ 3171867 w 1162"/>
              <a:gd name="T113" fmla="*/ 3146348 h 815"/>
              <a:gd name="T114" fmla="*/ 3604188 w 1162"/>
              <a:gd name="T115" fmla="*/ 2722275 h 815"/>
              <a:gd name="T116" fmla="*/ 3322042 w 1162"/>
              <a:gd name="T117" fmla="*/ 2425880 h 815"/>
              <a:gd name="T118" fmla="*/ 3981899 w 1162"/>
              <a:gd name="T119" fmla="*/ 2544438 h 815"/>
              <a:gd name="T120" fmla="*/ 4086566 w 1162"/>
              <a:gd name="T121" fmla="*/ 2713155 h 815"/>
              <a:gd name="T122" fmla="*/ 4018305 w 1162"/>
              <a:gd name="T123" fmla="*/ 2594597 h 815"/>
              <a:gd name="T124" fmla="*/ 4291350 w 1162"/>
              <a:gd name="T125" fmla="*/ 2535318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4902"/>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3" name="Freeform 1224"/>
          <p:cNvSpPr>
            <a:spLocks noEditPoints="1"/>
          </p:cNvSpPr>
          <p:nvPr userDrawn="1"/>
        </p:nvSpPr>
        <p:spPr bwMode="auto">
          <a:xfrm>
            <a:off x="385763" y="4140200"/>
            <a:ext cx="3427412" cy="2408238"/>
          </a:xfrm>
          <a:custGeom>
            <a:avLst/>
            <a:gdLst>
              <a:gd name="T0" fmla="*/ 2055857 w 1162"/>
              <a:gd name="T1" fmla="*/ 363452 h 815"/>
              <a:gd name="T2" fmla="*/ 460134 w 1162"/>
              <a:gd name="T3" fmla="*/ 144790 h 815"/>
              <a:gd name="T4" fmla="*/ 171076 w 1162"/>
              <a:gd name="T5" fmla="*/ 1072626 h 815"/>
              <a:gd name="T6" fmla="*/ 1194580 w 1162"/>
              <a:gd name="T7" fmla="*/ 2162982 h 815"/>
              <a:gd name="T8" fmla="*/ 2796202 w 1162"/>
              <a:gd name="T9" fmla="*/ 2154117 h 815"/>
              <a:gd name="T10" fmla="*/ 2902387 w 1162"/>
              <a:gd name="T11" fmla="*/ 1604507 h 815"/>
              <a:gd name="T12" fmla="*/ 2787353 w 1162"/>
              <a:gd name="T13" fmla="*/ 1515860 h 815"/>
              <a:gd name="T14" fmla="*/ 2574983 w 1162"/>
              <a:gd name="T15" fmla="*/ 1190822 h 815"/>
              <a:gd name="T16" fmla="*/ 2625126 w 1162"/>
              <a:gd name="T17" fmla="*/ 1580868 h 815"/>
              <a:gd name="T18" fmla="*/ 1755000 w 1162"/>
              <a:gd name="T19" fmla="*/ 1075581 h 815"/>
              <a:gd name="T20" fmla="*/ 1849387 w 1162"/>
              <a:gd name="T21" fmla="*/ 1167183 h 815"/>
              <a:gd name="T22" fmla="*/ 1917227 w 1162"/>
              <a:gd name="T23" fmla="*/ 1113995 h 815"/>
              <a:gd name="T24" fmla="*/ 1539681 w 1162"/>
              <a:gd name="T25" fmla="*/ 1817259 h 815"/>
              <a:gd name="T26" fmla="*/ 1404000 w 1162"/>
              <a:gd name="T27" fmla="*/ 1867493 h 815"/>
              <a:gd name="T28" fmla="*/ 1023504 w 1162"/>
              <a:gd name="T29" fmla="*/ 1675424 h 815"/>
              <a:gd name="T30" fmla="*/ 489630 w 1162"/>
              <a:gd name="T31" fmla="*/ 655986 h 815"/>
              <a:gd name="T32" fmla="*/ 513227 w 1162"/>
              <a:gd name="T33" fmla="*/ 463918 h 815"/>
              <a:gd name="T34" fmla="*/ 542723 w 1162"/>
              <a:gd name="T35" fmla="*/ 921927 h 815"/>
              <a:gd name="T36" fmla="*/ 1141487 w 1162"/>
              <a:gd name="T37" fmla="*/ 963295 h 815"/>
              <a:gd name="T38" fmla="*/ 1023504 w 1162"/>
              <a:gd name="T39" fmla="*/ 1102175 h 815"/>
              <a:gd name="T40" fmla="*/ 1023504 w 1162"/>
              <a:gd name="T41" fmla="*/ 1412439 h 815"/>
              <a:gd name="T42" fmla="*/ 1716656 w 1162"/>
              <a:gd name="T43" fmla="*/ 1051942 h 815"/>
              <a:gd name="T44" fmla="*/ 1589824 w 1162"/>
              <a:gd name="T45" fmla="*/ 1285379 h 815"/>
              <a:gd name="T46" fmla="*/ 1554429 w 1162"/>
              <a:gd name="T47" fmla="*/ 1359251 h 815"/>
              <a:gd name="T48" fmla="*/ 1371555 w 1162"/>
              <a:gd name="T49" fmla="*/ 1678379 h 815"/>
              <a:gd name="T50" fmla="*/ 1002857 w 1162"/>
              <a:gd name="T51" fmla="*/ 1687244 h 815"/>
              <a:gd name="T52" fmla="*/ 1315513 w 1162"/>
              <a:gd name="T53" fmla="*/ 1814304 h 815"/>
              <a:gd name="T54" fmla="*/ 3046916 w 1162"/>
              <a:gd name="T55" fmla="*/ 1102175 h 815"/>
              <a:gd name="T56" fmla="*/ 2925983 w 1162"/>
              <a:gd name="T57" fmla="*/ 756453 h 815"/>
              <a:gd name="T58" fmla="*/ 2492395 w 1162"/>
              <a:gd name="T59" fmla="*/ 824415 h 815"/>
              <a:gd name="T60" fmla="*/ 2259378 w 1162"/>
              <a:gd name="T61" fmla="*/ 800776 h 815"/>
              <a:gd name="T62" fmla="*/ 2300672 w 1162"/>
              <a:gd name="T63" fmla="*/ 540745 h 815"/>
              <a:gd name="T64" fmla="*/ 1931975 w 1162"/>
              <a:gd name="T65" fmla="*/ 995799 h 815"/>
              <a:gd name="T66" fmla="*/ 1926076 w 1162"/>
              <a:gd name="T67" fmla="*/ 871694 h 815"/>
              <a:gd name="T68" fmla="*/ 1787446 w 1162"/>
              <a:gd name="T69" fmla="*/ 552565 h 815"/>
              <a:gd name="T70" fmla="*/ 1755000 w 1162"/>
              <a:gd name="T71" fmla="*/ 422550 h 815"/>
              <a:gd name="T72" fmla="*/ 1763849 w 1162"/>
              <a:gd name="T73" fmla="*/ 913062 h 815"/>
              <a:gd name="T74" fmla="*/ 1353857 w 1162"/>
              <a:gd name="T75" fmla="*/ 815551 h 815"/>
              <a:gd name="T76" fmla="*/ 1300765 w 1162"/>
              <a:gd name="T77" fmla="*/ 839190 h 815"/>
              <a:gd name="T78" fmla="*/ 1088395 w 1162"/>
              <a:gd name="T79" fmla="*/ 638257 h 815"/>
              <a:gd name="T80" fmla="*/ 890773 w 1162"/>
              <a:gd name="T81" fmla="*/ 215707 h 815"/>
              <a:gd name="T82" fmla="*/ 781639 w 1162"/>
              <a:gd name="T83" fmla="*/ 118196 h 815"/>
              <a:gd name="T84" fmla="*/ 660706 w 1162"/>
              <a:gd name="T85" fmla="*/ 85692 h 815"/>
              <a:gd name="T86" fmla="*/ 1203429 w 1162"/>
              <a:gd name="T87" fmla="*/ 898288 h 815"/>
              <a:gd name="T88" fmla="*/ 1173933 w 1162"/>
              <a:gd name="T89" fmla="*/ 921927 h 815"/>
              <a:gd name="T90" fmla="*/ 657756 w 1162"/>
              <a:gd name="T91" fmla="*/ 543700 h 815"/>
              <a:gd name="T92" fmla="*/ 530924 w 1162"/>
              <a:gd name="T93" fmla="*/ 239346 h 815"/>
              <a:gd name="T94" fmla="*/ 280210 w 1162"/>
              <a:gd name="T95" fmla="*/ 647122 h 815"/>
              <a:gd name="T96" fmla="*/ 563370 w 1162"/>
              <a:gd name="T97" fmla="*/ 1022393 h 815"/>
              <a:gd name="T98" fmla="*/ 368698 w 1162"/>
              <a:gd name="T99" fmla="*/ 1134679 h 815"/>
              <a:gd name="T100" fmla="*/ 221219 w 1162"/>
              <a:gd name="T101" fmla="*/ 1099220 h 815"/>
              <a:gd name="T102" fmla="*/ 592866 w 1162"/>
              <a:gd name="T103" fmla="*/ 1583823 h 815"/>
              <a:gd name="T104" fmla="*/ 837681 w 1162"/>
              <a:gd name="T105" fmla="*/ 1666560 h 815"/>
              <a:gd name="T106" fmla="*/ 1014656 w 1162"/>
              <a:gd name="T107" fmla="*/ 1917726 h 815"/>
              <a:gd name="T108" fmla="*/ 1041202 w 1162"/>
              <a:gd name="T109" fmla="*/ 1775891 h 815"/>
              <a:gd name="T110" fmla="*/ 1350908 w 1162"/>
              <a:gd name="T111" fmla="*/ 2396418 h 815"/>
              <a:gd name="T112" fmla="*/ 2055857 w 1162"/>
              <a:gd name="T113" fmla="*/ 2038876 h 815"/>
              <a:gd name="T114" fmla="*/ 2336067 w 1162"/>
              <a:gd name="T115" fmla="*/ 1764071 h 815"/>
              <a:gd name="T116" fmla="*/ 2153193 w 1162"/>
              <a:gd name="T117" fmla="*/ 1572003 h 815"/>
              <a:gd name="T118" fmla="*/ 2580883 w 1162"/>
              <a:gd name="T119" fmla="*/ 1648830 h 815"/>
              <a:gd name="T120" fmla="*/ 2648723 w 1162"/>
              <a:gd name="T121" fmla="*/ 1758161 h 815"/>
              <a:gd name="T122" fmla="*/ 2604479 w 1162"/>
              <a:gd name="T123" fmla="*/ 1681334 h 815"/>
              <a:gd name="T124" fmla="*/ 2781454 w 1162"/>
              <a:gd name="T125" fmla="*/ 1642921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4902"/>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2054" name="组合 313"/>
          <p:cNvPicPr>
            <a:picLocks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212725" y="2432050"/>
            <a:ext cx="2852738"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5"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smtClean="0"/>
              <a:t>单击此处编辑母版标题样式</a:t>
            </a:r>
            <a:endParaRPr lang="zh-CN" smtClean="0"/>
          </a:p>
        </p:txBody>
      </p:sp>
      <p:sp>
        <p:nvSpPr>
          <p:cNvPr id="2056"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smtClean="0"/>
              <a:t>单击此处编辑母版文本样式</a:t>
            </a:r>
            <a:endParaRPr lang="zh-CN" smtClean="0"/>
          </a:p>
          <a:p>
            <a:pPr lvl="1"/>
            <a:r>
              <a:rPr lang="zh-CN" smtClean="0"/>
              <a:t>第二级</a:t>
            </a:r>
            <a:endParaRPr lang="zh-CN" smtClean="0"/>
          </a:p>
          <a:p>
            <a:pPr lvl="2"/>
            <a:r>
              <a:rPr lang="zh-CN" smtClean="0"/>
              <a:t>第三级</a:t>
            </a:r>
            <a:endParaRPr lang="zh-CN" smtClean="0"/>
          </a:p>
          <a:p>
            <a:pPr lvl="3"/>
            <a:r>
              <a:rPr lang="zh-CN" smtClean="0"/>
              <a:t>第四级</a:t>
            </a:r>
            <a:endParaRPr lang="zh-CN" smtClean="0"/>
          </a:p>
          <a:p>
            <a:pPr lvl="4"/>
            <a:r>
              <a:rPr lang="zh-CN" smtClean="0"/>
              <a:t>第五级</a:t>
            </a:r>
            <a:endParaRPr lang="zh-CN" smtClean="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p:transition>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1.png"/><Relationship Id="rId7" Type="http://schemas.openxmlformats.org/officeDocument/2006/relationships/image" Target="../media/image10.png"/><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image" Target="../media/image7.emf"/><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8.emf"/><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image" Target="../media/image6.emf"/></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7.emf"/><Relationship Id="rId2" Type="http://schemas.openxmlformats.org/officeDocument/2006/relationships/image" Target="../media/image8.emf"/><Relationship Id="rId1" Type="http://schemas.openxmlformats.org/officeDocument/2006/relationships/image" Target="../media/image6.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8.emf"/><Relationship Id="rId1" Type="http://schemas.openxmlformats.org/officeDocument/2006/relationships/image" Target="../media/image6.em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6.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4" name="组合 5"/>
          <p:cNvGrpSpPr/>
          <p:nvPr/>
        </p:nvGrpSpPr>
        <p:grpSpPr bwMode="auto">
          <a:xfrm>
            <a:off x="95250" y="-133350"/>
            <a:ext cx="11152188" cy="6983413"/>
            <a:chOff x="0" y="0"/>
            <a:chExt cx="11151065" cy="6983832"/>
          </a:xfrm>
        </p:grpSpPr>
        <p:sp>
          <p:nvSpPr>
            <p:cNvPr id="309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3095" name="组合 1337"/>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6" name="组合 52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02" name="组合 4"/>
          <p:cNvGrpSpPr/>
          <p:nvPr/>
        </p:nvGrpSpPr>
        <p:grpSpPr bwMode="auto">
          <a:xfrm>
            <a:off x="-2689225" y="-757238"/>
            <a:ext cx="14901863" cy="7615238"/>
            <a:chOff x="0" y="0"/>
            <a:chExt cx="14901941" cy="7615722"/>
          </a:xfrm>
        </p:grpSpPr>
        <p:grpSp>
          <p:nvGrpSpPr>
            <p:cNvPr id="3082" name="组合 1"/>
            <p:cNvGrpSpPr/>
            <p:nvPr/>
          </p:nvGrpSpPr>
          <p:grpSpPr bwMode="auto">
            <a:xfrm>
              <a:off x="3124877" y="0"/>
              <a:ext cx="11777064" cy="7615722"/>
              <a:chOff x="0" y="0"/>
              <a:chExt cx="11777064" cy="7615722"/>
            </a:xfrm>
          </p:grpSpPr>
          <p:pic>
            <p:nvPicPr>
              <p:cNvPr id="3085" name="图片 13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6424781">
                <a:off x="-587126" y="587126"/>
                <a:ext cx="4053491" cy="287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86" name="组合 1340"/>
              <p:cNvGrpSpPr/>
              <p:nvPr/>
            </p:nvGrpSpPr>
            <p:grpSpPr bwMode="auto">
              <a:xfrm>
                <a:off x="2025750" y="1095989"/>
                <a:ext cx="5818530" cy="5818530"/>
                <a:chOff x="0" y="0"/>
                <a:chExt cx="5818530" cy="5818530"/>
              </a:xfrm>
            </p:grpSpPr>
            <p:sp>
              <p:nvSpPr>
                <p:cNvPr id="3092" name="椭圆 1338"/>
                <p:cNvSpPr>
                  <a:spLocks noChangeArrowheads="1"/>
                </p:cNvSpPr>
                <p:nvPr/>
              </p:nvSpPr>
              <p:spPr bwMode="auto">
                <a:xfrm>
                  <a:off x="118314" y="118527"/>
                  <a:ext cx="5581680" cy="558041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DFBE9"/>
                    </a:solidFill>
                  </a:endParaRPr>
                </a:p>
              </p:txBody>
            </p:sp>
            <p:sp>
              <p:nvSpPr>
                <p:cNvPr id="3093" name="椭圆 1339"/>
                <p:cNvSpPr>
                  <a:spLocks noChangeArrowheads="1"/>
                </p:cNvSpPr>
                <p:nvPr/>
              </p:nvSpPr>
              <p:spPr bwMode="auto">
                <a:xfrm>
                  <a:off x="-750" y="-543"/>
                  <a:ext cx="5819806" cy="5818557"/>
                </a:xfrm>
                <a:prstGeom prst="ellipse">
                  <a:avLst/>
                </a:prstGeom>
                <a:noFill/>
                <a:ln w="19050">
                  <a:solidFill>
                    <a:schemeClr val="bg1"/>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DFBE9"/>
                    </a:solidFill>
                  </a:endParaRPr>
                </a:p>
              </p:txBody>
            </p:sp>
          </p:grpSp>
          <p:grpSp>
            <p:nvGrpSpPr>
              <p:cNvPr id="3087" name="组合 522"/>
              <p:cNvGrpSpPr>
                <a:grpSpLocks noChangeAspect="1"/>
              </p:cNvGrpSpPr>
              <p:nvPr/>
            </p:nvGrpSpPr>
            <p:grpSpPr bwMode="auto">
              <a:xfrm>
                <a:off x="6359269" y="1521750"/>
                <a:ext cx="5417795" cy="6093972"/>
                <a:chOff x="0" y="0"/>
                <a:chExt cx="5417795" cy="6093972"/>
              </a:xfrm>
            </p:grpSpPr>
            <p:pic>
              <p:nvPicPr>
                <p:cNvPr id="3088" name="图片 10"/>
                <p:cNvPicPr>
                  <a:picLocks noChangeAspect="1" noChangeArrowheads="1"/>
                </p:cNvPicPr>
                <p:nvPr/>
              </p:nvPicPr>
              <p:blipFill>
                <a:blip r:embed="rId3">
                  <a:extLst>
                    <a:ext uri="{28A0092B-C50C-407E-A947-70E740481C1C}">
                      <a14:useLocalDpi xmlns:a14="http://schemas.microsoft.com/office/drawing/2010/main" val="0"/>
                    </a:ext>
                  </a:extLst>
                </a:blip>
                <a:srcRect l="10652"/>
                <a:stretch>
                  <a:fillRect/>
                </a:stretch>
              </p:blipFill>
              <p:spPr bwMode="auto">
                <a:xfrm flipH="1">
                  <a:off x="953171" y="0"/>
                  <a:ext cx="4450110" cy="3537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9" name="图片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1609213" y="1797290"/>
                  <a:ext cx="2602971" cy="3702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0" name="图片 8"/>
                <p:cNvPicPr>
                  <a:picLocks noChangeAspect="1" noChangeArrowheads="1"/>
                </p:cNvPicPr>
                <p:nvPr/>
              </p:nvPicPr>
              <p:blipFill>
                <a:blip r:embed="rId5">
                  <a:extLst>
                    <a:ext uri="{28A0092B-C50C-407E-A947-70E740481C1C}">
                      <a14:useLocalDpi xmlns:a14="http://schemas.microsoft.com/office/drawing/2010/main" val="0"/>
                    </a:ext>
                  </a:extLst>
                </a:blip>
                <a:srcRect r="20937" b="-464"/>
                <a:stretch>
                  <a:fillRect/>
                </a:stretch>
              </p:blipFill>
              <p:spPr bwMode="auto">
                <a:xfrm>
                  <a:off x="2095303" y="2693826"/>
                  <a:ext cx="3322492" cy="3389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1" name="图片 12"/>
                <p:cNvPicPr>
                  <a:picLocks noChangeAspect="1" noChangeArrowheads="1"/>
                </p:cNvPicPr>
                <p:nvPr/>
              </p:nvPicPr>
              <p:blipFill>
                <a:blip r:embed="rId3">
                  <a:extLst>
                    <a:ext uri="{28A0092B-C50C-407E-A947-70E740481C1C}">
                      <a14:useLocalDpi xmlns:a14="http://schemas.microsoft.com/office/drawing/2010/main" val="0"/>
                    </a:ext>
                  </a:extLst>
                </a:blip>
                <a:srcRect b="12869"/>
                <a:stretch>
                  <a:fillRect/>
                </a:stretch>
              </p:blipFill>
              <p:spPr bwMode="auto">
                <a:xfrm>
                  <a:off x="0" y="3648578"/>
                  <a:ext cx="3951185" cy="2445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083" name="图片 114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7754" y="2336250"/>
              <a:ext cx="6675155" cy="5090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4" name="图片 114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46567" y="501238"/>
              <a:ext cx="2474989" cy="3023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115" name="组合 136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81350" y="1809750"/>
            <a:ext cx="4408488" cy="307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8" name="组合 1344"/>
          <p:cNvGrpSpPr/>
          <p:nvPr/>
        </p:nvGrpSpPr>
        <p:grpSpPr bwMode="auto">
          <a:xfrm rot="0">
            <a:off x="2882900" y="2495550"/>
            <a:ext cx="4627245" cy="1934845"/>
            <a:chOff x="-154295" y="0"/>
            <a:chExt cx="4626971" cy="1934733"/>
          </a:xfrm>
        </p:grpSpPr>
        <p:sp>
          <p:nvSpPr>
            <p:cNvPr id="3080" name="文本框 1341"/>
            <p:cNvSpPr txBox="1">
              <a:spLocks noChangeArrowheads="1"/>
            </p:cNvSpPr>
            <p:nvPr/>
          </p:nvSpPr>
          <p:spPr bwMode="auto">
            <a:xfrm>
              <a:off x="917521" y="0"/>
              <a:ext cx="2863681" cy="4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a:solidFill>
                    <a:srgbClr val="413B17"/>
                  </a:solidFill>
                  <a:latin typeface="Vivaldi" panose="03020602050506090804" pitchFamily="66" charset="0"/>
                </a:rPr>
                <a:t>Add Your Text Here</a:t>
              </a:r>
              <a:endParaRPr lang="zh-CN" altLang="en-US" sz="2400">
                <a:solidFill>
                  <a:srgbClr val="413B17"/>
                </a:solidFill>
                <a:latin typeface="Vivaldi" panose="03020602050506090804" pitchFamily="66" charset="0"/>
              </a:endParaRPr>
            </a:p>
          </p:txBody>
        </p:sp>
        <p:sp>
          <p:nvSpPr>
            <p:cNvPr id="3081" name="文本框 1342"/>
            <p:cNvSpPr txBox="1">
              <a:spLocks noChangeArrowheads="1"/>
            </p:cNvSpPr>
            <p:nvPr/>
          </p:nvSpPr>
          <p:spPr bwMode="auto">
            <a:xfrm>
              <a:off x="-154295" y="366374"/>
              <a:ext cx="4626971" cy="1568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a:solidFill>
                    <a:srgbClr val="413B17"/>
                  </a:solidFill>
                  <a:latin typeface="宋体" panose="02010600030101010101" pitchFamily="2" charset="-122"/>
                </a:rPr>
                <a:t>议论文写作指导</a:t>
              </a:r>
              <a:br>
                <a:rPr lang="zh-CN" altLang="en-US" sz="3200">
                  <a:solidFill>
                    <a:srgbClr val="413B17"/>
                  </a:solidFill>
                  <a:latin typeface="宋体" panose="02010600030101010101" pitchFamily="2" charset="-122"/>
                </a:rPr>
              </a:br>
              <a:r>
                <a:rPr lang="zh-CN" altLang="en-US" sz="3200">
                  <a:solidFill>
                    <a:srgbClr val="413B17"/>
                  </a:solidFill>
                  <a:latin typeface="宋体" panose="02010600030101010101" pitchFamily="2" charset="-122"/>
                </a:rPr>
                <a:t>      ——结构模式篇</a:t>
              </a:r>
              <a:endParaRPr lang="zh-CN" altLang="en-US" sz="3200">
                <a:solidFill>
                  <a:srgbClr val="413B17"/>
                </a:solidFill>
                <a:latin typeface="宋体" panose="02010600030101010101" pitchFamily="2" charset="-122"/>
              </a:endParaRPr>
            </a:p>
            <a:p>
              <a:pPr algn="ctr" eaLnBrk="1" hangingPunct="1"/>
              <a:r>
                <a:rPr lang="zh-CN" altLang="en-US" sz="3200" b="1" dirty="0">
                  <a:solidFill>
                    <a:srgbClr val="FF0000"/>
                  </a:solidFill>
                  <a:latin typeface="黑体" panose="02010609060101010101" pitchFamily="2" charset="-122"/>
                  <a:ea typeface="黑体" panose="02010609060101010101" pitchFamily="2" charset="-122"/>
                  <a:sym typeface="+mn-ea"/>
                </a:rPr>
                <a:t> 正反对照式</a:t>
              </a:r>
              <a:endParaRPr lang="zh-CN" altLang="en-US" sz="3200">
                <a:solidFill>
                  <a:srgbClr val="413B17"/>
                </a:solidFill>
                <a:latin typeface="宋体" panose="02010600030101010101" pitchFamily="2"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02"/>
                                        </p:tgtEl>
                                        <p:attrNameLst>
                                          <p:attrName>style.visibility</p:attrName>
                                        </p:attrNameLst>
                                      </p:cBhvr>
                                      <p:to>
                                        <p:strVal val="visible"/>
                                      </p:to>
                                    </p:set>
                                    <p:animEffect transition="in" filter="fade">
                                      <p:cBhvr>
                                        <p:cTn id="7" dur="500"/>
                                        <p:tgtEl>
                                          <p:spTgt spid="4102"/>
                                        </p:tgtEl>
                                      </p:cBhvr>
                                    </p:animEffect>
                                  </p:childTnLst>
                                </p:cTn>
                              </p:par>
                              <p:par>
                                <p:cTn id="8" presetID="16" presetClass="entr" presetSubtype="37" fill="hold" nodeType="withEffect">
                                  <p:stCondLst>
                                    <p:cond delay="600"/>
                                  </p:stCondLst>
                                  <p:childTnLst>
                                    <p:set>
                                      <p:cBhvr>
                                        <p:cTn id="9" dur="1" fill="hold">
                                          <p:stCondLst>
                                            <p:cond delay="0"/>
                                          </p:stCondLst>
                                        </p:cTn>
                                        <p:tgtEl>
                                          <p:spTgt spid="4115"/>
                                        </p:tgtEl>
                                        <p:attrNameLst>
                                          <p:attrName>style.visibility</p:attrName>
                                        </p:attrNameLst>
                                      </p:cBhvr>
                                      <p:to>
                                        <p:strVal val="visible"/>
                                      </p:to>
                                    </p:set>
                                    <p:animEffect transition="in" filter="barn(outVertical)">
                                      <p:cBhvr>
                                        <p:cTn id="10" dur="500"/>
                                        <p:tgtEl>
                                          <p:spTgt spid="4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占位符 1"/>
          <p:cNvSpPr/>
          <p:nvPr>
            <p:ph type="body" idx="1"/>
          </p:nvPr>
        </p:nvSpPr>
        <p:spPr>
          <a:xfrm>
            <a:off x="940435" y="1033780"/>
            <a:ext cx="10515600" cy="4351338"/>
          </a:xfrm>
        </p:spPr>
        <p:txBody>
          <a:bodyPr/>
          <a:p>
            <a:pPr>
              <a:lnSpc>
                <a:spcPct val="90000"/>
              </a:lnSpc>
            </a:pPr>
            <a:r>
              <a:rPr lang="en-US" altLang="zh-CN" sz="3200" dirty="0">
                <a:latin typeface="隶书" panose="02010509060101010101" charset="-122"/>
                <a:ea typeface="隶书" panose="02010509060101010101" charset="-122"/>
                <a:cs typeface="隶书" panose="02010509060101010101" charset="-122"/>
                <a:sym typeface="+mn-ea"/>
              </a:rPr>
              <a:t>     </a:t>
            </a:r>
            <a:r>
              <a:rPr lang="en-US" altLang="zh-CN" sz="3200" b="1" dirty="0">
                <a:latin typeface="隶书" panose="02010509060101010101" charset="-122"/>
                <a:ea typeface="隶书" panose="02010509060101010101" charset="-122"/>
                <a:cs typeface="隶书" panose="02010509060101010101" charset="-122"/>
                <a:sym typeface="+mn-ea"/>
              </a:rPr>
              <a:t>“</a:t>
            </a:r>
            <a:r>
              <a:rPr lang="zh-CN" altLang="en-US" sz="3200" b="1" dirty="0">
                <a:latin typeface="隶书" panose="02010509060101010101" charset="-122"/>
                <a:ea typeface="隶书" panose="02010509060101010101" charset="-122"/>
                <a:cs typeface="隶书" panose="02010509060101010101" charset="-122"/>
                <a:sym typeface="+mn-ea"/>
              </a:rPr>
              <a:t>老当亦壮，宁移白首之心？穷且益坚，不坠青云之志。”初唐四杰之一的王勃，可谓“时运不济，命途多舛”，然而直面挫折，他却能达人知命，笑看人生。试想，如果王勃没有开朗豁达的胸襟，他哪能吟出“海内存知己，天涯若比邻”的千古绝唱？（</a:t>
            </a:r>
            <a:r>
              <a:rPr lang="zh-CN" altLang="en-US" sz="3200" b="1" dirty="0">
                <a:solidFill>
                  <a:srgbClr val="FF0000"/>
                </a:solidFill>
                <a:latin typeface="隶书" panose="02010509060101010101" charset="-122"/>
                <a:ea typeface="隶书" panose="02010509060101010101" charset="-122"/>
                <a:cs typeface="隶书" panose="02010509060101010101" charset="-122"/>
                <a:sym typeface="+mn-ea"/>
              </a:rPr>
              <a:t>用例一</a:t>
            </a:r>
            <a:r>
              <a:rPr lang="zh-CN" altLang="en-US" sz="3200" b="1" dirty="0">
                <a:latin typeface="隶书" panose="02010509060101010101" charset="-122"/>
                <a:ea typeface="隶书" panose="02010509060101010101" charset="-122"/>
                <a:cs typeface="隶书" panose="02010509060101010101" charset="-122"/>
                <a:sym typeface="+mn-ea"/>
              </a:rPr>
              <a:t>）　　</a:t>
            </a:r>
            <a:endParaRPr lang="zh-CN" altLang="en-US" sz="3200" b="1" dirty="0">
              <a:latin typeface="隶书" panose="02010509060101010101" charset="-122"/>
              <a:ea typeface="隶书" panose="02010509060101010101" charset="-122"/>
              <a:cs typeface="隶书" panose="02010509060101010101" charset="-122"/>
            </a:endParaRPr>
          </a:p>
          <a:p>
            <a:pPr>
              <a:lnSpc>
                <a:spcPct val="90000"/>
              </a:lnSpc>
            </a:pPr>
            <a:r>
              <a:rPr lang="zh-CN" altLang="en-US" sz="3200" b="1" dirty="0">
                <a:latin typeface="隶书" panose="02010509060101010101" charset="-122"/>
                <a:ea typeface="隶书" panose="02010509060101010101" charset="-122"/>
                <a:cs typeface="隶书" panose="02010509060101010101" charset="-122"/>
                <a:sym typeface="+mn-ea"/>
              </a:rPr>
              <a:t>　　“安能摧眉折腰事权贵，使我不得开心颜”的浪漫诗仙李白，在遭遇仕途不顾挫折重重后，他沉寂了吗？消沉了吗？没有。“长安市上酒家眠”，笑对痛苦，而对挫折他拂袖而去，遍访名山，终于成就了他千古飘逸的浪漫情杯。 （</a:t>
            </a:r>
            <a:r>
              <a:rPr lang="zh-CN" altLang="en-US" sz="3200" b="1" dirty="0">
                <a:solidFill>
                  <a:srgbClr val="FF0000"/>
                </a:solidFill>
                <a:latin typeface="隶书" panose="02010509060101010101" charset="-122"/>
                <a:ea typeface="隶书" panose="02010509060101010101" charset="-122"/>
                <a:cs typeface="隶书" panose="02010509060101010101" charset="-122"/>
                <a:sym typeface="+mn-ea"/>
              </a:rPr>
              <a:t>用例二</a:t>
            </a:r>
            <a:r>
              <a:rPr lang="zh-CN" altLang="en-US" sz="3200" b="1" dirty="0">
                <a:latin typeface="隶书" panose="02010509060101010101" charset="-122"/>
                <a:ea typeface="隶书" panose="02010509060101010101" charset="-122"/>
                <a:cs typeface="隶书" panose="02010509060101010101" charset="-122"/>
                <a:sym typeface="+mn-ea"/>
              </a:rPr>
              <a:t>）</a:t>
            </a:r>
            <a:endParaRPr lang="zh-CN" altLang="en-US" sz="3200" b="1" dirty="0">
              <a:latin typeface="隶书" panose="02010509060101010101" charset="-122"/>
              <a:ea typeface="隶书" panose="02010509060101010101" charset="-122"/>
              <a:cs typeface="隶书" panose="02010509060101010101" charset="-122"/>
              <a:sym typeface="+mn-ea"/>
            </a:endParaRPr>
          </a:p>
          <a:p>
            <a:pPr>
              <a:lnSpc>
                <a:spcPct val="90000"/>
              </a:lnSpc>
            </a:pPr>
            <a:endParaRPr lang="zh-CN" altLang="en-US" sz="3200">
              <a:latin typeface="隶书" panose="02010509060101010101" charset="-122"/>
              <a:ea typeface="隶书" panose="02010509060101010101" charset="-122"/>
              <a:cs typeface="隶书" panose="02010509060101010101" charset="-122"/>
            </a:endParaRP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占位符 1"/>
          <p:cNvSpPr/>
          <p:nvPr>
            <p:ph type="body" idx="1"/>
          </p:nvPr>
        </p:nvSpPr>
        <p:spPr>
          <a:xfrm>
            <a:off x="838200" y="829310"/>
            <a:ext cx="10515600" cy="4351338"/>
          </a:xfrm>
        </p:spPr>
        <p:txBody>
          <a:bodyPr/>
          <a:p>
            <a:r>
              <a:rPr lang="en-US" altLang="zh-CN" sz="3200" b="1" dirty="0">
                <a:latin typeface="隶书" panose="02010509060101010101" charset="-122"/>
                <a:ea typeface="隶书" panose="02010509060101010101" charset="-122"/>
                <a:cs typeface="隶书" panose="02010509060101010101" charset="-122"/>
                <a:sym typeface="+mn-ea"/>
              </a:rPr>
              <a:t>     </a:t>
            </a:r>
            <a:r>
              <a:rPr lang="zh-CN" altLang="en-US" sz="3200" b="1" dirty="0">
                <a:latin typeface="隶书" panose="02010509060101010101" charset="-122"/>
                <a:ea typeface="隶书" panose="02010509060101010101" charset="-122"/>
                <a:cs typeface="隶书" panose="02010509060101010101" charset="-122"/>
                <a:sym typeface="+mn-ea"/>
              </a:rPr>
              <a:t>由此看来，面对挫折，我们不应过分地深陷于痛苦失意的阴影中不能自拨；面对挫折，我们不应终日浸泡在悲伤痛苦的泥沼中越陷越深；面对挫折，我们不应长期颓废不振而迷失了方向。遭遇挫折，缩小痛苦，才是明智的选择。相反，若一味沉迷于挫折的痛苦中；结果将不堪设想。（</a:t>
            </a:r>
            <a:r>
              <a:rPr lang="zh-CN" altLang="en-US" sz="3200" b="1" dirty="0">
                <a:solidFill>
                  <a:srgbClr val="FF0000"/>
                </a:solidFill>
                <a:latin typeface="隶书" panose="02010509060101010101" charset="-122"/>
                <a:ea typeface="隶书" panose="02010509060101010101" charset="-122"/>
                <a:cs typeface="隶书" panose="02010509060101010101" charset="-122"/>
                <a:sym typeface="+mn-ea"/>
              </a:rPr>
              <a:t>分析透辟，三个“面对挫折”展开语段层次</a:t>
            </a:r>
            <a:r>
              <a:rPr lang="zh-CN" altLang="en-US" sz="3200" b="1" dirty="0">
                <a:latin typeface="隶书" panose="02010509060101010101" charset="-122"/>
                <a:ea typeface="隶书" panose="02010509060101010101" charset="-122"/>
                <a:cs typeface="隶书" panose="02010509060101010101" charset="-122"/>
                <a:sym typeface="+mn-ea"/>
              </a:rPr>
              <a:t>）</a:t>
            </a:r>
            <a:endParaRPr lang="zh-CN" altLang="en-US" sz="3200" b="1" dirty="0">
              <a:latin typeface="隶书" panose="02010509060101010101" charset="-122"/>
              <a:ea typeface="隶书" panose="02010509060101010101" charset="-122"/>
              <a:cs typeface="隶书" panose="02010509060101010101" charset="-122"/>
              <a:sym typeface="+mn-ea"/>
            </a:endParaRPr>
          </a:p>
          <a:p>
            <a:r>
              <a:rPr lang="zh-CN" altLang="en-US" sz="3200">
                <a:latin typeface="隶书" panose="02010509060101010101" charset="-122"/>
                <a:ea typeface="隶书" panose="02010509060101010101" charset="-122"/>
                <a:cs typeface="隶书" panose="02010509060101010101" charset="-122"/>
              </a:rPr>
              <a:t>     </a:t>
            </a:r>
            <a:r>
              <a:rPr lang="zh-CN" altLang="en-US" sz="3200" b="1" dirty="0">
                <a:latin typeface="隶书" panose="02010509060101010101" charset="-122"/>
                <a:ea typeface="隶书" panose="02010509060101010101" charset="-122"/>
                <a:cs typeface="隶书" panose="02010509060101010101" charset="-122"/>
                <a:sym typeface="+mn-ea"/>
              </a:rPr>
              <a:t>刘备面对失去二弟的挫折，因结义之情无法释怀，放大痛苦，结果在痛苦中作出错误决定，贸然出兵伐吴，落得“白帝托孤”的千古悲剧，可悲可悲！（</a:t>
            </a:r>
            <a:r>
              <a:rPr lang="zh-CN" altLang="en-US" sz="3200" b="1" dirty="0">
                <a:solidFill>
                  <a:srgbClr val="FF0000"/>
                </a:solidFill>
                <a:latin typeface="隶书" panose="02010509060101010101" charset="-122"/>
                <a:ea typeface="隶书" panose="02010509060101010101" charset="-122"/>
                <a:cs typeface="隶书" panose="02010509060101010101" charset="-122"/>
                <a:sym typeface="+mn-ea"/>
              </a:rPr>
              <a:t>从反面用例</a:t>
            </a:r>
            <a:r>
              <a:rPr lang="zh-CN" altLang="en-US" sz="3200" b="1" dirty="0">
                <a:latin typeface="隶书" panose="02010509060101010101" charset="-122"/>
                <a:ea typeface="隶书" panose="02010509060101010101" charset="-122"/>
                <a:cs typeface="隶书" panose="02010509060101010101" charset="-122"/>
                <a:sym typeface="+mn-ea"/>
              </a:rPr>
              <a:t>）</a:t>
            </a:r>
            <a:endParaRPr lang="zh-CN" altLang="en-US" sz="3200">
              <a:latin typeface="隶书" panose="02010509060101010101" charset="-122"/>
              <a:ea typeface="隶书" panose="02010509060101010101" charset="-122"/>
              <a:cs typeface="隶书" panose="02010509060101010101" charset="-122"/>
            </a:endParaRP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占位符 1"/>
          <p:cNvSpPr/>
          <p:nvPr>
            <p:ph type="body" idx="1"/>
          </p:nvPr>
        </p:nvSpPr>
        <p:spPr>
          <a:xfrm>
            <a:off x="838200" y="858520"/>
            <a:ext cx="10515600" cy="4351338"/>
          </a:xfrm>
        </p:spPr>
        <p:txBody>
          <a:bodyPr/>
          <a:p>
            <a:r>
              <a:rPr lang="en-US" altLang="zh-CN" b="1" dirty="0">
                <a:ea typeface="黑体" panose="02010609060101010101" pitchFamily="2" charset="-122"/>
                <a:sym typeface="+mn-ea"/>
              </a:rPr>
              <a:t>      </a:t>
            </a:r>
            <a:r>
              <a:rPr lang="en-US" altLang="zh-CN" sz="3200" b="1" dirty="0">
                <a:latin typeface="隶书" panose="02010509060101010101" charset="-122"/>
                <a:ea typeface="隶书" panose="02010509060101010101" charset="-122"/>
                <a:cs typeface="隶书" panose="02010509060101010101" charset="-122"/>
                <a:sym typeface="+mn-ea"/>
              </a:rPr>
              <a:t> </a:t>
            </a:r>
            <a:r>
              <a:rPr lang="zh-CN" altLang="en-US" sz="3200" b="1" dirty="0">
                <a:latin typeface="隶书" panose="02010509060101010101" charset="-122"/>
                <a:ea typeface="隶书" panose="02010509060101010101" charset="-122"/>
                <a:cs typeface="隶书" panose="02010509060101010101" charset="-122"/>
                <a:sym typeface="+mn-ea"/>
              </a:rPr>
              <a:t>前事不忘，后事之师。古人已经为我们作出太多的榜样，也留下了太多的遗恨。在现在竞争日益加剧的社会里，挫折无处不在，若因一时受挫而放大痛苦，将会终身遗憾。遭遇挫折，就当它为一阵清风，让它从你耳边轻轻吹过；遭遇挫折，就当它为一阵微不足道的小浪，不要让它在你心中激起惊涛巨波；遭遇挫折，就当痛苦是你眼中的一颗尘粒，眨一滴泪，就足以将它淹没</a:t>
            </a:r>
            <a:r>
              <a:rPr lang="zh-CN" altLang="en-US" sz="3200" b="1" dirty="0">
                <a:solidFill>
                  <a:srgbClr val="FF0000"/>
                </a:solidFill>
                <a:latin typeface="隶书" panose="02010509060101010101" charset="-122"/>
                <a:ea typeface="隶书" panose="02010509060101010101" charset="-122"/>
                <a:cs typeface="隶书" panose="02010509060101010101" charset="-122"/>
                <a:sym typeface="+mn-ea"/>
              </a:rPr>
              <a:t>。（从反面分析、论证）</a:t>
            </a:r>
            <a:r>
              <a:rPr lang="zh-CN" altLang="en-US" sz="3200" b="1" dirty="0">
                <a:latin typeface="隶书" panose="02010509060101010101" charset="-122"/>
                <a:ea typeface="隶书" panose="02010509060101010101" charset="-122"/>
                <a:cs typeface="隶书" panose="02010509060101010101" charset="-122"/>
                <a:sym typeface="+mn-ea"/>
              </a:rPr>
              <a:t>　　</a:t>
            </a:r>
            <a:endParaRPr lang="zh-CN" altLang="en-US" sz="3200" b="1" dirty="0">
              <a:latin typeface="隶书" panose="02010509060101010101" charset="-122"/>
              <a:ea typeface="隶书" panose="02010509060101010101" charset="-122"/>
              <a:cs typeface="隶书" panose="02010509060101010101" charset="-122"/>
            </a:endParaRPr>
          </a:p>
          <a:p>
            <a:r>
              <a:rPr lang="zh-CN" altLang="en-US" sz="3200" b="1" dirty="0">
                <a:latin typeface="隶书" panose="02010509060101010101" charset="-122"/>
                <a:ea typeface="隶书" panose="02010509060101010101" charset="-122"/>
                <a:cs typeface="隶书" panose="02010509060101010101" charset="-122"/>
                <a:sym typeface="+mn-ea"/>
              </a:rPr>
              <a:t>　　遭遇挫折，不应放大痛苦，擦一擦额上的汗，拭一拭眼中欲滴的泪，继续前进吧！相信总有一天会看见蓝蓝的天，白白的云，青青的草，还有你嘴角边甜甜的笑</a:t>
            </a:r>
            <a:r>
              <a:rPr lang="en-US" altLang="zh-CN" sz="3200" b="1" dirty="0">
                <a:latin typeface="隶书" panose="02010509060101010101" charset="-122"/>
                <a:ea typeface="隶书" panose="02010509060101010101" charset="-122"/>
                <a:cs typeface="隶书" panose="02010509060101010101" charset="-122"/>
                <a:sym typeface="+mn-ea"/>
              </a:rPr>
              <a:t>……</a:t>
            </a:r>
            <a:r>
              <a:rPr lang="zh-CN" altLang="en-US" sz="3200" b="1" dirty="0">
                <a:latin typeface="隶书" panose="02010509060101010101" charset="-122"/>
                <a:ea typeface="隶书" panose="02010509060101010101" charset="-122"/>
                <a:cs typeface="隶书" panose="02010509060101010101" charset="-122"/>
                <a:sym typeface="+mn-ea"/>
              </a:rPr>
              <a:t>（</a:t>
            </a:r>
            <a:r>
              <a:rPr lang="zh-CN" altLang="en-US" sz="3200" b="1" dirty="0">
                <a:solidFill>
                  <a:srgbClr val="FF0000"/>
                </a:solidFill>
                <a:latin typeface="隶书" panose="02010509060101010101" charset="-122"/>
                <a:ea typeface="隶书" panose="02010509060101010101" charset="-122"/>
                <a:cs typeface="隶书" panose="02010509060101010101" charset="-122"/>
                <a:sym typeface="+mn-ea"/>
              </a:rPr>
              <a:t>结尾，语言形象</a:t>
            </a:r>
            <a:r>
              <a:rPr lang="zh-CN" altLang="en-US" sz="3200" b="1" dirty="0">
                <a:latin typeface="隶书" panose="02010509060101010101" charset="-122"/>
                <a:ea typeface="隶书" panose="02010509060101010101" charset="-122"/>
                <a:cs typeface="隶书" panose="02010509060101010101" charset="-122"/>
                <a:sym typeface="+mn-ea"/>
              </a:rPr>
              <a:t>）</a:t>
            </a:r>
            <a:r>
              <a:rPr lang="zh-CN" altLang="en-US" dirty="0">
                <a:sym typeface="+mn-ea"/>
              </a:rPr>
              <a:t>　</a:t>
            </a:r>
            <a:endParaRPr lang="zh-CN" altLang="en-US"/>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6434" name="矩形 146433"/>
          <p:cNvSpPr/>
          <p:nvPr/>
        </p:nvSpPr>
        <p:spPr>
          <a:xfrm>
            <a:off x="1775460" y="412115"/>
            <a:ext cx="8915400" cy="640080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7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23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1"/>
              </a:buClr>
              <a:buFontTx/>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lnSpc>
                <a:spcPct val="90000"/>
              </a:lnSpc>
              <a:buNone/>
            </a:pPr>
            <a:r>
              <a:rPr lang="en-US" altLang="zh-CN" sz="2800"/>
              <a:t>   </a:t>
            </a:r>
            <a:endParaRPr lang="en-US" altLang="zh-CN" sz="2800"/>
          </a:p>
          <a:p>
            <a:pPr lvl="0">
              <a:lnSpc>
                <a:spcPct val="90000"/>
              </a:lnSpc>
              <a:buNone/>
            </a:pPr>
            <a:r>
              <a:rPr lang="en-US" altLang="zh-CN" sz="2800" b="1" dirty="0"/>
              <a:t>                     </a:t>
            </a:r>
            <a:r>
              <a:rPr lang="zh-CN" altLang="en-US" sz="2800" b="1" dirty="0">
                <a:solidFill>
                  <a:srgbClr val="0000FF"/>
                </a:solidFill>
                <a:latin typeface="黑体" panose="02010609060101010101" pitchFamily="2" charset="-122"/>
                <a:ea typeface="黑体" panose="02010609060101010101" pitchFamily="2" charset="-122"/>
              </a:rPr>
              <a:t>面对挫折，我们不应放大痛苦，而 </a:t>
            </a:r>
            <a:endParaRPr lang="zh-CN" altLang="en-US" sz="2800" b="1" dirty="0">
              <a:solidFill>
                <a:srgbClr val="0000FF"/>
              </a:solidFill>
              <a:latin typeface="黑体" panose="02010609060101010101" pitchFamily="2" charset="-122"/>
              <a:ea typeface="黑体" panose="02010609060101010101" pitchFamily="2" charset="-122"/>
            </a:endParaRPr>
          </a:p>
          <a:p>
            <a:pPr lvl="0">
              <a:lnSpc>
                <a:spcPct val="90000"/>
              </a:lnSpc>
              <a:buNone/>
            </a:pPr>
            <a:r>
              <a:rPr lang="zh-CN" altLang="en-US" sz="2800" b="1" dirty="0">
                <a:solidFill>
                  <a:srgbClr val="0000FF"/>
                </a:solidFill>
                <a:latin typeface="黑体" panose="02010609060101010101" pitchFamily="2" charset="-122"/>
                <a:ea typeface="黑体" panose="02010609060101010101" pitchFamily="2" charset="-122"/>
              </a:rPr>
              <a:t>            应直面人生，缩小痛苦。</a:t>
            </a:r>
            <a:r>
              <a:rPr lang="zh-CN" altLang="en-US"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a:p>
            <a:pPr lvl="0">
              <a:lnSpc>
                <a:spcPct val="90000"/>
              </a:lnSpc>
              <a:buNone/>
            </a:pPr>
            <a:r>
              <a:rPr lang="zh-CN" altLang="en-US" sz="2800" b="1" dirty="0"/>
              <a:t>                                                  （</a:t>
            </a:r>
            <a:r>
              <a:rPr lang="en-US" altLang="zh-CN" sz="2800" b="1" dirty="0"/>
              <a:t>1</a:t>
            </a:r>
            <a:r>
              <a:rPr lang="zh-CN" altLang="en-US" sz="2800" b="1" dirty="0"/>
              <a:t>）直面挫折的王勃；</a:t>
            </a:r>
            <a:endParaRPr lang="zh-CN" altLang="en-US" sz="2800" b="1" dirty="0"/>
          </a:p>
          <a:p>
            <a:pPr lvl="0">
              <a:lnSpc>
                <a:spcPct val="90000"/>
              </a:lnSpc>
              <a:buNone/>
            </a:pPr>
            <a:r>
              <a:rPr lang="zh-CN" altLang="en-US" sz="2800" b="1" dirty="0"/>
              <a:t>                                                  （</a:t>
            </a:r>
            <a:r>
              <a:rPr lang="en-US" altLang="zh-CN" sz="2800" b="1" dirty="0"/>
              <a:t>2</a:t>
            </a:r>
            <a:r>
              <a:rPr lang="zh-CN" altLang="en-US" sz="2800" b="1" dirty="0"/>
              <a:t>）笑对痛苦的李白</a:t>
            </a:r>
            <a:endParaRPr lang="zh-CN" altLang="en-US" sz="2800" b="1" dirty="0"/>
          </a:p>
          <a:p>
            <a:pPr lvl="0">
              <a:lnSpc>
                <a:spcPct val="90000"/>
              </a:lnSpc>
              <a:buNone/>
            </a:pPr>
            <a:r>
              <a:rPr lang="zh-CN" altLang="en-US" b="1" dirty="0">
                <a:solidFill>
                  <a:srgbClr val="FF0000"/>
                </a:solidFill>
                <a:latin typeface="黑体" panose="02010609060101010101" pitchFamily="2" charset="-122"/>
                <a:ea typeface="黑体" panose="02010609060101010101" pitchFamily="2" charset="-122"/>
              </a:rPr>
              <a:t>         </a:t>
            </a:r>
            <a:r>
              <a:rPr lang="zh-CN" altLang="en-US" sz="2800" b="1" dirty="0">
                <a:solidFill>
                  <a:srgbClr val="0000FF"/>
                </a:solidFill>
                <a:latin typeface="黑体" panose="02010609060101010101" pitchFamily="2" charset="-122"/>
                <a:ea typeface="楷体" panose="02010609060101010101" charset="-122"/>
              </a:rPr>
              <a:t>勇于面对挫折之苦，绽放别样的人生精彩</a:t>
            </a:r>
            <a:r>
              <a:rPr lang="zh-CN" altLang="en-US" sz="2800" dirty="0">
                <a:solidFill>
                  <a:srgbClr val="0000FF"/>
                </a:solidFill>
                <a:latin typeface="黑体" panose="02010609060101010101" pitchFamily="2" charset="-122"/>
                <a:ea typeface="楷体" panose="02010609060101010101" charset="-122"/>
              </a:rPr>
              <a:t>。</a:t>
            </a:r>
            <a:endParaRPr lang="zh-CN" altLang="en-US" sz="2800" dirty="0">
              <a:solidFill>
                <a:srgbClr val="0000FF"/>
              </a:solidFill>
              <a:ea typeface="楷体" panose="02010609060101010101" charset="-122"/>
            </a:endParaRPr>
          </a:p>
          <a:p>
            <a:pPr lvl="0">
              <a:lnSpc>
                <a:spcPct val="90000"/>
              </a:lnSpc>
              <a:buNone/>
            </a:pPr>
            <a:r>
              <a:rPr lang="zh-CN" altLang="en-US" sz="2800" b="1" dirty="0"/>
              <a:t>                                           </a:t>
            </a:r>
            <a:endParaRPr lang="zh-CN" altLang="en-US" sz="2800" b="1" dirty="0"/>
          </a:p>
          <a:p>
            <a:pPr lvl="0">
              <a:lnSpc>
                <a:spcPct val="90000"/>
              </a:lnSpc>
              <a:buNone/>
            </a:pPr>
            <a:r>
              <a:rPr lang="zh-CN" altLang="en-US" sz="2800" b="1" dirty="0"/>
              <a:t>             刘备做出错误决定，造成“白帝托孤”的悲剧</a:t>
            </a:r>
            <a:endParaRPr lang="zh-CN" altLang="en-US" sz="2800" b="1" dirty="0"/>
          </a:p>
          <a:p>
            <a:pPr lvl="0">
              <a:lnSpc>
                <a:spcPct val="90000"/>
              </a:lnSpc>
              <a:buNone/>
            </a:pPr>
            <a:r>
              <a:rPr lang="zh-CN" altLang="en-US" sz="2800" b="1" dirty="0">
                <a:solidFill>
                  <a:srgbClr val="0000FF"/>
                </a:solidFill>
              </a:rPr>
              <a:t>                        </a:t>
            </a:r>
            <a:endParaRPr lang="zh-CN" altLang="en-US" sz="2800" b="1" dirty="0">
              <a:solidFill>
                <a:srgbClr val="0000FF"/>
              </a:solidFill>
            </a:endParaRPr>
          </a:p>
          <a:p>
            <a:pPr lvl="0">
              <a:lnSpc>
                <a:spcPct val="90000"/>
              </a:lnSpc>
              <a:buNone/>
            </a:pPr>
            <a:r>
              <a:rPr lang="zh-CN" altLang="en-US" sz="2800" b="1" dirty="0">
                <a:solidFill>
                  <a:srgbClr val="0000FF"/>
                </a:solidFill>
              </a:rPr>
              <a:t>相反，</a:t>
            </a:r>
            <a:r>
              <a:rPr lang="zh-CN" altLang="en-US" sz="2800" b="1" dirty="0">
                <a:solidFill>
                  <a:srgbClr val="0000FF"/>
                </a:solidFill>
                <a:latin typeface="黑体" panose="02010609060101010101" pitchFamily="2" charset="-122"/>
                <a:ea typeface="黑体" panose="02010609060101010101" pitchFamily="2" charset="-122"/>
              </a:rPr>
              <a:t>若一味沉迷于挫折的痛苦中，结果将不堪设想 。</a:t>
            </a:r>
            <a:endParaRPr lang="zh-CN" altLang="en-US" sz="2800" b="1" dirty="0">
              <a:solidFill>
                <a:srgbClr val="0000FF"/>
              </a:solidFill>
              <a:latin typeface="黑体" panose="02010609060101010101" pitchFamily="2" charset="-122"/>
              <a:ea typeface="黑体" panose="02010609060101010101" pitchFamily="2" charset="-122"/>
            </a:endParaRPr>
          </a:p>
          <a:p>
            <a:pPr lvl="0">
              <a:lnSpc>
                <a:spcPct val="90000"/>
              </a:lnSpc>
              <a:buNone/>
            </a:pPr>
            <a:r>
              <a:rPr lang="zh-CN" altLang="en-US" sz="2800" b="1" dirty="0"/>
              <a:t> </a:t>
            </a:r>
            <a:r>
              <a:rPr lang="zh-CN" altLang="en-US" sz="2800" b="1" dirty="0">
                <a:latin typeface="黑体" panose="02010609060101010101" pitchFamily="2" charset="-122"/>
                <a:ea typeface="黑体" panose="02010609060101010101" pitchFamily="2" charset="-122"/>
              </a:rPr>
              <a:t>  </a:t>
            </a:r>
            <a:endParaRPr lang="zh-CN" altLang="en-US" sz="2800" b="1" dirty="0">
              <a:latin typeface="黑体" panose="02010609060101010101" pitchFamily="2" charset="-122"/>
              <a:ea typeface="黑体" panose="02010609060101010101" pitchFamily="2" charset="-122"/>
            </a:endParaRPr>
          </a:p>
          <a:p>
            <a:pPr lvl="0">
              <a:lnSpc>
                <a:spcPct val="90000"/>
              </a:lnSpc>
              <a:buNone/>
            </a:pPr>
            <a:r>
              <a:rPr lang="zh-CN" altLang="en-US" sz="2800" b="1" dirty="0">
                <a:solidFill>
                  <a:srgbClr val="FF0000"/>
                </a:solidFill>
                <a:latin typeface="黑体" panose="02010609060101010101" pitchFamily="2" charset="-122"/>
                <a:ea typeface="黑体" panose="02010609060101010101" pitchFamily="2" charset="-122"/>
              </a:rPr>
              <a:t>总</a:t>
            </a:r>
            <a:r>
              <a:rPr lang="zh-CN" altLang="en-US" sz="2800" b="1" dirty="0">
                <a:solidFill>
                  <a:srgbClr val="FF0000"/>
                </a:solidFill>
                <a:ea typeface="黑体" panose="02010609060101010101" pitchFamily="2" charset="-122"/>
              </a:rPr>
              <a:t>结归纳全文：</a:t>
            </a:r>
            <a:r>
              <a:rPr lang="zh-CN" altLang="en-US" sz="2800" b="1" dirty="0">
                <a:ea typeface="黑体" panose="02010609060101010101" pitchFamily="2" charset="-122"/>
              </a:rPr>
              <a:t>遭遇挫折，不应放大痛苦</a:t>
            </a:r>
            <a:endParaRPr lang="zh-CN" altLang="en-US" sz="2800" b="1" dirty="0">
              <a:solidFill>
                <a:srgbClr val="FF0000"/>
              </a:solidFill>
              <a:ea typeface="黑体" panose="02010609060101010101" pitchFamily="2" charset="-122"/>
            </a:endParaRPr>
          </a:p>
          <a:p>
            <a:pPr lvl="0">
              <a:lnSpc>
                <a:spcPct val="90000"/>
              </a:lnSpc>
              <a:buNone/>
            </a:pPr>
            <a:endParaRPr lang="zh-CN" altLang="en-US" sz="2800" dirty="0">
              <a:solidFill>
                <a:srgbClr val="FF0000"/>
              </a:solidFill>
              <a:ea typeface="黑体" panose="02010609060101010101" pitchFamily="2" charset="-122"/>
            </a:endParaRPr>
          </a:p>
        </p:txBody>
      </p:sp>
      <p:sp>
        <p:nvSpPr>
          <p:cNvPr id="146435" name="文本框 146434"/>
          <p:cNvSpPr txBox="1"/>
          <p:nvPr/>
        </p:nvSpPr>
        <p:spPr>
          <a:xfrm>
            <a:off x="1524000" y="990600"/>
            <a:ext cx="2224405" cy="583565"/>
          </a:xfrm>
          <a:prstGeom prst="rect">
            <a:avLst/>
          </a:prstGeom>
          <a:noFill/>
          <a:ln w="9525">
            <a:noFill/>
          </a:ln>
        </p:spPr>
        <p:txBody>
          <a:bodyPr wrap="none" anchor="t">
            <a:spAutoFit/>
          </a:bodyPr>
          <a:p>
            <a:r>
              <a:rPr lang="zh-CN" altLang="en-US" sz="3200" b="1" dirty="0">
                <a:solidFill>
                  <a:srgbClr val="FF0000"/>
                </a:solidFill>
                <a:latin typeface="黑体" panose="02010609060101010101" pitchFamily="2" charset="-122"/>
                <a:ea typeface="黑体" panose="02010609060101010101" pitchFamily="2" charset="-122"/>
              </a:rPr>
              <a:t>中心论点：</a:t>
            </a:r>
            <a:endParaRPr lang="zh-CN" altLang="en-US" sz="3200" b="1" dirty="0">
              <a:solidFill>
                <a:srgbClr val="FF0000"/>
              </a:solidFill>
              <a:latin typeface="黑体" panose="02010609060101010101" pitchFamily="2" charset="-122"/>
              <a:ea typeface="黑体" panose="02010609060101010101" pitchFamily="2" charset="-122"/>
            </a:endParaRPr>
          </a:p>
        </p:txBody>
      </p:sp>
      <p:sp>
        <p:nvSpPr>
          <p:cNvPr id="146436" name="文本框 146435"/>
          <p:cNvSpPr txBox="1"/>
          <p:nvPr/>
        </p:nvSpPr>
        <p:spPr>
          <a:xfrm>
            <a:off x="1524000" y="1981200"/>
            <a:ext cx="2286000" cy="583565"/>
          </a:xfrm>
          <a:prstGeom prst="rect">
            <a:avLst/>
          </a:prstGeom>
          <a:noFill/>
          <a:ln w="9525">
            <a:noFill/>
          </a:ln>
        </p:spPr>
        <p:txBody>
          <a:bodyPr>
            <a:spAutoFit/>
          </a:bodyPr>
          <a:p>
            <a:r>
              <a:rPr lang="zh-CN" altLang="en-US" sz="3200" b="1" dirty="0">
                <a:solidFill>
                  <a:srgbClr val="FF0000"/>
                </a:solidFill>
                <a:latin typeface="黑体" panose="02010609060101010101" pitchFamily="2" charset="-122"/>
                <a:ea typeface="黑体" panose="02010609060101010101" pitchFamily="2" charset="-122"/>
              </a:rPr>
              <a:t>正面论据：</a:t>
            </a:r>
            <a:endParaRPr lang="zh-CN" altLang="en-US" sz="3200" b="1" dirty="0">
              <a:solidFill>
                <a:srgbClr val="FF0000"/>
              </a:solidFill>
              <a:latin typeface="黑体" panose="02010609060101010101" pitchFamily="2" charset="-122"/>
              <a:ea typeface="黑体" panose="02010609060101010101" pitchFamily="2" charset="-122"/>
            </a:endParaRPr>
          </a:p>
        </p:txBody>
      </p:sp>
      <p:sp>
        <p:nvSpPr>
          <p:cNvPr id="146437" name="文本框 146436"/>
          <p:cNvSpPr txBox="1"/>
          <p:nvPr/>
        </p:nvSpPr>
        <p:spPr>
          <a:xfrm>
            <a:off x="1524000" y="3322955"/>
            <a:ext cx="2438400" cy="583565"/>
          </a:xfrm>
          <a:prstGeom prst="rect">
            <a:avLst/>
          </a:prstGeom>
          <a:noFill/>
          <a:ln w="9525">
            <a:noFill/>
          </a:ln>
        </p:spPr>
        <p:txBody>
          <a:bodyPr>
            <a:spAutoFit/>
          </a:bodyPr>
          <a:p>
            <a:pPr>
              <a:spcBef>
                <a:spcPct val="50000"/>
              </a:spcBef>
            </a:pPr>
            <a:r>
              <a:rPr lang="zh-CN" altLang="en-US" sz="3200" b="1" dirty="0">
                <a:solidFill>
                  <a:srgbClr val="FF0000"/>
                </a:solidFill>
                <a:latin typeface="黑体" panose="02010609060101010101" pitchFamily="2" charset="-122"/>
                <a:ea typeface="黑体" panose="02010609060101010101" pitchFamily="2" charset="-122"/>
              </a:rPr>
              <a:t>反面论据：</a:t>
            </a:r>
            <a:endParaRPr lang="zh-CN" altLang="en-US" sz="3200" b="1" dirty="0">
              <a:solidFill>
                <a:srgbClr val="FF0000"/>
              </a:solidFill>
              <a:latin typeface="黑体" panose="02010609060101010101" pitchFamily="2" charset="-122"/>
              <a:ea typeface="黑体" panose="02010609060101010101" pitchFamily="2" charset="-122"/>
            </a:endParaRPr>
          </a:p>
        </p:txBody>
      </p:sp>
      <p:sp>
        <p:nvSpPr>
          <p:cNvPr id="146438" name="文本框 146437"/>
          <p:cNvSpPr txBox="1"/>
          <p:nvPr/>
        </p:nvSpPr>
        <p:spPr>
          <a:xfrm>
            <a:off x="3384550" y="309880"/>
            <a:ext cx="6553200" cy="521970"/>
          </a:xfrm>
          <a:prstGeom prst="rect">
            <a:avLst/>
          </a:prstGeom>
          <a:noFill/>
          <a:ln w="9525">
            <a:noFill/>
          </a:ln>
        </p:spPr>
        <p:txBody>
          <a:bodyPr>
            <a:spAutoFit/>
          </a:bodyPr>
          <a:p>
            <a:r>
              <a:rPr lang="en-US" altLang="zh-CN" sz="2800" b="1" dirty="0">
                <a:solidFill>
                  <a:schemeClr val="tx2"/>
                </a:solidFill>
                <a:latin typeface="Arial" panose="020B0604020202020204" pitchFamily="34" charset="0"/>
                <a:ea typeface="黑体" panose="02010609060101010101" pitchFamily="2" charset="-122"/>
              </a:rPr>
              <a:t>《</a:t>
            </a:r>
            <a:r>
              <a:rPr lang="zh-CN" altLang="en-US" sz="2800" b="1" dirty="0">
                <a:solidFill>
                  <a:schemeClr val="tx2"/>
                </a:solidFill>
                <a:latin typeface="Arial" panose="020B0604020202020204" pitchFamily="34" charset="0"/>
                <a:ea typeface="黑体" panose="02010609060101010101" pitchFamily="2" charset="-122"/>
              </a:rPr>
              <a:t>遭遇挫折，笑对痛苦</a:t>
            </a:r>
            <a:r>
              <a:rPr lang="en-US" altLang="zh-CN" sz="2800" b="1" dirty="0">
                <a:solidFill>
                  <a:schemeClr val="tx2"/>
                </a:solidFill>
                <a:latin typeface="Arial" panose="020B0604020202020204" pitchFamily="34" charset="0"/>
                <a:ea typeface="黑体" panose="02010609060101010101" pitchFamily="2" charset="-122"/>
              </a:rPr>
              <a:t>》    </a:t>
            </a:r>
            <a:r>
              <a:rPr lang="zh-CN" altLang="en-US" sz="2800" b="1" dirty="0">
                <a:solidFill>
                  <a:schemeClr val="tx2"/>
                </a:solidFill>
                <a:latin typeface="Arial" panose="020B0604020202020204" pitchFamily="34" charset="0"/>
                <a:ea typeface="黑体" panose="02010609060101010101" pitchFamily="2" charset="-122"/>
              </a:rPr>
              <a:t>提纲</a:t>
            </a:r>
            <a:endParaRPr lang="zh-CN" altLang="en-US" sz="2800" b="1" dirty="0">
              <a:solidFill>
                <a:schemeClr val="tx2"/>
              </a:solidFill>
              <a:latin typeface="Arial" panose="020B0604020202020204" pitchFamily="34" charset="0"/>
              <a:ea typeface="黑体" panose="02010609060101010101" pitchFamily="2" charset="-122"/>
            </a:endParaRPr>
          </a:p>
        </p:txBody>
      </p:sp>
      <p:sp>
        <p:nvSpPr>
          <p:cNvPr id="146439" name="文本框 146438"/>
          <p:cNvSpPr txBox="1"/>
          <p:nvPr/>
        </p:nvSpPr>
        <p:spPr>
          <a:xfrm>
            <a:off x="3505200" y="2057400"/>
            <a:ext cx="3657600" cy="521970"/>
          </a:xfrm>
          <a:prstGeom prst="rect">
            <a:avLst/>
          </a:prstGeom>
          <a:noFill/>
          <a:ln w="9525">
            <a:noFill/>
          </a:ln>
        </p:spPr>
        <p:txBody>
          <a:bodyPr>
            <a:spAutoFit/>
          </a:bodyPr>
          <a:p>
            <a:r>
              <a:rPr lang="zh-CN" altLang="en-US" sz="2800" b="1" dirty="0">
                <a:latin typeface="Arial" panose="020B0604020202020204" pitchFamily="34" charset="0"/>
                <a:ea typeface="黑体" panose="02010609060101010101" pitchFamily="2" charset="-122"/>
              </a:rPr>
              <a:t>（直面挫折与痛苦）</a:t>
            </a:r>
            <a:endParaRPr lang="zh-CN" altLang="en-US" sz="2800" b="1" dirty="0">
              <a:latin typeface="Arial" panose="020B0604020202020204" pitchFamily="34" charset="0"/>
              <a:ea typeface="黑体" panose="02010609060101010101" pitchFamily="2" charset="-122"/>
            </a:endParaRPr>
          </a:p>
        </p:txBody>
      </p:sp>
      <p:sp>
        <p:nvSpPr>
          <p:cNvPr id="146440" name="文本框 146439"/>
          <p:cNvSpPr txBox="1"/>
          <p:nvPr/>
        </p:nvSpPr>
        <p:spPr>
          <a:xfrm>
            <a:off x="3596005" y="3352800"/>
            <a:ext cx="2971800" cy="521970"/>
          </a:xfrm>
          <a:prstGeom prst="rect">
            <a:avLst/>
          </a:prstGeom>
          <a:noFill/>
          <a:ln w="9525">
            <a:noFill/>
          </a:ln>
        </p:spPr>
        <p:txBody>
          <a:bodyPr>
            <a:spAutoFit/>
          </a:bodyPr>
          <a:p>
            <a:r>
              <a:rPr lang="zh-CN" altLang="en-US" sz="2800" b="1" dirty="0">
                <a:latin typeface="Arial" panose="020B0604020202020204" pitchFamily="34" charset="0"/>
                <a:ea typeface="黑体" panose="02010609060101010101" pitchFamily="2" charset="-122"/>
              </a:rPr>
              <a:t>（放大痛苦）</a:t>
            </a:r>
            <a:endParaRPr lang="zh-CN" altLang="en-US" sz="2800" b="1" dirty="0">
              <a:latin typeface="Arial" panose="020B0604020202020204" pitchFamily="34" charset="0"/>
              <a:ea typeface="黑体" panose="02010609060101010101" pitchFamily="2" charset="-122"/>
            </a:endParaRPr>
          </a:p>
        </p:txBody>
      </p:sp>
      <p:sp>
        <p:nvSpPr>
          <p:cNvPr id="146444" name="矩形 146443"/>
          <p:cNvSpPr/>
          <p:nvPr/>
        </p:nvSpPr>
        <p:spPr>
          <a:xfrm>
            <a:off x="1524000" y="2819400"/>
            <a:ext cx="2316480" cy="521970"/>
          </a:xfrm>
          <a:prstGeom prst="rect">
            <a:avLst/>
          </a:prstGeom>
          <a:noFill/>
          <a:ln w="9525">
            <a:noFill/>
          </a:ln>
        </p:spPr>
        <p:txBody>
          <a:bodyPr wrap="none" anchor="t">
            <a:spAutoFit/>
          </a:bodyPr>
          <a:p>
            <a:r>
              <a:rPr lang="zh-CN" altLang="en-US" sz="2800" dirty="0">
                <a:solidFill>
                  <a:srgbClr val="FF0000"/>
                </a:solidFill>
                <a:latin typeface="黑体" panose="02010609060101010101" pitchFamily="2" charset="-122"/>
                <a:ea typeface="黑体" panose="02010609060101010101" pitchFamily="2" charset="-122"/>
              </a:rPr>
              <a:t>正面分论点：</a:t>
            </a:r>
            <a:endParaRPr lang="zh-CN" altLang="en-US" sz="2800" dirty="0">
              <a:solidFill>
                <a:srgbClr val="FF0000"/>
              </a:solidFill>
              <a:latin typeface="黑体" panose="02010609060101010101" pitchFamily="2" charset="-122"/>
              <a:ea typeface="黑体" panose="02010609060101010101" pitchFamily="2" charset="-122"/>
            </a:endParaRPr>
          </a:p>
        </p:txBody>
      </p:sp>
      <p:sp>
        <p:nvSpPr>
          <p:cNvPr id="146445" name="矩形 146444"/>
          <p:cNvSpPr/>
          <p:nvPr/>
        </p:nvSpPr>
        <p:spPr>
          <a:xfrm>
            <a:off x="1524000" y="4167188"/>
            <a:ext cx="2316480" cy="521970"/>
          </a:xfrm>
          <a:prstGeom prst="rect">
            <a:avLst/>
          </a:prstGeom>
          <a:noFill/>
          <a:ln w="9525">
            <a:noFill/>
          </a:ln>
        </p:spPr>
        <p:txBody>
          <a:bodyPr wrap="none" anchor="t">
            <a:spAutoFit/>
          </a:bodyPr>
          <a:p>
            <a:r>
              <a:rPr lang="zh-CN" altLang="en-US" sz="2800" dirty="0">
                <a:solidFill>
                  <a:srgbClr val="FF0000"/>
                </a:solidFill>
                <a:latin typeface="黑体" panose="02010609060101010101" pitchFamily="2" charset="-122"/>
                <a:ea typeface="黑体" panose="02010609060101010101" pitchFamily="2" charset="-122"/>
              </a:rPr>
              <a:t>反面分论点：</a:t>
            </a:r>
            <a:endParaRPr lang="zh-CN" altLang="en-US" sz="2800" dirty="0">
              <a:solidFill>
                <a:srgbClr val="FF0000"/>
              </a:solidFill>
              <a:latin typeface="黑体" panose="02010609060101010101" pitchFamily="2" charset="-122"/>
              <a:ea typeface="黑体" panose="02010609060101010101" pitchFamily="2" charset="-122"/>
            </a:endParaRPr>
          </a:p>
        </p:txBody>
      </p:sp>
      <p:sp>
        <p:nvSpPr>
          <p:cNvPr id="3" name="文本框 2"/>
          <p:cNvSpPr txBox="1"/>
          <p:nvPr/>
        </p:nvSpPr>
        <p:spPr>
          <a:xfrm>
            <a:off x="1534795" y="1981200"/>
            <a:ext cx="2286000" cy="583565"/>
          </a:xfrm>
          <a:prstGeom prst="rect">
            <a:avLst/>
          </a:prstGeom>
          <a:noFill/>
          <a:ln w="9525">
            <a:noFill/>
          </a:ln>
        </p:spPr>
        <p:txBody>
          <a:bodyPr>
            <a:spAutoFit/>
          </a:bodyPr>
          <a:p>
            <a:r>
              <a:rPr lang="zh-CN" altLang="en-US" sz="3200" b="1" dirty="0">
                <a:solidFill>
                  <a:srgbClr val="FF0000"/>
                </a:solidFill>
                <a:latin typeface="黑体" panose="02010609060101010101" pitchFamily="2" charset="-122"/>
                <a:ea typeface="黑体" panose="02010609060101010101" pitchFamily="2" charset="-122"/>
              </a:rPr>
              <a:t>正面论据：</a:t>
            </a:r>
            <a:endParaRPr lang="zh-CN" altLang="en-US" sz="3200" b="1" dirty="0">
              <a:solidFill>
                <a:srgbClr val="FF0000"/>
              </a:solidFill>
              <a:latin typeface="黑体" panose="02010609060101010101" pitchFamily="2" charset="-122"/>
              <a:ea typeface="黑体" panose="02010609060101010101" pitchFamily="2" charset="-122"/>
            </a:endParaRPr>
          </a:p>
        </p:txBody>
      </p:sp>
      <p:sp>
        <p:nvSpPr>
          <p:cNvPr id="5" name="矩形 4"/>
          <p:cNvSpPr/>
          <p:nvPr/>
        </p:nvSpPr>
        <p:spPr>
          <a:xfrm>
            <a:off x="1534795" y="2819400"/>
            <a:ext cx="2316480" cy="521970"/>
          </a:xfrm>
          <a:prstGeom prst="rect">
            <a:avLst/>
          </a:prstGeom>
          <a:noFill/>
          <a:ln w="9525">
            <a:noFill/>
          </a:ln>
        </p:spPr>
        <p:txBody>
          <a:bodyPr wrap="none" anchor="t">
            <a:spAutoFit/>
          </a:bodyPr>
          <a:p>
            <a:r>
              <a:rPr lang="zh-CN" altLang="en-US" sz="2800" dirty="0">
                <a:solidFill>
                  <a:srgbClr val="FF0000"/>
                </a:solidFill>
                <a:latin typeface="黑体" panose="02010609060101010101" pitchFamily="2" charset="-122"/>
                <a:ea typeface="黑体" panose="02010609060101010101" pitchFamily="2" charset="-122"/>
              </a:rPr>
              <a:t>正面分论点：</a:t>
            </a:r>
            <a:endParaRPr lang="zh-CN" altLang="en-US" sz="2800" dirty="0">
              <a:solidFill>
                <a:srgbClr val="FF0000"/>
              </a:solidFill>
              <a:latin typeface="黑体" panose="02010609060101010101" pitchFamily="2" charset="-122"/>
              <a:ea typeface="黑体" panose="02010609060101010101" pitchFamily="2" charset="-122"/>
            </a:endParaRPr>
          </a:p>
        </p:txBody>
      </p:sp>
      <p:sp>
        <p:nvSpPr>
          <p:cNvPr id="6" name="矩形 5"/>
          <p:cNvSpPr/>
          <p:nvPr/>
        </p:nvSpPr>
        <p:spPr>
          <a:xfrm>
            <a:off x="1534795" y="4167188"/>
            <a:ext cx="2316480" cy="521970"/>
          </a:xfrm>
          <a:prstGeom prst="rect">
            <a:avLst/>
          </a:prstGeom>
          <a:noFill/>
          <a:ln w="9525">
            <a:noFill/>
          </a:ln>
        </p:spPr>
        <p:txBody>
          <a:bodyPr wrap="none" anchor="t">
            <a:spAutoFit/>
          </a:bodyPr>
          <a:p>
            <a:r>
              <a:rPr lang="zh-CN" altLang="en-US" sz="2800" dirty="0">
                <a:solidFill>
                  <a:srgbClr val="FF0000"/>
                </a:solidFill>
                <a:latin typeface="黑体" panose="02010609060101010101" pitchFamily="2" charset="-122"/>
                <a:ea typeface="黑体" panose="02010609060101010101" pitchFamily="2" charset="-122"/>
              </a:rPr>
              <a:t>反面分论点：</a:t>
            </a:r>
            <a:endParaRPr lang="zh-CN" altLang="en-US" sz="2800" dirty="0">
              <a:solidFill>
                <a:srgbClr val="FF0000"/>
              </a:solidFill>
              <a:latin typeface="黑体" panose="02010609060101010101" pitchFamily="2" charset="-122"/>
              <a:ea typeface="黑体" panose="0201060906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6434"/>
                                        </p:tgtEl>
                                        <p:attrNameLst>
                                          <p:attrName>style.visibility</p:attrName>
                                        </p:attrNameLst>
                                      </p:cBhvr>
                                      <p:to>
                                        <p:strVal val="visible"/>
                                      </p:to>
                                    </p:set>
                                    <p:anim calcmode="lin" valueType="num">
                                      <p:cBhvr additive="base">
                                        <p:cTn id="7" dur="500" fill="hold"/>
                                        <p:tgtEl>
                                          <p:spTgt spid="146434"/>
                                        </p:tgtEl>
                                        <p:attrNameLst>
                                          <p:attrName>ppt_x</p:attrName>
                                        </p:attrNameLst>
                                      </p:cBhvr>
                                      <p:tavLst>
                                        <p:tav tm="0">
                                          <p:val>
                                            <p:strVal val="#ppt_x"/>
                                          </p:val>
                                        </p:tav>
                                        <p:tav tm="100000">
                                          <p:val>
                                            <p:strVal val="#ppt_x"/>
                                          </p:val>
                                        </p:tav>
                                      </p:tavLst>
                                    </p:anim>
                                    <p:anim calcmode="lin" valueType="num">
                                      <p:cBhvr additive="base">
                                        <p:cTn id="8" dur="500" fill="hold"/>
                                        <p:tgtEl>
                                          <p:spTgt spid="1464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8483" name="文本占位符 148482"/>
          <p:cNvSpPr>
            <a:spLocks noGrp="1"/>
          </p:cNvSpPr>
          <p:nvPr>
            <p:ph type="body" idx="1"/>
          </p:nvPr>
        </p:nvSpPr>
        <p:spPr>
          <a:xfrm>
            <a:off x="1421130" y="369570"/>
            <a:ext cx="10467340" cy="1143000"/>
          </a:xfrm>
        </p:spPr>
        <p:txBody>
          <a:bodyPr/>
          <a:p>
            <a:pPr>
              <a:buNone/>
            </a:pPr>
            <a:r>
              <a:rPr lang="en-US" altLang="zh-CN" dirty="0"/>
              <a:t>        </a:t>
            </a:r>
            <a:r>
              <a:rPr lang="zh-CN" altLang="en-US" sz="2800" b="1" dirty="0"/>
              <a:t>请看下面三组分论点是否符合对照式结构，如果不符合，请修改。</a:t>
            </a:r>
            <a:endParaRPr lang="zh-CN" altLang="en-US" sz="2800" b="1" dirty="0"/>
          </a:p>
        </p:txBody>
      </p:sp>
      <p:sp>
        <p:nvSpPr>
          <p:cNvPr id="148484" name="矩形 148483"/>
          <p:cNvSpPr/>
          <p:nvPr/>
        </p:nvSpPr>
        <p:spPr>
          <a:xfrm>
            <a:off x="431165" y="304800"/>
            <a:ext cx="1143000" cy="1066800"/>
          </a:xfrm>
          <a:prstGeom prst="rect">
            <a:avLst/>
          </a:prstGeom>
        </p:spPr>
        <p:txBody>
          <a:bodyPr wrap="none" fromWordArt="1">
            <a:prstTxWarp prst="textPlain">
              <a:avLst>
                <a:gd name="adj" fmla="val 50000"/>
              </a:avLst>
            </a:prstTxWarp>
            <a:normAutofit/>
          </a:bodyPr>
          <a:p>
            <a:pPr algn="ctr"/>
            <a:r>
              <a:rPr lang="zh-CN" altLang="en-US" sz="3600">
                <a:gradFill rotWithShape="0">
                  <a:gsLst>
                    <a:gs pos="0">
                      <a:srgbClr val="FFFF00"/>
                    </a:gs>
                    <a:gs pos="100000">
                      <a:srgbClr val="FF9933"/>
                    </a:gs>
                  </a:gsLst>
                  <a:path path="rect">
                    <a:fillToRect l="50000" t="50000" r="50000" b="50000"/>
                  </a:path>
                  <a:tileRect/>
                </a:gradFill>
                <a:effectLst>
                  <a:outerShdw dist="35921" dir="2699999" algn="ctr" rotWithShape="0">
                    <a:srgbClr val="C0C0C0">
                      <a:alpha val="80000"/>
                    </a:srgbClr>
                  </a:outerShdw>
                </a:effectLst>
                <a:latin typeface="宋体" panose="02010600030101010101" pitchFamily="2" charset="-122"/>
                <a:ea typeface="宋体" panose="02010600030101010101" pitchFamily="2" charset="-122"/>
              </a:rPr>
              <a:t>鉴</a:t>
            </a:r>
            <a:endParaRPr lang="zh-CN" altLang="en-US" sz="3600">
              <a:gradFill rotWithShape="0">
                <a:gsLst>
                  <a:gs pos="0">
                    <a:srgbClr val="FFFF00"/>
                  </a:gs>
                  <a:gs pos="100000">
                    <a:srgbClr val="FF9933"/>
                  </a:gs>
                </a:gsLst>
                <a:path path="rect">
                  <a:fillToRect l="50000" t="50000" r="50000" b="50000"/>
                </a:path>
                <a:tileRect/>
              </a:gradFill>
              <a:effectLst>
                <a:outerShdw dist="35921" dir="2699999" algn="ctr" rotWithShape="0">
                  <a:srgbClr val="C0C0C0">
                    <a:alpha val="80000"/>
                  </a:srgbClr>
                </a:outerShdw>
              </a:effectLst>
              <a:latin typeface="宋体" panose="02010600030101010101" pitchFamily="2" charset="-122"/>
              <a:ea typeface="宋体" panose="02010600030101010101" pitchFamily="2" charset="-122"/>
            </a:endParaRPr>
          </a:p>
        </p:txBody>
      </p:sp>
      <p:sp>
        <p:nvSpPr>
          <p:cNvPr id="148485" name="文本框 148484"/>
          <p:cNvSpPr txBox="1"/>
          <p:nvPr/>
        </p:nvSpPr>
        <p:spPr>
          <a:xfrm>
            <a:off x="4419600" y="990600"/>
            <a:ext cx="3400425" cy="521970"/>
          </a:xfrm>
          <a:prstGeom prst="rect">
            <a:avLst/>
          </a:prstGeom>
          <a:noFill/>
          <a:ln w="9525">
            <a:noFill/>
          </a:ln>
        </p:spPr>
        <p:txBody>
          <a:bodyPr wrap="none" anchor="t">
            <a:spAutoFit/>
          </a:bodyPr>
          <a:p>
            <a:r>
              <a:rPr lang="en-US" altLang="zh-CN" sz="2800" b="1" dirty="0">
                <a:solidFill>
                  <a:srgbClr val="0000FF"/>
                </a:solidFill>
                <a:latin typeface="黑体" panose="02010609060101010101" pitchFamily="2" charset="-122"/>
                <a:ea typeface="黑体" panose="02010609060101010101" pitchFamily="2" charset="-122"/>
              </a:rPr>
              <a:t>《</a:t>
            </a:r>
            <a:r>
              <a:rPr lang="zh-CN" altLang="en-US" sz="2800" b="1" dirty="0">
                <a:solidFill>
                  <a:srgbClr val="0000FF"/>
                </a:solidFill>
                <a:latin typeface="黑体" panose="02010609060101010101" pitchFamily="2" charset="-122"/>
                <a:ea typeface="黑体" panose="02010609060101010101" pitchFamily="2" charset="-122"/>
              </a:rPr>
              <a:t>放弃是一种智慧</a:t>
            </a:r>
            <a:r>
              <a:rPr lang="en-US" altLang="zh-CN" sz="2800" b="1">
                <a:solidFill>
                  <a:srgbClr val="0000FF"/>
                </a:solidFill>
                <a:latin typeface="黑体" panose="02010609060101010101" pitchFamily="2" charset="-122"/>
                <a:ea typeface="黑体" panose="02010609060101010101" pitchFamily="2" charset="-122"/>
              </a:rPr>
              <a:t>》</a:t>
            </a:r>
            <a:endParaRPr lang="en-US" altLang="zh-CN" sz="2800" b="1">
              <a:solidFill>
                <a:srgbClr val="0000FF"/>
              </a:solidFill>
              <a:latin typeface="黑体" panose="02010609060101010101" pitchFamily="2" charset="-122"/>
              <a:ea typeface="黑体" panose="02010609060101010101" pitchFamily="2" charset="-122"/>
            </a:endParaRPr>
          </a:p>
        </p:txBody>
      </p:sp>
      <p:sp>
        <p:nvSpPr>
          <p:cNvPr id="148486" name="文本框 148485"/>
          <p:cNvSpPr txBox="1"/>
          <p:nvPr/>
        </p:nvSpPr>
        <p:spPr>
          <a:xfrm>
            <a:off x="764540" y="1371600"/>
            <a:ext cx="10838180" cy="1568450"/>
          </a:xfrm>
          <a:prstGeom prst="rect">
            <a:avLst/>
          </a:prstGeom>
          <a:noFill/>
          <a:ln w="9525">
            <a:noFill/>
          </a:ln>
        </p:spPr>
        <p:txBody>
          <a:bodyPr wrap="square">
            <a:spAutoFit/>
          </a:bodyPr>
          <a:p>
            <a:r>
              <a:rPr lang="en-US" altLang="zh-CN" sz="2800" b="1" dirty="0">
                <a:solidFill>
                  <a:srgbClr val="FF0000"/>
                </a:solidFill>
                <a:latin typeface="黑体" panose="02010609060101010101" pitchFamily="2" charset="-122"/>
                <a:ea typeface="黑体" panose="02010609060101010101" pitchFamily="2" charset="-122"/>
              </a:rPr>
              <a:t>(</a:t>
            </a:r>
            <a:r>
              <a:rPr lang="zh-CN" altLang="en-US" sz="2800" b="1" dirty="0">
                <a:solidFill>
                  <a:srgbClr val="FF0000"/>
                </a:solidFill>
                <a:latin typeface="黑体" panose="02010609060101010101" pitchFamily="2" charset="-122"/>
                <a:ea typeface="黑体" panose="02010609060101010101" pitchFamily="2" charset="-122"/>
              </a:rPr>
              <a:t>第一组）</a:t>
            </a:r>
            <a:r>
              <a:rPr lang="zh-CN" altLang="en-US" sz="3200" b="1" dirty="0">
                <a:latin typeface="楷体" panose="02010609060101010101" charset="-122"/>
                <a:ea typeface="楷体" panose="02010609060101010101" charset="-122"/>
              </a:rPr>
              <a:t>分论点一：放弃了对物质生活的奢侈追求，我们的精神世界就丰富了。</a:t>
            </a:r>
            <a:endParaRPr lang="zh-CN" altLang="en-US" sz="3200" b="1" dirty="0">
              <a:latin typeface="楷体" panose="02010609060101010101" charset="-122"/>
              <a:ea typeface="楷体" panose="02010609060101010101" charset="-122"/>
            </a:endParaRPr>
          </a:p>
          <a:p>
            <a:r>
              <a:rPr lang="zh-CN" altLang="en-US" sz="3200" b="1" dirty="0">
                <a:latin typeface="楷体" panose="02010609060101010101" charset="-122"/>
                <a:ea typeface="楷体" panose="02010609060101010101" charset="-122"/>
              </a:rPr>
              <a:t>分论点二：放弃了坚持，我们就不会活这么累了。</a:t>
            </a:r>
            <a:endParaRPr lang="zh-CN" altLang="en-US" sz="3200" b="1" dirty="0">
              <a:latin typeface="楷体" panose="02010609060101010101" charset="-122"/>
              <a:ea typeface="楷体" panose="02010609060101010101" charset="-122"/>
            </a:endParaRPr>
          </a:p>
        </p:txBody>
      </p:sp>
      <p:sp>
        <p:nvSpPr>
          <p:cNvPr id="148487" name="文本框 148486"/>
          <p:cNvSpPr txBox="1"/>
          <p:nvPr/>
        </p:nvSpPr>
        <p:spPr>
          <a:xfrm>
            <a:off x="764540" y="2819400"/>
            <a:ext cx="10838180" cy="2061210"/>
          </a:xfrm>
          <a:prstGeom prst="rect">
            <a:avLst/>
          </a:prstGeom>
          <a:noFill/>
          <a:ln w="9525">
            <a:noFill/>
          </a:ln>
        </p:spPr>
        <p:txBody>
          <a:bodyPr wrap="square">
            <a:spAutoFit/>
          </a:bodyPr>
          <a:p>
            <a:r>
              <a:rPr lang="zh-CN" altLang="en-US" sz="3200" b="1" dirty="0">
                <a:solidFill>
                  <a:srgbClr val="FF0000"/>
                </a:solidFill>
                <a:latin typeface="黑体" panose="02010609060101010101" pitchFamily="2" charset="-122"/>
                <a:ea typeface="黑体" panose="02010609060101010101" pitchFamily="2" charset="-122"/>
              </a:rPr>
              <a:t>（第二组）</a:t>
            </a:r>
            <a:r>
              <a:rPr lang="zh-CN" altLang="en-US" sz="3200" b="1" dirty="0">
                <a:latin typeface="楷体" panose="02010609060101010101" charset="-122"/>
                <a:ea typeface="楷体" panose="02010609060101010101" charset="-122"/>
              </a:rPr>
              <a:t>分论点一：放弃了对荣誉的追求，我们就会生活的从容淡泊。</a:t>
            </a:r>
            <a:endParaRPr lang="zh-CN" altLang="en-US" sz="3200" b="1" dirty="0">
              <a:latin typeface="楷体" panose="02010609060101010101" charset="-122"/>
              <a:ea typeface="楷体" panose="02010609060101010101" charset="-122"/>
            </a:endParaRPr>
          </a:p>
          <a:p>
            <a:r>
              <a:rPr lang="zh-CN" altLang="en-US" sz="3200" b="1" dirty="0">
                <a:latin typeface="楷体" panose="02010609060101010101" charset="-122"/>
                <a:ea typeface="楷体" panose="02010609060101010101" charset="-122"/>
              </a:rPr>
              <a:t>分论点二：放弃了对真理的追求，我们将会变得碌碌无为，一事无成。</a:t>
            </a:r>
            <a:endParaRPr lang="zh-CN" altLang="en-US" sz="3200" b="1" dirty="0">
              <a:latin typeface="楷体" panose="02010609060101010101" charset="-122"/>
              <a:ea typeface="楷体" panose="02010609060101010101" charset="-122"/>
            </a:endParaRPr>
          </a:p>
        </p:txBody>
      </p:sp>
      <p:sp>
        <p:nvSpPr>
          <p:cNvPr id="148488" name="文本框 148487"/>
          <p:cNvSpPr txBox="1"/>
          <p:nvPr/>
        </p:nvSpPr>
        <p:spPr>
          <a:xfrm>
            <a:off x="765175" y="4816475"/>
            <a:ext cx="10838180" cy="2061210"/>
          </a:xfrm>
          <a:prstGeom prst="rect">
            <a:avLst/>
          </a:prstGeom>
          <a:noFill/>
          <a:ln w="9525">
            <a:noFill/>
          </a:ln>
        </p:spPr>
        <p:txBody>
          <a:bodyPr wrap="square">
            <a:spAutoFit/>
          </a:bodyPr>
          <a:p>
            <a:r>
              <a:rPr lang="zh-CN" altLang="en-US" sz="3200" b="1" dirty="0">
                <a:solidFill>
                  <a:srgbClr val="FF0000"/>
                </a:solidFill>
                <a:latin typeface="黑体" panose="02010609060101010101" pitchFamily="2" charset="-122"/>
                <a:ea typeface="黑体" panose="02010609060101010101" pitchFamily="2" charset="-122"/>
              </a:rPr>
              <a:t>（第三组）</a:t>
            </a:r>
            <a:r>
              <a:rPr lang="zh-CN" altLang="en-US" sz="3200" b="1" dirty="0">
                <a:latin typeface="楷体" panose="02010609060101010101" charset="-122"/>
                <a:ea typeface="楷体" panose="02010609060101010101" charset="-122"/>
              </a:rPr>
              <a:t>分论点一：懂得放弃“明知不可为”的事情，我们就会有更多机会去选择新的开始。</a:t>
            </a:r>
            <a:endParaRPr lang="zh-CN" altLang="en-US" sz="3200" b="1" dirty="0">
              <a:latin typeface="楷体" panose="02010609060101010101" charset="-122"/>
              <a:ea typeface="楷体" panose="02010609060101010101" charset="-122"/>
            </a:endParaRPr>
          </a:p>
          <a:p>
            <a:r>
              <a:rPr lang="zh-CN" altLang="en-US" sz="3200" b="1" dirty="0">
                <a:latin typeface="楷体" panose="02010609060101010101" charset="-122"/>
                <a:ea typeface="楷体" panose="02010609060101010101" charset="-122"/>
              </a:rPr>
              <a:t>分论点二：不懂放弃而一味地坚持，往往会难以成业，甚至一事无成。</a:t>
            </a:r>
            <a:endParaRPr lang="zh-CN" altLang="en-US" sz="3200" b="1" dirty="0">
              <a:latin typeface="楷体" panose="02010609060101010101" charset="-122"/>
              <a:ea typeface="楷体" panose="02010609060101010101" charset="-122"/>
            </a:endParaRPr>
          </a:p>
        </p:txBody>
      </p:sp>
      <p:sp>
        <p:nvSpPr>
          <p:cNvPr id="148489" name="文本框 148488"/>
          <p:cNvSpPr txBox="1"/>
          <p:nvPr/>
        </p:nvSpPr>
        <p:spPr>
          <a:xfrm>
            <a:off x="4419600" y="990600"/>
            <a:ext cx="3400425" cy="521970"/>
          </a:xfrm>
          <a:prstGeom prst="rect">
            <a:avLst/>
          </a:prstGeom>
          <a:noFill/>
          <a:ln w="9525">
            <a:noFill/>
          </a:ln>
        </p:spPr>
        <p:txBody>
          <a:bodyPr wrap="none" anchor="t">
            <a:spAutoFit/>
          </a:bodyPr>
          <a:p>
            <a:r>
              <a:rPr lang="en-US" altLang="zh-CN" sz="2800" b="1" dirty="0">
                <a:solidFill>
                  <a:srgbClr val="0000FF"/>
                </a:solidFill>
                <a:latin typeface="黑体" panose="02010609060101010101" pitchFamily="2" charset="-122"/>
                <a:ea typeface="黑体" panose="02010609060101010101" pitchFamily="2" charset="-122"/>
              </a:rPr>
              <a:t>《</a:t>
            </a:r>
            <a:r>
              <a:rPr lang="zh-CN" altLang="en-US" sz="2800" b="1" dirty="0">
                <a:solidFill>
                  <a:srgbClr val="0000FF"/>
                </a:solidFill>
                <a:latin typeface="黑体" panose="02010609060101010101" pitchFamily="2" charset="-122"/>
                <a:ea typeface="黑体" panose="02010609060101010101" pitchFamily="2" charset="-122"/>
              </a:rPr>
              <a:t>放弃是一种智慧</a:t>
            </a:r>
            <a:r>
              <a:rPr lang="en-US" altLang="zh-CN" sz="2800" b="1">
                <a:solidFill>
                  <a:srgbClr val="0000FF"/>
                </a:solidFill>
                <a:latin typeface="黑体" panose="02010609060101010101" pitchFamily="2" charset="-122"/>
                <a:ea typeface="黑体" panose="02010609060101010101" pitchFamily="2" charset="-122"/>
              </a:rPr>
              <a:t>》</a:t>
            </a:r>
            <a:endParaRPr lang="en-US" altLang="zh-CN" sz="2800" b="1">
              <a:solidFill>
                <a:srgbClr val="0000FF"/>
              </a:solidFill>
              <a:latin typeface="黑体" panose="02010609060101010101" pitchFamily="2" charset="-122"/>
              <a:ea typeface="黑体" panose="0201060906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8486"/>
                                        </p:tgtEl>
                                        <p:attrNameLst>
                                          <p:attrName>style.visibility</p:attrName>
                                        </p:attrNameLst>
                                      </p:cBhvr>
                                      <p:to>
                                        <p:strVal val="visible"/>
                                      </p:to>
                                    </p:set>
                                    <p:anim calcmode="lin" valueType="num">
                                      <p:cBhvr additive="base">
                                        <p:cTn id="7" dur="500" fill="hold"/>
                                        <p:tgtEl>
                                          <p:spTgt spid="148486"/>
                                        </p:tgtEl>
                                        <p:attrNameLst>
                                          <p:attrName>ppt_x</p:attrName>
                                        </p:attrNameLst>
                                      </p:cBhvr>
                                      <p:tavLst>
                                        <p:tav tm="0">
                                          <p:val>
                                            <p:strVal val="#ppt_x"/>
                                          </p:val>
                                        </p:tav>
                                        <p:tav tm="100000">
                                          <p:val>
                                            <p:strVal val="#ppt_x"/>
                                          </p:val>
                                        </p:tav>
                                      </p:tavLst>
                                    </p:anim>
                                    <p:anim calcmode="lin" valueType="num">
                                      <p:cBhvr additive="base">
                                        <p:cTn id="8" dur="500" fill="hold"/>
                                        <p:tgtEl>
                                          <p:spTgt spid="14848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8487"/>
                                        </p:tgtEl>
                                        <p:attrNameLst>
                                          <p:attrName>style.visibility</p:attrName>
                                        </p:attrNameLst>
                                      </p:cBhvr>
                                      <p:to>
                                        <p:strVal val="visible"/>
                                      </p:to>
                                    </p:set>
                                    <p:anim calcmode="lin" valueType="num">
                                      <p:cBhvr additive="base">
                                        <p:cTn id="13" dur="500" fill="hold"/>
                                        <p:tgtEl>
                                          <p:spTgt spid="148487"/>
                                        </p:tgtEl>
                                        <p:attrNameLst>
                                          <p:attrName>ppt_x</p:attrName>
                                        </p:attrNameLst>
                                      </p:cBhvr>
                                      <p:tavLst>
                                        <p:tav tm="0">
                                          <p:val>
                                            <p:strVal val="#ppt_x"/>
                                          </p:val>
                                        </p:tav>
                                        <p:tav tm="100000">
                                          <p:val>
                                            <p:strVal val="#ppt_x"/>
                                          </p:val>
                                        </p:tav>
                                      </p:tavLst>
                                    </p:anim>
                                    <p:anim calcmode="lin" valueType="num">
                                      <p:cBhvr additive="base">
                                        <p:cTn id="14" dur="500" fill="hold"/>
                                        <p:tgtEl>
                                          <p:spTgt spid="14848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8488"/>
                                        </p:tgtEl>
                                        <p:attrNameLst>
                                          <p:attrName>style.visibility</p:attrName>
                                        </p:attrNameLst>
                                      </p:cBhvr>
                                      <p:to>
                                        <p:strVal val="visible"/>
                                      </p:to>
                                    </p:set>
                                    <p:anim calcmode="lin" valueType="num">
                                      <p:cBhvr additive="base">
                                        <p:cTn id="19" dur="500" fill="hold"/>
                                        <p:tgtEl>
                                          <p:spTgt spid="148488"/>
                                        </p:tgtEl>
                                        <p:attrNameLst>
                                          <p:attrName>ppt_x</p:attrName>
                                        </p:attrNameLst>
                                      </p:cBhvr>
                                      <p:tavLst>
                                        <p:tav tm="0">
                                          <p:val>
                                            <p:strVal val="#ppt_x"/>
                                          </p:val>
                                        </p:tav>
                                        <p:tav tm="100000">
                                          <p:val>
                                            <p:strVal val="#ppt_x"/>
                                          </p:val>
                                        </p:tav>
                                      </p:tavLst>
                                    </p:anim>
                                    <p:anim calcmode="lin" valueType="num">
                                      <p:cBhvr additive="base">
                                        <p:cTn id="20" dur="500" fill="hold"/>
                                        <p:tgtEl>
                                          <p:spTgt spid="1484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6" grpId="0"/>
      <p:bldP spid="148487" grpId="0"/>
      <p:bldP spid="14848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7460" name="文本框 147459"/>
          <p:cNvSpPr txBox="1"/>
          <p:nvPr/>
        </p:nvSpPr>
        <p:spPr>
          <a:xfrm>
            <a:off x="1905000" y="1431925"/>
            <a:ext cx="8763000" cy="706755"/>
          </a:xfrm>
          <a:prstGeom prst="rect">
            <a:avLst/>
          </a:prstGeom>
          <a:noFill/>
          <a:ln w="9525">
            <a:noFill/>
          </a:ln>
        </p:spPr>
        <p:txBody>
          <a:bodyPr>
            <a:spAutoFit/>
          </a:bodyPr>
          <a:p>
            <a:r>
              <a:rPr lang="zh-CN" altLang="en-US" sz="4000" b="1" dirty="0">
                <a:solidFill>
                  <a:srgbClr val="0000FF"/>
                </a:solidFill>
                <a:latin typeface="隶书" panose="02010509060101010101" charset="-122"/>
                <a:ea typeface="隶书" panose="02010509060101010101" charset="-122"/>
              </a:rPr>
              <a:t>第一组否定了坚持的意义，不合常理</a:t>
            </a:r>
            <a:endParaRPr lang="zh-CN" altLang="en-US" sz="4000" b="1" dirty="0">
              <a:solidFill>
                <a:srgbClr val="0000FF"/>
              </a:solidFill>
              <a:latin typeface="隶书" panose="02010509060101010101" charset="-122"/>
              <a:ea typeface="隶书" panose="02010509060101010101" charset="-122"/>
            </a:endParaRPr>
          </a:p>
        </p:txBody>
      </p:sp>
      <p:sp>
        <p:nvSpPr>
          <p:cNvPr id="147461" name="文本框 147460"/>
          <p:cNvSpPr txBox="1"/>
          <p:nvPr/>
        </p:nvSpPr>
        <p:spPr>
          <a:xfrm>
            <a:off x="2286000" y="4586605"/>
            <a:ext cx="7010400" cy="706755"/>
          </a:xfrm>
          <a:prstGeom prst="rect">
            <a:avLst/>
          </a:prstGeom>
          <a:noFill/>
          <a:ln w="9525">
            <a:noFill/>
          </a:ln>
        </p:spPr>
        <p:txBody>
          <a:bodyPr>
            <a:spAutoFit/>
          </a:bodyPr>
          <a:p>
            <a:r>
              <a:rPr lang="zh-CN" altLang="en-US" sz="4000" b="1" dirty="0">
                <a:solidFill>
                  <a:srgbClr val="0000FF"/>
                </a:solidFill>
                <a:latin typeface="隶书" panose="02010509060101010101" charset="-122"/>
                <a:ea typeface="隶书" panose="02010509060101010101" charset="-122"/>
              </a:rPr>
              <a:t>第三组符合对照式</a:t>
            </a:r>
            <a:endParaRPr lang="zh-CN" altLang="en-US" sz="4000" b="1" dirty="0">
              <a:solidFill>
                <a:srgbClr val="0000FF"/>
              </a:solidFill>
              <a:latin typeface="隶书" panose="02010509060101010101" charset="-122"/>
              <a:ea typeface="隶书" panose="02010509060101010101" charset="-122"/>
            </a:endParaRPr>
          </a:p>
        </p:txBody>
      </p:sp>
      <p:sp>
        <p:nvSpPr>
          <p:cNvPr id="147462" name="文本框 147461"/>
          <p:cNvSpPr txBox="1"/>
          <p:nvPr/>
        </p:nvSpPr>
        <p:spPr>
          <a:xfrm>
            <a:off x="2286000" y="2971800"/>
            <a:ext cx="6477000" cy="706755"/>
          </a:xfrm>
          <a:prstGeom prst="rect">
            <a:avLst/>
          </a:prstGeom>
          <a:noFill/>
          <a:ln w="9525">
            <a:noFill/>
          </a:ln>
        </p:spPr>
        <p:txBody>
          <a:bodyPr>
            <a:spAutoFit/>
          </a:bodyPr>
          <a:p>
            <a:r>
              <a:rPr lang="zh-CN" altLang="en-US" sz="4000" b="1" dirty="0">
                <a:solidFill>
                  <a:srgbClr val="0000FF"/>
                </a:solidFill>
                <a:latin typeface="隶书" panose="02010509060101010101" charset="-122"/>
                <a:ea typeface="隶书" panose="02010509060101010101" charset="-122"/>
              </a:rPr>
              <a:t>第二组没有正反构成对比</a:t>
            </a:r>
            <a:endParaRPr lang="zh-CN" altLang="en-US" sz="4000" b="1" dirty="0">
              <a:solidFill>
                <a:srgbClr val="0000FF"/>
              </a:solidFill>
              <a:latin typeface="隶书" panose="02010509060101010101" charset="-122"/>
              <a:ea typeface="隶书" panose="02010509060101010101" charset="-122"/>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0530" name="标题 150529"/>
          <p:cNvSpPr>
            <a:spLocks noGrp="1"/>
          </p:cNvSpPr>
          <p:nvPr>
            <p:ph type="title"/>
          </p:nvPr>
        </p:nvSpPr>
        <p:spPr>
          <a:xfrm>
            <a:off x="364490" y="267970"/>
            <a:ext cx="3124200" cy="838200"/>
          </a:xfrm>
          <a:solidFill>
            <a:srgbClr val="CCFFFF">
              <a:alpha val="100000"/>
            </a:srgbClr>
          </a:solidFill>
        </p:spPr>
        <p:txBody>
          <a:bodyPr anchor="ctr"/>
          <a:p>
            <a:pPr algn="ctr"/>
            <a:r>
              <a:rPr lang="zh-CN" altLang="en-US" b="1" dirty="0">
                <a:solidFill>
                  <a:schemeClr val="tx1"/>
                </a:solidFill>
              </a:rPr>
              <a:t>牛刀小试</a:t>
            </a:r>
            <a:endParaRPr lang="zh-CN" altLang="en-US" b="1" dirty="0">
              <a:solidFill>
                <a:schemeClr val="tx1"/>
              </a:solidFill>
            </a:endParaRPr>
          </a:p>
        </p:txBody>
      </p:sp>
      <p:sp>
        <p:nvSpPr>
          <p:cNvPr id="150531" name="文本占位符 150530"/>
          <p:cNvSpPr>
            <a:spLocks noGrp="1"/>
          </p:cNvSpPr>
          <p:nvPr>
            <p:ph type="body" idx="1"/>
          </p:nvPr>
        </p:nvSpPr>
        <p:spPr>
          <a:xfrm>
            <a:off x="1524000" y="975360"/>
            <a:ext cx="8982710" cy="5105400"/>
          </a:xfrm>
        </p:spPr>
        <p:txBody>
          <a:bodyPr/>
          <a:p>
            <a:pPr>
              <a:lnSpc>
                <a:spcPct val="115000"/>
              </a:lnSpc>
            </a:pPr>
            <a:r>
              <a:rPr lang="en-US" altLang="zh-CN" dirty="0"/>
              <a:t>       </a:t>
            </a:r>
            <a:r>
              <a:rPr lang="zh-CN" altLang="en-US" sz="3600" b="1" dirty="0"/>
              <a:t>一位登山运动员在登珠峰时，登到</a:t>
            </a:r>
            <a:r>
              <a:rPr lang="en-US" altLang="zh-CN" sz="3600" b="1" dirty="0"/>
              <a:t>8000</a:t>
            </a:r>
            <a:r>
              <a:rPr lang="zh-CN" altLang="en-US" sz="3600" b="1" dirty="0"/>
              <a:t>米时体力不支放弃了继续攀登，他说：“</a:t>
            </a:r>
            <a:r>
              <a:rPr lang="en-US" altLang="zh-CN" sz="3600" b="1" dirty="0"/>
              <a:t>8000</a:t>
            </a:r>
            <a:r>
              <a:rPr lang="zh-CN" altLang="en-US" sz="3600" b="1" dirty="0"/>
              <a:t>米就是我的生命极限。”</a:t>
            </a:r>
            <a:endParaRPr lang="zh-CN" altLang="en-US" sz="3600" b="1" dirty="0"/>
          </a:p>
          <a:p>
            <a:pPr>
              <a:lnSpc>
                <a:spcPct val="115000"/>
              </a:lnSpc>
            </a:pPr>
            <a:r>
              <a:rPr lang="zh-CN" altLang="en-US" sz="3600" b="1" dirty="0"/>
              <a:t>        一个人在掘井，掘了很久，这时距离水层只有一墙之隔，然而他却半途而废了。</a:t>
            </a:r>
            <a:r>
              <a:rPr lang="zh-CN" altLang="en-US" sz="3600" dirty="0"/>
              <a:t> </a:t>
            </a:r>
            <a:r>
              <a:rPr lang="zh-CN" altLang="en-US" sz="3600" b="1" dirty="0"/>
              <a:t> </a:t>
            </a:r>
            <a:br>
              <a:rPr lang="zh-CN" altLang="en-US" sz="3600" b="1" dirty="0"/>
            </a:br>
            <a:r>
              <a:rPr lang="zh-CN" altLang="en-US" b="1" dirty="0"/>
              <a:t>       </a:t>
            </a:r>
            <a:r>
              <a:rPr lang="zh-CN" altLang="en-US" sz="4000" b="1" dirty="0">
                <a:solidFill>
                  <a:srgbClr val="FF0000"/>
                </a:solidFill>
              </a:rPr>
              <a:t>请以“坚持还是放弃”为话题列一篇</a:t>
            </a:r>
            <a:r>
              <a:rPr lang="zh-CN" altLang="en-US" sz="4000" b="1" dirty="0">
                <a:solidFill>
                  <a:srgbClr val="0000FF"/>
                </a:solidFill>
              </a:rPr>
              <a:t>正反对照式议论文的提纲。</a:t>
            </a:r>
            <a:endParaRPr lang="zh-CN" altLang="en-US" sz="4000" b="1" dirty="0">
              <a:solidFill>
                <a:srgbClr val="FF0000"/>
              </a:solidFill>
            </a:endParaRPr>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1554" name="文本占位符 151553"/>
          <p:cNvSpPr>
            <a:spLocks noGrp="1"/>
          </p:cNvSpPr>
          <p:nvPr>
            <p:ph type="body" idx="1"/>
          </p:nvPr>
        </p:nvSpPr>
        <p:spPr>
          <a:xfrm>
            <a:off x="1486535" y="0"/>
            <a:ext cx="10008235" cy="6858000"/>
          </a:xfrm>
        </p:spPr>
        <p:txBody>
          <a:bodyPr/>
          <a:p>
            <a:pPr algn="ctr">
              <a:lnSpc>
                <a:spcPct val="80000"/>
              </a:lnSpc>
              <a:buNone/>
            </a:pPr>
            <a:r>
              <a:rPr lang="en-US" altLang="zh-CN" sz="2800" b="1" dirty="0">
                <a:solidFill>
                  <a:srgbClr val="0000FF"/>
                </a:solidFill>
              </a:rPr>
              <a:t>《</a:t>
            </a:r>
            <a:r>
              <a:rPr lang="zh-CN" altLang="en-US" sz="2800" b="1" dirty="0">
                <a:solidFill>
                  <a:srgbClr val="0000FF"/>
                </a:solidFill>
              </a:rPr>
              <a:t>坚持到底，永不放弃 </a:t>
            </a:r>
            <a:r>
              <a:rPr lang="en-US" altLang="zh-CN" sz="2800" b="1" dirty="0">
                <a:solidFill>
                  <a:srgbClr val="0000FF"/>
                </a:solidFill>
              </a:rPr>
              <a:t>》  </a:t>
            </a:r>
            <a:r>
              <a:rPr lang="zh-CN" altLang="en-US" sz="2800" b="1" dirty="0">
                <a:solidFill>
                  <a:srgbClr val="0000FF"/>
                </a:solidFill>
              </a:rPr>
              <a:t>提纲</a:t>
            </a:r>
            <a:endParaRPr lang="zh-CN" altLang="en-US" sz="2800" b="1" dirty="0">
              <a:solidFill>
                <a:srgbClr val="0000FF"/>
              </a:solidFill>
            </a:endParaRPr>
          </a:p>
          <a:p>
            <a:pPr>
              <a:lnSpc>
                <a:spcPct val="90000"/>
              </a:lnSpc>
            </a:pPr>
            <a:r>
              <a:rPr lang="zh-CN" altLang="en-US" sz="2800" b="1" dirty="0">
                <a:solidFill>
                  <a:srgbClr val="FF0000"/>
                </a:solidFill>
              </a:rPr>
              <a:t>中心论点：</a:t>
            </a:r>
            <a:r>
              <a:rPr lang="zh-CN" altLang="en-US" sz="2800" b="1" dirty="0"/>
              <a:t>遇上任何困难都不应该轻易放弃，而应该坚持到底。</a:t>
            </a:r>
            <a:endParaRPr lang="zh-CN" altLang="en-US" sz="2800" b="1" dirty="0"/>
          </a:p>
          <a:p>
            <a:pPr>
              <a:lnSpc>
                <a:spcPct val="90000"/>
              </a:lnSpc>
            </a:pPr>
            <a:r>
              <a:rPr lang="zh-CN" altLang="en-US" sz="2800" b="1" dirty="0">
                <a:solidFill>
                  <a:srgbClr val="FF0000"/>
                </a:solidFill>
              </a:rPr>
              <a:t>论证过程：</a:t>
            </a:r>
            <a:r>
              <a:rPr lang="zh-CN" altLang="en-US" sz="2800" b="1" dirty="0">
                <a:solidFill>
                  <a:srgbClr val="0000FF"/>
                </a:solidFill>
              </a:rPr>
              <a:t>分论点：</a:t>
            </a:r>
            <a:r>
              <a:rPr lang="zh-CN" altLang="en-US" sz="2800" b="1" dirty="0">
                <a:solidFill>
                  <a:srgbClr val="FF0000"/>
                </a:solidFill>
              </a:rPr>
              <a:t>“锲而不舍，金石可镂。”在我们面临困难的时候，坚持就是最大的胜利。</a:t>
            </a:r>
            <a:endParaRPr lang="zh-CN" altLang="en-US" sz="2800" b="1" dirty="0">
              <a:solidFill>
                <a:srgbClr val="FF0000"/>
              </a:solidFill>
            </a:endParaRPr>
          </a:p>
          <a:p>
            <a:pPr>
              <a:lnSpc>
                <a:spcPct val="90000"/>
              </a:lnSpc>
            </a:pPr>
            <a:r>
              <a:rPr lang="zh-CN" altLang="en-US" sz="2800" b="1" dirty="0">
                <a:solidFill>
                  <a:srgbClr val="0000FF"/>
                </a:solidFill>
              </a:rPr>
              <a:t>正面论据</a:t>
            </a:r>
            <a:r>
              <a:rPr lang="zh-CN" altLang="en-US" sz="2800" b="1" dirty="0"/>
              <a:t>（坚持到底才能取得成功）</a:t>
            </a:r>
            <a:r>
              <a:rPr lang="en-US" altLang="zh-CN" sz="2800" b="1">
                <a:latin typeface="Arial" panose="020B0604020202020204" pitchFamily="34" charset="0"/>
              </a:rPr>
              <a:t>——</a:t>
            </a:r>
            <a:r>
              <a:rPr lang="zh-CN" altLang="en-US" sz="2800" b="1" dirty="0"/>
              <a:t>（</a:t>
            </a:r>
            <a:r>
              <a:rPr lang="en-US" altLang="zh-CN" sz="2800" b="1" dirty="0"/>
              <a:t>1</a:t>
            </a:r>
            <a:r>
              <a:rPr lang="zh-CN" altLang="en-US" sz="2800" b="1" dirty="0"/>
              <a:t>）映雪夜读的孙康，坚持勤学苦读，他终于成为一个有名的学者，并当上了御史大夫。 </a:t>
            </a:r>
            <a:endParaRPr lang="zh-CN" altLang="en-US" sz="2800" b="1" dirty="0"/>
          </a:p>
          <a:p>
            <a:pPr>
              <a:lnSpc>
                <a:spcPct val="90000"/>
              </a:lnSpc>
              <a:buNone/>
            </a:pPr>
            <a:r>
              <a:rPr lang="zh-CN" altLang="en-US" sz="2800" b="1" dirty="0"/>
              <a:t>      （</a:t>
            </a:r>
            <a:r>
              <a:rPr lang="en-US" altLang="zh-CN" sz="2800" b="1" dirty="0"/>
              <a:t>2</a:t>
            </a:r>
            <a:r>
              <a:rPr lang="zh-CN" altLang="en-US" sz="2800" b="1" dirty="0"/>
              <a:t>）华罗庚终身残疾，但是凭借坚强的毅力，坚持钻研数学，终于在逆境中成才。</a:t>
            </a:r>
            <a:endParaRPr lang="zh-CN" altLang="en-US" sz="2800" b="1" dirty="0"/>
          </a:p>
          <a:p>
            <a:pPr>
              <a:lnSpc>
                <a:spcPct val="90000"/>
              </a:lnSpc>
            </a:pPr>
            <a:r>
              <a:rPr lang="zh-CN" altLang="en-US" sz="2800" b="1" dirty="0">
                <a:solidFill>
                  <a:srgbClr val="0000FF"/>
                </a:solidFill>
              </a:rPr>
              <a:t>分论点：</a:t>
            </a:r>
            <a:r>
              <a:rPr lang="zh-CN" altLang="en-US" sz="2800" b="1" dirty="0">
                <a:solidFill>
                  <a:srgbClr val="FF0000"/>
                </a:solidFill>
              </a:rPr>
              <a:t>“锲而舍之，朽木不折”屈服于困难，半途而弃，最终也将被成功所弃。</a:t>
            </a:r>
            <a:endParaRPr lang="zh-CN" altLang="en-US" sz="2800" b="1" dirty="0">
              <a:solidFill>
                <a:srgbClr val="FF0000"/>
              </a:solidFill>
            </a:endParaRPr>
          </a:p>
          <a:p>
            <a:pPr>
              <a:lnSpc>
                <a:spcPct val="90000"/>
              </a:lnSpc>
            </a:pPr>
            <a:r>
              <a:rPr lang="zh-CN" altLang="en-US" sz="2800" b="1" dirty="0">
                <a:solidFill>
                  <a:srgbClr val="0000FF"/>
                </a:solidFill>
              </a:rPr>
              <a:t>反面论据：</a:t>
            </a:r>
            <a:r>
              <a:rPr lang="zh-CN" altLang="en-US" sz="2800" b="1" dirty="0"/>
              <a:t>项羽兵败，放弃了霸业，自刎乌江。</a:t>
            </a:r>
            <a:endParaRPr lang="zh-CN" altLang="en-US" sz="2800" b="1" dirty="0"/>
          </a:p>
          <a:p>
            <a:pPr>
              <a:lnSpc>
                <a:spcPct val="90000"/>
              </a:lnSpc>
            </a:pPr>
            <a:r>
              <a:rPr lang="zh-CN" altLang="en-US" sz="2800" b="1" dirty="0">
                <a:solidFill>
                  <a:srgbClr val="FF0000"/>
                </a:solidFill>
              </a:rPr>
              <a:t>总结：</a:t>
            </a:r>
            <a:r>
              <a:rPr lang="zh-CN" altLang="en-US" sz="2800" b="1" dirty="0"/>
              <a:t>困难面前如果有一百个失败者，那我们就做第一百零一个挑战者：坚持到底，永不放弃 ！</a:t>
            </a:r>
            <a:endParaRPr lang="zh-CN" altLang="en-US" sz="2800" b="1" dirty="0"/>
          </a:p>
        </p:txBody>
      </p:sp>
      <p:sp>
        <p:nvSpPr>
          <p:cNvPr id="2" name="文本框 1"/>
          <p:cNvSpPr txBox="1"/>
          <p:nvPr/>
        </p:nvSpPr>
        <p:spPr>
          <a:xfrm>
            <a:off x="421005" y="490220"/>
            <a:ext cx="1255395" cy="435610"/>
          </a:xfrm>
          <a:prstGeom prst="rect">
            <a:avLst/>
          </a:prstGeom>
          <a:noFill/>
        </p:spPr>
        <p:txBody>
          <a:bodyPr wrap="none" rtlCol="0">
            <a:spAutoFit/>
          </a:bodyPr>
          <a:p>
            <a:pPr algn="l">
              <a:lnSpc>
                <a:spcPct val="80000"/>
              </a:lnSpc>
            </a:pPr>
            <a:r>
              <a:rPr lang="zh-CN" altLang="en-US" sz="2800" b="1" dirty="0">
                <a:sym typeface="+mn-ea"/>
              </a:rPr>
              <a:t>参考：</a:t>
            </a:r>
            <a:endParaRPr lang="zh-CN" altLang="en-US" sz="2800" b="1" dirty="0"/>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2578" name="文本占位符 152577"/>
          <p:cNvSpPr>
            <a:spLocks noGrp="1"/>
          </p:cNvSpPr>
          <p:nvPr>
            <p:ph type="body" idx="1"/>
          </p:nvPr>
        </p:nvSpPr>
        <p:spPr>
          <a:xfrm>
            <a:off x="1638300" y="219075"/>
            <a:ext cx="9633585" cy="6858000"/>
          </a:xfrm>
        </p:spPr>
        <p:txBody>
          <a:bodyPr/>
          <a:p>
            <a:pPr algn="ctr">
              <a:lnSpc>
                <a:spcPct val="95000"/>
              </a:lnSpc>
              <a:buNone/>
            </a:pPr>
            <a:r>
              <a:rPr lang="en-US" altLang="zh-CN" sz="2800" b="1" dirty="0">
                <a:solidFill>
                  <a:srgbClr val="0000FF"/>
                </a:solidFill>
              </a:rPr>
              <a:t>《</a:t>
            </a:r>
            <a:r>
              <a:rPr lang="zh-CN" altLang="en-US" sz="2800" b="1" dirty="0">
                <a:solidFill>
                  <a:srgbClr val="0000FF"/>
                </a:solidFill>
              </a:rPr>
              <a:t>不要一味地坚持 </a:t>
            </a:r>
            <a:r>
              <a:rPr lang="en-US" altLang="zh-CN" sz="2800" b="1" dirty="0">
                <a:solidFill>
                  <a:srgbClr val="0000FF"/>
                </a:solidFill>
              </a:rPr>
              <a:t>》  </a:t>
            </a:r>
            <a:r>
              <a:rPr lang="zh-CN" altLang="en-US" sz="2800" b="1" dirty="0">
                <a:solidFill>
                  <a:srgbClr val="0000FF"/>
                </a:solidFill>
              </a:rPr>
              <a:t>提纲</a:t>
            </a:r>
            <a:endParaRPr lang="zh-CN" altLang="en-US" sz="2800" b="1" dirty="0">
              <a:solidFill>
                <a:srgbClr val="0000FF"/>
              </a:solidFill>
            </a:endParaRPr>
          </a:p>
          <a:p>
            <a:pPr>
              <a:lnSpc>
                <a:spcPct val="95000"/>
              </a:lnSpc>
            </a:pPr>
            <a:r>
              <a:rPr lang="zh-CN" altLang="en-US" sz="2600" b="1" dirty="0">
                <a:solidFill>
                  <a:srgbClr val="FF0000"/>
                </a:solidFill>
              </a:rPr>
              <a:t>中心论点：</a:t>
            </a:r>
            <a:r>
              <a:rPr lang="zh-CN" altLang="en-US" sz="2600" b="1" dirty="0"/>
              <a:t>不要一味地坚持，有时放弃是为了更好地坚持下去。</a:t>
            </a:r>
            <a:endParaRPr lang="zh-CN" altLang="en-US" sz="2600" b="1" dirty="0"/>
          </a:p>
          <a:p>
            <a:pPr>
              <a:lnSpc>
                <a:spcPct val="95000"/>
              </a:lnSpc>
            </a:pPr>
            <a:r>
              <a:rPr lang="zh-CN" altLang="en-US" sz="2600" b="1" dirty="0">
                <a:solidFill>
                  <a:srgbClr val="FF0000"/>
                </a:solidFill>
              </a:rPr>
              <a:t>论证过程：</a:t>
            </a:r>
            <a:r>
              <a:rPr lang="zh-CN" altLang="en-US" sz="2600" b="1" dirty="0">
                <a:solidFill>
                  <a:srgbClr val="0000FF"/>
                </a:solidFill>
              </a:rPr>
              <a:t>正面论据</a:t>
            </a:r>
            <a:r>
              <a:rPr lang="zh-CN" altLang="en-US" sz="2600" b="1" dirty="0"/>
              <a:t>（适时放弃）</a:t>
            </a:r>
            <a:r>
              <a:rPr lang="en-US" altLang="zh-CN" sz="2600" b="1">
                <a:latin typeface="Arial" panose="020B0604020202020204" pitchFamily="34" charset="0"/>
              </a:rPr>
              <a:t>——</a:t>
            </a:r>
            <a:r>
              <a:rPr lang="zh-CN" altLang="en-US" sz="2600" b="1" dirty="0"/>
              <a:t>（</a:t>
            </a:r>
            <a:r>
              <a:rPr lang="en-US" altLang="zh-CN" sz="2600" b="1" dirty="0"/>
              <a:t>1</a:t>
            </a:r>
            <a:r>
              <a:rPr lang="zh-CN" altLang="en-US" sz="2600" b="1" dirty="0"/>
              <a:t>）鲁迅弃医从文，以自己的笔为武器，从内心深处唤醒沉睡的中国人。 </a:t>
            </a:r>
            <a:endParaRPr lang="zh-CN" altLang="en-US" sz="2600" b="1" dirty="0"/>
          </a:p>
          <a:p>
            <a:pPr>
              <a:lnSpc>
                <a:spcPct val="95000"/>
              </a:lnSpc>
              <a:buNone/>
            </a:pPr>
            <a:r>
              <a:rPr lang="zh-CN" altLang="en-US" sz="2600" b="1" dirty="0"/>
              <a:t>          （</a:t>
            </a:r>
            <a:r>
              <a:rPr lang="en-US" altLang="zh-CN" sz="2600" b="1" dirty="0"/>
              <a:t>2</a:t>
            </a:r>
            <a:r>
              <a:rPr lang="zh-CN" altLang="en-US" sz="2600" b="1" dirty="0"/>
              <a:t>）比尔</a:t>
            </a:r>
            <a:r>
              <a:rPr lang="en-US" altLang="zh-CN" sz="2600" b="1">
                <a:latin typeface="Arial" panose="020B0604020202020204" pitchFamily="34" charset="0"/>
              </a:rPr>
              <a:t>·</a:t>
            </a:r>
            <a:r>
              <a:rPr lang="zh-CN" altLang="en-US" sz="2600" b="1" dirty="0"/>
              <a:t>盖茨放弃学业，创办微软，改变了世界</a:t>
            </a:r>
            <a:endParaRPr lang="zh-CN" altLang="en-US" sz="2600" b="1" dirty="0"/>
          </a:p>
          <a:p>
            <a:pPr>
              <a:lnSpc>
                <a:spcPct val="95000"/>
              </a:lnSpc>
            </a:pPr>
            <a:r>
              <a:rPr lang="zh-CN" altLang="en-US" sz="2600" b="1" dirty="0">
                <a:solidFill>
                  <a:srgbClr val="0000FF"/>
                </a:solidFill>
              </a:rPr>
              <a:t>分论点：</a:t>
            </a:r>
            <a:r>
              <a:rPr lang="zh-CN" altLang="en-US" sz="2600" b="1" dirty="0"/>
              <a:t> </a:t>
            </a:r>
            <a:r>
              <a:rPr lang="zh-CN" altLang="en-US" sz="2600" b="1" dirty="0">
                <a:solidFill>
                  <a:srgbClr val="FF0000"/>
                </a:solidFill>
              </a:rPr>
              <a:t>有时放弃，并不是放弃追求，相反，我们在放弃的同时酝酿着精华，让我们更加有精力去追求更高的目标。</a:t>
            </a:r>
            <a:endParaRPr lang="zh-CN" altLang="en-US" sz="2600" b="1" dirty="0">
              <a:solidFill>
                <a:srgbClr val="FF0000"/>
              </a:solidFill>
            </a:endParaRPr>
          </a:p>
          <a:p>
            <a:pPr>
              <a:lnSpc>
                <a:spcPct val="95000"/>
              </a:lnSpc>
            </a:pPr>
            <a:r>
              <a:rPr lang="zh-CN" altLang="en-US" sz="2600" b="1" dirty="0">
                <a:solidFill>
                  <a:srgbClr val="0000FF"/>
                </a:solidFill>
              </a:rPr>
              <a:t>反面论据</a:t>
            </a:r>
            <a:r>
              <a:rPr lang="zh-CN" altLang="en-US" sz="2600" b="1" dirty="0"/>
              <a:t>（固执地坚持）</a:t>
            </a:r>
            <a:r>
              <a:rPr lang="en-US" altLang="zh-CN" sz="2600" b="1">
                <a:latin typeface="Arial" panose="020B0604020202020204" pitchFamily="34" charset="0"/>
              </a:rPr>
              <a:t>——</a:t>
            </a:r>
            <a:r>
              <a:rPr lang="zh-CN" altLang="en-US" sz="2600" b="1" dirty="0"/>
              <a:t>马谡固执己见，不听别人的劝谏，坚持只在山顶上屯兵，最终街亭失守。</a:t>
            </a:r>
            <a:endParaRPr lang="zh-CN" altLang="en-US" sz="2600" b="1" dirty="0"/>
          </a:p>
          <a:p>
            <a:pPr>
              <a:lnSpc>
                <a:spcPct val="95000"/>
              </a:lnSpc>
            </a:pPr>
            <a:r>
              <a:rPr lang="zh-CN" altLang="en-US" sz="2600" b="1" dirty="0">
                <a:solidFill>
                  <a:srgbClr val="0000FF"/>
                </a:solidFill>
              </a:rPr>
              <a:t>分论点：</a:t>
            </a:r>
            <a:r>
              <a:rPr lang="zh-CN" altLang="en-US" sz="2600" b="1" dirty="0">
                <a:solidFill>
                  <a:srgbClr val="FF0000"/>
                </a:solidFill>
              </a:rPr>
              <a:t>错误的坚持不如放弃，有时放弃固执己见才能取得成功。</a:t>
            </a:r>
            <a:endParaRPr lang="zh-CN" altLang="en-US" sz="2600" b="1" dirty="0">
              <a:solidFill>
                <a:srgbClr val="FF0000"/>
              </a:solidFill>
            </a:endParaRPr>
          </a:p>
          <a:p>
            <a:pPr>
              <a:lnSpc>
                <a:spcPct val="95000"/>
              </a:lnSpc>
            </a:pPr>
            <a:r>
              <a:rPr lang="zh-CN" altLang="en-US" sz="2600" b="1" dirty="0">
                <a:solidFill>
                  <a:srgbClr val="FF0000"/>
                </a:solidFill>
              </a:rPr>
              <a:t>总结：</a:t>
            </a:r>
            <a:r>
              <a:rPr lang="zh-CN" altLang="en-US" sz="2600" b="1" dirty="0"/>
              <a:t>有时，放弃不代表懦弱，不要一味地坚持，放弃也是一种美丽。</a:t>
            </a:r>
            <a:endParaRPr lang="zh-CN" altLang="en-US" sz="2600" b="1" dirty="0"/>
          </a:p>
        </p:txBody>
      </p:sp>
      <p:sp>
        <p:nvSpPr>
          <p:cNvPr id="2" name="文本框 1"/>
          <p:cNvSpPr txBox="1"/>
          <p:nvPr/>
        </p:nvSpPr>
        <p:spPr>
          <a:xfrm>
            <a:off x="382905" y="535940"/>
            <a:ext cx="1255395" cy="478155"/>
          </a:xfrm>
          <a:prstGeom prst="rect">
            <a:avLst/>
          </a:prstGeom>
          <a:noFill/>
        </p:spPr>
        <p:txBody>
          <a:bodyPr wrap="none" rtlCol="0">
            <a:spAutoFit/>
          </a:bodyPr>
          <a:p>
            <a:pPr algn="l">
              <a:lnSpc>
                <a:spcPct val="90000"/>
              </a:lnSpc>
            </a:pPr>
            <a:r>
              <a:rPr lang="zh-CN" altLang="en-US" sz="2800" b="1" dirty="0">
                <a:sym typeface="+mn-ea"/>
              </a:rPr>
              <a:t>参考：</a:t>
            </a:r>
            <a:endParaRPr lang="zh-CN" altLang="en-US" sz="2800" b="1" dirty="0"/>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7698" name="标题 157697"/>
          <p:cNvSpPr>
            <a:spLocks noGrp="1"/>
          </p:cNvSpPr>
          <p:nvPr>
            <p:ph type="title"/>
          </p:nvPr>
        </p:nvSpPr>
        <p:spPr>
          <a:xfrm>
            <a:off x="1958975" y="404495"/>
            <a:ext cx="8610600" cy="1524000"/>
          </a:xfrm>
          <a:solidFill>
            <a:schemeClr val="accent1"/>
          </a:solidFill>
        </p:spPr>
        <p:txBody>
          <a:bodyPr anchor="ctr"/>
          <a:p>
            <a:r>
              <a:rPr lang="zh-CN" altLang="en-US" sz="4400" b="1" dirty="0">
                <a:ea typeface="黑体" panose="02010609060101010101" pitchFamily="2" charset="-122"/>
              </a:rPr>
              <a:t>四、议论文的正反对照式结构模式要</a:t>
            </a:r>
            <a:r>
              <a:rPr lang="zh-CN" altLang="en-US" sz="4400" b="1" dirty="0">
                <a:solidFill>
                  <a:srgbClr val="FF0000"/>
                </a:solidFill>
                <a:ea typeface="黑体" panose="02010609060101010101" pitchFamily="2" charset="-122"/>
              </a:rPr>
              <a:t>防止两种弊病：</a:t>
            </a:r>
            <a:endParaRPr lang="zh-CN" altLang="en-US" sz="4400" b="1" dirty="0">
              <a:solidFill>
                <a:srgbClr val="FF0000"/>
              </a:solidFill>
              <a:ea typeface="黑体" panose="02010609060101010101" pitchFamily="2" charset="-122"/>
            </a:endParaRPr>
          </a:p>
        </p:txBody>
      </p:sp>
      <p:sp>
        <p:nvSpPr>
          <p:cNvPr id="157699" name="文本占位符 157698"/>
          <p:cNvSpPr>
            <a:spLocks noGrp="1"/>
          </p:cNvSpPr>
          <p:nvPr>
            <p:ph type="body" idx="1"/>
          </p:nvPr>
        </p:nvSpPr>
        <p:spPr>
          <a:xfrm>
            <a:off x="1723390" y="1928495"/>
            <a:ext cx="9082405" cy="4800600"/>
          </a:xfrm>
        </p:spPr>
        <p:txBody>
          <a:bodyPr/>
          <a:p>
            <a:pPr>
              <a:buNone/>
            </a:pPr>
            <a:r>
              <a:rPr lang="en-US" altLang="zh-CN" b="1">
                <a:latin typeface="黑体" panose="02010609060101010101" pitchFamily="2" charset="-122"/>
                <a:ea typeface="黑体" panose="02010609060101010101" pitchFamily="2" charset="-122"/>
              </a:rPr>
              <a:t> </a:t>
            </a:r>
            <a:r>
              <a:rPr lang="en-US" altLang="zh-CN" b="1">
                <a:latin typeface="隶书" panose="02010509060101010101" charset="-122"/>
                <a:ea typeface="隶书" panose="02010509060101010101" charset="-122"/>
                <a:cs typeface="隶书" panose="02010509060101010101" charset="-122"/>
              </a:rPr>
              <a:t> </a:t>
            </a:r>
            <a:r>
              <a:rPr lang="en-US" altLang="zh-CN" sz="4000" b="1" dirty="0">
                <a:solidFill>
                  <a:srgbClr val="FF0000"/>
                </a:solidFill>
                <a:latin typeface="隶书" panose="02010509060101010101" charset="-122"/>
                <a:ea typeface="隶书" panose="02010509060101010101" charset="-122"/>
                <a:cs typeface="隶书" panose="02010509060101010101" charset="-122"/>
              </a:rPr>
              <a:t>1.</a:t>
            </a:r>
            <a:r>
              <a:rPr lang="zh-CN" altLang="en-US" sz="4000" b="1" dirty="0">
                <a:solidFill>
                  <a:srgbClr val="FF0000"/>
                </a:solidFill>
                <a:latin typeface="隶书" panose="02010509060101010101" charset="-122"/>
                <a:ea typeface="隶书" panose="02010509060101010101" charset="-122"/>
                <a:cs typeface="隶书" panose="02010509060101010101" charset="-122"/>
              </a:rPr>
              <a:t>生硬对比。</a:t>
            </a:r>
            <a:r>
              <a:rPr lang="zh-CN" altLang="en-US" sz="4000" b="1" dirty="0">
                <a:latin typeface="隶书" panose="02010509060101010101" charset="-122"/>
                <a:ea typeface="隶书" panose="02010509060101010101" charset="-122"/>
                <a:cs typeface="隶书" panose="02010509060101010101" charset="-122"/>
              </a:rPr>
              <a:t>有些同学在对比时只将两件事物照章写上，让人看不出其可比之处，不知为何而设，有时更是生搬硬套，令人不知所云。</a:t>
            </a:r>
            <a:endParaRPr lang="zh-CN" altLang="en-US" sz="4000" b="1">
              <a:latin typeface="隶书" panose="02010509060101010101" charset="-122"/>
              <a:ea typeface="隶书" panose="02010509060101010101" charset="-122"/>
              <a:cs typeface="隶书" panose="02010509060101010101" charset="-122"/>
            </a:endParaRPr>
          </a:p>
          <a:p>
            <a:pPr>
              <a:buNone/>
            </a:pPr>
            <a:r>
              <a:rPr lang="zh-CN" altLang="en-US" sz="4000" b="1">
                <a:latin typeface="隶书" panose="02010509060101010101" charset="-122"/>
                <a:ea typeface="隶书" panose="02010509060101010101" charset="-122"/>
                <a:cs typeface="隶书" panose="02010509060101010101" charset="-122"/>
              </a:rPr>
              <a:t>  </a:t>
            </a:r>
            <a:r>
              <a:rPr lang="en-US" altLang="zh-CN" sz="4000" b="1" dirty="0">
                <a:solidFill>
                  <a:srgbClr val="FF0000"/>
                </a:solidFill>
                <a:latin typeface="隶书" panose="02010509060101010101" charset="-122"/>
                <a:ea typeface="隶书" panose="02010509060101010101" charset="-122"/>
                <a:cs typeface="隶书" panose="02010509060101010101" charset="-122"/>
              </a:rPr>
              <a:t>2.</a:t>
            </a:r>
            <a:r>
              <a:rPr lang="zh-CN" altLang="en-US" sz="4000" b="1" dirty="0">
                <a:solidFill>
                  <a:srgbClr val="FF0000"/>
                </a:solidFill>
                <a:latin typeface="隶书" panose="02010509060101010101" charset="-122"/>
                <a:ea typeface="隶书" panose="02010509060101010101" charset="-122"/>
                <a:cs typeface="隶书" panose="02010509060101010101" charset="-122"/>
              </a:rPr>
              <a:t>不加分析。</a:t>
            </a:r>
            <a:r>
              <a:rPr lang="zh-CN" altLang="en-US" sz="4000" b="1" dirty="0">
                <a:latin typeface="隶书" panose="02010509060101010101" charset="-122"/>
                <a:ea typeface="隶书" panose="02010509060101010101" charset="-122"/>
                <a:cs typeface="隶书" panose="02010509060101010101" charset="-122"/>
              </a:rPr>
              <a:t>不注意在比较上下功夫，未能指出其相异之处以证明观点的正确性。</a:t>
            </a:r>
            <a:r>
              <a:rPr lang="zh-CN" altLang="en-US" sz="4000" dirty="0">
                <a:latin typeface="黑体" panose="02010609060101010101" pitchFamily="2" charset="-122"/>
                <a:ea typeface="黑体" panose="02010609060101010101" pitchFamily="2" charset="-122"/>
              </a:rPr>
              <a:t> </a:t>
            </a:r>
            <a:endParaRPr lang="zh-CN" altLang="en-US" sz="4000" dirty="0">
              <a:latin typeface="黑体" panose="02010609060101010101" pitchFamily="2" charset="-122"/>
              <a:ea typeface="黑体" panose="0201060906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7699">
                                            <p:txEl>
                                              <p:charRg st="0" end="63"/>
                                            </p:txEl>
                                          </p:spTgt>
                                        </p:tgtEl>
                                        <p:attrNameLst>
                                          <p:attrName>style.visibility</p:attrName>
                                        </p:attrNameLst>
                                      </p:cBhvr>
                                      <p:to>
                                        <p:strVal val="visible"/>
                                      </p:to>
                                    </p:set>
                                    <p:anim calcmode="lin" valueType="num">
                                      <p:cBhvr additive="base">
                                        <p:cTn id="7" dur="500" fill="hold"/>
                                        <p:tgtEl>
                                          <p:spTgt spid="157699">
                                            <p:txEl>
                                              <p:charRg st="0" end="6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7699">
                                            <p:txEl>
                                              <p:charRg st="0" end="6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157699">
                                            <p:txEl>
                                              <p:charRg st="63" end="104"/>
                                            </p:txEl>
                                          </p:spTgt>
                                        </p:tgtEl>
                                        <p:attrNameLst>
                                          <p:attrName>style.visibility</p:attrName>
                                        </p:attrNameLst>
                                      </p:cBhvr>
                                      <p:to>
                                        <p:strVal val="visible"/>
                                      </p:to>
                                    </p:set>
                                    <p:animEffect transition="in" filter="diamond(in)">
                                      <p:cBhvr>
                                        <p:cTn id="13" dur="2000"/>
                                        <p:tgtEl>
                                          <p:spTgt spid="157699">
                                            <p:txEl>
                                              <p:charRg st="63" end="10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组合 373"/>
          <p:cNvGrpSpPr/>
          <p:nvPr/>
        </p:nvGrpSpPr>
        <p:grpSpPr bwMode="auto">
          <a:xfrm>
            <a:off x="276225" y="2087563"/>
            <a:ext cx="9278938" cy="3840162"/>
            <a:chOff x="0" y="0"/>
            <a:chExt cx="9278367" cy="3839317"/>
          </a:xfrm>
        </p:grpSpPr>
        <p:grpSp>
          <p:nvGrpSpPr>
            <p:cNvPr id="6160" name="组合 356"/>
            <p:cNvGrpSpPr>
              <a:grpSpLocks noChangeAspect="1"/>
            </p:cNvGrpSpPr>
            <p:nvPr/>
          </p:nvGrpSpPr>
          <p:grpSpPr bwMode="auto">
            <a:xfrm>
              <a:off x="0" y="637187"/>
              <a:ext cx="3174582" cy="2431230"/>
              <a:chOff x="0" y="0"/>
              <a:chExt cx="6829621" cy="5230414"/>
            </a:xfrm>
          </p:grpSpPr>
          <p:pic>
            <p:nvPicPr>
              <p:cNvPr id="6166" name="图片 357"/>
              <p:cNvPicPr>
                <a:picLocks noChangeAspect="1" noChangeArrowheads="1"/>
              </p:cNvPicPr>
              <p:nvPr/>
            </p:nvPicPr>
            <p:blipFill>
              <a:blip r:embed="rId1" cstate="print">
                <a:extLst>
                  <a:ext uri="{28A0092B-C50C-407E-A947-70E740481C1C}">
                    <a14:useLocalDpi xmlns:a14="http://schemas.microsoft.com/office/drawing/2010/main" val="0"/>
                  </a:ext>
                </a:extLst>
              </a:blip>
              <a:srcRect r="46722" b="35516"/>
              <a:stretch>
                <a:fillRect/>
              </a:stretch>
            </p:blipFill>
            <p:spPr bwMode="auto">
              <a:xfrm rot="3973013" flipH="1">
                <a:off x="4248830" y="1541997"/>
                <a:ext cx="2775454" cy="2386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7" name="图片 358"/>
              <p:cNvPicPr>
                <a:picLocks noChangeAspect="1" noChangeArrowheads="1"/>
              </p:cNvPicPr>
              <p:nvPr/>
            </p:nvPicPr>
            <p:blipFill>
              <a:blip r:embed="rId1">
                <a:extLst>
                  <a:ext uri="{28A0092B-C50C-407E-A947-70E740481C1C}">
                    <a14:useLocalDpi xmlns:a14="http://schemas.microsoft.com/office/drawing/2010/main" val="0"/>
                  </a:ext>
                </a:extLst>
              </a:blip>
              <a:srcRect r="46722" b="35516"/>
              <a:stretch>
                <a:fillRect/>
              </a:stretch>
            </p:blipFill>
            <p:spPr bwMode="auto">
              <a:xfrm rot="-635907">
                <a:off x="0" y="85535"/>
                <a:ext cx="3285494" cy="2824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8" name="图片 359"/>
              <p:cNvPicPr>
                <a:picLocks noChangeAspect="1" noChangeArrowheads="1"/>
              </p:cNvPicPr>
              <p:nvPr/>
            </p:nvPicPr>
            <p:blipFill>
              <a:blip r:embed="rId1" cstate="print">
                <a:extLst>
                  <a:ext uri="{28A0092B-C50C-407E-A947-70E740481C1C}">
                    <a14:useLocalDpi xmlns:a14="http://schemas.microsoft.com/office/drawing/2010/main" val="0"/>
                  </a:ext>
                </a:extLst>
              </a:blip>
              <a:srcRect l="-2" r="-568"/>
              <a:stretch>
                <a:fillRect/>
              </a:stretch>
            </p:blipFill>
            <p:spPr bwMode="auto">
              <a:xfrm rot="-5400000">
                <a:off x="227432" y="768068"/>
                <a:ext cx="5230414" cy="369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161" name="组合 355"/>
            <p:cNvGrpSpPr/>
            <p:nvPr/>
          </p:nvGrpSpPr>
          <p:grpSpPr bwMode="auto">
            <a:xfrm>
              <a:off x="1120152" y="0"/>
              <a:ext cx="8158215" cy="3839317"/>
              <a:chOff x="0" y="0"/>
              <a:chExt cx="8158215" cy="3839317"/>
            </a:xfrm>
          </p:grpSpPr>
          <p:sp>
            <p:nvSpPr>
              <p:cNvPr id="6164" name="任意多边形 48"/>
              <p:cNvSpPr/>
              <p:nvPr/>
            </p:nvSpPr>
            <p:spPr bwMode="auto">
              <a:xfrm rot="157902">
                <a:off x="554" y="0"/>
                <a:ext cx="7244904" cy="3839317"/>
              </a:xfrm>
              <a:custGeom>
                <a:avLst/>
                <a:gdLst>
                  <a:gd name="T0" fmla="*/ 863046 w 7245131"/>
                  <a:gd name="T1" fmla="*/ 3707 h 3408812"/>
                  <a:gd name="T2" fmla="*/ 1033632 w 7245131"/>
                  <a:gd name="T3" fmla="*/ 29260 h 3408812"/>
                  <a:gd name="T4" fmla="*/ 1391671 w 7245131"/>
                  <a:gd name="T5" fmla="*/ 10708 h 3408812"/>
                  <a:gd name="T6" fmla="*/ 1929813 w 7245131"/>
                  <a:gd name="T7" fmla="*/ 3707 h 3408812"/>
                  <a:gd name="T8" fmla="*/ 2672739 w 7245131"/>
                  <a:gd name="T9" fmla="*/ 132442 h 3408812"/>
                  <a:gd name="T10" fmla="*/ 3072777 w 7245131"/>
                  <a:gd name="T11" fmla="*/ 3707 h 3408812"/>
                  <a:gd name="T12" fmla="*/ 4308137 w 7245131"/>
                  <a:gd name="T13" fmla="*/ 9093 h 3408812"/>
                  <a:gd name="T14" fmla="*/ 4634828 w 7245131"/>
                  <a:gd name="T15" fmla="*/ 153898 h 3408812"/>
                  <a:gd name="T16" fmla="*/ 4920569 w 7245131"/>
                  <a:gd name="T17" fmla="*/ 46618 h 3408812"/>
                  <a:gd name="T18" fmla="*/ 5511100 w 7245131"/>
                  <a:gd name="T19" fmla="*/ 68074 h 3408812"/>
                  <a:gd name="T20" fmla="*/ 5853990 w 7245131"/>
                  <a:gd name="T21" fmla="*/ 25162 h 3408812"/>
                  <a:gd name="T22" fmla="*/ 6693386 w 7245131"/>
                  <a:gd name="T23" fmla="*/ 0 h 3408812"/>
                  <a:gd name="T24" fmla="*/ 7130300 w 7245131"/>
                  <a:gd name="T25" fmla="*/ 68074 h 3408812"/>
                  <a:gd name="T26" fmla="*/ 7244904 w 7245131"/>
                  <a:gd name="T27" fmla="*/ 131446 h 3408812"/>
                  <a:gd name="T28" fmla="*/ 7182636 w 7245131"/>
                  <a:gd name="T29" fmla="*/ 1311518 h 3408812"/>
                  <a:gd name="T30" fmla="*/ 7144537 w 7245131"/>
                  <a:gd name="T31" fmla="*/ 1719180 h 3408812"/>
                  <a:gd name="T32" fmla="*/ 7201685 w 7245131"/>
                  <a:gd name="T33" fmla="*/ 2083929 h 3408812"/>
                  <a:gd name="T34" fmla="*/ 7068340 w 7245131"/>
                  <a:gd name="T35" fmla="*/ 2513046 h 3408812"/>
                  <a:gd name="T36" fmla="*/ 7239784 w 7245131"/>
                  <a:gd name="T37" fmla="*/ 2791973 h 3408812"/>
                  <a:gd name="T38" fmla="*/ 7239784 w 7245131"/>
                  <a:gd name="T39" fmla="*/ 3306913 h 3408812"/>
                  <a:gd name="T40" fmla="*/ 7182636 w 7245131"/>
                  <a:gd name="T41" fmla="*/ 3650207 h 3408812"/>
                  <a:gd name="T42" fmla="*/ 7244904 w 7245131"/>
                  <a:gd name="T43" fmla="*/ 3839317 h 3408812"/>
                  <a:gd name="T44" fmla="*/ 6550436 w 7245131"/>
                  <a:gd name="T45" fmla="*/ 3714702 h 3408812"/>
                  <a:gd name="T46" fmla="*/ 6207547 w 7245131"/>
                  <a:gd name="T47" fmla="*/ 3736158 h 3408812"/>
                  <a:gd name="T48" fmla="*/ 5559867 w 7245131"/>
                  <a:gd name="T49" fmla="*/ 3757614 h 3408812"/>
                  <a:gd name="T50" fmla="*/ 5140780 w 7245131"/>
                  <a:gd name="T51" fmla="*/ 3800525 h 3408812"/>
                  <a:gd name="T52" fmla="*/ 4645495 w 7245131"/>
                  <a:gd name="T53" fmla="*/ 3779069 h 3408812"/>
                  <a:gd name="T54" fmla="*/ 4054964 w 7245131"/>
                  <a:gd name="T55" fmla="*/ 3779069 h 3408812"/>
                  <a:gd name="T56" fmla="*/ 3689629 w 7245131"/>
                  <a:gd name="T57" fmla="*/ 3837195 h 3408812"/>
                  <a:gd name="T58" fmla="*/ 3110197 w 7245131"/>
                  <a:gd name="T59" fmla="*/ 3824510 h 3408812"/>
                  <a:gd name="T60" fmla="*/ 2702456 w 7245131"/>
                  <a:gd name="T61" fmla="*/ 3757614 h 3408812"/>
                  <a:gd name="T62" fmla="*/ 2400564 w 7245131"/>
                  <a:gd name="T63" fmla="*/ 3839317 h 3408812"/>
                  <a:gd name="T64" fmla="*/ 949911 w 7245131"/>
                  <a:gd name="T65" fmla="*/ 3779069 h 3408812"/>
                  <a:gd name="T66" fmla="*/ 187935 w 7245131"/>
                  <a:gd name="T67" fmla="*/ 3821981 h 3408812"/>
                  <a:gd name="T68" fmla="*/ 16651 w 7245131"/>
                  <a:gd name="T69" fmla="*/ 3838985 h 3408812"/>
                  <a:gd name="T70" fmla="*/ 96448 w 7245131"/>
                  <a:gd name="T71" fmla="*/ 3522736 h 3408812"/>
                  <a:gd name="T72" fmla="*/ 0 w 7245131"/>
                  <a:gd name="T73" fmla="*/ 2988713 h 3408812"/>
                  <a:gd name="T74" fmla="*/ 172646 w 7245131"/>
                  <a:gd name="T75" fmla="*/ 2879060 h 3408812"/>
                  <a:gd name="T76" fmla="*/ 153596 w 7245131"/>
                  <a:gd name="T77" fmla="*/ 2685957 h 3408812"/>
                  <a:gd name="T78" fmla="*/ 1201 w 7245131"/>
                  <a:gd name="T79" fmla="*/ 2449943 h 3408812"/>
                  <a:gd name="T80" fmla="*/ 96448 w 7245131"/>
                  <a:gd name="T81" fmla="*/ 2020825 h 3408812"/>
                  <a:gd name="T82" fmla="*/ 0 w 7245131"/>
                  <a:gd name="T83" fmla="*/ 1824788 h 3408812"/>
                  <a:gd name="T84" fmla="*/ 39300 w 7245131"/>
                  <a:gd name="T85" fmla="*/ 1291326 h 3408812"/>
                  <a:gd name="T86" fmla="*/ 0 w 7245131"/>
                  <a:gd name="T87" fmla="*/ 0 h 34088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245131" h="3408812">
                    <a:moveTo>
                      <a:pt x="0" y="0"/>
                    </a:moveTo>
                    <a:lnTo>
                      <a:pt x="861412" y="0"/>
                    </a:lnTo>
                    <a:lnTo>
                      <a:pt x="863073" y="3291"/>
                    </a:lnTo>
                    <a:lnTo>
                      <a:pt x="864719" y="0"/>
                    </a:lnTo>
                    <a:lnTo>
                      <a:pt x="944475" y="0"/>
                    </a:lnTo>
                    <a:lnTo>
                      <a:pt x="1033664" y="25979"/>
                    </a:lnTo>
                    <a:cubicBezTo>
                      <a:pt x="1103228" y="46242"/>
                      <a:pt x="1173078" y="65292"/>
                      <a:pt x="1244073" y="79491"/>
                    </a:cubicBezTo>
                    <a:cubicBezTo>
                      <a:pt x="1280008" y="86678"/>
                      <a:pt x="1333468" y="33410"/>
                      <a:pt x="1358373" y="22341"/>
                    </a:cubicBezTo>
                    <a:cubicBezTo>
                      <a:pt x="1367548" y="18263"/>
                      <a:pt x="1379279" y="13843"/>
                      <a:pt x="1391715" y="9507"/>
                    </a:cubicBezTo>
                    <a:lnTo>
                      <a:pt x="1420677" y="0"/>
                    </a:lnTo>
                    <a:lnTo>
                      <a:pt x="1889061" y="0"/>
                    </a:lnTo>
                    <a:lnTo>
                      <a:pt x="1929873" y="3291"/>
                    </a:lnTo>
                    <a:cubicBezTo>
                      <a:pt x="1952628" y="5819"/>
                      <a:pt x="1966545" y="31152"/>
                      <a:pt x="1987023" y="41391"/>
                    </a:cubicBezTo>
                    <a:cubicBezTo>
                      <a:pt x="2004984" y="50371"/>
                      <a:pt x="2024315" y="57462"/>
                      <a:pt x="2044173" y="60441"/>
                    </a:cubicBezTo>
                    <a:cubicBezTo>
                      <a:pt x="2311999" y="100615"/>
                      <a:pt x="2406696" y="100958"/>
                      <a:pt x="2672823" y="117591"/>
                    </a:cubicBezTo>
                    <a:cubicBezTo>
                      <a:pt x="2749023" y="111241"/>
                      <a:pt x="2827748" y="119006"/>
                      <a:pt x="2901423" y="98541"/>
                    </a:cubicBezTo>
                    <a:cubicBezTo>
                      <a:pt x="2945543" y="86285"/>
                      <a:pt x="2972282" y="36821"/>
                      <a:pt x="3015723" y="22341"/>
                    </a:cubicBezTo>
                    <a:lnTo>
                      <a:pt x="3072873" y="3291"/>
                    </a:lnTo>
                    <a:lnTo>
                      <a:pt x="3074843" y="0"/>
                    </a:lnTo>
                    <a:lnTo>
                      <a:pt x="4296332" y="0"/>
                    </a:lnTo>
                    <a:lnTo>
                      <a:pt x="4308272" y="8073"/>
                    </a:lnTo>
                    <a:cubicBezTo>
                      <a:pt x="4368319" y="49048"/>
                      <a:pt x="4292937" y="-3328"/>
                      <a:pt x="4501623" y="41391"/>
                    </a:cubicBezTo>
                    <a:cubicBezTo>
                      <a:pt x="4535060" y="48556"/>
                      <a:pt x="4565123" y="66791"/>
                      <a:pt x="4596873" y="79491"/>
                    </a:cubicBezTo>
                    <a:cubicBezTo>
                      <a:pt x="4609573" y="98541"/>
                      <a:pt x="4615923" y="123941"/>
                      <a:pt x="4634973" y="136641"/>
                    </a:cubicBezTo>
                    <a:cubicBezTo>
                      <a:pt x="4691809" y="174532"/>
                      <a:pt x="4769197" y="146020"/>
                      <a:pt x="4825473" y="136641"/>
                    </a:cubicBezTo>
                    <a:cubicBezTo>
                      <a:pt x="4844523" y="123941"/>
                      <a:pt x="4866434" y="114730"/>
                      <a:pt x="4882623" y="98541"/>
                    </a:cubicBezTo>
                    <a:cubicBezTo>
                      <a:pt x="4898812" y="82352"/>
                      <a:pt x="4902845" y="55694"/>
                      <a:pt x="4920723" y="41391"/>
                    </a:cubicBezTo>
                    <a:cubicBezTo>
                      <a:pt x="4936403" y="28847"/>
                      <a:pt x="4958823" y="28691"/>
                      <a:pt x="4977873" y="22341"/>
                    </a:cubicBezTo>
                    <a:cubicBezTo>
                      <a:pt x="5136623" y="28691"/>
                      <a:pt x="5295650" y="30071"/>
                      <a:pt x="5454123" y="41391"/>
                    </a:cubicBezTo>
                    <a:cubicBezTo>
                      <a:pt x="5474152" y="42822"/>
                      <a:pt x="5493312" y="51461"/>
                      <a:pt x="5511273" y="60441"/>
                    </a:cubicBezTo>
                    <a:cubicBezTo>
                      <a:pt x="5531751" y="70680"/>
                      <a:pt x="5549373" y="85841"/>
                      <a:pt x="5568423" y="98541"/>
                    </a:cubicBezTo>
                    <a:cubicBezTo>
                      <a:pt x="5619223" y="92191"/>
                      <a:pt x="5671156" y="91908"/>
                      <a:pt x="5720823" y="79491"/>
                    </a:cubicBezTo>
                    <a:cubicBezTo>
                      <a:pt x="5968660" y="17532"/>
                      <a:pt x="5661417" y="60892"/>
                      <a:pt x="5854173" y="22341"/>
                    </a:cubicBezTo>
                    <a:cubicBezTo>
                      <a:pt x="5886186" y="15939"/>
                      <a:pt x="5914295" y="10510"/>
                      <a:pt x="5939540" y="5880"/>
                    </a:cubicBezTo>
                    <a:lnTo>
                      <a:pt x="5973877" y="0"/>
                    </a:lnTo>
                    <a:lnTo>
                      <a:pt x="6693596" y="0"/>
                    </a:lnTo>
                    <a:lnTo>
                      <a:pt x="6711423" y="3291"/>
                    </a:lnTo>
                    <a:cubicBezTo>
                      <a:pt x="6750555" y="12322"/>
                      <a:pt x="6785640" y="38886"/>
                      <a:pt x="6825723" y="41391"/>
                    </a:cubicBezTo>
                    <a:lnTo>
                      <a:pt x="7130523" y="60441"/>
                    </a:lnTo>
                    <a:cubicBezTo>
                      <a:pt x="7203032" y="84611"/>
                      <a:pt x="7221761" y="96105"/>
                      <a:pt x="7239193" y="98191"/>
                    </a:cubicBezTo>
                    <a:lnTo>
                      <a:pt x="7245131" y="97532"/>
                    </a:lnTo>
                    <a:lnTo>
                      <a:pt x="7245131" y="116707"/>
                    </a:lnTo>
                    <a:lnTo>
                      <a:pt x="7245131" y="1034797"/>
                    </a:lnTo>
                    <a:lnTo>
                      <a:pt x="7240011" y="1050157"/>
                    </a:lnTo>
                    <a:cubicBezTo>
                      <a:pt x="7166153" y="1197873"/>
                      <a:pt x="7230744" y="1020809"/>
                      <a:pt x="7182861" y="1164457"/>
                    </a:cubicBezTo>
                    <a:cubicBezTo>
                      <a:pt x="7176511" y="1227957"/>
                      <a:pt x="7175572" y="1292233"/>
                      <a:pt x="7163811" y="1354957"/>
                    </a:cubicBezTo>
                    <a:cubicBezTo>
                      <a:pt x="7156410" y="1394430"/>
                      <a:pt x="7125711" y="1469257"/>
                      <a:pt x="7125711" y="1469257"/>
                    </a:cubicBezTo>
                    <a:cubicBezTo>
                      <a:pt x="7132061" y="1488307"/>
                      <a:pt x="7139477" y="1507034"/>
                      <a:pt x="7144761" y="1526407"/>
                    </a:cubicBezTo>
                    <a:cubicBezTo>
                      <a:pt x="7158539" y="1576925"/>
                      <a:pt x="7166302" y="1629131"/>
                      <a:pt x="7182861" y="1678807"/>
                    </a:cubicBezTo>
                    <a:lnTo>
                      <a:pt x="7220961" y="1793107"/>
                    </a:lnTo>
                    <a:cubicBezTo>
                      <a:pt x="7214611" y="1812157"/>
                      <a:pt x="7214455" y="1834577"/>
                      <a:pt x="7201911" y="1850257"/>
                    </a:cubicBezTo>
                    <a:cubicBezTo>
                      <a:pt x="7187608" y="1868135"/>
                      <a:pt x="7162144" y="1873457"/>
                      <a:pt x="7144761" y="1888357"/>
                    </a:cubicBezTo>
                    <a:cubicBezTo>
                      <a:pt x="7117488" y="1911734"/>
                      <a:pt x="7093961" y="1939157"/>
                      <a:pt x="7068561" y="1964557"/>
                    </a:cubicBezTo>
                    <a:cubicBezTo>
                      <a:pt x="7032267" y="2073439"/>
                      <a:pt x="7030454" y="2053425"/>
                      <a:pt x="7068561" y="2231257"/>
                    </a:cubicBezTo>
                    <a:cubicBezTo>
                      <a:pt x="7073358" y="2253644"/>
                      <a:pt x="7093353" y="2269776"/>
                      <a:pt x="7106661" y="2288407"/>
                    </a:cubicBezTo>
                    <a:cubicBezTo>
                      <a:pt x="7125115" y="2314243"/>
                      <a:pt x="7145604" y="2338596"/>
                      <a:pt x="7163811" y="2364607"/>
                    </a:cubicBezTo>
                    <a:cubicBezTo>
                      <a:pt x="7190070" y="2402120"/>
                      <a:pt x="7214611" y="2440807"/>
                      <a:pt x="7240011" y="2478907"/>
                    </a:cubicBezTo>
                    <a:lnTo>
                      <a:pt x="7245131" y="2486587"/>
                    </a:lnTo>
                    <a:lnTo>
                      <a:pt x="7245131" y="2921644"/>
                    </a:lnTo>
                    <a:lnTo>
                      <a:pt x="7240011" y="2936107"/>
                    </a:lnTo>
                    <a:cubicBezTo>
                      <a:pt x="7229772" y="2956585"/>
                      <a:pt x="7214611" y="2974207"/>
                      <a:pt x="7201911" y="2993257"/>
                    </a:cubicBezTo>
                    <a:cubicBezTo>
                      <a:pt x="7189211" y="3044057"/>
                      <a:pt x="7153542" y="3094310"/>
                      <a:pt x="7163811" y="3145657"/>
                    </a:cubicBezTo>
                    <a:cubicBezTo>
                      <a:pt x="7170161" y="3177407"/>
                      <a:pt x="7169463" y="3211430"/>
                      <a:pt x="7182861" y="3240907"/>
                    </a:cubicBezTo>
                    <a:cubicBezTo>
                      <a:pt x="7195813" y="3269401"/>
                      <a:pt x="7216364" y="3301608"/>
                      <a:pt x="7240071" y="3332020"/>
                    </a:cubicBezTo>
                    <a:lnTo>
                      <a:pt x="7245131" y="3337921"/>
                    </a:lnTo>
                    <a:lnTo>
                      <a:pt x="7245131" y="3408812"/>
                    </a:lnTo>
                    <a:lnTo>
                      <a:pt x="6643452" y="3408812"/>
                    </a:lnTo>
                    <a:lnTo>
                      <a:pt x="6607791" y="3355320"/>
                    </a:lnTo>
                    <a:cubicBezTo>
                      <a:pt x="6590544" y="3334624"/>
                      <a:pt x="6569691" y="3317220"/>
                      <a:pt x="6550641" y="3298170"/>
                    </a:cubicBezTo>
                    <a:cubicBezTo>
                      <a:pt x="6340791" y="3245707"/>
                      <a:pt x="6586414" y="3281698"/>
                      <a:pt x="6436341" y="3336270"/>
                    </a:cubicBezTo>
                    <a:cubicBezTo>
                      <a:pt x="6382301" y="3355921"/>
                      <a:pt x="6322041" y="3348970"/>
                      <a:pt x="6264891" y="3355320"/>
                    </a:cubicBezTo>
                    <a:cubicBezTo>
                      <a:pt x="6245841" y="3342620"/>
                      <a:pt x="6228219" y="3327459"/>
                      <a:pt x="6207741" y="3317220"/>
                    </a:cubicBezTo>
                    <a:cubicBezTo>
                      <a:pt x="6133477" y="3280088"/>
                      <a:pt x="5959545" y="3276616"/>
                      <a:pt x="5921991" y="3279120"/>
                    </a:cubicBezTo>
                    <a:cubicBezTo>
                      <a:pt x="5899146" y="3280643"/>
                      <a:pt x="5883891" y="3304520"/>
                      <a:pt x="5864841" y="3317220"/>
                    </a:cubicBezTo>
                    <a:lnTo>
                      <a:pt x="5560041" y="3336270"/>
                    </a:lnTo>
                    <a:cubicBezTo>
                      <a:pt x="5519958" y="3338775"/>
                      <a:pt x="5485355" y="3367768"/>
                      <a:pt x="5445741" y="3374370"/>
                    </a:cubicBezTo>
                    <a:cubicBezTo>
                      <a:pt x="5370317" y="3386941"/>
                      <a:pt x="5293341" y="3387070"/>
                      <a:pt x="5217141" y="3393420"/>
                    </a:cubicBezTo>
                    <a:cubicBezTo>
                      <a:pt x="5191741" y="3387070"/>
                      <a:pt x="5166499" y="3380050"/>
                      <a:pt x="5140941" y="3374370"/>
                    </a:cubicBezTo>
                    <a:cubicBezTo>
                      <a:pt x="4923279" y="3326001"/>
                      <a:pt x="5155327" y="3382729"/>
                      <a:pt x="4969491" y="3336270"/>
                    </a:cubicBezTo>
                    <a:cubicBezTo>
                      <a:pt x="4880591" y="3329920"/>
                      <a:pt x="4791764" y="3311986"/>
                      <a:pt x="4702791" y="3317220"/>
                    </a:cubicBezTo>
                    <a:cubicBezTo>
                      <a:pt x="4679935" y="3318564"/>
                      <a:pt x="4667361" y="3348080"/>
                      <a:pt x="4645641" y="3355320"/>
                    </a:cubicBezTo>
                    <a:cubicBezTo>
                      <a:pt x="4608998" y="3367534"/>
                      <a:pt x="4569441" y="3368020"/>
                      <a:pt x="4531341" y="3374370"/>
                    </a:cubicBezTo>
                    <a:lnTo>
                      <a:pt x="4112241" y="3393420"/>
                    </a:lnTo>
                    <a:cubicBezTo>
                      <a:pt x="4089364" y="3392505"/>
                      <a:pt x="4077542" y="3359810"/>
                      <a:pt x="4055091" y="3355320"/>
                    </a:cubicBezTo>
                    <a:cubicBezTo>
                      <a:pt x="3980112" y="3340324"/>
                      <a:pt x="3902691" y="3342620"/>
                      <a:pt x="3826491" y="3336270"/>
                    </a:cubicBezTo>
                    <a:cubicBezTo>
                      <a:pt x="3794741" y="3348970"/>
                      <a:pt x="3761827" y="3359077"/>
                      <a:pt x="3731241" y="3374370"/>
                    </a:cubicBezTo>
                    <a:cubicBezTo>
                      <a:pt x="3715883" y="3382050"/>
                      <a:pt x="3704220" y="3398269"/>
                      <a:pt x="3689745" y="3406928"/>
                    </a:cubicBezTo>
                    <a:lnTo>
                      <a:pt x="3684423" y="3408812"/>
                    </a:lnTo>
                    <a:lnTo>
                      <a:pt x="3134075" y="3408812"/>
                    </a:lnTo>
                    <a:lnTo>
                      <a:pt x="3110294" y="3395665"/>
                    </a:lnTo>
                    <a:cubicBezTo>
                      <a:pt x="3056296" y="3361754"/>
                      <a:pt x="3106853" y="3362072"/>
                      <a:pt x="2969241" y="3336270"/>
                    </a:cubicBezTo>
                    <a:cubicBezTo>
                      <a:pt x="2906517" y="3324509"/>
                      <a:pt x="2842241" y="3323570"/>
                      <a:pt x="2778741" y="3317220"/>
                    </a:cubicBezTo>
                    <a:lnTo>
                      <a:pt x="2702541" y="3336270"/>
                    </a:lnTo>
                    <a:cubicBezTo>
                      <a:pt x="2651741" y="3348970"/>
                      <a:pt x="2600659" y="3360592"/>
                      <a:pt x="2550141" y="3374370"/>
                    </a:cubicBezTo>
                    <a:cubicBezTo>
                      <a:pt x="2530768" y="3379654"/>
                      <a:pt x="2512593" y="3389064"/>
                      <a:pt x="2492991" y="3393420"/>
                    </a:cubicBezTo>
                    <a:lnTo>
                      <a:pt x="2400639" y="3408812"/>
                    </a:lnTo>
                    <a:lnTo>
                      <a:pt x="1015784" y="3408812"/>
                    </a:lnTo>
                    <a:lnTo>
                      <a:pt x="1004964" y="3400688"/>
                    </a:lnTo>
                    <a:cubicBezTo>
                      <a:pt x="987105" y="3384775"/>
                      <a:pt x="969955" y="3366439"/>
                      <a:pt x="949941" y="3355320"/>
                    </a:cubicBezTo>
                    <a:cubicBezTo>
                      <a:pt x="932388" y="3345568"/>
                      <a:pt x="912598" y="3332969"/>
                      <a:pt x="892791" y="3336270"/>
                    </a:cubicBezTo>
                    <a:cubicBezTo>
                      <a:pt x="870207" y="3340034"/>
                      <a:pt x="858461" y="3372520"/>
                      <a:pt x="835641" y="3374370"/>
                    </a:cubicBezTo>
                    <a:cubicBezTo>
                      <a:pt x="620354" y="3391826"/>
                      <a:pt x="403841" y="3387070"/>
                      <a:pt x="187941" y="3393420"/>
                    </a:cubicBezTo>
                    <a:lnTo>
                      <a:pt x="218725" y="3408812"/>
                    </a:lnTo>
                    <a:lnTo>
                      <a:pt x="16442" y="3408812"/>
                    </a:lnTo>
                    <a:lnTo>
                      <a:pt x="16652" y="3408517"/>
                    </a:lnTo>
                    <a:cubicBezTo>
                      <a:pt x="23282" y="3399069"/>
                      <a:pt x="30773" y="3388171"/>
                      <a:pt x="39301" y="3375379"/>
                    </a:cubicBezTo>
                    <a:cubicBezTo>
                      <a:pt x="64701" y="3362679"/>
                      <a:pt x="98995" y="3360387"/>
                      <a:pt x="115501" y="3337279"/>
                    </a:cubicBezTo>
                    <a:cubicBezTo>
                      <a:pt x="164458" y="3268740"/>
                      <a:pt x="117465" y="3190770"/>
                      <a:pt x="96451" y="3127729"/>
                    </a:cubicBezTo>
                    <a:cubicBezTo>
                      <a:pt x="64701" y="3121379"/>
                      <a:pt x="32809" y="3115703"/>
                      <a:pt x="1201" y="3108679"/>
                    </a:cubicBezTo>
                    <a:lnTo>
                      <a:pt x="0" y="3108514"/>
                    </a:lnTo>
                    <a:lnTo>
                      <a:pt x="0" y="2653587"/>
                    </a:lnTo>
                    <a:lnTo>
                      <a:pt x="18193" y="2637287"/>
                    </a:lnTo>
                    <a:cubicBezTo>
                      <a:pt x="48044" y="2613292"/>
                      <a:pt x="20165" y="2656971"/>
                      <a:pt x="96451" y="2613379"/>
                    </a:cubicBezTo>
                    <a:cubicBezTo>
                      <a:pt x="124018" y="2597627"/>
                      <a:pt x="147251" y="2575279"/>
                      <a:pt x="172651" y="2556229"/>
                    </a:cubicBezTo>
                    <a:cubicBezTo>
                      <a:pt x="210299" y="2543680"/>
                      <a:pt x="260094" y="2532651"/>
                      <a:pt x="286951" y="2499079"/>
                    </a:cubicBezTo>
                    <a:cubicBezTo>
                      <a:pt x="299495" y="2483399"/>
                      <a:pt x="299651" y="2460979"/>
                      <a:pt x="306001" y="2441929"/>
                    </a:cubicBezTo>
                    <a:cubicBezTo>
                      <a:pt x="243162" y="2420983"/>
                      <a:pt x="221938" y="2415151"/>
                      <a:pt x="153601" y="2384779"/>
                    </a:cubicBezTo>
                    <a:cubicBezTo>
                      <a:pt x="127651" y="2373245"/>
                      <a:pt x="103503" y="2357866"/>
                      <a:pt x="77401" y="2346679"/>
                    </a:cubicBezTo>
                    <a:cubicBezTo>
                      <a:pt x="58944" y="2338769"/>
                      <a:pt x="28406" y="2345979"/>
                      <a:pt x="20251" y="2327629"/>
                    </a:cubicBezTo>
                    <a:cubicBezTo>
                      <a:pt x="-541" y="2280846"/>
                      <a:pt x="7551" y="2226029"/>
                      <a:pt x="1201" y="2175229"/>
                    </a:cubicBezTo>
                    <a:cubicBezTo>
                      <a:pt x="20251" y="2156179"/>
                      <a:pt x="43407" y="2140495"/>
                      <a:pt x="58351" y="2118079"/>
                    </a:cubicBezTo>
                    <a:cubicBezTo>
                      <a:pt x="69490" y="2101371"/>
                      <a:pt x="75055" y="2080872"/>
                      <a:pt x="77401" y="2060929"/>
                    </a:cubicBezTo>
                    <a:cubicBezTo>
                      <a:pt x="87815" y="1972413"/>
                      <a:pt x="90101" y="1883129"/>
                      <a:pt x="96451" y="1794229"/>
                    </a:cubicBezTo>
                    <a:cubicBezTo>
                      <a:pt x="80905" y="1747590"/>
                      <a:pt x="68726" y="1702074"/>
                      <a:pt x="39301" y="1660879"/>
                    </a:cubicBezTo>
                    <a:cubicBezTo>
                      <a:pt x="31472" y="1649918"/>
                      <a:pt x="21947" y="1640393"/>
                      <a:pt x="11998" y="1631227"/>
                    </a:cubicBezTo>
                    <a:lnTo>
                      <a:pt x="0" y="1620173"/>
                    </a:lnTo>
                    <a:lnTo>
                      <a:pt x="0" y="1162856"/>
                    </a:lnTo>
                    <a:lnTo>
                      <a:pt x="17311" y="1160215"/>
                    </a:lnTo>
                    <a:cubicBezTo>
                      <a:pt x="29303" y="1159085"/>
                      <a:pt x="39100" y="1156567"/>
                      <a:pt x="39301" y="1146529"/>
                    </a:cubicBezTo>
                    <a:cubicBezTo>
                      <a:pt x="45528" y="835182"/>
                      <a:pt x="13901" y="524229"/>
                      <a:pt x="1201" y="213079"/>
                    </a:cubicBezTo>
                    <a:lnTo>
                      <a:pt x="0" y="225673"/>
                    </a:lnTo>
                    <a:lnTo>
                      <a:pt x="0" y="0"/>
                    </a:lnTo>
                    <a:close/>
                  </a:path>
                </a:pathLst>
              </a:custGeom>
              <a:blipFill dpi="0" rotWithShape="1">
                <a:blip r:embed="rId2"/>
                <a:srcRect/>
                <a:tile tx="0" ty="0" sx="100000" sy="100000" flip="none" algn="tl"/>
              </a:blipFill>
              <a:ln>
                <a:noFill/>
              </a:ln>
              <a:effectLst>
                <a:outerShdw sx="98000" sy="98000" algn="ctr" rotWithShape="0">
                  <a:schemeClr val="tx1">
                    <a:alpha val="39000"/>
                  </a:schemeClr>
                </a:outerShdw>
              </a:effectLst>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pic>
            <p:nvPicPr>
              <p:cNvPr id="6165" name="组合 4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3369" y="972415"/>
                <a:ext cx="3322116" cy="268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162" name="图片 353"/>
            <p:cNvPicPr>
              <a:picLocks noChangeAspect="1" noChangeArrowheads="1"/>
            </p:cNvPicPr>
            <p:nvPr/>
          </p:nvPicPr>
          <p:blipFill>
            <a:blip r:embed="rId4">
              <a:extLst>
                <a:ext uri="{28A0092B-C50C-407E-A947-70E740481C1C}">
                  <a14:useLocalDpi xmlns:a14="http://schemas.microsoft.com/office/drawing/2010/main" val="0"/>
                </a:ext>
              </a:extLst>
            </a:blip>
            <a:srcRect b="-464"/>
            <a:stretch>
              <a:fillRect/>
            </a:stretch>
          </p:blipFill>
          <p:spPr bwMode="auto">
            <a:xfrm rot="19170724" flipH="1">
              <a:off x="254545" y="1969222"/>
              <a:ext cx="2206287" cy="1779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63" name="Freeform 5"/>
            <p:cNvSpPr>
              <a:spLocks noEditPoints="1"/>
            </p:cNvSpPr>
            <p:nvPr/>
          </p:nvSpPr>
          <p:spPr bwMode="auto">
            <a:xfrm>
              <a:off x="1339721" y="194793"/>
              <a:ext cx="1701800" cy="1593850"/>
            </a:xfrm>
            <a:custGeom>
              <a:avLst/>
              <a:gdLst>
                <a:gd name="T0" fmla="*/ 1664804 w 184"/>
                <a:gd name="T1" fmla="*/ 676460 h 172"/>
                <a:gd name="T2" fmla="*/ 776909 w 184"/>
                <a:gd name="T3" fmla="*/ 315063 h 172"/>
                <a:gd name="T4" fmla="*/ 1035878 w 184"/>
                <a:gd name="T5" fmla="*/ 185331 h 172"/>
                <a:gd name="T6" fmla="*/ 1119118 w 184"/>
                <a:gd name="T7" fmla="*/ 185331 h 172"/>
                <a:gd name="T8" fmla="*/ 1156114 w 184"/>
                <a:gd name="T9" fmla="*/ 213131 h 172"/>
                <a:gd name="T10" fmla="*/ 628926 w 184"/>
                <a:gd name="T11" fmla="*/ 352130 h 172"/>
                <a:gd name="T12" fmla="*/ 906393 w 184"/>
                <a:gd name="T13" fmla="*/ 315063 h 172"/>
                <a:gd name="T14" fmla="*/ 1230105 w 184"/>
                <a:gd name="T15" fmla="*/ 277997 h 172"/>
                <a:gd name="T16" fmla="*/ 453197 w 184"/>
                <a:gd name="T17" fmla="*/ 315063 h 172"/>
                <a:gd name="T18" fmla="*/ 1285599 w 184"/>
                <a:gd name="T19" fmla="*/ 259464 h 172"/>
                <a:gd name="T20" fmla="*/ 1313346 w 184"/>
                <a:gd name="T21" fmla="*/ 565261 h 172"/>
                <a:gd name="T22" fmla="*/ 1146865 w 184"/>
                <a:gd name="T23" fmla="*/ 463328 h 172"/>
                <a:gd name="T24" fmla="*/ 1109870 w 184"/>
                <a:gd name="T25" fmla="*/ 1111988 h 172"/>
                <a:gd name="T26" fmla="*/ 693668 w 184"/>
                <a:gd name="T27" fmla="*/ 1102722 h 172"/>
                <a:gd name="T28" fmla="*/ 878647 w 184"/>
                <a:gd name="T29" fmla="*/ 1288053 h 172"/>
                <a:gd name="T30" fmla="*/ 1082123 w 184"/>
                <a:gd name="T31" fmla="*/ 1288053 h 172"/>
                <a:gd name="T32" fmla="*/ 1331843 w 184"/>
                <a:gd name="T33" fmla="*/ 722792 h 172"/>
                <a:gd name="T34" fmla="*/ 1498324 w 184"/>
                <a:gd name="T35" fmla="*/ 546728 h 172"/>
                <a:gd name="T36" fmla="*/ 1368839 w 184"/>
                <a:gd name="T37" fmla="*/ 481862 h 172"/>
                <a:gd name="T38" fmla="*/ 1322595 w 184"/>
                <a:gd name="T39" fmla="*/ 361396 h 172"/>
                <a:gd name="T40" fmla="*/ 749162 w 184"/>
                <a:gd name="T41" fmla="*/ 352130 h 172"/>
                <a:gd name="T42" fmla="*/ 906393 w 184"/>
                <a:gd name="T43" fmla="*/ 537461 h 172"/>
                <a:gd name="T44" fmla="*/ 249721 w 184"/>
                <a:gd name="T45" fmla="*/ 871058 h 172"/>
                <a:gd name="T46" fmla="*/ 1193110 w 184"/>
                <a:gd name="T47" fmla="*/ 565261 h 172"/>
                <a:gd name="T48" fmla="*/ 943389 w 184"/>
                <a:gd name="T49" fmla="*/ 500395 h 172"/>
                <a:gd name="T50" fmla="*/ 1202359 w 184"/>
                <a:gd name="T51" fmla="*/ 593060 h 172"/>
                <a:gd name="T52" fmla="*/ 619677 w 184"/>
                <a:gd name="T53" fmla="*/ 769125 h 172"/>
                <a:gd name="T54" fmla="*/ 517939 w 184"/>
                <a:gd name="T55" fmla="*/ 824725 h 172"/>
                <a:gd name="T56" fmla="*/ 767660 w 184"/>
                <a:gd name="T57" fmla="*/ 694993 h 172"/>
                <a:gd name="T58" fmla="*/ 55493 w 184"/>
                <a:gd name="T59" fmla="*/ 769125 h 172"/>
                <a:gd name="T60" fmla="*/ 1035878 w 184"/>
                <a:gd name="T61" fmla="*/ 769125 h 172"/>
                <a:gd name="T62" fmla="*/ 1137616 w 184"/>
                <a:gd name="T63" fmla="*/ 815458 h 172"/>
                <a:gd name="T64" fmla="*/ 1267101 w 184"/>
                <a:gd name="T65" fmla="*/ 1010056 h 172"/>
                <a:gd name="T66" fmla="*/ 943389 w 184"/>
                <a:gd name="T67" fmla="*/ 852524 h 172"/>
                <a:gd name="T68" fmla="*/ 1091372 w 184"/>
                <a:gd name="T69" fmla="*/ 889591 h 172"/>
                <a:gd name="T70" fmla="*/ 1091372 w 184"/>
                <a:gd name="T71" fmla="*/ 945190 h 172"/>
                <a:gd name="T72" fmla="*/ 342210 w 184"/>
                <a:gd name="T73" fmla="*/ 1149055 h 172"/>
                <a:gd name="T74" fmla="*/ 869398 w 184"/>
                <a:gd name="T75" fmla="*/ 1065656 h 172"/>
                <a:gd name="T76" fmla="*/ 860149 w 184"/>
                <a:gd name="T77" fmla="*/ 1093455 h 172"/>
                <a:gd name="T78" fmla="*/ 1239354 w 184"/>
                <a:gd name="T79" fmla="*/ 1158321 h 172"/>
                <a:gd name="T80" fmla="*/ 517939 w 184"/>
                <a:gd name="T81" fmla="*/ 1241720 h 172"/>
                <a:gd name="T82" fmla="*/ 536437 w 184"/>
                <a:gd name="T83" fmla="*/ 1260253 h 172"/>
                <a:gd name="T84" fmla="*/ 647424 w 184"/>
                <a:gd name="T85" fmla="*/ 1278787 h 172"/>
                <a:gd name="T86" fmla="*/ 712166 w 184"/>
                <a:gd name="T87" fmla="*/ 1334386 h 172"/>
                <a:gd name="T88" fmla="*/ 943389 w 184"/>
                <a:gd name="T89" fmla="*/ 1334386 h 172"/>
                <a:gd name="T90" fmla="*/ 813904 w 184"/>
                <a:gd name="T91" fmla="*/ 1352919 h 172"/>
                <a:gd name="T92" fmla="*/ 702917 w 184"/>
                <a:gd name="T93" fmla="*/ 1417785 h 172"/>
                <a:gd name="T94" fmla="*/ 1248603 w 184"/>
                <a:gd name="T95" fmla="*/ 1482651 h 172"/>
                <a:gd name="T96" fmla="*/ 1072874 w 184"/>
                <a:gd name="T97" fmla="*/ 1334386 h 172"/>
                <a:gd name="T98" fmla="*/ 749162 w 184"/>
                <a:gd name="T99" fmla="*/ 843258 h 172"/>
                <a:gd name="T100" fmla="*/ 360708 w 184"/>
                <a:gd name="T101" fmla="*/ 657926 h 172"/>
                <a:gd name="T102" fmla="*/ 1544568 w 184"/>
                <a:gd name="T103" fmla="*/ 472595 h 172"/>
                <a:gd name="T104" fmla="*/ 1461328 w 184"/>
                <a:gd name="T105" fmla="*/ 342863 h 172"/>
                <a:gd name="T106" fmla="*/ 332961 w 184"/>
                <a:gd name="T107" fmla="*/ 268731 h 172"/>
                <a:gd name="T108" fmla="*/ 499441 w 184"/>
                <a:gd name="T109" fmla="*/ 176065 h 172"/>
                <a:gd name="T110" fmla="*/ 1035878 w 184"/>
                <a:gd name="T111" fmla="*/ 64866 h 172"/>
                <a:gd name="T112" fmla="*/ 1516822 w 184"/>
                <a:gd name="T113" fmla="*/ 444795 h 172"/>
                <a:gd name="T114" fmla="*/ 1054376 w 184"/>
                <a:gd name="T115" fmla="*/ 1519717 h 172"/>
                <a:gd name="T116" fmla="*/ 508690 w 184"/>
                <a:gd name="T117" fmla="*/ 1436318 h 172"/>
                <a:gd name="T118" fmla="*/ 628926 w 184"/>
                <a:gd name="T119" fmla="*/ 101932 h 172"/>
                <a:gd name="T120" fmla="*/ 906393 w 184"/>
                <a:gd name="T121" fmla="*/ 92666 h 17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84" h="172">
                  <a:moveTo>
                    <a:pt x="87" y="3"/>
                  </a:moveTo>
                  <a:cubicBezTo>
                    <a:pt x="86" y="3"/>
                    <a:pt x="86" y="6"/>
                    <a:pt x="84" y="6"/>
                  </a:cubicBezTo>
                  <a:cubicBezTo>
                    <a:pt x="84" y="6"/>
                    <a:pt x="84" y="6"/>
                    <a:pt x="84" y="6"/>
                  </a:cubicBezTo>
                  <a:cubicBezTo>
                    <a:pt x="84" y="5"/>
                    <a:pt x="86" y="6"/>
                    <a:pt x="85" y="4"/>
                  </a:cubicBezTo>
                  <a:cubicBezTo>
                    <a:pt x="76" y="5"/>
                    <a:pt x="66" y="7"/>
                    <a:pt x="60" y="12"/>
                  </a:cubicBezTo>
                  <a:cubicBezTo>
                    <a:pt x="59" y="12"/>
                    <a:pt x="59" y="12"/>
                    <a:pt x="59" y="12"/>
                  </a:cubicBezTo>
                  <a:cubicBezTo>
                    <a:pt x="55" y="12"/>
                    <a:pt x="52" y="16"/>
                    <a:pt x="52" y="18"/>
                  </a:cubicBezTo>
                  <a:cubicBezTo>
                    <a:pt x="50" y="17"/>
                    <a:pt x="53" y="16"/>
                    <a:pt x="51" y="15"/>
                  </a:cubicBezTo>
                  <a:cubicBezTo>
                    <a:pt x="50" y="16"/>
                    <a:pt x="49" y="17"/>
                    <a:pt x="49" y="18"/>
                  </a:cubicBezTo>
                  <a:cubicBezTo>
                    <a:pt x="33" y="21"/>
                    <a:pt x="27" y="39"/>
                    <a:pt x="17" y="51"/>
                  </a:cubicBezTo>
                  <a:cubicBezTo>
                    <a:pt x="18" y="54"/>
                    <a:pt x="17" y="54"/>
                    <a:pt x="17" y="57"/>
                  </a:cubicBezTo>
                  <a:cubicBezTo>
                    <a:pt x="0" y="80"/>
                    <a:pt x="14" y="126"/>
                    <a:pt x="28" y="144"/>
                  </a:cubicBezTo>
                  <a:cubicBezTo>
                    <a:pt x="43" y="163"/>
                    <a:pt x="66" y="172"/>
                    <a:pt x="90" y="172"/>
                  </a:cubicBezTo>
                  <a:cubicBezTo>
                    <a:pt x="136" y="172"/>
                    <a:pt x="184" y="139"/>
                    <a:pt x="178" y="88"/>
                  </a:cubicBezTo>
                  <a:cubicBezTo>
                    <a:pt x="179" y="88"/>
                    <a:pt x="179" y="87"/>
                    <a:pt x="180" y="87"/>
                  </a:cubicBezTo>
                  <a:cubicBezTo>
                    <a:pt x="180" y="87"/>
                    <a:pt x="181" y="87"/>
                    <a:pt x="181" y="87"/>
                  </a:cubicBezTo>
                  <a:cubicBezTo>
                    <a:pt x="179" y="84"/>
                    <a:pt x="180" y="80"/>
                    <a:pt x="179" y="77"/>
                  </a:cubicBezTo>
                  <a:cubicBezTo>
                    <a:pt x="180" y="77"/>
                    <a:pt x="179" y="80"/>
                    <a:pt x="181" y="80"/>
                  </a:cubicBezTo>
                  <a:cubicBezTo>
                    <a:pt x="181" y="80"/>
                    <a:pt x="181" y="80"/>
                    <a:pt x="181" y="80"/>
                  </a:cubicBezTo>
                  <a:cubicBezTo>
                    <a:pt x="181" y="77"/>
                    <a:pt x="182" y="75"/>
                    <a:pt x="180" y="73"/>
                  </a:cubicBezTo>
                  <a:cubicBezTo>
                    <a:pt x="181" y="72"/>
                    <a:pt x="182" y="71"/>
                    <a:pt x="182" y="70"/>
                  </a:cubicBezTo>
                  <a:cubicBezTo>
                    <a:pt x="181" y="69"/>
                    <a:pt x="181" y="67"/>
                    <a:pt x="180" y="66"/>
                  </a:cubicBezTo>
                  <a:cubicBezTo>
                    <a:pt x="180" y="66"/>
                    <a:pt x="180" y="66"/>
                    <a:pt x="180" y="66"/>
                  </a:cubicBezTo>
                  <a:cubicBezTo>
                    <a:pt x="182" y="66"/>
                    <a:pt x="181" y="64"/>
                    <a:pt x="182" y="63"/>
                  </a:cubicBezTo>
                  <a:cubicBezTo>
                    <a:pt x="176" y="58"/>
                    <a:pt x="169" y="51"/>
                    <a:pt x="168" y="44"/>
                  </a:cubicBezTo>
                  <a:cubicBezTo>
                    <a:pt x="160" y="37"/>
                    <a:pt x="152" y="21"/>
                    <a:pt x="138" y="18"/>
                  </a:cubicBezTo>
                  <a:cubicBezTo>
                    <a:pt x="135" y="12"/>
                    <a:pt x="124" y="8"/>
                    <a:pt x="119" y="8"/>
                  </a:cubicBezTo>
                  <a:cubicBezTo>
                    <a:pt x="115" y="4"/>
                    <a:pt x="107" y="3"/>
                    <a:pt x="100" y="3"/>
                  </a:cubicBezTo>
                  <a:cubicBezTo>
                    <a:pt x="99" y="3"/>
                    <a:pt x="98" y="3"/>
                    <a:pt x="97" y="3"/>
                  </a:cubicBezTo>
                  <a:cubicBezTo>
                    <a:pt x="95" y="3"/>
                    <a:pt x="94" y="3"/>
                    <a:pt x="93" y="3"/>
                  </a:cubicBezTo>
                  <a:cubicBezTo>
                    <a:pt x="91" y="3"/>
                    <a:pt x="89" y="3"/>
                    <a:pt x="87" y="3"/>
                  </a:cubicBezTo>
                  <a:moveTo>
                    <a:pt x="87" y="13"/>
                  </a:moveTo>
                  <a:cubicBezTo>
                    <a:pt x="87" y="17"/>
                    <a:pt x="81" y="15"/>
                    <a:pt x="79" y="18"/>
                  </a:cubicBezTo>
                  <a:cubicBezTo>
                    <a:pt x="83" y="20"/>
                    <a:pt x="79" y="27"/>
                    <a:pt x="83" y="28"/>
                  </a:cubicBezTo>
                  <a:cubicBezTo>
                    <a:pt x="80" y="31"/>
                    <a:pt x="83" y="35"/>
                    <a:pt x="85" y="35"/>
                  </a:cubicBezTo>
                  <a:cubicBezTo>
                    <a:pt x="85" y="35"/>
                    <a:pt x="86" y="35"/>
                    <a:pt x="86" y="34"/>
                  </a:cubicBezTo>
                  <a:cubicBezTo>
                    <a:pt x="86" y="34"/>
                    <a:pt x="86" y="34"/>
                    <a:pt x="86" y="34"/>
                  </a:cubicBezTo>
                  <a:cubicBezTo>
                    <a:pt x="85" y="34"/>
                    <a:pt x="85" y="34"/>
                    <a:pt x="85" y="34"/>
                  </a:cubicBezTo>
                  <a:cubicBezTo>
                    <a:pt x="85" y="34"/>
                    <a:pt x="85" y="34"/>
                    <a:pt x="85" y="34"/>
                  </a:cubicBezTo>
                  <a:cubicBezTo>
                    <a:pt x="84" y="34"/>
                    <a:pt x="84" y="34"/>
                    <a:pt x="84" y="34"/>
                  </a:cubicBezTo>
                  <a:cubicBezTo>
                    <a:pt x="85" y="28"/>
                    <a:pt x="81" y="23"/>
                    <a:pt x="84" y="19"/>
                  </a:cubicBezTo>
                  <a:cubicBezTo>
                    <a:pt x="87" y="21"/>
                    <a:pt x="87" y="30"/>
                    <a:pt x="86" y="33"/>
                  </a:cubicBezTo>
                  <a:cubicBezTo>
                    <a:pt x="87" y="33"/>
                    <a:pt x="86" y="35"/>
                    <a:pt x="88" y="36"/>
                  </a:cubicBezTo>
                  <a:cubicBezTo>
                    <a:pt x="91" y="32"/>
                    <a:pt x="86" y="25"/>
                    <a:pt x="90" y="21"/>
                  </a:cubicBezTo>
                  <a:cubicBezTo>
                    <a:pt x="86" y="19"/>
                    <a:pt x="90" y="14"/>
                    <a:pt x="87" y="13"/>
                  </a:cubicBezTo>
                  <a:moveTo>
                    <a:pt x="96" y="14"/>
                  </a:moveTo>
                  <a:cubicBezTo>
                    <a:pt x="91" y="14"/>
                    <a:pt x="90" y="31"/>
                    <a:pt x="93" y="35"/>
                  </a:cubicBezTo>
                  <a:cubicBezTo>
                    <a:pt x="94" y="32"/>
                    <a:pt x="92" y="28"/>
                    <a:pt x="96" y="26"/>
                  </a:cubicBezTo>
                  <a:cubicBezTo>
                    <a:pt x="95" y="23"/>
                    <a:pt x="96" y="20"/>
                    <a:pt x="98" y="20"/>
                  </a:cubicBezTo>
                  <a:cubicBezTo>
                    <a:pt x="98" y="20"/>
                    <a:pt x="98" y="20"/>
                    <a:pt x="99" y="20"/>
                  </a:cubicBezTo>
                  <a:cubicBezTo>
                    <a:pt x="99" y="19"/>
                    <a:pt x="99" y="17"/>
                    <a:pt x="99" y="15"/>
                  </a:cubicBezTo>
                  <a:cubicBezTo>
                    <a:pt x="98" y="14"/>
                    <a:pt x="97" y="14"/>
                    <a:pt x="96" y="14"/>
                  </a:cubicBezTo>
                  <a:moveTo>
                    <a:pt x="115" y="15"/>
                  </a:moveTo>
                  <a:cubicBezTo>
                    <a:pt x="105" y="15"/>
                    <a:pt x="105" y="29"/>
                    <a:pt x="107" y="36"/>
                  </a:cubicBezTo>
                  <a:cubicBezTo>
                    <a:pt x="109" y="36"/>
                    <a:pt x="112" y="36"/>
                    <a:pt x="111" y="33"/>
                  </a:cubicBezTo>
                  <a:cubicBezTo>
                    <a:pt x="111" y="32"/>
                    <a:pt x="111" y="32"/>
                    <a:pt x="111" y="32"/>
                  </a:cubicBezTo>
                  <a:cubicBezTo>
                    <a:pt x="110" y="32"/>
                    <a:pt x="110" y="33"/>
                    <a:pt x="110" y="33"/>
                  </a:cubicBezTo>
                  <a:cubicBezTo>
                    <a:pt x="109" y="33"/>
                    <a:pt x="109" y="33"/>
                    <a:pt x="109" y="33"/>
                  </a:cubicBezTo>
                  <a:cubicBezTo>
                    <a:pt x="108" y="33"/>
                    <a:pt x="108" y="33"/>
                    <a:pt x="108" y="33"/>
                  </a:cubicBezTo>
                  <a:cubicBezTo>
                    <a:pt x="110" y="30"/>
                    <a:pt x="108" y="22"/>
                    <a:pt x="112" y="20"/>
                  </a:cubicBezTo>
                  <a:cubicBezTo>
                    <a:pt x="112" y="20"/>
                    <a:pt x="113" y="21"/>
                    <a:pt x="113" y="21"/>
                  </a:cubicBezTo>
                  <a:cubicBezTo>
                    <a:pt x="114" y="23"/>
                    <a:pt x="113" y="26"/>
                    <a:pt x="114" y="26"/>
                  </a:cubicBezTo>
                  <a:cubicBezTo>
                    <a:pt x="115" y="23"/>
                    <a:pt x="117" y="22"/>
                    <a:pt x="118" y="21"/>
                  </a:cubicBezTo>
                  <a:cubicBezTo>
                    <a:pt x="117" y="19"/>
                    <a:pt x="117" y="17"/>
                    <a:pt x="115" y="15"/>
                  </a:cubicBezTo>
                  <a:cubicBezTo>
                    <a:pt x="115" y="15"/>
                    <a:pt x="115" y="15"/>
                    <a:pt x="115" y="15"/>
                  </a:cubicBezTo>
                  <a:moveTo>
                    <a:pt x="74" y="17"/>
                  </a:moveTo>
                  <a:cubicBezTo>
                    <a:pt x="71" y="18"/>
                    <a:pt x="70" y="19"/>
                    <a:pt x="68" y="20"/>
                  </a:cubicBezTo>
                  <a:cubicBezTo>
                    <a:pt x="70" y="24"/>
                    <a:pt x="71" y="34"/>
                    <a:pt x="76" y="38"/>
                  </a:cubicBezTo>
                  <a:cubicBezTo>
                    <a:pt x="75" y="35"/>
                    <a:pt x="76" y="32"/>
                    <a:pt x="73" y="31"/>
                  </a:cubicBezTo>
                  <a:cubicBezTo>
                    <a:pt x="73" y="30"/>
                    <a:pt x="73" y="28"/>
                    <a:pt x="74" y="28"/>
                  </a:cubicBezTo>
                  <a:cubicBezTo>
                    <a:pt x="74" y="28"/>
                    <a:pt x="74" y="28"/>
                    <a:pt x="74" y="28"/>
                  </a:cubicBezTo>
                  <a:cubicBezTo>
                    <a:pt x="75" y="29"/>
                    <a:pt x="77" y="29"/>
                    <a:pt x="78" y="29"/>
                  </a:cubicBezTo>
                  <a:cubicBezTo>
                    <a:pt x="78" y="32"/>
                    <a:pt x="78" y="34"/>
                    <a:pt x="77" y="36"/>
                  </a:cubicBezTo>
                  <a:cubicBezTo>
                    <a:pt x="77" y="36"/>
                    <a:pt x="78" y="37"/>
                    <a:pt x="79" y="37"/>
                  </a:cubicBezTo>
                  <a:cubicBezTo>
                    <a:pt x="79" y="37"/>
                    <a:pt x="79" y="37"/>
                    <a:pt x="79" y="37"/>
                  </a:cubicBezTo>
                  <a:cubicBezTo>
                    <a:pt x="81" y="32"/>
                    <a:pt x="80" y="30"/>
                    <a:pt x="78" y="27"/>
                  </a:cubicBezTo>
                  <a:cubicBezTo>
                    <a:pt x="79" y="25"/>
                    <a:pt x="78" y="22"/>
                    <a:pt x="78" y="20"/>
                  </a:cubicBezTo>
                  <a:cubicBezTo>
                    <a:pt x="78" y="20"/>
                    <a:pt x="78" y="20"/>
                    <a:pt x="78" y="20"/>
                  </a:cubicBezTo>
                  <a:cubicBezTo>
                    <a:pt x="76" y="20"/>
                    <a:pt x="75" y="18"/>
                    <a:pt x="74" y="17"/>
                  </a:cubicBezTo>
                  <a:moveTo>
                    <a:pt x="121" y="20"/>
                  </a:moveTo>
                  <a:cubicBezTo>
                    <a:pt x="120" y="21"/>
                    <a:pt x="120" y="23"/>
                    <a:pt x="121" y="25"/>
                  </a:cubicBezTo>
                  <a:cubicBezTo>
                    <a:pt x="120" y="25"/>
                    <a:pt x="120" y="24"/>
                    <a:pt x="119" y="24"/>
                  </a:cubicBezTo>
                  <a:cubicBezTo>
                    <a:pt x="117" y="29"/>
                    <a:pt x="115" y="32"/>
                    <a:pt x="113" y="38"/>
                  </a:cubicBezTo>
                  <a:cubicBezTo>
                    <a:pt x="116" y="38"/>
                    <a:pt x="117" y="40"/>
                    <a:pt x="120" y="40"/>
                  </a:cubicBezTo>
                  <a:cubicBezTo>
                    <a:pt x="120" y="40"/>
                    <a:pt x="120" y="40"/>
                    <a:pt x="120" y="40"/>
                  </a:cubicBezTo>
                  <a:cubicBezTo>
                    <a:pt x="120" y="39"/>
                    <a:pt x="121" y="37"/>
                    <a:pt x="119" y="37"/>
                  </a:cubicBezTo>
                  <a:cubicBezTo>
                    <a:pt x="119" y="37"/>
                    <a:pt x="118" y="38"/>
                    <a:pt x="117" y="38"/>
                  </a:cubicBezTo>
                  <a:cubicBezTo>
                    <a:pt x="117" y="38"/>
                    <a:pt x="117" y="38"/>
                    <a:pt x="117" y="38"/>
                  </a:cubicBezTo>
                  <a:cubicBezTo>
                    <a:pt x="118" y="35"/>
                    <a:pt x="118" y="33"/>
                    <a:pt x="119" y="31"/>
                  </a:cubicBezTo>
                  <a:cubicBezTo>
                    <a:pt x="119" y="31"/>
                    <a:pt x="119" y="31"/>
                    <a:pt x="119" y="31"/>
                  </a:cubicBezTo>
                  <a:cubicBezTo>
                    <a:pt x="120" y="31"/>
                    <a:pt x="121" y="31"/>
                    <a:pt x="121" y="32"/>
                  </a:cubicBezTo>
                  <a:cubicBezTo>
                    <a:pt x="121" y="32"/>
                    <a:pt x="122" y="32"/>
                    <a:pt x="123" y="32"/>
                  </a:cubicBezTo>
                  <a:cubicBezTo>
                    <a:pt x="123" y="32"/>
                    <a:pt x="123" y="32"/>
                    <a:pt x="124" y="32"/>
                  </a:cubicBezTo>
                  <a:cubicBezTo>
                    <a:pt x="125" y="31"/>
                    <a:pt x="122" y="29"/>
                    <a:pt x="124" y="28"/>
                  </a:cubicBezTo>
                  <a:cubicBezTo>
                    <a:pt x="123" y="28"/>
                    <a:pt x="123" y="28"/>
                    <a:pt x="123" y="28"/>
                  </a:cubicBezTo>
                  <a:cubicBezTo>
                    <a:pt x="122" y="28"/>
                    <a:pt x="122" y="28"/>
                    <a:pt x="122" y="29"/>
                  </a:cubicBezTo>
                  <a:cubicBezTo>
                    <a:pt x="121" y="29"/>
                    <a:pt x="121" y="29"/>
                    <a:pt x="121" y="29"/>
                  </a:cubicBezTo>
                  <a:cubicBezTo>
                    <a:pt x="121" y="29"/>
                    <a:pt x="121" y="29"/>
                    <a:pt x="121" y="29"/>
                  </a:cubicBezTo>
                  <a:cubicBezTo>
                    <a:pt x="121" y="25"/>
                    <a:pt x="123" y="25"/>
                    <a:pt x="123" y="22"/>
                  </a:cubicBezTo>
                  <a:cubicBezTo>
                    <a:pt x="124" y="22"/>
                    <a:pt x="124" y="23"/>
                    <a:pt x="125" y="23"/>
                  </a:cubicBezTo>
                  <a:cubicBezTo>
                    <a:pt x="125" y="23"/>
                    <a:pt x="126" y="22"/>
                    <a:pt x="126" y="22"/>
                  </a:cubicBezTo>
                  <a:cubicBezTo>
                    <a:pt x="124" y="21"/>
                    <a:pt x="123" y="20"/>
                    <a:pt x="121" y="20"/>
                  </a:cubicBezTo>
                  <a:moveTo>
                    <a:pt x="128" y="21"/>
                  </a:moveTo>
                  <a:cubicBezTo>
                    <a:pt x="126" y="21"/>
                    <a:pt x="126" y="25"/>
                    <a:pt x="128" y="25"/>
                  </a:cubicBezTo>
                  <a:cubicBezTo>
                    <a:pt x="128" y="24"/>
                    <a:pt x="130" y="23"/>
                    <a:pt x="129" y="21"/>
                  </a:cubicBezTo>
                  <a:cubicBezTo>
                    <a:pt x="129" y="21"/>
                    <a:pt x="129" y="21"/>
                    <a:pt x="128" y="21"/>
                  </a:cubicBezTo>
                  <a:moveTo>
                    <a:pt x="65" y="22"/>
                  </a:moveTo>
                  <a:cubicBezTo>
                    <a:pt x="64" y="22"/>
                    <a:pt x="64" y="22"/>
                    <a:pt x="63" y="22"/>
                  </a:cubicBezTo>
                  <a:cubicBezTo>
                    <a:pt x="62" y="22"/>
                    <a:pt x="61" y="22"/>
                    <a:pt x="60" y="22"/>
                  </a:cubicBezTo>
                  <a:cubicBezTo>
                    <a:pt x="60" y="22"/>
                    <a:pt x="60" y="22"/>
                    <a:pt x="59" y="22"/>
                  </a:cubicBezTo>
                  <a:cubicBezTo>
                    <a:pt x="58" y="24"/>
                    <a:pt x="58" y="25"/>
                    <a:pt x="59" y="27"/>
                  </a:cubicBezTo>
                  <a:cubicBezTo>
                    <a:pt x="59" y="27"/>
                    <a:pt x="59" y="27"/>
                    <a:pt x="59" y="27"/>
                  </a:cubicBezTo>
                  <a:cubicBezTo>
                    <a:pt x="60" y="27"/>
                    <a:pt x="60" y="26"/>
                    <a:pt x="61" y="26"/>
                  </a:cubicBezTo>
                  <a:cubicBezTo>
                    <a:pt x="61" y="26"/>
                    <a:pt x="61" y="26"/>
                    <a:pt x="61" y="26"/>
                  </a:cubicBezTo>
                  <a:cubicBezTo>
                    <a:pt x="61" y="26"/>
                    <a:pt x="61" y="26"/>
                    <a:pt x="61" y="26"/>
                  </a:cubicBezTo>
                  <a:cubicBezTo>
                    <a:pt x="61" y="27"/>
                    <a:pt x="62" y="28"/>
                    <a:pt x="61" y="28"/>
                  </a:cubicBezTo>
                  <a:cubicBezTo>
                    <a:pt x="60" y="28"/>
                    <a:pt x="60" y="28"/>
                    <a:pt x="60" y="27"/>
                  </a:cubicBezTo>
                  <a:cubicBezTo>
                    <a:pt x="58" y="31"/>
                    <a:pt x="61" y="33"/>
                    <a:pt x="64" y="33"/>
                  </a:cubicBezTo>
                  <a:cubicBezTo>
                    <a:pt x="65" y="33"/>
                    <a:pt x="66" y="33"/>
                    <a:pt x="67" y="32"/>
                  </a:cubicBezTo>
                  <a:cubicBezTo>
                    <a:pt x="68" y="35"/>
                    <a:pt x="68" y="35"/>
                    <a:pt x="68" y="38"/>
                  </a:cubicBezTo>
                  <a:cubicBezTo>
                    <a:pt x="68" y="38"/>
                    <a:pt x="68" y="38"/>
                    <a:pt x="68" y="38"/>
                  </a:cubicBezTo>
                  <a:cubicBezTo>
                    <a:pt x="68" y="38"/>
                    <a:pt x="68" y="39"/>
                    <a:pt x="67" y="39"/>
                  </a:cubicBezTo>
                  <a:cubicBezTo>
                    <a:pt x="66" y="38"/>
                    <a:pt x="67" y="35"/>
                    <a:pt x="65" y="35"/>
                  </a:cubicBezTo>
                  <a:cubicBezTo>
                    <a:pt x="64" y="35"/>
                    <a:pt x="64" y="36"/>
                    <a:pt x="64" y="36"/>
                  </a:cubicBezTo>
                  <a:cubicBezTo>
                    <a:pt x="63" y="38"/>
                    <a:pt x="66" y="40"/>
                    <a:pt x="68" y="40"/>
                  </a:cubicBezTo>
                  <a:cubicBezTo>
                    <a:pt x="70" y="40"/>
                    <a:pt x="72" y="38"/>
                    <a:pt x="71" y="33"/>
                  </a:cubicBezTo>
                  <a:cubicBezTo>
                    <a:pt x="69" y="33"/>
                    <a:pt x="69" y="30"/>
                    <a:pt x="67" y="29"/>
                  </a:cubicBezTo>
                  <a:cubicBezTo>
                    <a:pt x="67" y="30"/>
                    <a:pt x="66" y="30"/>
                    <a:pt x="66" y="30"/>
                  </a:cubicBezTo>
                  <a:cubicBezTo>
                    <a:pt x="65" y="30"/>
                    <a:pt x="63" y="29"/>
                    <a:pt x="63" y="29"/>
                  </a:cubicBezTo>
                  <a:cubicBezTo>
                    <a:pt x="63" y="28"/>
                    <a:pt x="64" y="28"/>
                    <a:pt x="64" y="28"/>
                  </a:cubicBezTo>
                  <a:cubicBezTo>
                    <a:pt x="64" y="28"/>
                    <a:pt x="64" y="28"/>
                    <a:pt x="65" y="28"/>
                  </a:cubicBezTo>
                  <a:cubicBezTo>
                    <a:pt x="65" y="29"/>
                    <a:pt x="65" y="29"/>
                    <a:pt x="65" y="29"/>
                  </a:cubicBezTo>
                  <a:cubicBezTo>
                    <a:pt x="65" y="29"/>
                    <a:pt x="66" y="29"/>
                    <a:pt x="66" y="28"/>
                  </a:cubicBezTo>
                  <a:cubicBezTo>
                    <a:pt x="66" y="26"/>
                    <a:pt x="66" y="25"/>
                    <a:pt x="67" y="24"/>
                  </a:cubicBezTo>
                  <a:cubicBezTo>
                    <a:pt x="66" y="22"/>
                    <a:pt x="66" y="22"/>
                    <a:pt x="65" y="22"/>
                  </a:cubicBezTo>
                  <a:moveTo>
                    <a:pt x="99" y="22"/>
                  </a:moveTo>
                  <a:cubicBezTo>
                    <a:pt x="99" y="22"/>
                    <a:pt x="99" y="22"/>
                    <a:pt x="99" y="22"/>
                  </a:cubicBezTo>
                  <a:cubicBezTo>
                    <a:pt x="99" y="22"/>
                    <a:pt x="99" y="22"/>
                    <a:pt x="99" y="22"/>
                  </a:cubicBezTo>
                  <a:moveTo>
                    <a:pt x="99" y="22"/>
                  </a:moveTo>
                  <a:cubicBezTo>
                    <a:pt x="95" y="23"/>
                    <a:pt x="95" y="31"/>
                    <a:pt x="98" y="34"/>
                  </a:cubicBezTo>
                  <a:cubicBezTo>
                    <a:pt x="101" y="30"/>
                    <a:pt x="98" y="26"/>
                    <a:pt x="99" y="22"/>
                  </a:cubicBezTo>
                  <a:moveTo>
                    <a:pt x="132" y="24"/>
                  </a:moveTo>
                  <a:cubicBezTo>
                    <a:pt x="131" y="24"/>
                    <a:pt x="130" y="24"/>
                    <a:pt x="130" y="25"/>
                  </a:cubicBezTo>
                  <a:cubicBezTo>
                    <a:pt x="131" y="29"/>
                    <a:pt x="126" y="31"/>
                    <a:pt x="129" y="33"/>
                  </a:cubicBezTo>
                  <a:cubicBezTo>
                    <a:pt x="128" y="32"/>
                    <a:pt x="128" y="32"/>
                    <a:pt x="128" y="32"/>
                  </a:cubicBezTo>
                  <a:cubicBezTo>
                    <a:pt x="127" y="32"/>
                    <a:pt x="127" y="34"/>
                    <a:pt x="127" y="36"/>
                  </a:cubicBezTo>
                  <a:cubicBezTo>
                    <a:pt x="124" y="36"/>
                    <a:pt x="121" y="40"/>
                    <a:pt x="124" y="42"/>
                  </a:cubicBezTo>
                  <a:cubicBezTo>
                    <a:pt x="124" y="41"/>
                    <a:pt x="126" y="40"/>
                    <a:pt x="125" y="38"/>
                  </a:cubicBezTo>
                  <a:cubicBezTo>
                    <a:pt x="125" y="38"/>
                    <a:pt x="126" y="38"/>
                    <a:pt x="126" y="38"/>
                  </a:cubicBezTo>
                  <a:cubicBezTo>
                    <a:pt x="127" y="38"/>
                    <a:pt x="127" y="38"/>
                    <a:pt x="128" y="37"/>
                  </a:cubicBezTo>
                  <a:cubicBezTo>
                    <a:pt x="128" y="40"/>
                    <a:pt x="124" y="41"/>
                    <a:pt x="126" y="44"/>
                  </a:cubicBezTo>
                  <a:cubicBezTo>
                    <a:pt x="127" y="44"/>
                    <a:pt x="128" y="44"/>
                    <a:pt x="128" y="44"/>
                  </a:cubicBezTo>
                  <a:cubicBezTo>
                    <a:pt x="129" y="43"/>
                    <a:pt x="128" y="40"/>
                    <a:pt x="128" y="40"/>
                  </a:cubicBezTo>
                  <a:cubicBezTo>
                    <a:pt x="128" y="40"/>
                    <a:pt x="128" y="40"/>
                    <a:pt x="128" y="40"/>
                  </a:cubicBezTo>
                  <a:cubicBezTo>
                    <a:pt x="129" y="40"/>
                    <a:pt x="129" y="41"/>
                    <a:pt x="129" y="41"/>
                  </a:cubicBezTo>
                  <a:cubicBezTo>
                    <a:pt x="129" y="41"/>
                    <a:pt x="129" y="42"/>
                    <a:pt x="129" y="42"/>
                  </a:cubicBezTo>
                  <a:cubicBezTo>
                    <a:pt x="129" y="42"/>
                    <a:pt x="130" y="42"/>
                    <a:pt x="130" y="42"/>
                  </a:cubicBezTo>
                  <a:cubicBezTo>
                    <a:pt x="132" y="41"/>
                    <a:pt x="131" y="38"/>
                    <a:pt x="133" y="38"/>
                  </a:cubicBezTo>
                  <a:cubicBezTo>
                    <a:pt x="133" y="34"/>
                    <a:pt x="131" y="34"/>
                    <a:pt x="133" y="31"/>
                  </a:cubicBezTo>
                  <a:cubicBezTo>
                    <a:pt x="133" y="31"/>
                    <a:pt x="133" y="30"/>
                    <a:pt x="133" y="30"/>
                  </a:cubicBezTo>
                  <a:cubicBezTo>
                    <a:pt x="132" y="30"/>
                    <a:pt x="132" y="31"/>
                    <a:pt x="132" y="31"/>
                  </a:cubicBezTo>
                  <a:cubicBezTo>
                    <a:pt x="132" y="31"/>
                    <a:pt x="131" y="31"/>
                    <a:pt x="131" y="31"/>
                  </a:cubicBezTo>
                  <a:cubicBezTo>
                    <a:pt x="131" y="31"/>
                    <a:pt x="131" y="31"/>
                    <a:pt x="131" y="30"/>
                  </a:cubicBezTo>
                  <a:cubicBezTo>
                    <a:pt x="131" y="30"/>
                    <a:pt x="131" y="28"/>
                    <a:pt x="132" y="28"/>
                  </a:cubicBezTo>
                  <a:cubicBezTo>
                    <a:pt x="132" y="29"/>
                    <a:pt x="132" y="30"/>
                    <a:pt x="133" y="30"/>
                  </a:cubicBezTo>
                  <a:cubicBezTo>
                    <a:pt x="133" y="30"/>
                    <a:pt x="134" y="30"/>
                    <a:pt x="134" y="30"/>
                  </a:cubicBezTo>
                  <a:cubicBezTo>
                    <a:pt x="134" y="28"/>
                    <a:pt x="132" y="29"/>
                    <a:pt x="132" y="27"/>
                  </a:cubicBezTo>
                  <a:cubicBezTo>
                    <a:pt x="133" y="27"/>
                    <a:pt x="133" y="27"/>
                    <a:pt x="133" y="27"/>
                  </a:cubicBezTo>
                  <a:cubicBezTo>
                    <a:pt x="133" y="27"/>
                    <a:pt x="134" y="27"/>
                    <a:pt x="134" y="28"/>
                  </a:cubicBezTo>
                  <a:cubicBezTo>
                    <a:pt x="134" y="28"/>
                    <a:pt x="135" y="28"/>
                    <a:pt x="135" y="28"/>
                  </a:cubicBezTo>
                  <a:cubicBezTo>
                    <a:pt x="135" y="28"/>
                    <a:pt x="135" y="28"/>
                    <a:pt x="135" y="27"/>
                  </a:cubicBezTo>
                  <a:cubicBezTo>
                    <a:pt x="133" y="27"/>
                    <a:pt x="133" y="27"/>
                    <a:pt x="133" y="24"/>
                  </a:cubicBezTo>
                  <a:cubicBezTo>
                    <a:pt x="133" y="24"/>
                    <a:pt x="132" y="24"/>
                    <a:pt x="132" y="24"/>
                  </a:cubicBezTo>
                  <a:moveTo>
                    <a:pt x="53" y="25"/>
                  </a:moveTo>
                  <a:cubicBezTo>
                    <a:pt x="51" y="26"/>
                    <a:pt x="54" y="27"/>
                    <a:pt x="51" y="28"/>
                  </a:cubicBezTo>
                  <a:cubicBezTo>
                    <a:pt x="54" y="34"/>
                    <a:pt x="58" y="37"/>
                    <a:pt x="61" y="43"/>
                  </a:cubicBezTo>
                  <a:cubicBezTo>
                    <a:pt x="59" y="44"/>
                    <a:pt x="58" y="45"/>
                    <a:pt x="57" y="45"/>
                  </a:cubicBezTo>
                  <a:cubicBezTo>
                    <a:pt x="53" y="45"/>
                    <a:pt x="51" y="38"/>
                    <a:pt x="47" y="35"/>
                  </a:cubicBezTo>
                  <a:cubicBezTo>
                    <a:pt x="47" y="35"/>
                    <a:pt x="47" y="35"/>
                    <a:pt x="48" y="35"/>
                  </a:cubicBezTo>
                  <a:cubicBezTo>
                    <a:pt x="48" y="35"/>
                    <a:pt x="49" y="35"/>
                    <a:pt x="49" y="34"/>
                  </a:cubicBezTo>
                  <a:cubicBezTo>
                    <a:pt x="48" y="33"/>
                    <a:pt x="48" y="31"/>
                    <a:pt x="46" y="31"/>
                  </a:cubicBezTo>
                  <a:cubicBezTo>
                    <a:pt x="45" y="33"/>
                    <a:pt x="47" y="34"/>
                    <a:pt x="43" y="35"/>
                  </a:cubicBezTo>
                  <a:cubicBezTo>
                    <a:pt x="47" y="40"/>
                    <a:pt x="52" y="44"/>
                    <a:pt x="55" y="49"/>
                  </a:cubicBezTo>
                  <a:cubicBezTo>
                    <a:pt x="55" y="49"/>
                    <a:pt x="55" y="49"/>
                    <a:pt x="55" y="49"/>
                  </a:cubicBezTo>
                  <a:cubicBezTo>
                    <a:pt x="60" y="49"/>
                    <a:pt x="59" y="44"/>
                    <a:pt x="64" y="44"/>
                  </a:cubicBezTo>
                  <a:cubicBezTo>
                    <a:pt x="64" y="38"/>
                    <a:pt x="55" y="37"/>
                    <a:pt x="59" y="30"/>
                  </a:cubicBezTo>
                  <a:cubicBezTo>
                    <a:pt x="58" y="30"/>
                    <a:pt x="58" y="30"/>
                    <a:pt x="58" y="30"/>
                  </a:cubicBezTo>
                  <a:cubicBezTo>
                    <a:pt x="57" y="30"/>
                    <a:pt x="57" y="32"/>
                    <a:pt x="56" y="32"/>
                  </a:cubicBezTo>
                  <a:cubicBezTo>
                    <a:pt x="56" y="30"/>
                    <a:pt x="54" y="31"/>
                    <a:pt x="55" y="29"/>
                  </a:cubicBezTo>
                  <a:cubicBezTo>
                    <a:pt x="55" y="29"/>
                    <a:pt x="56" y="29"/>
                    <a:pt x="56" y="28"/>
                  </a:cubicBezTo>
                  <a:cubicBezTo>
                    <a:pt x="56" y="26"/>
                    <a:pt x="54" y="25"/>
                    <a:pt x="53" y="25"/>
                  </a:cubicBezTo>
                  <a:moveTo>
                    <a:pt x="138" y="26"/>
                  </a:moveTo>
                  <a:cubicBezTo>
                    <a:pt x="138" y="26"/>
                    <a:pt x="138" y="26"/>
                    <a:pt x="137" y="26"/>
                  </a:cubicBezTo>
                  <a:cubicBezTo>
                    <a:pt x="136" y="27"/>
                    <a:pt x="138" y="27"/>
                    <a:pt x="138" y="28"/>
                  </a:cubicBezTo>
                  <a:cubicBezTo>
                    <a:pt x="138" y="28"/>
                    <a:pt x="138" y="28"/>
                    <a:pt x="138" y="28"/>
                  </a:cubicBezTo>
                  <a:cubicBezTo>
                    <a:pt x="136" y="28"/>
                    <a:pt x="136" y="30"/>
                    <a:pt x="135" y="30"/>
                  </a:cubicBezTo>
                  <a:cubicBezTo>
                    <a:pt x="135" y="32"/>
                    <a:pt x="135" y="33"/>
                    <a:pt x="134" y="35"/>
                  </a:cubicBezTo>
                  <a:cubicBezTo>
                    <a:pt x="134" y="35"/>
                    <a:pt x="134" y="35"/>
                    <a:pt x="134" y="35"/>
                  </a:cubicBezTo>
                  <a:cubicBezTo>
                    <a:pt x="137" y="35"/>
                    <a:pt x="138" y="30"/>
                    <a:pt x="139" y="28"/>
                  </a:cubicBezTo>
                  <a:cubicBezTo>
                    <a:pt x="139" y="28"/>
                    <a:pt x="139" y="28"/>
                    <a:pt x="139" y="28"/>
                  </a:cubicBezTo>
                  <a:cubicBezTo>
                    <a:pt x="139" y="28"/>
                    <a:pt x="139" y="28"/>
                    <a:pt x="139" y="27"/>
                  </a:cubicBezTo>
                  <a:cubicBezTo>
                    <a:pt x="138" y="27"/>
                    <a:pt x="138" y="26"/>
                    <a:pt x="138" y="26"/>
                  </a:cubicBezTo>
                  <a:moveTo>
                    <a:pt x="112" y="28"/>
                  </a:moveTo>
                  <a:cubicBezTo>
                    <a:pt x="111" y="30"/>
                    <a:pt x="111" y="32"/>
                    <a:pt x="112" y="33"/>
                  </a:cubicBezTo>
                  <a:cubicBezTo>
                    <a:pt x="113" y="31"/>
                    <a:pt x="114" y="29"/>
                    <a:pt x="112" y="28"/>
                  </a:cubicBezTo>
                  <a:moveTo>
                    <a:pt x="142" y="29"/>
                  </a:moveTo>
                  <a:cubicBezTo>
                    <a:pt x="141" y="29"/>
                    <a:pt x="140" y="29"/>
                    <a:pt x="139" y="29"/>
                  </a:cubicBezTo>
                  <a:cubicBezTo>
                    <a:pt x="139" y="30"/>
                    <a:pt x="139" y="32"/>
                    <a:pt x="138" y="33"/>
                  </a:cubicBezTo>
                  <a:cubicBezTo>
                    <a:pt x="141" y="33"/>
                    <a:pt x="143" y="34"/>
                    <a:pt x="143" y="38"/>
                  </a:cubicBezTo>
                  <a:cubicBezTo>
                    <a:pt x="144" y="38"/>
                    <a:pt x="145" y="39"/>
                    <a:pt x="146" y="39"/>
                  </a:cubicBezTo>
                  <a:cubicBezTo>
                    <a:pt x="146" y="39"/>
                    <a:pt x="147" y="39"/>
                    <a:pt x="148" y="38"/>
                  </a:cubicBezTo>
                  <a:cubicBezTo>
                    <a:pt x="148" y="38"/>
                    <a:pt x="148" y="38"/>
                    <a:pt x="148" y="38"/>
                  </a:cubicBezTo>
                  <a:cubicBezTo>
                    <a:pt x="148" y="38"/>
                    <a:pt x="148" y="38"/>
                    <a:pt x="148" y="38"/>
                  </a:cubicBezTo>
                  <a:cubicBezTo>
                    <a:pt x="147" y="46"/>
                    <a:pt x="135" y="46"/>
                    <a:pt x="135" y="53"/>
                  </a:cubicBezTo>
                  <a:cubicBezTo>
                    <a:pt x="138" y="53"/>
                    <a:pt x="140" y="49"/>
                    <a:pt x="143" y="49"/>
                  </a:cubicBezTo>
                  <a:cubicBezTo>
                    <a:pt x="143" y="49"/>
                    <a:pt x="143" y="49"/>
                    <a:pt x="144" y="49"/>
                  </a:cubicBezTo>
                  <a:cubicBezTo>
                    <a:pt x="142" y="51"/>
                    <a:pt x="142" y="54"/>
                    <a:pt x="138" y="54"/>
                  </a:cubicBezTo>
                  <a:cubicBezTo>
                    <a:pt x="138" y="57"/>
                    <a:pt x="138" y="63"/>
                    <a:pt x="141" y="63"/>
                  </a:cubicBezTo>
                  <a:cubicBezTo>
                    <a:pt x="141" y="63"/>
                    <a:pt x="142" y="63"/>
                    <a:pt x="142" y="63"/>
                  </a:cubicBezTo>
                  <a:cubicBezTo>
                    <a:pt x="143" y="63"/>
                    <a:pt x="141" y="62"/>
                    <a:pt x="142" y="61"/>
                  </a:cubicBezTo>
                  <a:cubicBezTo>
                    <a:pt x="142" y="61"/>
                    <a:pt x="142" y="61"/>
                    <a:pt x="142" y="61"/>
                  </a:cubicBezTo>
                  <a:cubicBezTo>
                    <a:pt x="143" y="61"/>
                    <a:pt x="143" y="60"/>
                    <a:pt x="144" y="60"/>
                  </a:cubicBezTo>
                  <a:cubicBezTo>
                    <a:pt x="144" y="59"/>
                    <a:pt x="145" y="59"/>
                    <a:pt x="146" y="59"/>
                  </a:cubicBezTo>
                  <a:cubicBezTo>
                    <a:pt x="146" y="59"/>
                    <a:pt x="146" y="59"/>
                    <a:pt x="146" y="59"/>
                  </a:cubicBezTo>
                  <a:cubicBezTo>
                    <a:pt x="146" y="60"/>
                    <a:pt x="147" y="60"/>
                    <a:pt x="147" y="60"/>
                  </a:cubicBezTo>
                  <a:cubicBezTo>
                    <a:pt x="144" y="62"/>
                    <a:pt x="148" y="65"/>
                    <a:pt x="145" y="66"/>
                  </a:cubicBezTo>
                  <a:cubicBezTo>
                    <a:pt x="144" y="65"/>
                    <a:pt x="143" y="65"/>
                    <a:pt x="142" y="65"/>
                  </a:cubicBezTo>
                  <a:cubicBezTo>
                    <a:pt x="141" y="65"/>
                    <a:pt x="140" y="65"/>
                    <a:pt x="139" y="65"/>
                  </a:cubicBezTo>
                  <a:cubicBezTo>
                    <a:pt x="137" y="58"/>
                    <a:pt x="129" y="54"/>
                    <a:pt x="125" y="48"/>
                  </a:cubicBezTo>
                  <a:cubicBezTo>
                    <a:pt x="125" y="48"/>
                    <a:pt x="125" y="48"/>
                    <a:pt x="124" y="48"/>
                  </a:cubicBezTo>
                  <a:cubicBezTo>
                    <a:pt x="123" y="48"/>
                    <a:pt x="119" y="45"/>
                    <a:pt x="118" y="43"/>
                  </a:cubicBezTo>
                  <a:cubicBezTo>
                    <a:pt x="118" y="43"/>
                    <a:pt x="118" y="43"/>
                    <a:pt x="118" y="43"/>
                  </a:cubicBezTo>
                  <a:cubicBezTo>
                    <a:pt x="117" y="43"/>
                    <a:pt x="116" y="43"/>
                    <a:pt x="116" y="43"/>
                  </a:cubicBezTo>
                  <a:cubicBezTo>
                    <a:pt x="116" y="41"/>
                    <a:pt x="115" y="40"/>
                    <a:pt x="113" y="40"/>
                  </a:cubicBezTo>
                  <a:cubicBezTo>
                    <a:pt x="112" y="41"/>
                    <a:pt x="111" y="42"/>
                    <a:pt x="109" y="43"/>
                  </a:cubicBezTo>
                  <a:cubicBezTo>
                    <a:pt x="109" y="42"/>
                    <a:pt x="110" y="42"/>
                    <a:pt x="110" y="41"/>
                  </a:cubicBezTo>
                  <a:cubicBezTo>
                    <a:pt x="105" y="40"/>
                    <a:pt x="97" y="38"/>
                    <a:pt x="91" y="38"/>
                  </a:cubicBezTo>
                  <a:cubicBezTo>
                    <a:pt x="90" y="38"/>
                    <a:pt x="89" y="38"/>
                    <a:pt x="88" y="38"/>
                  </a:cubicBezTo>
                  <a:cubicBezTo>
                    <a:pt x="88" y="39"/>
                    <a:pt x="87" y="40"/>
                    <a:pt x="87" y="41"/>
                  </a:cubicBezTo>
                  <a:cubicBezTo>
                    <a:pt x="103" y="41"/>
                    <a:pt x="112" y="45"/>
                    <a:pt x="124" y="50"/>
                  </a:cubicBezTo>
                  <a:cubicBezTo>
                    <a:pt x="123" y="53"/>
                    <a:pt x="125" y="53"/>
                    <a:pt x="127" y="53"/>
                  </a:cubicBezTo>
                  <a:cubicBezTo>
                    <a:pt x="127" y="53"/>
                    <a:pt x="128" y="53"/>
                    <a:pt x="128" y="53"/>
                  </a:cubicBezTo>
                  <a:cubicBezTo>
                    <a:pt x="128" y="58"/>
                    <a:pt x="134" y="58"/>
                    <a:pt x="133" y="63"/>
                  </a:cubicBezTo>
                  <a:cubicBezTo>
                    <a:pt x="134" y="63"/>
                    <a:pt x="135" y="64"/>
                    <a:pt x="136" y="65"/>
                  </a:cubicBezTo>
                  <a:cubicBezTo>
                    <a:pt x="136" y="65"/>
                    <a:pt x="136" y="65"/>
                    <a:pt x="136" y="65"/>
                  </a:cubicBezTo>
                  <a:cubicBezTo>
                    <a:pt x="135" y="65"/>
                    <a:pt x="135" y="65"/>
                    <a:pt x="135" y="65"/>
                  </a:cubicBezTo>
                  <a:cubicBezTo>
                    <a:pt x="135" y="65"/>
                    <a:pt x="134" y="65"/>
                    <a:pt x="134" y="65"/>
                  </a:cubicBezTo>
                  <a:cubicBezTo>
                    <a:pt x="134" y="65"/>
                    <a:pt x="134" y="65"/>
                    <a:pt x="134" y="65"/>
                  </a:cubicBezTo>
                  <a:cubicBezTo>
                    <a:pt x="138" y="68"/>
                    <a:pt x="139" y="73"/>
                    <a:pt x="142" y="77"/>
                  </a:cubicBezTo>
                  <a:cubicBezTo>
                    <a:pt x="138" y="76"/>
                    <a:pt x="137" y="74"/>
                    <a:pt x="133" y="74"/>
                  </a:cubicBezTo>
                  <a:cubicBezTo>
                    <a:pt x="132" y="74"/>
                    <a:pt x="131" y="74"/>
                    <a:pt x="131" y="74"/>
                  </a:cubicBezTo>
                  <a:cubicBezTo>
                    <a:pt x="136" y="84"/>
                    <a:pt x="153" y="80"/>
                    <a:pt x="161" y="86"/>
                  </a:cubicBezTo>
                  <a:cubicBezTo>
                    <a:pt x="160" y="88"/>
                    <a:pt x="160" y="90"/>
                    <a:pt x="160" y="92"/>
                  </a:cubicBezTo>
                  <a:cubicBezTo>
                    <a:pt x="165" y="92"/>
                    <a:pt x="165" y="97"/>
                    <a:pt x="167" y="100"/>
                  </a:cubicBezTo>
                  <a:cubicBezTo>
                    <a:pt x="166" y="108"/>
                    <a:pt x="163" y="118"/>
                    <a:pt x="153" y="119"/>
                  </a:cubicBezTo>
                  <a:cubicBezTo>
                    <a:pt x="152" y="121"/>
                    <a:pt x="153" y="124"/>
                    <a:pt x="151" y="124"/>
                  </a:cubicBezTo>
                  <a:cubicBezTo>
                    <a:pt x="150" y="124"/>
                    <a:pt x="149" y="124"/>
                    <a:pt x="149" y="124"/>
                  </a:cubicBezTo>
                  <a:cubicBezTo>
                    <a:pt x="148" y="124"/>
                    <a:pt x="147" y="124"/>
                    <a:pt x="147" y="125"/>
                  </a:cubicBezTo>
                  <a:cubicBezTo>
                    <a:pt x="142" y="119"/>
                    <a:pt x="129" y="120"/>
                    <a:pt x="121" y="116"/>
                  </a:cubicBezTo>
                  <a:cubicBezTo>
                    <a:pt x="120" y="118"/>
                    <a:pt x="119" y="118"/>
                    <a:pt x="120" y="120"/>
                  </a:cubicBezTo>
                  <a:cubicBezTo>
                    <a:pt x="122" y="121"/>
                    <a:pt x="128" y="120"/>
                    <a:pt x="129" y="124"/>
                  </a:cubicBezTo>
                  <a:cubicBezTo>
                    <a:pt x="121" y="127"/>
                    <a:pt x="114" y="135"/>
                    <a:pt x="105" y="135"/>
                  </a:cubicBezTo>
                  <a:cubicBezTo>
                    <a:pt x="104" y="135"/>
                    <a:pt x="104" y="135"/>
                    <a:pt x="103" y="135"/>
                  </a:cubicBezTo>
                  <a:cubicBezTo>
                    <a:pt x="102" y="136"/>
                    <a:pt x="101" y="136"/>
                    <a:pt x="100" y="137"/>
                  </a:cubicBezTo>
                  <a:cubicBezTo>
                    <a:pt x="99" y="136"/>
                    <a:pt x="98" y="135"/>
                    <a:pt x="97" y="135"/>
                  </a:cubicBezTo>
                  <a:cubicBezTo>
                    <a:pt x="96" y="135"/>
                    <a:pt x="96" y="135"/>
                    <a:pt x="96" y="135"/>
                  </a:cubicBezTo>
                  <a:cubicBezTo>
                    <a:pt x="96" y="136"/>
                    <a:pt x="97" y="138"/>
                    <a:pt x="96" y="138"/>
                  </a:cubicBezTo>
                  <a:cubicBezTo>
                    <a:pt x="96" y="138"/>
                    <a:pt x="96" y="138"/>
                    <a:pt x="96" y="138"/>
                  </a:cubicBezTo>
                  <a:cubicBezTo>
                    <a:pt x="95" y="137"/>
                    <a:pt x="93" y="136"/>
                    <a:pt x="93" y="135"/>
                  </a:cubicBezTo>
                  <a:cubicBezTo>
                    <a:pt x="93" y="135"/>
                    <a:pt x="92" y="135"/>
                    <a:pt x="92" y="135"/>
                  </a:cubicBezTo>
                  <a:cubicBezTo>
                    <a:pt x="91" y="135"/>
                    <a:pt x="90" y="135"/>
                    <a:pt x="89" y="136"/>
                  </a:cubicBezTo>
                  <a:cubicBezTo>
                    <a:pt x="78" y="134"/>
                    <a:pt x="64" y="129"/>
                    <a:pt x="58" y="118"/>
                  </a:cubicBezTo>
                  <a:cubicBezTo>
                    <a:pt x="58" y="118"/>
                    <a:pt x="59" y="118"/>
                    <a:pt x="59" y="118"/>
                  </a:cubicBezTo>
                  <a:cubicBezTo>
                    <a:pt x="60" y="118"/>
                    <a:pt x="61" y="119"/>
                    <a:pt x="62" y="119"/>
                  </a:cubicBezTo>
                  <a:cubicBezTo>
                    <a:pt x="65" y="118"/>
                    <a:pt x="63" y="116"/>
                    <a:pt x="63" y="115"/>
                  </a:cubicBezTo>
                  <a:cubicBezTo>
                    <a:pt x="66" y="118"/>
                    <a:pt x="73" y="124"/>
                    <a:pt x="77" y="124"/>
                  </a:cubicBezTo>
                  <a:cubicBezTo>
                    <a:pt x="80" y="124"/>
                    <a:pt x="82" y="122"/>
                    <a:pt x="82" y="116"/>
                  </a:cubicBezTo>
                  <a:cubicBezTo>
                    <a:pt x="81" y="115"/>
                    <a:pt x="80" y="114"/>
                    <a:pt x="79" y="114"/>
                  </a:cubicBezTo>
                  <a:cubicBezTo>
                    <a:pt x="76" y="114"/>
                    <a:pt x="74" y="116"/>
                    <a:pt x="75" y="119"/>
                  </a:cubicBezTo>
                  <a:cubicBezTo>
                    <a:pt x="75" y="119"/>
                    <a:pt x="75" y="119"/>
                    <a:pt x="75" y="119"/>
                  </a:cubicBezTo>
                  <a:cubicBezTo>
                    <a:pt x="76" y="119"/>
                    <a:pt x="76" y="119"/>
                    <a:pt x="77" y="119"/>
                  </a:cubicBezTo>
                  <a:cubicBezTo>
                    <a:pt x="77" y="120"/>
                    <a:pt x="78" y="120"/>
                    <a:pt x="78" y="120"/>
                  </a:cubicBezTo>
                  <a:cubicBezTo>
                    <a:pt x="79" y="120"/>
                    <a:pt x="79" y="120"/>
                    <a:pt x="79" y="120"/>
                  </a:cubicBezTo>
                  <a:cubicBezTo>
                    <a:pt x="79" y="119"/>
                    <a:pt x="79" y="117"/>
                    <a:pt x="80" y="117"/>
                  </a:cubicBezTo>
                  <a:cubicBezTo>
                    <a:pt x="80" y="117"/>
                    <a:pt x="80" y="117"/>
                    <a:pt x="80" y="117"/>
                  </a:cubicBezTo>
                  <a:cubicBezTo>
                    <a:pt x="80" y="119"/>
                    <a:pt x="81" y="121"/>
                    <a:pt x="79" y="122"/>
                  </a:cubicBezTo>
                  <a:cubicBezTo>
                    <a:pt x="79" y="121"/>
                    <a:pt x="78" y="121"/>
                    <a:pt x="77" y="121"/>
                  </a:cubicBezTo>
                  <a:cubicBezTo>
                    <a:pt x="77" y="121"/>
                    <a:pt x="76" y="121"/>
                    <a:pt x="76" y="121"/>
                  </a:cubicBezTo>
                  <a:cubicBezTo>
                    <a:pt x="76" y="121"/>
                    <a:pt x="75" y="121"/>
                    <a:pt x="75" y="121"/>
                  </a:cubicBezTo>
                  <a:cubicBezTo>
                    <a:pt x="75" y="121"/>
                    <a:pt x="74" y="121"/>
                    <a:pt x="74" y="121"/>
                  </a:cubicBezTo>
                  <a:cubicBezTo>
                    <a:pt x="72" y="117"/>
                    <a:pt x="68" y="115"/>
                    <a:pt x="65" y="111"/>
                  </a:cubicBezTo>
                  <a:cubicBezTo>
                    <a:pt x="64" y="111"/>
                    <a:pt x="64" y="111"/>
                    <a:pt x="63" y="111"/>
                  </a:cubicBezTo>
                  <a:cubicBezTo>
                    <a:pt x="61" y="111"/>
                    <a:pt x="59" y="111"/>
                    <a:pt x="58" y="112"/>
                  </a:cubicBezTo>
                  <a:cubicBezTo>
                    <a:pt x="60" y="113"/>
                    <a:pt x="57" y="116"/>
                    <a:pt x="59" y="118"/>
                  </a:cubicBezTo>
                  <a:cubicBezTo>
                    <a:pt x="59" y="118"/>
                    <a:pt x="59" y="118"/>
                    <a:pt x="59" y="118"/>
                  </a:cubicBezTo>
                  <a:cubicBezTo>
                    <a:pt x="58" y="118"/>
                    <a:pt x="57" y="118"/>
                    <a:pt x="57" y="118"/>
                  </a:cubicBezTo>
                  <a:cubicBezTo>
                    <a:pt x="54" y="113"/>
                    <a:pt x="50" y="108"/>
                    <a:pt x="51" y="101"/>
                  </a:cubicBezTo>
                  <a:cubicBezTo>
                    <a:pt x="50" y="101"/>
                    <a:pt x="49" y="101"/>
                    <a:pt x="49" y="101"/>
                  </a:cubicBezTo>
                  <a:cubicBezTo>
                    <a:pt x="47" y="101"/>
                    <a:pt x="46" y="101"/>
                    <a:pt x="46" y="102"/>
                  </a:cubicBezTo>
                  <a:cubicBezTo>
                    <a:pt x="50" y="124"/>
                    <a:pt x="72" y="139"/>
                    <a:pt x="95" y="139"/>
                  </a:cubicBezTo>
                  <a:cubicBezTo>
                    <a:pt x="102" y="139"/>
                    <a:pt x="109" y="138"/>
                    <a:pt x="116" y="134"/>
                  </a:cubicBezTo>
                  <a:cubicBezTo>
                    <a:pt x="116" y="134"/>
                    <a:pt x="116" y="134"/>
                    <a:pt x="116" y="134"/>
                  </a:cubicBezTo>
                  <a:cubicBezTo>
                    <a:pt x="116" y="134"/>
                    <a:pt x="116" y="134"/>
                    <a:pt x="116" y="134"/>
                  </a:cubicBezTo>
                  <a:cubicBezTo>
                    <a:pt x="115" y="135"/>
                    <a:pt x="116" y="137"/>
                    <a:pt x="115" y="137"/>
                  </a:cubicBezTo>
                  <a:cubicBezTo>
                    <a:pt x="114" y="137"/>
                    <a:pt x="113" y="137"/>
                    <a:pt x="111" y="137"/>
                  </a:cubicBezTo>
                  <a:cubicBezTo>
                    <a:pt x="111" y="138"/>
                    <a:pt x="110" y="139"/>
                    <a:pt x="110" y="141"/>
                  </a:cubicBezTo>
                  <a:cubicBezTo>
                    <a:pt x="111" y="141"/>
                    <a:pt x="111" y="141"/>
                    <a:pt x="111" y="141"/>
                  </a:cubicBezTo>
                  <a:cubicBezTo>
                    <a:pt x="112" y="141"/>
                    <a:pt x="112" y="141"/>
                    <a:pt x="112" y="141"/>
                  </a:cubicBezTo>
                  <a:cubicBezTo>
                    <a:pt x="112" y="140"/>
                    <a:pt x="112" y="140"/>
                    <a:pt x="113" y="140"/>
                  </a:cubicBezTo>
                  <a:cubicBezTo>
                    <a:pt x="113" y="140"/>
                    <a:pt x="113" y="140"/>
                    <a:pt x="113" y="140"/>
                  </a:cubicBezTo>
                  <a:cubicBezTo>
                    <a:pt x="113" y="142"/>
                    <a:pt x="114" y="142"/>
                    <a:pt x="115" y="143"/>
                  </a:cubicBezTo>
                  <a:cubicBezTo>
                    <a:pt x="114" y="144"/>
                    <a:pt x="114" y="145"/>
                    <a:pt x="113" y="146"/>
                  </a:cubicBezTo>
                  <a:cubicBezTo>
                    <a:pt x="116" y="149"/>
                    <a:pt x="114" y="157"/>
                    <a:pt x="119" y="159"/>
                  </a:cubicBezTo>
                  <a:cubicBezTo>
                    <a:pt x="120" y="158"/>
                    <a:pt x="118" y="155"/>
                    <a:pt x="119" y="154"/>
                  </a:cubicBezTo>
                  <a:cubicBezTo>
                    <a:pt x="121" y="152"/>
                    <a:pt x="122" y="153"/>
                    <a:pt x="123" y="151"/>
                  </a:cubicBezTo>
                  <a:cubicBezTo>
                    <a:pt x="123" y="154"/>
                    <a:pt x="125" y="155"/>
                    <a:pt x="127" y="156"/>
                  </a:cubicBezTo>
                  <a:cubicBezTo>
                    <a:pt x="125" y="149"/>
                    <a:pt x="119" y="145"/>
                    <a:pt x="116" y="139"/>
                  </a:cubicBezTo>
                  <a:cubicBezTo>
                    <a:pt x="116" y="139"/>
                    <a:pt x="116" y="139"/>
                    <a:pt x="116" y="139"/>
                  </a:cubicBezTo>
                  <a:cubicBezTo>
                    <a:pt x="117" y="139"/>
                    <a:pt x="117" y="139"/>
                    <a:pt x="117" y="139"/>
                  </a:cubicBezTo>
                  <a:cubicBezTo>
                    <a:pt x="117" y="139"/>
                    <a:pt x="117" y="139"/>
                    <a:pt x="117" y="139"/>
                  </a:cubicBezTo>
                  <a:cubicBezTo>
                    <a:pt x="118" y="139"/>
                    <a:pt x="118" y="139"/>
                    <a:pt x="118" y="139"/>
                  </a:cubicBezTo>
                  <a:cubicBezTo>
                    <a:pt x="119" y="136"/>
                    <a:pt x="117" y="136"/>
                    <a:pt x="117" y="134"/>
                  </a:cubicBezTo>
                  <a:cubicBezTo>
                    <a:pt x="117" y="133"/>
                    <a:pt x="118" y="133"/>
                    <a:pt x="118" y="133"/>
                  </a:cubicBezTo>
                  <a:cubicBezTo>
                    <a:pt x="119" y="133"/>
                    <a:pt x="119" y="134"/>
                    <a:pt x="120" y="134"/>
                  </a:cubicBezTo>
                  <a:cubicBezTo>
                    <a:pt x="120" y="134"/>
                    <a:pt x="121" y="134"/>
                    <a:pt x="121" y="134"/>
                  </a:cubicBezTo>
                  <a:cubicBezTo>
                    <a:pt x="122" y="134"/>
                    <a:pt x="122" y="134"/>
                    <a:pt x="122" y="134"/>
                  </a:cubicBezTo>
                  <a:cubicBezTo>
                    <a:pt x="121" y="131"/>
                    <a:pt x="124" y="131"/>
                    <a:pt x="125" y="129"/>
                  </a:cubicBezTo>
                  <a:cubicBezTo>
                    <a:pt x="127" y="126"/>
                    <a:pt x="131" y="125"/>
                    <a:pt x="135" y="125"/>
                  </a:cubicBezTo>
                  <a:cubicBezTo>
                    <a:pt x="141" y="125"/>
                    <a:pt x="147" y="127"/>
                    <a:pt x="154" y="128"/>
                  </a:cubicBezTo>
                  <a:cubicBezTo>
                    <a:pt x="154" y="125"/>
                    <a:pt x="154" y="122"/>
                    <a:pt x="156" y="121"/>
                  </a:cubicBezTo>
                  <a:cubicBezTo>
                    <a:pt x="170" y="121"/>
                    <a:pt x="174" y="96"/>
                    <a:pt x="163" y="88"/>
                  </a:cubicBezTo>
                  <a:cubicBezTo>
                    <a:pt x="164" y="87"/>
                    <a:pt x="164" y="85"/>
                    <a:pt x="164" y="83"/>
                  </a:cubicBezTo>
                  <a:cubicBezTo>
                    <a:pt x="160" y="81"/>
                    <a:pt x="153" y="81"/>
                    <a:pt x="150" y="78"/>
                  </a:cubicBezTo>
                  <a:cubicBezTo>
                    <a:pt x="151" y="77"/>
                    <a:pt x="153" y="78"/>
                    <a:pt x="153" y="76"/>
                  </a:cubicBezTo>
                  <a:cubicBezTo>
                    <a:pt x="152" y="75"/>
                    <a:pt x="151" y="75"/>
                    <a:pt x="151" y="75"/>
                  </a:cubicBezTo>
                  <a:cubicBezTo>
                    <a:pt x="150" y="75"/>
                    <a:pt x="149" y="75"/>
                    <a:pt x="148" y="76"/>
                  </a:cubicBezTo>
                  <a:cubicBezTo>
                    <a:pt x="147" y="76"/>
                    <a:pt x="147" y="76"/>
                    <a:pt x="146" y="76"/>
                  </a:cubicBezTo>
                  <a:cubicBezTo>
                    <a:pt x="145" y="76"/>
                    <a:pt x="145" y="76"/>
                    <a:pt x="144" y="76"/>
                  </a:cubicBezTo>
                  <a:cubicBezTo>
                    <a:pt x="144" y="80"/>
                    <a:pt x="150" y="76"/>
                    <a:pt x="149" y="79"/>
                  </a:cubicBezTo>
                  <a:cubicBezTo>
                    <a:pt x="147" y="79"/>
                    <a:pt x="146" y="78"/>
                    <a:pt x="144" y="78"/>
                  </a:cubicBezTo>
                  <a:cubicBezTo>
                    <a:pt x="144" y="78"/>
                    <a:pt x="144" y="78"/>
                    <a:pt x="143" y="78"/>
                  </a:cubicBezTo>
                  <a:cubicBezTo>
                    <a:pt x="145" y="76"/>
                    <a:pt x="143" y="74"/>
                    <a:pt x="143" y="72"/>
                  </a:cubicBezTo>
                  <a:cubicBezTo>
                    <a:pt x="143" y="72"/>
                    <a:pt x="144" y="73"/>
                    <a:pt x="144" y="73"/>
                  </a:cubicBezTo>
                  <a:cubicBezTo>
                    <a:pt x="144" y="73"/>
                    <a:pt x="145" y="73"/>
                    <a:pt x="145" y="72"/>
                  </a:cubicBezTo>
                  <a:cubicBezTo>
                    <a:pt x="145" y="70"/>
                    <a:pt x="143" y="71"/>
                    <a:pt x="143" y="69"/>
                  </a:cubicBezTo>
                  <a:cubicBezTo>
                    <a:pt x="143" y="69"/>
                    <a:pt x="143" y="69"/>
                    <a:pt x="143" y="69"/>
                  </a:cubicBezTo>
                  <a:cubicBezTo>
                    <a:pt x="144" y="69"/>
                    <a:pt x="144" y="68"/>
                    <a:pt x="145" y="68"/>
                  </a:cubicBezTo>
                  <a:cubicBezTo>
                    <a:pt x="146" y="69"/>
                    <a:pt x="146" y="70"/>
                    <a:pt x="148" y="71"/>
                  </a:cubicBezTo>
                  <a:cubicBezTo>
                    <a:pt x="148" y="71"/>
                    <a:pt x="148" y="71"/>
                    <a:pt x="148" y="71"/>
                  </a:cubicBezTo>
                  <a:cubicBezTo>
                    <a:pt x="148" y="71"/>
                    <a:pt x="148" y="71"/>
                    <a:pt x="148" y="71"/>
                  </a:cubicBezTo>
                  <a:cubicBezTo>
                    <a:pt x="148" y="71"/>
                    <a:pt x="148" y="71"/>
                    <a:pt x="148" y="71"/>
                  </a:cubicBezTo>
                  <a:cubicBezTo>
                    <a:pt x="146" y="71"/>
                    <a:pt x="147" y="73"/>
                    <a:pt x="147" y="74"/>
                  </a:cubicBezTo>
                  <a:cubicBezTo>
                    <a:pt x="147" y="74"/>
                    <a:pt x="147" y="74"/>
                    <a:pt x="147" y="74"/>
                  </a:cubicBezTo>
                  <a:cubicBezTo>
                    <a:pt x="147" y="74"/>
                    <a:pt x="148" y="74"/>
                    <a:pt x="148" y="74"/>
                  </a:cubicBezTo>
                  <a:cubicBezTo>
                    <a:pt x="148" y="74"/>
                    <a:pt x="148" y="74"/>
                    <a:pt x="149" y="74"/>
                  </a:cubicBezTo>
                  <a:cubicBezTo>
                    <a:pt x="149" y="74"/>
                    <a:pt x="150" y="74"/>
                    <a:pt x="151" y="73"/>
                  </a:cubicBezTo>
                  <a:cubicBezTo>
                    <a:pt x="151" y="72"/>
                    <a:pt x="149" y="71"/>
                    <a:pt x="150" y="69"/>
                  </a:cubicBezTo>
                  <a:cubicBezTo>
                    <a:pt x="150" y="69"/>
                    <a:pt x="151" y="69"/>
                    <a:pt x="151" y="69"/>
                  </a:cubicBezTo>
                  <a:cubicBezTo>
                    <a:pt x="152" y="69"/>
                    <a:pt x="151" y="68"/>
                    <a:pt x="151" y="67"/>
                  </a:cubicBezTo>
                  <a:cubicBezTo>
                    <a:pt x="155" y="65"/>
                    <a:pt x="164" y="65"/>
                    <a:pt x="162" y="59"/>
                  </a:cubicBezTo>
                  <a:cubicBezTo>
                    <a:pt x="157" y="61"/>
                    <a:pt x="152" y="65"/>
                    <a:pt x="148" y="65"/>
                  </a:cubicBezTo>
                  <a:cubicBezTo>
                    <a:pt x="147" y="65"/>
                    <a:pt x="147" y="65"/>
                    <a:pt x="147" y="65"/>
                  </a:cubicBezTo>
                  <a:cubicBezTo>
                    <a:pt x="152" y="62"/>
                    <a:pt x="154" y="58"/>
                    <a:pt x="160" y="56"/>
                  </a:cubicBezTo>
                  <a:cubicBezTo>
                    <a:pt x="160" y="54"/>
                    <a:pt x="159" y="54"/>
                    <a:pt x="159" y="52"/>
                  </a:cubicBezTo>
                  <a:cubicBezTo>
                    <a:pt x="159" y="52"/>
                    <a:pt x="158" y="52"/>
                    <a:pt x="158" y="52"/>
                  </a:cubicBezTo>
                  <a:cubicBezTo>
                    <a:pt x="157" y="52"/>
                    <a:pt x="157" y="52"/>
                    <a:pt x="156" y="52"/>
                  </a:cubicBezTo>
                  <a:cubicBezTo>
                    <a:pt x="156" y="52"/>
                    <a:pt x="155" y="53"/>
                    <a:pt x="155" y="53"/>
                  </a:cubicBezTo>
                  <a:cubicBezTo>
                    <a:pt x="155" y="53"/>
                    <a:pt x="154" y="52"/>
                    <a:pt x="154" y="52"/>
                  </a:cubicBezTo>
                  <a:cubicBezTo>
                    <a:pt x="153" y="54"/>
                    <a:pt x="151" y="56"/>
                    <a:pt x="149" y="57"/>
                  </a:cubicBezTo>
                  <a:cubicBezTo>
                    <a:pt x="149" y="57"/>
                    <a:pt x="150" y="57"/>
                    <a:pt x="150" y="57"/>
                  </a:cubicBezTo>
                  <a:cubicBezTo>
                    <a:pt x="151" y="57"/>
                    <a:pt x="151" y="57"/>
                    <a:pt x="152" y="57"/>
                  </a:cubicBezTo>
                  <a:cubicBezTo>
                    <a:pt x="152" y="56"/>
                    <a:pt x="153" y="56"/>
                    <a:pt x="154" y="56"/>
                  </a:cubicBezTo>
                  <a:cubicBezTo>
                    <a:pt x="154" y="56"/>
                    <a:pt x="154" y="56"/>
                    <a:pt x="154" y="56"/>
                  </a:cubicBezTo>
                  <a:cubicBezTo>
                    <a:pt x="153" y="57"/>
                    <a:pt x="152" y="59"/>
                    <a:pt x="149" y="59"/>
                  </a:cubicBezTo>
                  <a:cubicBezTo>
                    <a:pt x="149" y="59"/>
                    <a:pt x="149" y="59"/>
                    <a:pt x="149" y="59"/>
                  </a:cubicBezTo>
                  <a:cubicBezTo>
                    <a:pt x="149" y="57"/>
                    <a:pt x="148" y="56"/>
                    <a:pt x="147" y="56"/>
                  </a:cubicBezTo>
                  <a:cubicBezTo>
                    <a:pt x="145" y="56"/>
                    <a:pt x="145" y="58"/>
                    <a:pt x="145" y="59"/>
                  </a:cubicBezTo>
                  <a:cubicBezTo>
                    <a:pt x="144" y="58"/>
                    <a:pt x="144" y="57"/>
                    <a:pt x="143" y="57"/>
                  </a:cubicBezTo>
                  <a:cubicBezTo>
                    <a:pt x="142" y="57"/>
                    <a:pt x="142" y="57"/>
                    <a:pt x="142" y="58"/>
                  </a:cubicBezTo>
                  <a:cubicBezTo>
                    <a:pt x="140" y="54"/>
                    <a:pt x="144" y="52"/>
                    <a:pt x="148" y="52"/>
                  </a:cubicBezTo>
                  <a:cubicBezTo>
                    <a:pt x="154" y="48"/>
                    <a:pt x="155" y="44"/>
                    <a:pt x="150" y="38"/>
                  </a:cubicBezTo>
                  <a:cubicBezTo>
                    <a:pt x="149" y="38"/>
                    <a:pt x="149" y="38"/>
                    <a:pt x="149" y="38"/>
                  </a:cubicBezTo>
                  <a:cubicBezTo>
                    <a:pt x="148" y="38"/>
                    <a:pt x="148" y="37"/>
                    <a:pt x="148" y="37"/>
                  </a:cubicBezTo>
                  <a:cubicBezTo>
                    <a:pt x="147" y="37"/>
                    <a:pt x="147" y="36"/>
                    <a:pt x="146" y="36"/>
                  </a:cubicBezTo>
                  <a:cubicBezTo>
                    <a:pt x="146" y="36"/>
                    <a:pt x="146" y="37"/>
                    <a:pt x="146" y="37"/>
                  </a:cubicBezTo>
                  <a:cubicBezTo>
                    <a:pt x="145" y="33"/>
                    <a:pt x="141" y="32"/>
                    <a:pt x="142" y="29"/>
                  </a:cubicBezTo>
                  <a:moveTo>
                    <a:pt x="95" y="34"/>
                  </a:moveTo>
                  <a:cubicBezTo>
                    <a:pt x="95" y="34"/>
                    <a:pt x="94" y="34"/>
                    <a:pt x="94" y="34"/>
                  </a:cubicBezTo>
                  <a:cubicBezTo>
                    <a:pt x="94" y="34"/>
                    <a:pt x="94" y="34"/>
                    <a:pt x="94" y="34"/>
                  </a:cubicBezTo>
                  <a:cubicBezTo>
                    <a:pt x="94" y="35"/>
                    <a:pt x="94" y="35"/>
                    <a:pt x="94" y="35"/>
                  </a:cubicBezTo>
                  <a:cubicBezTo>
                    <a:pt x="95" y="35"/>
                    <a:pt x="95" y="35"/>
                    <a:pt x="95" y="35"/>
                  </a:cubicBezTo>
                  <a:cubicBezTo>
                    <a:pt x="96" y="34"/>
                    <a:pt x="96" y="34"/>
                    <a:pt x="95" y="34"/>
                  </a:cubicBezTo>
                  <a:moveTo>
                    <a:pt x="139" y="35"/>
                  </a:moveTo>
                  <a:cubicBezTo>
                    <a:pt x="138" y="39"/>
                    <a:pt x="134" y="42"/>
                    <a:pt x="134" y="46"/>
                  </a:cubicBezTo>
                  <a:cubicBezTo>
                    <a:pt x="134" y="46"/>
                    <a:pt x="133" y="46"/>
                    <a:pt x="133" y="46"/>
                  </a:cubicBezTo>
                  <a:cubicBezTo>
                    <a:pt x="132" y="46"/>
                    <a:pt x="131" y="47"/>
                    <a:pt x="130" y="48"/>
                  </a:cubicBezTo>
                  <a:cubicBezTo>
                    <a:pt x="130" y="48"/>
                    <a:pt x="131" y="48"/>
                    <a:pt x="131" y="49"/>
                  </a:cubicBezTo>
                  <a:cubicBezTo>
                    <a:pt x="135" y="47"/>
                    <a:pt x="141" y="41"/>
                    <a:pt x="140" y="38"/>
                  </a:cubicBezTo>
                  <a:cubicBezTo>
                    <a:pt x="141" y="38"/>
                    <a:pt x="141" y="39"/>
                    <a:pt x="142" y="39"/>
                  </a:cubicBezTo>
                  <a:cubicBezTo>
                    <a:pt x="142" y="39"/>
                    <a:pt x="142" y="39"/>
                    <a:pt x="143" y="39"/>
                  </a:cubicBezTo>
                  <a:cubicBezTo>
                    <a:pt x="143" y="36"/>
                    <a:pt x="141" y="36"/>
                    <a:pt x="139" y="35"/>
                  </a:cubicBezTo>
                  <a:moveTo>
                    <a:pt x="97" y="35"/>
                  </a:moveTo>
                  <a:cubicBezTo>
                    <a:pt x="97" y="35"/>
                    <a:pt x="97" y="35"/>
                    <a:pt x="97" y="36"/>
                  </a:cubicBezTo>
                  <a:cubicBezTo>
                    <a:pt x="97" y="36"/>
                    <a:pt x="98" y="36"/>
                    <a:pt x="98" y="36"/>
                  </a:cubicBezTo>
                  <a:cubicBezTo>
                    <a:pt x="98" y="36"/>
                    <a:pt x="98" y="35"/>
                    <a:pt x="98" y="35"/>
                  </a:cubicBezTo>
                  <a:cubicBezTo>
                    <a:pt x="98" y="35"/>
                    <a:pt x="98" y="35"/>
                    <a:pt x="97" y="35"/>
                  </a:cubicBezTo>
                  <a:moveTo>
                    <a:pt x="110" y="37"/>
                  </a:moveTo>
                  <a:cubicBezTo>
                    <a:pt x="110" y="37"/>
                    <a:pt x="110" y="37"/>
                    <a:pt x="109" y="37"/>
                  </a:cubicBezTo>
                  <a:cubicBezTo>
                    <a:pt x="109" y="37"/>
                    <a:pt x="109" y="37"/>
                    <a:pt x="109" y="37"/>
                  </a:cubicBezTo>
                  <a:cubicBezTo>
                    <a:pt x="109" y="38"/>
                    <a:pt x="109" y="38"/>
                    <a:pt x="109" y="38"/>
                  </a:cubicBezTo>
                  <a:cubicBezTo>
                    <a:pt x="110" y="38"/>
                    <a:pt x="110" y="38"/>
                    <a:pt x="110" y="38"/>
                  </a:cubicBezTo>
                  <a:cubicBezTo>
                    <a:pt x="111" y="37"/>
                    <a:pt x="111" y="37"/>
                    <a:pt x="110" y="37"/>
                  </a:cubicBezTo>
                  <a:moveTo>
                    <a:pt x="81" y="38"/>
                  </a:moveTo>
                  <a:cubicBezTo>
                    <a:pt x="81" y="39"/>
                    <a:pt x="81" y="40"/>
                    <a:pt x="79" y="41"/>
                  </a:cubicBezTo>
                  <a:cubicBezTo>
                    <a:pt x="79" y="40"/>
                    <a:pt x="79" y="40"/>
                    <a:pt x="79" y="39"/>
                  </a:cubicBezTo>
                  <a:cubicBezTo>
                    <a:pt x="77" y="39"/>
                    <a:pt x="77" y="42"/>
                    <a:pt x="76" y="43"/>
                  </a:cubicBezTo>
                  <a:cubicBezTo>
                    <a:pt x="72" y="44"/>
                    <a:pt x="65" y="48"/>
                    <a:pt x="61" y="52"/>
                  </a:cubicBezTo>
                  <a:cubicBezTo>
                    <a:pt x="62" y="53"/>
                    <a:pt x="62" y="53"/>
                    <a:pt x="62" y="53"/>
                  </a:cubicBezTo>
                  <a:cubicBezTo>
                    <a:pt x="70" y="50"/>
                    <a:pt x="76" y="44"/>
                    <a:pt x="84" y="42"/>
                  </a:cubicBezTo>
                  <a:cubicBezTo>
                    <a:pt x="84" y="40"/>
                    <a:pt x="82" y="39"/>
                    <a:pt x="81" y="38"/>
                  </a:cubicBezTo>
                  <a:moveTo>
                    <a:pt x="86" y="41"/>
                  </a:moveTo>
                  <a:cubicBezTo>
                    <a:pt x="85" y="41"/>
                    <a:pt x="85" y="41"/>
                    <a:pt x="85" y="41"/>
                  </a:cubicBezTo>
                  <a:cubicBezTo>
                    <a:pt x="85" y="41"/>
                    <a:pt x="85" y="41"/>
                    <a:pt x="85" y="42"/>
                  </a:cubicBezTo>
                  <a:cubicBezTo>
                    <a:pt x="86" y="42"/>
                    <a:pt x="87" y="42"/>
                    <a:pt x="86" y="41"/>
                  </a:cubicBezTo>
                  <a:moveTo>
                    <a:pt x="98" y="46"/>
                  </a:moveTo>
                  <a:cubicBezTo>
                    <a:pt x="98" y="46"/>
                    <a:pt x="98" y="46"/>
                    <a:pt x="98" y="46"/>
                  </a:cubicBezTo>
                  <a:cubicBezTo>
                    <a:pt x="98" y="46"/>
                    <a:pt x="98" y="46"/>
                    <a:pt x="98" y="46"/>
                  </a:cubicBezTo>
                  <a:moveTo>
                    <a:pt x="98" y="46"/>
                  </a:moveTo>
                  <a:cubicBezTo>
                    <a:pt x="94" y="48"/>
                    <a:pt x="90" y="48"/>
                    <a:pt x="88" y="51"/>
                  </a:cubicBezTo>
                  <a:cubicBezTo>
                    <a:pt x="88" y="51"/>
                    <a:pt x="88" y="51"/>
                    <a:pt x="88" y="51"/>
                  </a:cubicBezTo>
                  <a:cubicBezTo>
                    <a:pt x="89" y="51"/>
                    <a:pt x="89" y="52"/>
                    <a:pt x="90" y="52"/>
                  </a:cubicBezTo>
                  <a:cubicBezTo>
                    <a:pt x="90" y="50"/>
                    <a:pt x="92" y="49"/>
                    <a:pt x="94" y="49"/>
                  </a:cubicBezTo>
                  <a:cubicBezTo>
                    <a:pt x="96" y="49"/>
                    <a:pt x="99" y="52"/>
                    <a:pt x="98" y="55"/>
                  </a:cubicBezTo>
                  <a:cubicBezTo>
                    <a:pt x="97" y="56"/>
                    <a:pt x="97" y="57"/>
                    <a:pt x="96" y="57"/>
                  </a:cubicBezTo>
                  <a:cubicBezTo>
                    <a:pt x="96" y="57"/>
                    <a:pt x="96" y="57"/>
                    <a:pt x="96" y="57"/>
                  </a:cubicBezTo>
                  <a:cubicBezTo>
                    <a:pt x="96" y="55"/>
                    <a:pt x="97" y="52"/>
                    <a:pt x="95" y="52"/>
                  </a:cubicBezTo>
                  <a:cubicBezTo>
                    <a:pt x="95" y="52"/>
                    <a:pt x="95" y="52"/>
                    <a:pt x="95" y="52"/>
                  </a:cubicBezTo>
                  <a:cubicBezTo>
                    <a:pt x="92" y="53"/>
                    <a:pt x="92" y="57"/>
                    <a:pt x="94" y="59"/>
                  </a:cubicBezTo>
                  <a:cubicBezTo>
                    <a:pt x="94" y="59"/>
                    <a:pt x="95" y="59"/>
                    <a:pt x="95" y="59"/>
                  </a:cubicBezTo>
                  <a:cubicBezTo>
                    <a:pt x="96" y="59"/>
                    <a:pt x="97" y="58"/>
                    <a:pt x="98" y="58"/>
                  </a:cubicBezTo>
                  <a:cubicBezTo>
                    <a:pt x="98" y="57"/>
                    <a:pt x="99" y="57"/>
                    <a:pt x="99" y="57"/>
                  </a:cubicBezTo>
                  <a:cubicBezTo>
                    <a:pt x="100" y="57"/>
                    <a:pt x="100" y="57"/>
                    <a:pt x="100" y="57"/>
                  </a:cubicBezTo>
                  <a:cubicBezTo>
                    <a:pt x="100" y="54"/>
                    <a:pt x="102" y="50"/>
                    <a:pt x="100" y="48"/>
                  </a:cubicBezTo>
                  <a:cubicBezTo>
                    <a:pt x="99" y="48"/>
                    <a:pt x="98" y="48"/>
                    <a:pt x="98" y="48"/>
                  </a:cubicBezTo>
                  <a:cubicBezTo>
                    <a:pt x="98" y="48"/>
                    <a:pt x="97" y="48"/>
                    <a:pt x="98" y="46"/>
                  </a:cubicBezTo>
                  <a:moveTo>
                    <a:pt x="82" y="47"/>
                  </a:moveTo>
                  <a:cubicBezTo>
                    <a:pt x="81" y="47"/>
                    <a:pt x="80" y="47"/>
                    <a:pt x="79" y="47"/>
                  </a:cubicBezTo>
                  <a:cubicBezTo>
                    <a:pt x="76" y="51"/>
                    <a:pt x="80" y="55"/>
                    <a:pt x="84" y="55"/>
                  </a:cubicBezTo>
                  <a:cubicBezTo>
                    <a:pt x="85" y="55"/>
                    <a:pt x="87" y="54"/>
                    <a:pt x="87" y="52"/>
                  </a:cubicBezTo>
                  <a:cubicBezTo>
                    <a:pt x="87" y="52"/>
                    <a:pt x="86" y="52"/>
                    <a:pt x="86" y="52"/>
                  </a:cubicBezTo>
                  <a:cubicBezTo>
                    <a:pt x="85" y="52"/>
                    <a:pt x="85" y="52"/>
                    <a:pt x="84" y="52"/>
                  </a:cubicBezTo>
                  <a:cubicBezTo>
                    <a:pt x="83" y="53"/>
                    <a:pt x="83" y="53"/>
                    <a:pt x="82" y="53"/>
                  </a:cubicBezTo>
                  <a:cubicBezTo>
                    <a:pt x="82" y="53"/>
                    <a:pt x="82" y="53"/>
                    <a:pt x="81" y="52"/>
                  </a:cubicBezTo>
                  <a:cubicBezTo>
                    <a:pt x="82" y="51"/>
                    <a:pt x="85" y="51"/>
                    <a:pt x="84" y="48"/>
                  </a:cubicBezTo>
                  <a:cubicBezTo>
                    <a:pt x="83" y="47"/>
                    <a:pt x="83" y="47"/>
                    <a:pt x="82" y="47"/>
                  </a:cubicBezTo>
                  <a:moveTo>
                    <a:pt x="35" y="48"/>
                  </a:moveTo>
                  <a:cubicBezTo>
                    <a:pt x="34" y="48"/>
                    <a:pt x="34" y="48"/>
                    <a:pt x="34" y="48"/>
                  </a:cubicBezTo>
                  <a:cubicBezTo>
                    <a:pt x="34" y="51"/>
                    <a:pt x="33" y="52"/>
                    <a:pt x="32" y="56"/>
                  </a:cubicBezTo>
                  <a:cubicBezTo>
                    <a:pt x="18" y="58"/>
                    <a:pt x="14" y="78"/>
                    <a:pt x="25" y="87"/>
                  </a:cubicBezTo>
                  <a:cubicBezTo>
                    <a:pt x="25" y="90"/>
                    <a:pt x="22" y="94"/>
                    <a:pt x="27" y="94"/>
                  </a:cubicBezTo>
                  <a:cubicBezTo>
                    <a:pt x="28" y="92"/>
                    <a:pt x="26" y="87"/>
                    <a:pt x="28" y="86"/>
                  </a:cubicBezTo>
                  <a:cubicBezTo>
                    <a:pt x="17" y="81"/>
                    <a:pt x="21" y="57"/>
                    <a:pt x="35" y="57"/>
                  </a:cubicBezTo>
                  <a:cubicBezTo>
                    <a:pt x="34" y="53"/>
                    <a:pt x="40" y="54"/>
                    <a:pt x="39" y="49"/>
                  </a:cubicBezTo>
                  <a:cubicBezTo>
                    <a:pt x="38" y="49"/>
                    <a:pt x="36" y="48"/>
                    <a:pt x="35" y="48"/>
                  </a:cubicBezTo>
                  <a:moveTo>
                    <a:pt x="112" y="51"/>
                  </a:moveTo>
                  <a:cubicBezTo>
                    <a:pt x="107" y="52"/>
                    <a:pt x="104" y="59"/>
                    <a:pt x="109" y="63"/>
                  </a:cubicBezTo>
                  <a:cubicBezTo>
                    <a:pt x="111" y="62"/>
                    <a:pt x="113" y="62"/>
                    <a:pt x="114" y="61"/>
                  </a:cubicBezTo>
                  <a:cubicBezTo>
                    <a:pt x="115" y="59"/>
                    <a:pt x="114" y="58"/>
                    <a:pt x="112" y="58"/>
                  </a:cubicBezTo>
                  <a:cubicBezTo>
                    <a:pt x="112" y="58"/>
                    <a:pt x="111" y="58"/>
                    <a:pt x="110" y="59"/>
                  </a:cubicBezTo>
                  <a:cubicBezTo>
                    <a:pt x="110" y="60"/>
                    <a:pt x="111" y="60"/>
                    <a:pt x="110" y="61"/>
                  </a:cubicBezTo>
                  <a:cubicBezTo>
                    <a:pt x="109" y="60"/>
                    <a:pt x="108" y="59"/>
                    <a:pt x="108" y="58"/>
                  </a:cubicBezTo>
                  <a:cubicBezTo>
                    <a:pt x="109" y="57"/>
                    <a:pt x="108" y="56"/>
                    <a:pt x="109" y="55"/>
                  </a:cubicBezTo>
                  <a:cubicBezTo>
                    <a:pt x="109" y="55"/>
                    <a:pt x="109" y="55"/>
                    <a:pt x="110" y="55"/>
                  </a:cubicBezTo>
                  <a:cubicBezTo>
                    <a:pt x="110" y="55"/>
                    <a:pt x="111" y="55"/>
                    <a:pt x="111" y="55"/>
                  </a:cubicBezTo>
                  <a:cubicBezTo>
                    <a:pt x="112" y="55"/>
                    <a:pt x="112" y="54"/>
                    <a:pt x="113" y="54"/>
                  </a:cubicBezTo>
                  <a:cubicBezTo>
                    <a:pt x="113" y="54"/>
                    <a:pt x="113" y="54"/>
                    <a:pt x="113" y="54"/>
                  </a:cubicBezTo>
                  <a:cubicBezTo>
                    <a:pt x="117" y="57"/>
                    <a:pt x="120" y="66"/>
                    <a:pt x="125" y="66"/>
                  </a:cubicBezTo>
                  <a:cubicBezTo>
                    <a:pt x="126" y="66"/>
                    <a:pt x="128" y="65"/>
                    <a:pt x="129" y="64"/>
                  </a:cubicBezTo>
                  <a:cubicBezTo>
                    <a:pt x="129" y="63"/>
                    <a:pt x="129" y="62"/>
                    <a:pt x="129" y="61"/>
                  </a:cubicBezTo>
                  <a:cubicBezTo>
                    <a:pt x="129" y="61"/>
                    <a:pt x="129" y="61"/>
                    <a:pt x="129" y="61"/>
                  </a:cubicBezTo>
                  <a:cubicBezTo>
                    <a:pt x="127" y="61"/>
                    <a:pt x="127" y="59"/>
                    <a:pt x="125" y="59"/>
                  </a:cubicBezTo>
                  <a:cubicBezTo>
                    <a:pt x="124" y="61"/>
                    <a:pt x="127" y="60"/>
                    <a:pt x="127" y="62"/>
                  </a:cubicBezTo>
                  <a:cubicBezTo>
                    <a:pt x="126" y="63"/>
                    <a:pt x="126" y="63"/>
                    <a:pt x="124" y="63"/>
                  </a:cubicBezTo>
                  <a:cubicBezTo>
                    <a:pt x="124" y="63"/>
                    <a:pt x="124" y="63"/>
                    <a:pt x="124" y="63"/>
                  </a:cubicBezTo>
                  <a:cubicBezTo>
                    <a:pt x="122" y="61"/>
                    <a:pt x="118" y="59"/>
                    <a:pt x="119" y="55"/>
                  </a:cubicBezTo>
                  <a:cubicBezTo>
                    <a:pt x="119" y="55"/>
                    <a:pt x="119" y="55"/>
                    <a:pt x="119" y="55"/>
                  </a:cubicBezTo>
                  <a:cubicBezTo>
                    <a:pt x="117" y="55"/>
                    <a:pt x="115" y="52"/>
                    <a:pt x="112" y="51"/>
                  </a:cubicBezTo>
                  <a:moveTo>
                    <a:pt x="104" y="52"/>
                  </a:moveTo>
                  <a:cubicBezTo>
                    <a:pt x="104" y="52"/>
                    <a:pt x="104" y="52"/>
                    <a:pt x="104" y="53"/>
                  </a:cubicBezTo>
                  <a:cubicBezTo>
                    <a:pt x="104" y="53"/>
                    <a:pt x="104" y="53"/>
                    <a:pt x="104" y="53"/>
                  </a:cubicBezTo>
                  <a:cubicBezTo>
                    <a:pt x="105" y="53"/>
                    <a:pt x="105" y="53"/>
                    <a:pt x="105" y="53"/>
                  </a:cubicBezTo>
                  <a:cubicBezTo>
                    <a:pt x="105" y="53"/>
                    <a:pt x="104" y="52"/>
                    <a:pt x="104" y="52"/>
                  </a:cubicBezTo>
                  <a:moveTo>
                    <a:pt x="174" y="53"/>
                  </a:moveTo>
                  <a:cubicBezTo>
                    <a:pt x="174" y="53"/>
                    <a:pt x="174" y="53"/>
                    <a:pt x="174" y="53"/>
                  </a:cubicBezTo>
                  <a:cubicBezTo>
                    <a:pt x="174" y="53"/>
                    <a:pt x="174" y="54"/>
                    <a:pt x="174" y="54"/>
                  </a:cubicBezTo>
                  <a:cubicBezTo>
                    <a:pt x="175" y="54"/>
                    <a:pt x="175" y="54"/>
                    <a:pt x="175" y="54"/>
                  </a:cubicBezTo>
                  <a:cubicBezTo>
                    <a:pt x="175" y="54"/>
                    <a:pt x="175" y="54"/>
                    <a:pt x="175" y="53"/>
                  </a:cubicBezTo>
                  <a:cubicBezTo>
                    <a:pt x="175" y="53"/>
                    <a:pt x="175" y="53"/>
                    <a:pt x="174" y="53"/>
                  </a:cubicBezTo>
                  <a:moveTo>
                    <a:pt x="103" y="54"/>
                  </a:moveTo>
                  <a:cubicBezTo>
                    <a:pt x="103" y="54"/>
                    <a:pt x="103" y="54"/>
                    <a:pt x="102" y="54"/>
                  </a:cubicBezTo>
                  <a:cubicBezTo>
                    <a:pt x="102" y="54"/>
                    <a:pt x="102" y="54"/>
                    <a:pt x="102" y="54"/>
                  </a:cubicBezTo>
                  <a:cubicBezTo>
                    <a:pt x="102" y="54"/>
                    <a:pt x="102" y="54"/>
                    <a:pt x="102" y="54"/>
                  </a:cubicBezTo>
                  <a:cubicBezTo>
                    <a:pt x="102" y="55"/>
                    <a:pt x="101" y="57"/>
                    <a:pt x="102" y="58"/>
                  </a:cubicBezTo>
                  <a:cubicBezTo>
                    <a:pt x="103" y="58"/>
                    <a:pt x="104" y="58"/>
                    <a:pt x="105" y="58"/>
                  </a:cubicBezTo>
                  <a:cubicBezTo>
                    <a:pt x="104" y="56"/>
                    <a:pt x="105" y="56"/>
                    <a:pt x="105" y="54"/>
                  </a:cubicBezTo>
                  <a:cubicBezTo>
                    <a:pt x="105" y="54"/>
                    <a:pt x="104" y="54"/>
                    <a:pt x="103" y="54"/>
                  </a:cubicBezTo>
                  <a:moveTo>
                    <a:pt x="40" y="62"/>
                  </a:moveTo>
                  <a:cubicBezTo>
                    <a:pt x="35" y="62"/>
                    <a:pt x="31" y="67"/>
                    <a:pt x="30" y="72"/>
                  </a:cubicBezTo>
                  <a:cubicBezTo>
                    <a:pt x="29" y="77"/>
                    <a:pt x="31" y="82"/>
                    <a:pt x="37" y="82"/>
                  </a:cubicBezTo>
                  <a:cubicBezTo>
                    <a:pt x="37" y="82"/>
                    <a:pt x="38" y="82"/>
                    <a:pt x="38" y="82"/>
                  </a:cubicBezTo>
                  <a:cubicBezTo>
                    <a:pt x="39" y="74"/>
                    <a:pt x="44" y="70"/>
                    <a:pt x="40" y="62"/>
                  </a:cubicBezTo>
                  <a:cubicBezTo>
                    <a:pt x="40" y="62"/>
                    <a:pt x="40" y="62"/>
                    <a:pt x="40" y="62"/>
                  </a:cubicBezTo>
                  <a:moveTo>
                    <a:pt x="144" y="62"/>
                  </a:moveTo>
                  <a:cubicBezTo>
                    <a:pt x="144" y="62"/>
                    <a:pt x="143" y="63"/>
                    <a:pt x="143" y="63"/>
                  </a:cubicBezTo>
                  <a:cubicBezTo>
                    <a:pt x="143" y="63"/>
                    <a:pt x="143" y="63"/>
                    <a:pt x="143" y="63"/>
                  </a:cubicBezTo>
                  <a:cubicBezTo>
                    <a:pt x="143" y="64"/>
                    <a:pt x="143" y="64"/>
                    <a:pt x="143" y="64"/>
                  </a:cubicBezTo>
                  <a:cubicBezTo>
                    <a:pt x="144" y="64"/>
                    <a:pt x="144" y="64"/>
                    <a:pt x="144" y="64"/>
                  </a:cubicBezTo>
                  <a:cubicBezTo>
                    <a:pt x="145" y="63"/>
                    <a:pt x="145" y="62"/>
                    <a:pt x="144" y="62"/>
                  </a:cubicBezTo>
                  <a:moveTo>
                    <a:pt x="131" y="64"/>
                  </a:moveTo>
                  <a:cubicBezTo>
                    <a:pt x="130" y="64"/>
                    <a:pt x="130" y="64"/>
                    <a:pt x="130" y="64"/>
                  </a:cubicBezTo>
                  <a:cubicBezTo>
                    <a:pt x="130" y="65"/>
                    <a:pt x="130" y="65"/>
                    <a:pt x="131" y="65"/>
                  </a:cubicBezTo>
                  <a:cubicBezTo>
                    <a:pt x="131" y="65"/>
                    <a:pt x="131" y="64"/>
                    <a:pt x="131" y="64"/>
                  </a:cubicBezTo>
                  <a:cubicBezTo>
                    <a:pt x="131" y="64"/>
                    <a:pt x="131" y="64"/>
                    <a:pt x="131" y="64"/>
                  </a:cubicBezTo>
                  <a:moveTo>
                    <a:pt x="137" y="69"/>
                  </a:moveTo>
                  <a:cubicBezTo>
                    <a:pt x="137" y="69"/>
                    <a:pt x="137" y="69"/>
                    <a:pt x="136" y="69"/>
                  </a:cubicBezTo>
                  <a:cubicBezTo>
                    <a:pt x="137" y="70"/>
                    <a:pt x="137" y="70"/>
                    <a:pt x="137" y="70"/>
                  </a:cubicBezTo>
                  <a:cubicBezTo>
                    <a:pt x="137" y="70"/>
                    <a:pt x="137" y="70"/>
                    <a:pt x="137" y="69"/>
                  </a:cubicBezTo>
                  <a:cubicBezTo>
                    <a:pt x="137" y="69"/>
                    <a:pt x="137" y="69"/>
                    <a:pt x="137" y="69"/>
                  </a:cubicBezTo>
                  <a:moveTo>
                    <a:pt x="42" y="71"/>
                  </a:moveTo>
                  <a:cubicBezTo>
                    <a:pt x="41" y="71"/>
                    <a:pt x="41" y="72"/>
                    <a:pt x="41" y="73"/>
                  </a:cubicBezTo>
                  <a:cubicBezTo>
                    <a:pt x="41" y="73"/>
                    <a:pt x="41" y="73"/>
                    <a:pt x="41" y="73"/>
                  </a:cubicBezTo>
                  <a:cubicBezTo>
                    <a:pt x="42" y="73"/>
                    <a:pt x="43" y="73"/>
                    <a:pt x="42" y="71"/>
                  </a:cubicBezTo>
                  <a:cubicBezTo>
                    <a:pt x="42" y="71"/>
                    <a:pt x="42" y="71"/>
                    <a:pt x="42" y="71"/>
                  </a:cubicBezTo>
                  <a:moveTo>
                    <a:pt x="66" y="71"/>
                  </a:moveTo>
                  <a:cubicBezTo>
                    <a:pt x="66" y="72"/>
                    <a:pt x="66" y="73"/>
                    <a:pt x="66" y="74"/>
                  </a:cubicBezTo>
                  <a:cubicBezTo>
                    <a:pt x="65" y="74"/>
                    <a:pt x="64" y="74"/>
                    <a:pt x="63" y="74"/>
                  </a:cubicBezTo>
                  <a:cubicBezTo>
                    <a:pt x="63" y="77"/>
                    <a:pt x="62" y="78"/>
                    <a:pt x="62" y="81"/>
                  </a:cubicBezTo>
                  <a:cubicBezTo>
                    <a:pt x="65" y="81"/>
                    <a:pt x="65" y="78"/>
                    <a:pt x="66" y="75"/>
                  </a:cubicBezTo>
                  <a:cubicBezTo>
                    <a:pt x="67" y="76"/>
                    <a:pt x="68" y="75"/>
                    <a:pt x="68" y="76"/>
                  </a:cubicBezTo>
                  <a:cubicBezTo>
                    <a:pt x="69" y="79"/>
                    <a:pt x="69" y="82"/>
                    <a:pt x="67" y="83"/>
                  </a:cubicBezTo>
                  <a:cubicBezTo>
                    <a:pt x="67" y="83"/>
                    <a:pt x="66" y="83"/>
                    <a:pt x="66" y="83"/>
                  </a:cubicBezTo>
                  <a:cubicBezTo>
                    <a:pt x="66" y="83"/>
                    <a:pt x="66" y="83"/>
                    <a:pt x="66" y="83"/>
                  </a:cubicBezTo>
                  <a:cubicBezTo>
                    <a:pt x="65" y="83"/>
                    <a:pt x="65" y="83"/>
                    <a:pt x="65" y="83"/>
                  </a:cubicBezTo>
                  <a:cubicBezTo>
                    <a:pt x="65" y="83"/>
                    <a:pt x="64" y="83"/>
                    <a:pt x="64" y="83"/>
                  </a:cubicBezTo>
                  <a:cubicBezTo>
                    <a:pt x="65" y="87"/>
                    <a:pt x="62" y="87"/>
                    <a:pt x="59" y="87"/>
                  </a:cubicBezTo>
                  <a:cubicBezTo>
                    <a:pt x="59" y="90"/>
                    <a:pt x="63" y="92"/>
                    <a:pt x="65" y="92"/>
                  </a:cubicBezTo>
                  <a:cubicBezTo>
                    <a:pt x="67" y="92"/>
                    <a:pt x="68" y="91"/>
                    <a:pt x="69" y="90"/>
                  </a:cubicBezTo>
                  <a:cubicBezTo>
                    <a:pt x="68" y="89"/>
                    <a:pt x="65" y="89"/>
                    <a:pt x="63" y="88"/>
                  </a:cubicBezTo>
                  <a:cubicBezTo>
                    <a:pt x="70" y="88"/>
                    <a:pt x="75" y="74"/>
                    <a:pt x="66" y="71"/>
                  </a:cubicBezTo>
                  <a:moveTo>
                    <a:pt x="59" y="71"/>
                  </a:moveTo>
                  <a:cubicBezTo>
                    <a:pt x="59" y="73"/>
                    <a:pt x="58" y="74"/>
                    <a:pt x="57" y="74"/>
                  </a:cubicBezTo>
                  <a:cubicBezTo>
                    <a:pt x="56" y="74"/>
                    <a:pt x="57" y="72"/>
                    <a:pt x="55" y="72"/>
                  </a:cubicBezTo>
                  <a:cubicBezTo>
                    <a:pt x="55" y="72"/>
                    <a:pt x="55" y="72"/>
                    <a:pt x="55" y="72"/>
                  </a:cubicBezTo>
                  <a:cubicBezTo>
                    <a:pt x="55" y="75"/>
                    <a:pt x="55" y="76"/>
                    <a:pt x="56" y="78"/>
                  </a:cubicBezTo>
                  <a:cubicBezTo>
                    <a:pt x="56" y="78"/>
                    <a:pt x="57" y="78"/>
                    <a:pt x="57" y="78"/>
                  </a:cubicBezTo>
                  <a:cubicBezTo>
                    <a:pt x="58" y="78"/>
                    <a:pt x="59" y="78"/>
                    <a:pt x="59" y="79"/>
                  </a:cubicBezTo>
                  <a:cubicBezTo>
                    <a:pt x="56" y="81"/>
                    <a:pt x="57" y="86"/>
                    <a:pt x="54" y="88"/>
                  </a:cubicBezTo>
                  <a:cubicBezTo>
                    <a:pt x="54" y="88"/>
                    <a:pt x="54" y="88"/>
                    <a:pt x="54" y="88"/>
                  </a:cubicBezTo>
                  <a:cubicBezTo>
                    <a:pt x="55" y="88"/>
                    <a:pt x="55" y="88"/>
                    <a:pt x="55" y="88"/>
                  </a:cubicBezTo>
                  <a:cubicBezTo>
                    <a:pt x="55" y="89"/>
                    <a:pt x="55" y="89"/>
                    <a:pt x="56" y="89"/>
                  </a:cubicBezTo>
                  <a:cubicBezTo>
                    <a:pt x="56" y="89"/>
                    <a:pt x="56" y="89"/>
                    <a:pt x="56" y="89"/>
                  </a:cubicBezTo>
                  <a:cubicBezTo>
                    <a:pt x="58" y="85"/>
                    <a:pt x="65" y="75"/>
                    <a:pt x="59" y="71"/>
                  </a:cubicBezTo>
                  <a:moveTo>
                    <a:pt x="41" y="74"/>
                  </a:moveTo>
                  <a:cubicBezTo>
                    <a:pt x="41" y="75"/>
                    <a:pt x="41" y="76"/>
                    <a:pt x="41" y="78"/>
                  </a:cubicBezTo>
                  <a:cubicBezTo>
                    <a:pt x="43" y="78"/>
                    <a:pt x="45" y="79"/>
                    <a:pt x="46" y="79"/>
                  </a:cubicBezTo>
                  <a:cubicBezTo>
                    <a:pt x="47" y="79"/>
                    <a:pt x="47" y="79"/>
                    <a:pt x="48" y="79"/>
                  </a:cubicBezTo>
                  <a:cubicBezTo>
                    <a:pt x="48" y="77"/>
                    <a:pt x="46" y="77"/>
                    <a:pt x="47" y="75"/>
                  </a:cubicBezTo>
                  <a:cubicBezTo>
                    <a:pt x="46" y="75"/>
                    <a:pt x="46" y="75"/>
                    <a:pt x="45" y="75"/>
                  </a:cubicBezTo>
                  <a:cubicBezTo>
                    <a:pt x="44" y="75"/>
                    <a:pt x="42" y="75"/>
                    <a:pt x="41" y="74"/>
                  </a:cubicBezTo>
                  <a:moveTo>
                    <a:pt x="83" y="75"/>
                  </a:moveTo>
                  <a:cubicBezTo>
                    <a:pt x="82" y="75"/>
                    <a:pt x="81" y="75"/>
                    <a:pt x="81" y="75"/>
                  </a:cubicBezTo>
                  <a:cubicBezTo>
                    <a:pt x="81" y="78"/>
                    <a:pt x="80" y="80"/>
                    <a:pt x="79" y="80"/>
                  </a:cubicBezTo>
                  <a:cubicBezTo>
                    <a:pt x="78" y="80"/>
                    <a:pt x="78" y="80"/>
                    <a:pt x="78" y="79"/>
                  </a:cubicBezTo>
                  <a:cubicBezTo>
                    <a:pt x="78" y="82"/>
                    <a:pt x="76" y="82"/>
                    <a:pt x="76" y="84"/>
                  </a:cubicBezTo>
                  <a:cubicBezTo>
                    <a:pt x="76" y="84"/>
                    <a:pt x="78" y="84"/>
                    <a:pt x="77" y="85"/>
                  </a:cubicBezTo>
                  <a:cubicBezTo>
                    <a:pt x="77" y="85"/>
                    <a:pt x="76" y="85"/>
                    <a:pt x="76" y="85"/>
                  </a:cubicBezTo>
                  <a:cubicBezTo>
                    <a:pt x="79" y="88"/>
                    <a:pt x="75" y="91"/>
                    <a:pt x="78" y="94"/>
                  </a:cubicBezTo>
                  <a:cubicBezTo>
                    <a:pt x="78" y="94"/>
                    <a:pt x="79" y="94"/>
                    <a:pt x="79" y="94"/>
                  </a:cubicBezTo>
                  <a:cubicBezTo>
                    <a:pt x="87" y="94"/>
                    <a:pt x="87" y="87"/>
                    <a:pt x="87" y="79"/>
                  </a:cubicBezTo>
                  <a:cubicBezTo>
                    <a:pt x="86" y="78"/>
                    <a:pt x="83" y="78"/>
                    <a:pt x="83" y="75"/>
                  </a:cubicBezTo>
                  <a:moveTo>
                    <a:pt x="53" y="77"/>
                  </a:moveTo>
                  <a:cubicBezTo>
                    <a:pt x="52" y="77"/>
                    <a:pt x="51" y="78"/>
                    <a:pt x="51" y="78"/>
                  </a:cubicBezTo>
                  <a:cubicBezTo>
                    <a:pt x="52" y="79"/>
                    <a:pt x="52" y="81"/>
                    <a:pt x="54" y="81"/>
                  </a:cubicBezTo>
                  <a:cubicBezTo>
                    <a:pt x="54" y="80"/>
                    <a:pt x="55" y="80"/>
                    <a:pt x="55" y="80"/>
                  </a:cubicBezTo>
                  <a:cubicBezTo>
                    <a:pt x="55" y="80"/>
                    <a:pt x="56" y="80"/>
                    <a:pt x="56" y="80"/>
                  </a:cubicBezTo>
                  <a:cubicBezTo>
                    <a:pt x="56" y="79"/>
                    <a:pt x="54" y="77"/>
                    <a:pt x="53" y="77"/>
                  </a:cubicBezTo>
                  <a:moveTo>
                    <a:pt x="92" y="80"/>
                  </a:moveTo>
                  <a:cubicBezTo>
                    <a:pt x="92" y="80"/>
                    <a:pt x="91" y="80"/>
                    <a:pt x="91" y="81"/>
                  </a:cubicBezTo>
                  <a:cubicBezTo>
                    <a:pt x="91" y="81"/>
                    <a:pt x="91" y="82"/>
                    <a:pt x="91" y="83"/>
                  </a:cubicBezTo>
                  <a:cubicBezTo>
                    <a:pt x="92" y="83"/>
                    <a:pt x="94" y="83"/>
                    <a:pt x="94" y="84"/>
                  </a:cubicBezTo>
                  <a:cubicBezTo>
                    <a:pt x="92" y="87"/>
                    <a:pt x="90" y="93"/>
                    <a:pt x="87" y="94"/>
                  </a:cubicBezTo>
                  <a:cubicBezTo>
                    <a:pt x="88" y="94"/>
                    <a:pt x="88" y="96"/>
                    <a:pt x="88" y="97"/>
                  </a:cubicBezTo>
                  <a:cubicBezTo>
                    <a:pt x="89" y="97"/>
                    <a:pt x="90" y="97"/>
                    <a:pt x="90" y="97"/>
                  </a:cubicBezTo>
                  <a:cubicBezTo>
                    <a:pt x="91" y="95"/>
                    <a:pt x="92" y="93"/>
                    <a:pt x="91" y="90"/>
                  </a:cubicBezTo>
                  <a:cubicBezTo>
                    <a:pt x="95" y="89"/>
                    <a:pt x="97" y="86"/>
                    <a:pt x="98" y="82"/>
                  </a:cubicBezTo>
                  <a:cubicBezTo>
                    <a:pt x="96" y="82"/>
                    <a:pt x="94" y="80"/>
                    <a:pt x="92" y="80"/>
                  </a:cubicBezTo>
                  <a:moveTo>
                    <a:pt x="6" y="80"/>
                  </a:moveTo>
                  <a:cubicBezTo>
                    <a:pt x="6" y="80"/>
                    <a:pt x="6" y="80"/>
                    <a:pt x="6" y="81"/>
                  </a:cubicBezTo>
                  <a:cubicBezTo>
                    <a:pt x="6" y="81"/>
                    <a:pt x="6" y="82"/>
                    <a:pt x="6" y="83"/>
                  </a:cubicBezTo>
                  <a:cubicBezTo>
                    <a:pt x="6" y="83"/>
                    <a:pt x="6" y="83"/>
                    <a:pt x="6" y="83"/>
                  </a:cubicBezTo>
                  <a:cubicBezTo>
                    <a:pt x="6" y="83"/>
                    <a:pt x="7" y="82"/>
                    <a:pt x="7" y="82"/>
                  </a:cubicBezTo>
                  <a:cubicBezTo>
                    <a:pt x="7" y="81"/>
                    <a:pt x="7" y="80"/>
                    <a:pt x="6" y="80"/>
                  </a:cubicBezTo>
                  <a:moveTo>
                    <a:pt x="112" y="83"/>
                  </a:moveTo>
                  <a:cubicBezTo>
                    <a:pt x="111" y="85"/>
                    <a:pt x="110" y="86"/>
                    <a:pt x="108" y="86"/>
                  </a:cubicBezTo>
                  <a:cubicBezTo>
                    <a:pt x="108" y="86"/>
                    <a:pt x="108" y="86"/>
                    <a:pt x="108" y="86"/>
                  </a:cubicBezTo>
                  <a:cubicBezTo>
                    <a:pt x="108" y="88"/>
                    <a:pt x="109" y="88"/>
                    <a:pt x="110" y="89"/>
                  </a:cubicBezTo>
                  <a:cubicBezTo>
                    <a:pt x="111" y="88"/>
                    <a:pt x="111" y="86"/>
                    <a:pt x="112" y="86"/>
                  </a:cubicBezTo>
                  <a:cubicBezTo>
                    <a:pt x="114" y="87"/>
                    <a:pt x="114" y="88"/>
                    <a:pt x="114" y="90"/>
                  </a:cubicBezTo>
                  <a:cubicBezTo>
                    <a:pt x="112" y="91"/>
                    <a:pt x="111" y="93"/>
                    <a:pt x="109" y="94"/>
                  </a:cubicBezTo>
                  <a:cubicBezTo>
                    <a:pt x="110" y="94"/>
                    <a:pt x="110" y="94"/>
                    <a:pt x="110" y="94"/>
                  </a:cubicBezTo>
                  <a:cubicBezTo>
                    <a:pt x="112" y="94"/>
                    <a:pt x="113" y="96"/>
                    <a:pt x="113" y="97"/>
                  </a:cubicBezTo>
                  <a:cubicBezTo>
                    <a:pt x="112" y="99"/>
                    <a:pt x="111" y="100"/>
                    <a:pt x="109" y="100"/>
                  </a:cubicBezTo>
                  <a:cubicBezTo>
                    <a:pt x="108" y="99"/>
                    <a:pt x="110" y="98"/>
                    <a:pt x="109" y="96"/>
                  </a:cubicBezTo>
                  <a:cubicBezTo>
                    <a:pt x="109" y="96"/>
                    <a:pt x="109" y="96"/>
                    <a:pt x="109" y="96"/>
                  </a:cubicBezTo>
                  <a:cubicBezTo>
                    <a:pt x="108" y="96"/>
                    <a:pt x="108" y="96"/>
                    <a:pt x="108" y="96"/>
                  </a:cubicBezTo>
                  <a:cubicBezTo>
                    <a:pt x="108" y="96"/>
                    <a:pt x="107" y="96"/>
                    <a:pt x="107" y="96"/>
                  </a:cubicBezTo>
                  <a:cubicBezTo>
                    <a:pt x="107" y="96"/>
                    <a:pt x="107" y="96"/>
                    <a:pt x="107" y="96"/>
                  </a:cubicBezTo>
                  <a:cubicBezTo>
                    <a:pt x="105" y="99"/>
                    <a:pt x="108" y="102"/>
                    <a:pt x="111" y="102"/>
                  </a:cubicBezTo>
                  <a:cubicBezTo>
                    <a:pt x="112" y="102"/>
                    <a:pt x="113" y="101"/>
                    <a:pt x="114" y="101"/>
                  </a:cubicBezTo>
                  <a:cubicBezTo>
                    <a:pt x="114" y="94"/>
                    <a:pt x="121" y="85"/>
                    <a:pt x="112" y="83"/>
                  </a:cubicBezTo>
                  <a:moveTo>
                    <a:pt x="73" y="84"/>
                  </a:moveTo>
                  <a:cubicBezTo>
                    <a:pt x="72" y="84"/>
                    <a:pt x="71" y="84"/>
                    <a:pt x="71" y="85"/>
                  </a:cubicBezTo>
                  <a:cubicBezTo>
                    <a:pt x="71" y="85"/>
                    <a:pt x="72" y="85"/>
                    <a:pt x="73" y="85"/>
                  </a:cubicBezTo>
                  <a:cubicBezTo>
                    <a:pt x="74" y="85"/>
                    <a:pt x="75" y="85"/>
                    <a:pt x="75" y="84"/>
                  </a:cubicBezTo>
                  <a:cubicBezTo>
                    <a:pt x="74" y="84"/>
                    <a:pt x="73" y="84"/>
                    <a:pt x="73" y="84"/>
                  </a:cubicBezTo>
                  <a:moveTo>
                    <a:pt x="137" y="85"/>
                  </a:moveTo>
                  <a:cubicBezTo>
                    <a:pt x="137" y="85"/>
                    <a:pt x="137" y="85"/>
                    <a:pt x="136" y="86"/>
                  </a:cubicBezTo>
                  <a:cubicBezTo>
                    <a:pt x="137" y="86"/>
                    <a:pt x="137" y="86"/>
                    <a:pt x="137" y="86"/>
                  </a:cubicBezTo>
                  <a:cubicBezTo>
                    <a:pt x="137" y="86"/>
                    <a:pt x="137" y="86"/>
                    <a:pt x="137" y="86"/>
                  </a:cubicBezTo>
                  <a:cubicBezTo>
                    <a:pt x="137" y="85"/>
                    <a:pt x="137" y="85"/>
                    <a:pt x="137" y="85"/>
                  </a:cubicBezTo>
                  <a:moveTo>
                    <a:pt x="104" y="87"/>
                  </a:moveTo>
                  <a:cubicBezTo>
                    <a:pt x="104" y="87"/>
                    <a:pt x="104" y="87"/>
                    <a:pt x="104" y="87"/>
                  </a:cubicBezTo>
                  <a:cubicBezTo>
                    <a:pt x="104" y="88"/>
                    <a:pt x="103" y="88"/>
                    <a:pt x="103" y="88"/>
                  </a:cubicBezTo>
                  <a:cubicBezTo>
                    <a:pt x="103" y="88"/>
                    <a:pt x="102" y="88"/>
                    <a:pt x="102" y="88"/>
                  </a:cubicBezTo>
                  <a:cubicBezTo>
                    <a:pt x="101" y="87"/>
                    <a:pt x="101" y="87"/>
                    <a:pt x="101" y="87"/>
                  </a:cubicBezTo>
                  <a:cubicBezTo>
                    <a:pt x="100" y="87"/>
                    <a:pt x="100" y="87"/>
                    <a:pt x="100" y="88"/>
                  </a:cubicBezTo>
                  <a:cubicBezTo>
                    <a:pt x="100" y="90"/>
                    <a:pt x="104" y="89"/>
                    <a:pt x="106" y="90"/>
                  </a:cubicBezTo>
                  <a:cubicBezTo>
                    <a:pt x="105" y="89"/>
                    <a:pt x="106" y="87"/>
                    <a:pt x="104" y="87"/>
                  </a:cubicBezTo>
                  <a:moveTo>
                    <a:pt x="123" y="88"/>
                  </a:moveTo>
                  <a:cubicBezTo>
                    <a:pt x="123" y="88"/>
                    <a:pt x="123" y="88"/>
                    <a:pt x="123" y="88"/>
                  </a:cubicBezTo>
                  <a:cubicBezTo>
                    <a:pt x="122" y="89"/>
                    <a:pt x="120" y="90"/>
                    <a:pt x="121" y="93"/>
                  </a:cubicBezTo>
                  <a:cubicBezTo>
                    <a:pt x="121" y="94"/>
                    <a:pt x="121" y="94"/>
                    <a:pt x="121" y="94"/>
                  </a:cubicBezTo>
                  <a:cubicBezTo>
                    <a:pt x="121" y="94"/>
                    <a:pt x="122" y="94"/>
                    <a:pt x="122" y="93"/>
                  </a:cubicBezTo>
                  <a:cubicBezTo>
                    <a:pt x="122" y="93"/>
                    <a:pt x="122" y="93"/>
                    <a:pt x="122" y="93"/>
                  </a:cubicBezTo>
                  <a:cubicBezTo>
                    <a:pt x="122" y="93"/>
                    <a:pt x="123" y="93"/>
                    <a:pt x="123" y="93"/>
                  </a:cubicBezTo>
                  <a:cubicBezTo>
                    <a:pt x="123" y="94"/>
                    <a:pt x="123" y="96"/>
                    <a:pt x="123" y="97"/>
                  </a:cubicBezTo>
                  <a:cubicBezTo>
                    <a:pt x="123" y="97"/>
                    <a:pt x="122" y="97"/>
                    <a:pt x="122" y="97"/>
                  </a:cubicBezTo>
                  <a:cubicBezTo>
                    <a:pt x="122" y="97"/>
                    <a:pt x="122" y="97"/>
                    <a:pt x="122" y="97"/>
                  </a:cubicBezTo>
                  <a:cubicBezTo>
                    <a:pt x="121" y="97"/>
                    <a:pt x="121" y="96"/>
                    <a:pt x="121" y="96"/>
                  </a:cubicBezTo>
                  <a:cubicBezTo>
                    <a:pt x="121" y="96"/>
                    <a:pt x="121" y="97"/>
                    <a:pt x="121" y="97"/>
                  </a:cubicBezTo>
                  <a:cubicBezTo>
                    <a:pt x="122" y="99"/>
                    <a:pt x="123" y="100"/>
                    <a:pt x="123" y="101"/>
                  </a:cubicBezTo>
                  <a:cubicBezTo>
                    <a:pt x="127" y="99"/>
                    <a:pt x="125" y="92"/>
                    <a:pt x="126" y="89"/>
                  </a:cubicBezTo>
                  <a:cubicBezTo>
                    <a:pt x="125" y="89"/>
                    <a:pt x="125" y="88"/>
                    <a:pt x="123" y="88"/>
                  </a:cubicBezTo>
                  <a:moveTo>
                    <a:pt x="134" y="90"/>
                  </a:moveTo>
                  <a:cubicBezTo>
                    <a:pt x="134" y="92"/>
                    <a:pt x="134" y="95"/>
                    <a:pt x="132" y="95"/>
                  </a:cubicBezTo>
                  <a:cubicBezTo>
                    <a:pt x="134" y="100"/>
                    <a:pt x="129" y="103"/>
                    <a:pt x="130" y="109"/>
                  </a:cubicBezTo>
                  <a:cubicBezTo>
                    <a:pt x="130" y="109"/>
                    <a:pt x="130" y="109"/>
                    <a:pt x="131" y="109"/>
                  </a:cubicBezTo>
                  <a:cubicBezTo>
                    <a:pt x="131" y="109"/>
                    <a:pt x="132" y="109"/>
                    <a:pt x="133" y="109"/>
                  </a:cubicBezTo>
                  <a:cubicBezTo>
                    <a:pt x="134" y="109"/>
                    <a:pt x="135" y="110"/>
                    <a:pt x="136" y="110"/>
                  </a:cubicBezTo>
                  <a:cubicBezTo>
                    <a:pt x="136" y="110"/>
                    <a:pt x="137" y="109"/>
                    <a:pt x="137" y="109"/>
                  </a:cubicBezTo>
                  <a:cubicBezTo>
                    <a:pt x="136" y="108"/>
                    <a:pt x="134" y="108"/>
                    <a:pt x="133" y="106"/>
                  </a:cubicBezTo>
                  <a:cubicBezTo>
                    <a:pt x="134" y="104"/>
                    <a:pt x="133" y="101"/>
                    <a:pt x="135" y="100"/>
                  </a:cubicBezTo>
                  <a:cubicBezTo>
                    <a:pt x="136" y="101"/>
                    <a:pt x="136" y="102"/>
                    <a:pt x="138" y="102"/>
                  </a:cubicBezTo>
                  <a:cubicBezTo>
                    <a:pt x="138" y="102"/>
                    <a:pt x="138" y="102"/>
                    <a:pt x="138" y="102"/>
                  </a:cubicBezTo>
                  <a:cubicBezTo>
                    <a:pt x="139" y="100"/>
                    <a:pt x="138" y="99"/>
                    <a:pt x="136" y="98"/>
                  </a:cubicBezTo>
                  <a:cubicBezTo>
                    <a:pt x="136" y="98"/>
                    <a:pt x="136" y="99"/>
                    <a:pt x="136" y="99"/>
                  </a:cubicBezTo>
                  <a:cubicBezTo>
                    <a:pt x="135" y="99"/>
                    <a:pt x="135" y="99"/>
                    <a:pt x="135" y="99"/>
                  </a:cubicBezTo>
                  <a:cubicBezTo>
                    <a:pt x="136" y="97"/>
                    <a:pt x="135" y="94"/>
                    <a:pt x="137" y="93"/>
                  </a:cubicBezTo>
                  <a:cubicBezTo>
                    <a:pt x="137" y="93"/>
                    <a:pt x="137" y="93"/>
                    <a:pt x="137" y="93"/>
                  </a:cubicBezTo>
                  <a:cubicBezTo>
                    <a:pt x="138" y="93"/>
                    <a:pt x="138" y="94"/>
                    <a:pt x="138" y="94"/>
                  </a:cubicBezTo>
                  <a:cubicBezTo>
                    <a:pt x="139" y="94"/>
                    <a:pt x="139" y="94"/>
                    <a:pt x="140" y="94"/>
                  </a:cubicBezTo>
                  <a:cubicBezTo>
                    <a:pt x="140" y="94"/>
                    <a:pt x="140" y="94"/>
                    <a:pt x="140" y="94"/>
                  </a:cubicBezTo>
                  <a:cubicBezTo>
                    <a:pt x="141" y="93"/>
                    <a:pt x="142" y="93"/>
                    <a:pt x="142" y="92"/>
                  </a:cubicBezTo>
                  <a:cubicBezTo>
                    <a:pt x="139" y="90"/>
                    <a:pt x="137" y="91"/>
                    <a:pt x="134" y="90"/>
                  </a:cubicBezTo>
                  <a:moveTo>
                    <a:pt x="99" y="91"/>
                  </a:moveTo>
                  <a:cubicBezTo>
                    <a:pt x="99" y="91"/>
                    <a:pt x="99" y="91"/>
                    <a:pt x="99" y="91"/>
                  </a:cubicBezTo>
                  <a:cubicBezTo>
                    <a:pt x="98" y="91"/>
                    <a:pt x="98" y="92"/>
                    <a:pt x="98" y="93"/>
                  </a:cubicBezTo>
                  <a:cubicBezTo>
                    <a:pt x="99" y="93"/>
                    <a:pt x="100" y="93"/>
                    <a:pt x="101" y="93"/>
                  </a:cubicBezTo>
                  <a:cubicBezTo>
                    <a:pt x="101" y="92"/>
                    <a:pt x="101" y="91"/>
                    <a:pt x="99" y="91"/>
                  </a:cubicBezTo>
                  <a:moveTo>
                    <a:pt x="102" y="92"/>
                  </a:moveTo>
                  <a:cubicBezTo>
                    <a:pt x="102" y="92"/>
                    <a:pt x="102" y="92"/>
                    <a:pt x="101" y="92"/>
                  </a:cubicBezTo>
                  <a:cubicBezTo>
                    <a:pt x="101" y="94"/>
                    <a:pt x="102" y="94"/>
                    <a:pt x="103" y="94"/>
                  </a:cubicBezTo>
                  <a:cubicBezTo>
                    <a:pt x="104" y="94"/>
                    <a:pt x="104" y="94"/>
                    <a:pt x="105" y="94"/>
                  </a:cubicBezTo>
                  <a:cubicBezTo>
                    <a:pt x="105" y="93"/>
                    <a:pt x="104" y="92"/>
                    <a:pt x="102" y="92"/>
                  </a:cubicBezTo>
                  <a:moveTo>
                    <a:pt x="146" y="93"/>
                  </a:moveTo>
                  <a:cubicBezTo>
                    <a:pt x="142" y="93"/>
                    <a:pt x="145" y="100"/>
                    <a:pt x="146" y="101"/>
                  </a:cubicBezTo>
                  <a:cubicBezTo>
                    <a:pt x="144" y="104"/>
                    <a:pt x="138" y="109"/>
                    <a:pt x="142" y="112"/>
                  </a:cubicBezTo>
                  <a:cubicBezTo>
                    <a:pt x="143" y="110"/>
                    <a:pt x="143" y="106"/>
                    <a:pt x="146" y="106"/>
                  </a:cubicBezTo>
                  <a:cubicBezTo>
                    <a:pt x="146" y="108"/>
                    <a:pt x="145" y="110"/>
                    <a:pt x="146" y="113"/>
                  </a:cubicBezTo>
                  <a:cubicBezTo>
                    <a:pt x="146" y="113"/>
                    <a:pt x="147" y="113"/>
                    <a:pt x="148" y="113"/>
                  </a:cubicBezTo>
                  <a:cubicBezTo>
                    <a:pt x="148" y="107"/>
                    <a:pt x="148" y="104"/>
                    <a:pt x="148" y="99"/>
                  </a:cubicBezTo>
                  <a:cubicBezTo>
                    <a:pt x="148" y="99"/>
                    <a:pt x="148" y="99"/>
                    <a:pt x="149" y="99"/>
                  </a:cubicBezTo>
                  <a:cubicBezTo>
                    <a:pt x="151" y="99"/>
                    <a:pt x="150" y="96"/>
                    <a:pt x="152" y="95"/>
                  </a:cubicBezTo>
                  <a:cubicBezTo>
                    <a:pt x="152" y="95"/>
                    <a:pt x="152" y="95"/>
                    <a:pt x="151" y="95"/>
                  </a:cubicBezTo>
                  <a:cubicBezTo>
                    <a:pt x="151" y="95"/>
                    <a:pt x="150" y="96"/>
                    <a:pt x="149" y="96"/>
                  </a:cubicBezTo>
                  <a:cubicBezTo>
                    <a:pt x="149" y="97"/>
                    <a:pt x="148" y="98"/>
                    <a:pt x="148" y="98"/>
                  </a:cubicBezTo>
                  <a:cubicBezTo>
                    <a:pt x="148" y="98"/>
                    <a:pt x="148" y="97"/>
                    <a:pt x="148" y="97"/>
                  </a:cubicBezTo>
                  <a:cubicBezTo>
                    <a:pt x="148" y="95"/>
                    <a:pt x="147" y="94"/>
                    <a:pt x="146" y="93"/>
                  </a:cubicBezTo>
                  <a:moveTo>
                    <a:pt x="120" y="96"/>
                  </a:moveTo>
                  <a:cubicBezTo>
                    <a:pt x="119" y="96"/>
                    <a:pt x="118" y="96"/>
                    <a:pt x="118" y="96"/>
                  </a:cubicBezTo>
                  <a:cubicBezTo>
                    <a:pt x="117" y="98"/>
                    <a:pt x="118" y="98"/>
                    <a:pt x="119" y="98"/>
                  </a:cubicBezTo>
                  <a:cubicBezTo>
                    <a:pt x="119" y="98"/>
                    <a:pt x="120" y="98"/>
                    <a:pt x="120" y="98"/>
                  </a:cubicBezTo>
                  <a:cubicBezTo>
                    <a:pt x="120" y="98"/>
                    <a:pt x="120" y="97"/>
                    <a:pt x="120" y="96"/>
                  </a:cubicBezTo>
                  <a:moveTo>
                    <a:pt x="157" y="96"/>
                  </a:moveTo>
                  <a:cubicBezTo>
                    <a:pt x="151" y="96"/>
                    <a:pt x="151" y="109"/>
                    <a:pt x="150" y="114"/>
                  </a:cubicBezTo>
                  <a:cubicBezTo>
                    <a:pt x="150" y="114"/>
                    <a:pt x="151" y="114"/>
                    <a:pt x="151" y="114"/>
                  </a:cubicBezTo>
                  <a:cubicBezTo>
                    <a:pt x="151" y="114"/>
                    <a:pt x="151" y="114"/>
                    <a:pt x="152" y="114"/>
                  </a:cubicBezTo>
                  <a:cubicBezTo>
                    <a:pt x="152" y="114"/>
                    <a:pt x="152" y="114"/>
                    <a:pt x="152" y="114"/>
                  </a:cubicBezTo>
                  <a:cubicBezTo>
                    <a:pt x="153" y="114"/>
                    <a:pt x="153" y="114"/>
                    <a:pt x="153" y="114"/>
                  </a:cubicBezTo>
                  <a:cubicBezTo>
                    <a:pt x="152" y="110"/>
                    <a:pt x="154" y="107"/>
                    <a:pt x="156" y="106"/>
                  </a:cubicBezTo>
                  <a:cubicBezTo>
                    <a:pt x="153" y="105"/>
                    <a:pt x="154" y="98"/>
                    <a:pt x="157" y="98"/>
                  </a:cubicBezTo>
                  <a:cubicBezTo>
                    <a:pt x="157" y="98"/>
                    <a:pt x="157" y="98"/>
                    <a:pt x="157" y="98"/>
                  </a:cubicBezTo>
                  <a:cubicBezTo>
                    <a:pt x="159" y="101"/>
                    <a:pt x="154" y="105"/>
                    <a:pt x="158" y="107"/>
                  </a:cubicBezTo>
                  <a:cubicBezTo>
                    <a:pt x="161" y="105"/>
                    <a:pt x="161" y="101"/>
                    <a:pt x="161" y="97"/>
                  </a:cubicBezTo>
                  <a:cubicBezTo>
                    <a:pt x="160" y="97"/>
                    <a:pt x="158" y="96"/>
                    <a:pt x="157" y="96"/>
                  </a:cubicBezTo>
                  <a:moveTo>
                    <a:pt x="118" y="102"/>
                  </a:moveTo>
                  <a:cubicBezTo>
                    <a:pt x="117" y="102"/>
                    <a:pt x="116" y="103"/>
                    <a:pt x="115" y="103"/>
                  </a:cubicBezTo>
                  <a:cubicBezTo>
                    <a:pt x="117" y="103"/>
                    <a:pt x="120" y="106"/>
                    <a:pt x="122" y="106"/>
                  </a:cubicBezTo>
                  <a:cubicBezTo>
                    <a:pt x="123" y="106"/>
                    <a:pt x="124" y="106"/>
                    <a:pt x="124" y="105"/>
                  </a:cubicBezTo>
                  <a:cubicBezTo>
                    <a:pt x="123" y="103"/>
                    <a:pt x="120" y="102"/>
                    <a:pt x="118" y="102"/>
                  </a:cubicBezTo>
                  <a:moveTo>
                    <a:pt x="41" y="109"/>
                  </a:moveTo>
                  <a:cubicBezTo>
                    <a:pt x="40" y="110"/>
                    <a:pt x="42" y="110"/>
                    <a:pt x="41" y="111"/>
                  </a:cubicBezTo>
                  <a:cubicBezTo>
                    <a:pt x="41" y="111"/>
                    <a:pt x="41" y="111"/>
                    <a:pt x="40" y="111"/>
                  </a:cubicBezTo>
                  <a:cubicBezTo>
                    <a:pt x="39" y="111"/>
                    <a:pt x="38" y="112"/>
                    <a:pt x="36" y="112"/>
                  </a:cubicBezTo>
                  <a:cubicBezTo>
                    <a:pt x="36" y="114"/>
                    <a:pt x="37" y="114"/>
                    <a:pt x="37" y="115"/>
                  </a:cubicBezTo>
                  <a:cubicBezTo>
                    <a:pt x="38" y="115"/>
                    <a:pt x="38" y="115"/>
                    <a:pt x="38" y="115"/>
                  </a:cubicBezTo>
                  <a:cubicBezTo>
                    <a:pt x="40" y="115"/>
                    <a:pt x="40" y="114"/>
                    <a:pt x="41" y="114"/>
                  </a:cubicBezTo>
                  <a:cubicBezTo>
                    <a:pt x="42" y="114"/>
                    <a:pt x="43" y="114"/>
                    <a:pt x="43" y="116"/>
                  </a:cubicBezTo>
                  <a:cubicBezTo>
                    <a:pt x="43" y="117"/>
                    <a:pt x="41" y="117"/>
                    <a:pt x="40" y="118"/>
                  </a:cubicBezTo>
                  <a:cubicBezTo>
                    <a:pt x="37" y="118"/>
                    <a:pt x="37" y="114"/>
                    <a:pt x="34" y="113"/>
                  </a:cubicBezTo>
                  <a:cubicBezTo>
                    <a:pt x="33" y="114"/>
                    <a:pt x="35" y="115"/>
                    <a:pt x="34" y="116"/>
                  </a:cubicBezTo>
                  <a:cubicBezTo>
                    <a:pt x="34" y="116"/>
                    <a:pt x="34" y="116"/>
                    <a:pt x="34" y="116"/>
                  </a:cubicBezTo>
                  <a:cubicBezTo>
                    <a:pt x="33" y="116"/>
                    <a:pt x="33" y="116"/>
                    <a:pt x="33" y="116"/>
                  </a:cubicBezTo>
                  <a:cubicBezTo>
                    <a:pt x="32" y="116"/>
                    <a:pt x="32" y="115"/>
                    <a:pt x="31" y="115"/>
                  </a:cubicBezTo>
                  <a:cubicBezTo>
                    <a:pt x="29" y="115"/>
                    <a:pt x="28" y="116"/>
                    <a:pt x="27" y="117"/>
                  </a:cubicBezTo>
                  <a:cubicBezTo>
                    <a:pt x="28" y="120"/>
                    <a:pt x="30" y="127"/>
                    <a:pt x="33" y="127"/>
                  </a:cubicBezTo>
                  <a:cubicBezTo>
                    <a:pt x="33" y="127"/>
                    <a:pt x="33" y="127"/>
                    <a:pt x="34" y="126"/>
                  </a:cubicBezTo>
                  <a:cubicBezTo>
                    <a:pt x="35" y="133"/>
                    <a:pt x="38" y="138"/>
                    <a:pt x="43" y="141"/>
                  </a:cubicBezTo>
                  <a:cubicBezTo>
                    <a:pt x="45" y="136"/>
                    <a:pt x="39" y="132"/>
                    <a:pt x="36" y="129"/>
                  </a:cubicBezTo>
                  <a:cubicBezTo>
                    <a:pt x="38" y="128"/>
                    <a:pt x="37" y="126"/>
                    <a:pt x="37" y="124"/>
                  </a:cubicBezTo>
                  <a:cubicBezTo>
                    <a:pt x="37" y="124"/>
                    <a:pt x="37" y="124"/>
                    <a:pt x="37" y="124"/>
                  </a:cubicBezTo>
                  <a:cubicBezTo>
                    <a:pt x="36" y="124"/>
                    <a:pt x="36" y="125"/>
                    <a:pt x="36" y="125"/>
                  </a:cubicBezTo>
                  <a:cubicBezTo>
                    <a:pt x="36" y="126"/>
                    <a:pt x="36" y="126"/>
                    <a:pt x="35" y="126"/>
                  </a:cubicBezTo>
                  <a:cubicBezTo>
                    <a:pt x="35" y="126"/>
                    <a:pt x="35" y="126"/>
                    <a:pt x="35" y="126"/>
                  </a:cubicBezTo>
                  <a:cubicBezTo>
                    <a:pt x="33" y="124"/>
                    <a:pt x="32" y="122"/>
                    <a:pt x="32" y="119"/>
                  </a:cubicBezTo>
                  <a:cubicBezTo>
                    <a:pt x="33" y="120"/>
                    <a:pt x="36" y="119"/>
                    <a:pt x="36" y="121"/>
                  </a:cubicBezTo>
                  <a:cubicBezTo>
                    <a:pt x="37" y="121"/>
                    <a:pt x="37" y="121"/>
                    <a:pt x="38" y="121"/>
                  </a:cubicBezTo>
                  <a:cubicBezTo>
                    <a:pt x="39" y="121"/>
                    <a:pt x="39" y="121"/>
                    <a:pt x="40" y="122"/>
                  </a:cubicBezTo>
                  <a:cubicBezTo>
                    <a:pt x="43" y="120"/>
                    <a:pt x="46" y="119"/>
                    <a:pt x="47" y="116"/>
                  </a:cubicBezTo>
                  <a:cubicBezTo>
                    <a:pt x="45" y="113"/>
                    <a:pt x="44" y="110"/>
                    <a:pt x="41" y="109"/>
                  </a:cubicBezTo>
                  <a:moveTo>
                    <a:pt x="156" y="114"/>
                  </a:moveTo>
                  <a:cubicBezTo>
                    <a:pt x="155" y="114"/>
                    <a:pt x="155" y="114"/>
                    <a:pt x="154" y="114"/>
                  </a:cubicBezTo>
                  <a:cubicBezTo>
                    <a:pt x="154" y="115"/>
                    <a:pt x="154" y="115"/>
                    <a:pt x="154" y="116"/>
                  </a:cubicBezTo>
                  <a:cubicBezTo>
                    <a:pt x="155" y="116"/>
                    <a:pt x="155" y="116"/>
                    <a:pt x="156" y="116"/>
                  </a:cubicBezTo>
                  <a:cubicBezTo>
                    <a:pt x="156" y="115"/>
                    <a:pt x="156" y="115"/>
                    <a:pt x="156" y="114"/>
                  </a:cubicBezTo>
                  <a:moveTo>
                    <a:pt x="94" y="115"/>
                  </a:moveTo>
                  <a:cubicBezTo>
                    <a:pt x="94" y="115"/>
                    <a:pt x="94" y="115"/>
                    <a:pt x="94" y="115"/>
                  </a:cubicBezTo>
                  <a:cubicBezTo>
                    <a:pt x="93" y="116"/>
                    <a:pt x="94" y="116"/>
                    <a:pt x="94" y="116"/>
                  </a:cubicBezTo>
                  <a:cubicBezTo>
                    <a:pt x="95" y="116"/>
                    <a:pt x="96" y="116"/>
                    <a:pt x="96" y="116"/>
                  </a:cubicBezTo>
                  <a:cubicBezTo>
                    <a:pt x="95" y="116"/>
                    <a:pt x="95" y="115"/>
                    <a:pt x="94" y="115"/>
                  </a:cubicBezTo>
                  <a:moveTo>
                    <a:pt x="93" y="118"/>
                  </a:moveTo>
                  <a:cubicBezTo>
                    <a:pt x="90" y="118"/>
                    <a:pt x="87" y="121"/>
                    <a:pt x="88" y="126"/>
                  </a:cubicBezTo>
                  <a:cubicBezTo>
                    <a:pt x="90" y="128"/>
                    <a:pt x="92" y="129"/>
                    <a:pt x="94" y="129"/>
                  </a:cubicBezTo>
                  <a:cubicBezTo>
                    <a:pt x="96" y="129"/>
                    <a:pt x="99" y="128"/>
                    <a:pt x="101" y="127"/>
                  </a:cubicBezTo>
                  <a:cubicBezTo>
                    <a:pt x="103" y="126"/>
                    <a:pt x="106" y="125"/>
                    <a:pt x="108" y="125"/>
                  </a:cubicBezTo>
                  <a:cubicBezTo>
                    <a:pt x="108" y="125"/>
                    <a:pt x="109" y="125"/>
                    <a:pt x="109" y="125"/>
                  </a:cubicBezTo>
                  <a:cubicBezTo>
                    <a:pt x="109" y="125"/>
                    <a:pt x="109" y="125"/>
                    <a:pt x="109" y="125"/>
                  </a:cubicBezTo>
                  <a:cubicBezTo>
                    <a:pt x="107" y="125"/>
                    <a:pt x="106" y="126"/>
                    <a:pt x="106" y="128"/>
                  </a:cubicBezTo>
                  <a:cubicBezTo>
                    <a:pt x="107" y="129"/>
                    <a:pt x="108" y="129"/>
                    <a:pt x="108" y="131"/>
                  </a:cubicBezTo>
                  <a:cubicBezTo>
                    <a:pt x="108" y="131"/>
                    <a:pt x="108" y="131"/>
                    <a:pt x="109" y="131"/>
                  </a:cubicBezTo>
                  <a:cubicBezTo>
                    <a:pt x="110" y="131"/>
                    <a:pt x="111" y="130"/>
                    <a:pt x="112" y="130"/>
                  </a:cubicBezTo>
                  <a:cubicBezTo>
                    <a:pt x="112" y="128"/>
                    <a:pt x="112" y="126"/>
                    <a:pt x="112" y="124"/>
                  </a:cubicBezTo>
                  <a:cubicBezTo>
                    <a:pt x="110" y="124"/>
                    <a:pt x="109" y="122"/>
                    <a:pt x="107" y="121"/>
                  </a:cubicBezTo>
                  <a:cubicBezTo>
                    <a:pt x="103" y="124"/>
                    <a:pt x="96" y="126"/>
                    <a:pt x="92" y="126"/>
                  </a:cubicBezTo>
                  <a:cubicBezTo>
                    <a:pt x="91" y="126"/>
                    <a:pt x="89" y="121"/>
                    <a:pt x="92" y="120"/>
                  </a:cubicBezTo>
                  <a:cubicBezTo>
                    <a:pt x="92" y="121"/>
                    <a:pt x="92" y="123"/>
                    <a:pt x="92" y="124"/>
                  </a:cubicBezTo>
                  <a:cubicBezTo>
                    <a:pt x="93" y="124"/>
                    <a:pt x="94" y="124"/>
                    <a:pt x="95" y="124"/>
                  </a:cubicBezTo>
                  <a:cubicBezTo>
                    <a:pt x="95" y="124"/>
                    <a:pt x="96" y="124"/>
                    <a:pt x="97" y="124"/>
                  </a:cubicBezTo>
                  <a:cubicBezTo>
                    <a:pt x="97" y="121"/>
                    <a:pt x="97" y="121"/>
                    <a:pt x="97" y="119"/>
                  </a:cubicBezTo>
                  <a:cubicBezTo>
                    <a:pt x="95" y="118"/>
                    <a:pt x="94" y="118"/>
                    <a:pt x="93" y="118"/>
                  </a:cubicBezTo>
                  <a:moveTo>
                    <a:pt x="85" y="118"/>
                  </a:moveTo>
                  <a:cubicBezTo>
                    <a:pt x="83" y="118"/>
                    <a:pt x="82" y="123"/>
                    <a:pt x="85" y="124"/>
                  </a:cubicBezTo>
                  <a:cubicBezTo>
                    <a:pt x="86" y="123"/>
                    <a:pt x="87" y="121"/>
                    <a:pt x="87" y="120"/>
                  </a:cubicBezTo>
                  <a:cubicBezTo>
                    <a:pt x="87" y="119"/>
                    <a:pt x="86" y="118"/>
                    <a:pt x="85" y="118"/>
                  </a:cubicBezTo>
                  <a:moveTo>
                    <a:pt x="49" y="122"/>
                  </a:moveTo>
                  <a:cubicBezTo>
                    <a:pt x="49" y="122"/>
                    <a:pt x="49" y="122"/>
                    <a:pt x="49" y="122"/>
                  </a:cubicBezTo>
                  <a:cubicBezTo>
                    <a:pt x="49" y="123"/>
                    <a:pt x="49" y="123"/>
                    <a:pt x="48" y="123"/>
                  </a:cubicBezTo>
                  <a:cubicBezTo>
                    <a:pt x="48" y="123"/>
                    <a:pt x="48" y="123"/>
                    <a:pt x="48" y="123"/>
                  </a:cubicBezTo>
                  <a:cubicBezTo>
                    <a:pt x="47" y="123"/>
                    <a:pt x="47" y="123"/>
                    <a:pt x="47" y="123"/>
                  </a:cubicBezTo>
                  <a:cubicBezTo>
                    <a:pt x="47" y="123"/>
                    <a:pt x="47" y="123"/>
                    <a:pt x="47" y="123"/>
                  </a:cubicBezTo>
                  <a:cubicBezTo>
                    <a:pt x="46" y="124"/>
                    <a:pt x="46" y="125"/>
                    <a:pt x="46" y="125"/>
                  </a:cubicBezTo>
                  <a:cubicBezTo>
                    <a:pt x="45" y="125"/>
                    <a:pt x="45" y="125"/>
                    <a:pt x="44" y="125"/>
                  </a:cubicBezTo>
                  <a:cubicBezTo>
                    <a:pt x="42" y="125"/>
                    <a:pt x="40" y="128"/>
                    <a:pt x="38" y="129"/>
                  </a:cubicBezTo>
                  <a:cubicBezTo>
                    <a:pt x="39" y="129"/>
                    <a:pt x="39" y="130"/>
                    <a:pt x="39" y="131"/>
                  </a:cubicBezTo>
                  <a:cubicBezTo>
                    <a:pt x="41" y="131"/>
                    <a:pt x="42" y="130"/>
                    <a:pt x="43" y="130"/>
                  </a:cubicBezTo>
                  <a:cubicBezTo>
                    <a:pt x="45" y="132"/>
                    <a:pt x="43" y="133"/>
                    <a:pt x="44" y="136"/>
                  </a:cubicBezTo>
                  <a:cubicBezTo>
                    <a:pt x="50" y="135"/>
                    <a:pt x="50" y="129"/>
                    <a:pt x="54" y="126"/>
                  </a:cubicBezTo>
                  <a:cubicBezTo>
                    <a:pt x="53" y="124"/>
                    <a:pt x="52" y="122"/>
                    <a:pt x="49" y="122"/>
                  </a:cubicBezTo>
                  <a:moveTo>
                    <a:pt x="135" y="125"/>
                  </a:moveTo>
                  <a:cubicBezTo>
                    <a:pt x="134" y="125"/>
                    <a:pt x="134" y="125"/>
                    <a:pt x="134" y="125"/>
                  </a:cubicBezTo>
                  <a:cubicBezTo>
                    <a:pt x="134" y="126"/>
                    <a:pt x="134" y="126"/>
                    <a:pt x="134" y="126"/>
                  </a:cubicBezTo>
                  <a:cubicBezTo>
                    <a:pt x="135" y="126"/>
                    <a:pt x="135" y="126"/>
                    <a:pt x="135" y="126"/>
                  </a:cubicBezTo>
                  <a:cubicBezTo>
                    <a:pt x="135" y="125"/>
                    <a:pt x="135" y="125"/>
                    <a:pt x="135" y="125"/>
                  </a:cubicBezTo>
                  <a:moveTo>
                    <a:pt x="33" y="128"/>
                  </a:moveTo>
                  <a:cubicBezTo>
                    <a:pt x="33" y="128"/>
                    <a:pt x="32" y="129"/>
                    <a:pt x="33" y="129"/>
                  </a:cubicBezTo>
                  <a:cubicBezTo>
                    <a:pt x="33" y="129"/>
                    <a:pt x="33" y="129"/>
                    <a:pt x="33" y="129"/>
                  </a:cubicBezTo>
                  <a:cubicBezTo>
                    <a:pt x="33" y="129"/>
                    <a:pt x="34" y="129"/>
                    <a:pt x="34" y="129"/>
                  </a:cubicBezTo>
                  <a:cubicBezTo>
                    <a:pt x="33" y="129"/>
                    <a:pt x="33" y="128"/>
                    <a:pt x="33" y="128"/>
                  </a:cubicBezTo>
                  <a:moveTo>
                    <a:pt x="101" y="132"/>
                  </a:moveTo>
                  <a:cubicBezTo>
                    <a:pt x="100" y="133"/>
                    <a:pt x="100" y="133"/>
                    <a:pt x="101" y="133"/>
                  </a:cubicBezTo>
                  <a:cubicBezTo>
                    <a:pt x="101" y="133"/>
                    <a:pt x="102" y="133"/>
                    <a:pt x="101" y="132"/>
                  </a:cubicBezTo>
                  <a:moveTo>
                    <a:pt x="126" y="134"/>
                  </a:moveTo>
                  <a:cubicBezTo>
                    <a:pt x="126" y="134"/>
                    <a:pt x="125" y="134"/>
                    <a:pt x="125" y="134"/>
                  </a:cubicBezTo>
                  <a:cubicBezTo>
                    <a:pt x="125" y="135"/>
                    <a:pt x="126" y="136"/>
                    <a:pt x="125" y="136"/>
                  </a:cubicBezTo>
                  <a:cubicBezTo>
                    <a:pt x="124" y="136"/>
                    <a:pt x="124" y="136"/>
                    <a:pt x="124" y="136"/>
                  </a:cubicBezTo>
                  <a:cubicBezTo>
                    <a:pt x="124" y="142"/>
                    <a:pt x="128" y="149"/>
                    <a:pt x="133" y="151"/>
                  </a:cubicBezTo>
                  <a:cubicBezTo>
                    <a:pt x="135" y="151"/>
                    <a:pt x="137" y="150"/>
                    <a:pt x="138" y="148"/>
                  </a:cubicBezTo>
                  <a:cubicBezTo>
                    <a:pt x="137" y="142"/>
                    <a:pt x="135" y="134"/>
                    <a:pt x="126" y="134"/>
                  </a:cubicBezTo>
                  <a:moveTo>
                    <a:pt x="56" y="134"/>
                  </a:moveTo>
                  <a:cubicBezTo>
                    <a:pt x="56" y="134"/>
                    <a:pt x="56" y="134"/>
                    <a:pt x="56" y="134"/>
                  </a:cubicBezTo>
                  <a:cubicBezTo>
                    <a:pt x="56" y="134"/>
                    <a:pt x="56" y="135"/>
                    <a:pt x="56" y="135"/>
                  </a:cubicBezTo>
                  <a:cubicBezTo>
                    <a:pt x="56" y="135"/>
                    <a:pt x="57" y="135"/>
                    <a:pt x="57" y="135"/>
                  </a:cubicBezTo>
                  <a:cubicBezTo>
                    <a:pt x="58" y="135"/>
                    <a:pt x="58" y="135"/>
                    <a:pt x="58" y="134"/>
                  </a:cubicBezTo>
                  <a:cubicBezTo>
                    <a:pt x="58" y="134"/>
                    <a:pt x="58" y="134"/>
                    <a:pt x="58" y="134"/>
                  </a:cubicBezTo>
                  <a:cubicBezTo>
                    <a:pt x="58" y="134"/>
                    <a:pt x="57" y="134"/>
                    <a:pt x="57" y="134"/>
                  </a:cubicBezTo>
                  <a:cubicBezTo>
                    <a:pt x="57" y="134"/>
                    <a:pt x="57" y="134"/>
                    <a:pt x="56" y="134"/>
                  </a:cubicBezTo>
                  <a:moveTo>
                    <a:pt x="69" y="134"/>
                  </a:moveTo>
                  <a:cubicBezTo>
                    <a:pt x="69" y="134"/>
                    <a:pt x="69" y="134"/>
                    <a:pt x="68" y="135"/>
                  </a:cubicBezTo>
                  <a:cubicBezTo>
                    <a:pt x="68" y="135"/>
                    <a:pt x="68" y="135"/>
                    <a:pt x="68" y="135"/>
                  </a:cubicBezTo>
                  <a:cubicBezTo>
                    <a:pt x="69" y="135"/>
                    <a:pt x="69" y="135"/>
                    <a:pt x="70" y="135"/>
                  </a:cubicBezTo>
                  <a:cubicBezTo>
                    <a:pt x="70" y="135"/>
                    <a:pt x="70" y="135"/>
                    <a:pt x="70" y="134"/>
                  </a:cubicBezTo>
                  <a:cubicBezTo>
                    <a:pt x="70" y="134"/>
                    <a:pt x="70" y="134"/>
                    <a:pt x="70" y="134"/>
                  </a:cubicBezTo>
                  <a:cubicBezTo>
                    <a:pt x="70" y="134"/>
                    <a:pt x="69" y="134"/>
                    <a:pt x="69" y="134"/>
                  </a:cubicBezTo>
                  <a:moveTo>
                    <a:pt x="62" y="135"/>
                  </a:moveTo>
                  <a:cubicBezTo>
                    <a:pt x="60" y="135"/>
                    <a:pt x="57" y="135"/>
                    <a:pt x="56" y="137"/>
                  </a:cubicBezTo>
                  <a:cubicBezTo>
                    <a:pt x="56" y="137"/>
                    <a:pt x="56" y="137"/>
                    <a:pt x="56" y="137"/>
                  </a:cubicBezTo>
                  <a:cubicBezTo>
                    <a:pt x="57" y="137"/>
                    <a:pt x="57" y="137"/>
                    <a:pt x="57" y="137"/>
                  </a:cubicBezTo>
                  <a:cubicBezTo>
                    <a:pt x="58" y="138"/>
                    <a:pt x="58" y="138"/>
                    <a:pt x="58" y="138"/>
                  </a:cubicBezTo>
                  <a:cubicBezTo>
                    <a:pt x="58" y="138"/>
                    <a:pt x="58" y="138"/>
                    <a:pt x="58" y="138"/>
                  </a:cubicBezTo>
                  <a:cubicBezTo>
                    <a:pt x="59" y="137"/>
                    <a:pt x="57" y="136"/>
                    <a:pt x="58" y="136"/>
                  </a:cubicBezTo>
                  <a:cubicBezTo>
                    <a:pt x="58" y="136"/>
                    <a:pt x="58" y="136"/>
                    <a:pt x="58" y="136"/>
                  </a:cubicBezTo>
                  <a:cubicBezTo>
                    <a:pt x="60" y="136"/>
                    <a:pt x="60" y="138"/>
                    <a:pt x="59" y="139"/>
                  </a:cubicBezTo>
                  <a:cubicBezTo>
                    <a:pt x="58" y="139"/>
                    <a:pt x="57" y="139"/>
                    <a:pt x="57" y="139"/>
                  </a:cubicBezTo>
                  <a:cubicBezTo>
                    <a:pt x="56" y="140"/>
                    <a:pt x="57" y="141"/>
                    <a:pt x="56" y="142"/>
                  </a:cubicBezTo>
                  <a:cubicBezTo>
                    <a:pt x="57" y="142"/>
                    <a:pt x="57" y="142"/>
                    <a:pt x="57" y="142"/>
                  </a:cubicBezTo>
                  <a:cubicBezTo>
                    <a:pt x="57" y="142"/>
                    <a:pt x="57" y="142"/>
                    <a:pt x="58" y="142"/>
                  </a:cubicBezTo>
                  <a:cubicBezTo>
                    <a:pt x="58" y="141"/>
                    <a:pt x="58" y="141"/>
                    <a:pt x="59" y="141"/>
                  </a:cubicBezTo>
                  <a:cubicBezTo>
                    <a:pt x="59" y="141"/>
                    <a:pt x="59" y="141"/>
                    <a:pt x="59" y="141"/>
                  </a:cubicBezTo>
                  <a:cubicBezTo>
                    <a:pt x="58" y="144"/>
                    <a:pt x="59" y="146"/>
                    <a:pt x="61" y="147"/>
                  </a:cubicBezTo>
                  <a:cubicBezTo>
                    <a:pt x="60" y="148"/>
                    <a:pt x="59" y="149"/>
                    <a:pt x="58" y="150"/>
                  </a:cubicBezTo>
                  <a:cubicBezTo>
                    <a:pt x="59" y="147"/>
                    <a:pt x="58" y="145"/>
                    <a:pt x="56" y="143"/>
                  </a:cubicBezTo>
                  <a:cubicBezTo>
                    <a:pt x="54" y="145"/>
                    <a:pt x="53" y="147"/>
                    <a:pt x="53" y="150"/>
                  </a:cubicBezTo>
                  <a:cubicBezTo>
                    <a:pt x="55" y="152"/>
                    <a:pt x="58" y="153"/>
                    <a:pt x="60" y="155"/>
                  </a:cubicBezTo>
                  <a:cubicBezTo>
                    <a:pt x="64" y="153"/>
                    <a:pt x="67" y="144"/>
                    <a:pt x="62" y="141"/>
                  </a:cubicBezTo>
                  <a:cubicBezTo>
                    <a:pt x="62" y="139"/>
                    <a:pt x="62" y="138"/>
                    <a:pt x="64" y="137"/>
                  </a:cubicBezTo>
                  <a:cubicBezTo>
                    <a:pt x="65" y="138"/>
                    <a:pt x="65" y="138"/>
                    <a:pt x="66" y="139"/>
                  </a:cubicBezTo>
                  <a:cubicBezTo>
                    <a:pt x="65" y="140"/>
                    <a:pt x="66" y="142"/>
                    <a:pt x="65" y="143"/>
                  </a:cubicBezTo>
                  <a:cubicBezTo>
                    <a:pt x="66" y="144"/>
                    <a:pt x="66" y="144"/>
                    <a:pt x="67" y="144"/>
                  </a:cubicBezTo>
                  <a:cubicBezTo>
                    <a:pt x="67" y="144"/>
                    <a:pt x="67" y="143"/>
                    <a:pt x="68" y="143"/>
                  </a:cubicBezTo>
                  <a:cubicBezTo>
                    <a:pt x="69" y="141"/>
                    <a:pt x="70" y="140"/>
                    <a:pt x="70" y="138"/>
                  </a:cubicBezTo>
                  <a:cubicBezTo>
                    <a:pt x="68" y="136"/>
                    <a:pt x="65" y="135"/>
                    <a:pt x="62" y="135"/>
                  </a:cubicBezTo>
                  <a:moveTo>
                    <a:pt x="74" y="140"/>
                  </a:moveTo>
                  <a:cubicBezTo>
                    <a:pt x="72" y="146"/>
                    <a:pt x="68" y="150"/>
                    <a:pt x="68" y="158"/>
                  </a:cubicBezTo>
                  <a:cubicBezTo>
                    <a:pt x="69" y="159"/>
                    <a:pt x="71" y="159"/>
                    <a:pt x="73" y="159"/>
                  </a:cubicBezTo>
                  <a:cubicBezTo>
                    <a:pt x="73" y="158"/>
                    <a:pt x="73" y="157"/>
                    <a:pt x="74" y="157"/>
                  </a:cubicBezTo>
                  <a:cubicBezTo>
                    <a:pt x="74" y="157"/>
                    <a:pt x="74" y="157"/>
                    <a:pt x="75" y="157"/>
                  </a:cubicBezTo>
                  <a:cubicBezTo>
                    <a:pt x="73" y="158"/>
                    <a:pt x="75" y="160"/>
                    <a:pt x="75" y="161"/>
                  </a:cubicBezTo>
                  <a:cubicBezTo>
                    <a:pt x="76" y="161"/>
                    <a:pt x="77" y="161"/>
                    <a:pt x="78" y="161"/>
                  </a:cubicBezTo>
                  <a:cubicBezTo>
                    <a:pt x="78" y="160"/>
                    <a:pt x="78" y="159"/>
                    <a:pt x="78" y="158"/>
                  </a:cubicBezTo>
                  <a:cubicBezTo>
                    <a:pt x="77" y="158"/>
                    <a:pt x="76" y="157"/>
                    <a:pt x="76" y="155"/>
                  </a:cubicBezTo>
                  <a:cubicBezTo>
                    <a:pt x="76" y="155"/>
                    <a:pt x="76" y="155"/>
                    <a:pt x="75" y="155"/>
                  </a:cubicBezTo>
                  <a:cubicBezTo>
                    <a:pt x="75" y="155"/>
                    <a:pt x="74" y="155"/>
                    <a:pt x="74" y="156"/>
                  </a:cubicBezTo>
                  <a:cubicBezTo>
                    <a:pt x="74" y="156"/>
                    <a:pt x="73" y="156"/>
                    <a:pt x="73" y="156"/>
                  </a:cubicBezTo>
                  <a:cubicBezTo>
                    <a:pt x="73" y="156"/>
                    <a:pt x="73" y="156"/>
                    <a:pt x="73" y="156"/>
                  </a:cubicBezTo>
                  <a:cubicBezTo>
                    <a:pt x="73" y="156"/>
                    <a:pt x="72" y="155"/>
                    <a:pt x="72" y="155"/>
                  </a:cubicBezTo>
                  <a:cubicBezTo>
                    <a:pt x="73" y="155"/>
                    <a:pt x="73" y="152"/>
                    <a:pt x="74" y="151"/>
                  </a:cubicBezTo>
                  <a:cubicBezTo>
                    <a:pt x="75" y="152"/>
                    <a:pt x="77" y="152"/>
                    <a:pt x="79" y="153"/>
                  </a:cubicBezTo>
                  <a:cubicBezTo>
                    <a:pt x="81" y="149"/>
                    <a:pt x="76" y="149"/>
                    <a:pt x="75" y="147"/>
                  </a:cubicBezTo>
                  <a:cubicBezTo>
                    <a:pt x="75" y="146"/>
                    <a:pt x="75" y="145"/>
                    <a:pt x="76" y="143"/>
                  </a:cubicBezTo>
                  <a:cubicBezTo>
                    <a:pt x="76" y="144"/>
                    <a:pt x="76" y="144"/>
                    <a:pt x="77" y="144"/>
                  </a:cubicBezTo>
                  <a:cubicBezTo>
                    <a:pt x="77" y="144"/>
                    <a:pt x="77" y="143"/>
                    <a:pt x="78" y="143"/>
                  </a:cubicBezTo>
                  <a:cubicBezTo>
                    <a:pt x="78" y="143"/>
                    <a:pt x="78" y="143"/>
                    <a:pt x="78" y="143"/>
                  </a:cubicBezTo>
                  <a:cubicBezTo>
                    <a:pt x="78" y="143"/>
                    <a:pt x="79" y="143"/>
                    <a:pt x="79" y="143"/>
                  </a:cubicBezTo>
                  <a:cubicBezTo>
                    <a:pt x="79" y="145"/>
                    <a:pt x="80" y="146"/>
                    <a:pt x="81" y="146"/>
                  </a:cubicBezTo>
                  <a:cubicBezTo>
                    <a:pt x="81" y="145"/>
                    <a:pt x="82" y="144"/>
                    <a:pt x="82" y="142"/>
                  </a:cubicBezTo>
                  <a:cubicBezTo>
                    <a:pt x="81" y="142"/>
                    <a:pt x="81" y="141"/>
                    <a:pt x="80" y="141"/>
                  </a:cubicBezTo>
                  <a:cubicBezTo>
                    <a:pt x="80" y="142"/>
                    <a:pt x="79" y="142"/>
                    <a:pt x="78" y="142"/>
                  </a:cubicBezTo>
                  <a:cubicBezTo>
                    <a:pt x="78" y="140"/>
                    <a:pt x="75" y="141"/>
                    <a:pt x="74" y="140"/>
                  </a:cubicBezTo>
                  <a:moveTo>
                    <a:pt x="99" y="142"/>
                  </a:moveTo>
                  <a:cubicBezTo>
                    <a:pt x="99" y="142"/>
                    <a:pt x="99" y="142"/>
                    <a:pt x="99" y="142"/>
                  </a:cubicBezTo>
                  <a:cubicBezTo>
                    <a:pt x="99" y="145"/>
                    <a:pt x="100" y="153"/>
                    <a:pt x="98" y="154"/>
                  </a:cubicBezTo>
                  <a:cubicBezTo>
                    <a:pt x="98" y="154"/>
                    <a:pt x="98" y="154"/>
                    <a:pt x="98" y="154"/>
                  </a:cubicBezTo>
                  <a:cubicBezTo>
                    <a:pt x="98" y="154"/>
                    <a:pt x="98" y="154"/>
                    <a:pt x="98" y="154"/>
                  </a:cubicBezTo>
                  <a:cubicBezTo>
                    <a:pt x="99" y="156"/>
                    <a:pt x="100" y="159"/>
                    <a:pt x="103" y="161"/>
                  </a:cubicBezTo>
                  <a:cubicBezTo>
                    <a:pt x="103" y="160"/>
                    <a:pt x="104" y="158"/>
                    <a:pt x="105" y="158"/>
                  </a:cubicBezTo>
                  <a:cubicBezTo>
                    <a:pt x="101" y="154"/>
                    <a:pt x="101" y="146"/>
                    <a:pt x="104" y="146"/>
                  </a:cubicBezTo>
                  <a:cubicBezTo>
                    <a:pt x="106" y="146"/>
                    <a:pt x="107" y="147"/>
                    <a:pt x="109" y="148"/>
                  </a:cubicBezTo>
                  <a:cubicBezTo>
                    <a:pt x="109" y="145"/>
                    <a:pt x="107" y="144"/>
                    <a:pt x="106" y="142"/>
                  </a:cubicBezTo>
                  <a:cubicBezTo>
                    <a:pt x="106" y="142"/>
                    <a:pt x="106" y="142"/>
                    <a:pt x="106" y="142"/>
                  </a:cubicBezTo>
                  <a:cubicBezTo>
                    <a:pt x="104" y="142"/>
                    <a:pt x="103" y="143"/>
                    <a:pt x="102" y="144"/>
                  </a:cubicBezTo>
                  <a:cubicBezTo>
                    <a:pt x="102" y="143"/>
                    <a:pt x="101" y="142"/>
                    <a:pt x="99" y="142"/>
                  </a:cubicBezTo>
                  <a:moveTo>
                    <a:pt x="89" y="144"/>
                  </a:moveTo>
                  <a:cubicBezTo>
                    <a:pt x="88" y="144"/>
                    <a:pt x="87" y="144"/>
                    <a:pt x="86" y="144"/>
                  </a:cubicBezTo>
                  <a:cubicBezTo>
                    <a:pt x="87" y="146"/>
                    <a:pt x="84" y="146"/>
                    <a:pt x="85" y="149"/>
                  </a:cubicBezTo>
                  <a:cubicBezTo>
                    <a:pt x="85" y="149"/>
                    <a:pt x="85" y="149"/>
                    <a:pt x="85" y="149"/>
                  </a:cubicBezTo>
                  <a:cubicBezTo>
                    <a:pt x="85" y="149"/>
                    <a:pt x="84" y="149"/>
                    <a:pt x="84" y="149"/>
                  </a:cubicBezTo>
                  <a:cubicBezTo>
                    <a:pt x="84" y="149"/>
                    <a:pt x="84" y="149"/>
                    <a:pt x="84" y="149"/>
                  </a:cubicBezTo>
                  <a:cubicBezTo>
                    <a:pt x="83" y="149"/>
                    <a:pt x="82" y="149"/>
                    <a:pt x="82" y="150"/>
                  </a:cubicBezTo>
                  <a:cubicBezTo>
                    <a:pt x="82" y="151"/>
                    <a:pt x="84" y="150"/>
                    <a:pt x="84" y="151"/>
                  </a:cubicBezTo>
                  <a:cubicBezTo>
                    <a:pt x="82" y="159"/>
                    <a:pt x="85" y="163"/>
                    <a:pt x="92" y="163"/>
                  </a:cubicBezTo>
                  <a:cubicBezTo>
                    <a:pt x="93" y="163"/>
                    <a:pt x="94" y="163"/>
                    <a:pt x="96" y="163"/>
                  </a:cubicBezTo>
                  <a:cubicBezTo>
                    <a:pt x="95" y="161"/>
                    <a:pt x="94" y="158"/>
                    <a:pt x="94" y="155"/>
                  </a:cubicBezTo>
                  <a:cubicBezTo>
                    <a:pt x="92" y="155"/>
                    <a:pt x="92" y="156"/>
                    <a:pt x="91" y="156"/>
                  </a:cubicBezTo>
                  <a:cubicBezTo>
                    <a:pt x="91" y="156"/>
                    <a:pt x="91" y="156"/>
                    <a:pt x="90" y="156"/>
                  </a:cubicBezTo>
                  <a:cubicBezTo>
                    <a:pt x="89" y="158"/>
                    <a:pt x="91" y="158"/>
                    <a:pt x="91" y="160"/>
                  </a:cubicBezTo>
                  <a:cubicBezTo>
                    <a:pt x="91" y="160"/>
                    <a:pt x="90" y="160"/>
                    <a:pt x="90" y="160"/>
                  </a:cubicBezTo>
                  <a:cubicBezTo>
                    <a:pt x="90" y="160"/>
                    <a:pt x="89" y="160"/>
                    <a:pt x="89" y="160"/>
                  </a:cubicBezTo>
                  <a:cubicBezTo>
                    <a:pt x="89" y="160"/>
                    <a:pt x="88" y="160"/>
                    <a:pt x="88" y="160"/>
                  </a:cubicBezTo>
                  <a:cubicBezTo>
                    <a:pt x="88" y="160"/>
                    <a:pt x="88" y="160"/>
                    <a:pt x="87" y="160"/>
                  </a:cubicBezTo>
                  <a:cubicBezTo>
                    <a:pt x="87" y="154"/>
                    <a:pt x="86" y="151"/>
                    <a:pt x="88" y="146"/>
                  </a:cubicBezTo>
                  <a:cubicBezTo>
                    <a:pt x="89" y="146"/>
                    <a:pt x="89" y="146"/>
                    <a:pt x="89" y="146"/>
                  </a:cubicBezTo>
                  <a:cubicBezTo>
                    <a:pt x="90" y="146"/>
                    <a:pt x="92" y="147"/>
                    <a:pt x="92" y="148"/>
                  </a:cubicBezTo>
                  <a:cubicBezTo>
                    <a:pt x="92" y="149"/>
                    <a:pt x="92" y="151"/>
                    <a:pt x="92" y="151"/>
                  </a:cubicBezTo>
                  <a:cubicBezTo>
                    <a:pt x="93" y="151"/>
                    <a:pt x="94" y="151"/>
                    <a:pt x="95" y="151"/>
                  </a:cubicBezTo>
                  <a:cubicBezTo>
                    <a:pt x="97" y="147"/>
                    <a:pt x="94" y="144"/>
                    <a:pt x="89" y="144"/>
                  </a:cubicBezTo>
                  <a:moveTo>
                    <a:pt x="71" y="146"/>
                  </a:moveTo>
                  <a:cubicBezTo>
                    <a:pt x="70" y="146"/>
                    <a:pt x="69" y="146"/>
                    <a:pt x="68" y="146"/>
                  </a:cubicBezTo>
                  <a:cubicBezTo>
                    <a:pt x="68" y="147"/>
                    <a:pt x="69" y="148"/>
                    <a:pt x="70" y="148"/>
                  </a:cubicBezTo>
                  <a:cubicBezTo>
                    <a:pt x="70" y="148"/>
                    <a:pt x="70" y="148"/>
                    <a:pt x="70" y="148"/>
                  </a:cubicBezTo>
                  <a:cubicBezTo>
                    <a:pt x="70" y="147"/>
                    <a:pt x="71" y="147"/>
                    <a:pt x="71" y="146"/>
                  </a:cubicBezTo>
                  <a:moveTo>
                    <a:pt x="108" y="151"/>
                  </a:moveTo>
                  <a:cubicBezTo>
                    <a:pt x="108" y="151"/>
                    <a:pt x="107" y="152"/>
                    <a:pt x="107" y="152"/>
                  </a:cubicBezTo>
                  <a:cubicBezTo>
                    <a:pt x="109" y="154"/>
                    <a:pt x="107" y="156"/>
                    <a:pt x="108" y="160"/>
                  </a:cubicBezTo>
                  <a:cubicBezTo>
                    <a:pt x="109" y="160"/>
                    <a:pt x="110" y="160"/>
                    <a:pt x="110" y="160"/>
                  </a:cubicBezTo>
                  <a:cubicBezTo>
                    <a:pt x="110" y="156"/>
                    <a:pt x="111" y="151"/>
                    <a:pt x="108" y="151"/>
                  </a:cubicBezTo>
                  <a:moveTo>
                    <a:pt x="76" y="153"/>
                  </a:moveTo>
                  <a:cubicBezTo>
                    <a:pt x="76" y="153"/>
                    <a:pt x="76" y="153"/>
                    <a:pt x="76" y="154"/>
                  </a:cubicBezTo>
                  <a:cubicBezTo>
                    <a:pt x="76" y="154"/>
                    <a:pt x="76" y="154"/>
                    <a:pt x="76" y="154"/>
                  </a:cubicBezTo>
                  <a:cubicBezTo>
                    <a:pt x="76" y="154"/>
                    <a:pt x="76" y="154"/>
                    <a:pt x="76" y="154"/>
                  </a:cubicBezTo>
                  <a:cubicBezTo>
                    <a:pt x="76" y="153"/>
                    <a:pt x="76" y="153"/>
                    <a:pt x="76" y="153"/>
                  </a:cubicBezTo>
                  <a:moveTo>
                    <a:pt x="57" y="155"/>
                  </a:moveTo>
                  <a:cubicBezTo>
                    <a:pt x="57" y="155"/>
                    <a:pt x="57" y="155"/>
                    <a:pt x="57" y="156"/>
                  </a:cubicBezTo>
                  <a:cubicBezTo>
                    <a:pt x="57" y="156"/>
                    <a:pt x="57" y="156"/>
                    <a:pt x="57" y="156"/>
                  </a:cubicBezTo>
                  <a:cubicBezTo>
                    <a:pt x="58" y="156"/>
                    <a:pt x="58" y="156"/>
                    <a:pt x="58" y="156"/>
                  </a:cubicBezTo>
                  <a:cubicBezTo>
                    <a:pt x="58" y="155"/>
                    <a:pt x="57" y="155"/>
                    <a:pt x="57" y="155"/>
                  </a:cubicBezTo>
                  <a:moveTo>
                    <a:pt x="89" y="157"/>
                  </a:moveTo>
                  <a:cubicBezTo>
                    <a:pt x="89" y="157"/>
                    <a:pt x="89" y="158"/>
                    <a:pt x="88" y="158"/>
                  </a:cubicBezTo>
                  <a:cubicBezTo>
                    <a:pt x="88" y="159"/>
                    <a:pt x="88" y="159"/>
                    <a:pt x="88" y="159"/>
                  </a:cubicBezTo>
                  <a:cubicBezTo>
                    <a:pt x="88" y="159"/>
                    <a:pt x="88" y="158"/>
                    <a:pt x="88" y="158"/>
                  </a:cubicBezTo>
                  <a:cubicBezTo>
                    <a:pt x="89" y="158"/>
                    <a:pt x="89" y="157"/>
                    <a:pt x="89" y="157"/>
                  </a:cubicBezTo>
                  <a:moveTo>
                    <a:pt x="108" y="164"/>
                  </a:moveTo>
                  <a:cubicBezTo>
                    <a:pt x="108" y="164"/>
                    <a:pt x="108" y="164"/>
                    <a:pt x="108" y="164"/>
                  </a:cubicBezTo>
                  <a:cubicBezTo>
                    <a:pt x="108" y="164"/>
                    <a:pt x="108" y="164"/>
                    <a:pt x="108" y="164"/>
                  </a:cubicBezTo>
                  <a:cubicBezTo>
                    <a:pt x="108" y="164"/>
                    <a:pt x="109" y="164"/>
                    <a:pt x="109" y="164"/>
                  </a:cubicBezTo>
                  <a:cubicBezTo>
                    <a:pt x="109" y="164"/>
                    <a:pt x="109" y="164"/>
                    <a:pt x="108" y="164"/>
                  </a:cubicBezTo>
                  <a:moveTo>
                    <a:pt x="61" y="163"/>
                  </a:moveTo>
                  <a:cubicBezTo>
                    <a:pt x="61" y="163"/>
                    <a:pt x="60" y="163"/>
                    <a:pt x="60" y="163"/>
                  </a:cubicBezTo>
                  <a:cubicBezTo>
                    <a:pt x="61" y="163"/>
                    <a:pt x="62" y="162"/>
                    <a:pt x="63" y="162"/>
                  </a:cubicBezTo>
                  <a:cubicBezTo>
                    <a:pt x="63" y="162"/>
                    <a:pt x="62" y="163"/>
                    <a:pt x="61" y="163"/>
                  </a:cubicBezTo>
                  <a:moveTo>
                    <a:pt x="135" y="160"/>
                  </a:moveTo>
                  <a:cubicBezTo>
                    <a:pt x="135" y="159"/>
                    <a:pt x="135" y="159"/>
                    <a:pt x="135" y="159"/>
                  </a:cubicBezTo>
                  <a:cubicBezTo>
                    <a:pt x="136" y="159"/>
                    <a:pt x="136" y="159"/>
                    <a:pt x="136" y="159"/>
                  </a:cubicBezTo>
                  <a:cubicBezTo>
                    <a:pt x="136" y="160"/>
                    <a:pt x="136" y="160"/>
                    <a:pt x="136" y="160"/>
                  </a:cubicBezTo>
                  <a:cubicBezTo>
                    <a:pt x="135" y="160"/>
                    <a:pt x="135" y="160"/>
                    <a:pt x="135" y="160"/>
                  </a:cubicBezTo>
                  <a:moveTo>
                    <a:pt x="118" y="153"/>
                  </a:moveTo>
                  <a:cubicBezTo>
                    <a:pt x="118" y="153"/>
                    <a:pt x="118" y="153"/>
                    <a:pt x="118" y="153"/>
                  </a:cubicBezTo>
                  <a:cubicBezTo>
                    <a:pt x="118" y="153"/>
                    <a:pt x="118" y="152"/>
                    <a:pt x="118" y="152"/>
                  </a:cubicBezTo>
                  <a:cubicBezTo>
                    <a:pt x="118" y="152"/>
                    <a:pt x="118" y="153"/>
                    <a:pt x="118" y="153"/>
                  </a:cubicBezTo>
                  <a:cubicBezTo>
                    <a:pt x="119" y="153"/>
                    <a:pt x="118" y="153"/>
                    <a:pt x="118" y="153"/>
                  </a:cubicBezTo>
                  <a:moveTo>
                    <a:pt x="118" y="149"/>
                  </a:moveTo>
                  <a:cubicBezTo>
                    <a:pt x="117" y="149"/>
                    <a:pt x="117" y="149"/>
                    <a:pt x="117" y="149"/>
                  </a:cubicBezTo>
                  <a:cubicBezTo>
                    <a:pt x="118" y="147"/>
                    <a:pt x="116" y="146"/>
                    <a:pt x="116" y="145"/>
                  </a:cubicBezTo>
                  <a:cubicBezTo>
                    <a:pt x="116" y="145"/>
                    <a:pt x="116" y="145"/>
                    <a:pt x="116" y="145"/>
                  </a:cubicBezTo>
                  <a:cubicBezTo>
                    <a:pt x="118" y="145"/>
                    <a:pt x="118" y="147"/>
                    <a:pt x="120" y="147"/>
                  </a:cubicBezTo>
                  <a:cubicBezTo>
                    <a:pt x="119" y="148"/>
                    <a:pt x="119" y="149"/>
                    <a:pt x="118" y="149"/>
                  </a:cubicBezTo>
                  <a:moveTo>
                    <a:pt x="116" y="144"/>
                  </a:moveTo>
                  <a:cubicBezTo>
                    <a:pt x="116" y="144"/>
                    <a:pt x="116" y="144"/>
                    <a:pt x="116" y="144"/>
                  </a:cubicBezTo>
                  <a:cubicBezTo>
                    <a:pt x="116" y="143"/>
                    <a:pt x="116" y="143"/>
                    <a:pt x="116" y="143"/>
                  </a:cubicBezTo>
                  <a:cubicBezTo>
                    <a:pt x="116" y="143"/>
                    <a:pt x="116" y="144"/>
                    <a:pt x="116" y="144"/>
                  </a:cubicBezTo>
                  <a:cubicBezTo>
                    <a:pt x="116" y="144"/>
                    <a:pt x="116" y="144"/>
                    <a:pt x="116" y="144"/>
                  </a:cubicBezTo>
                  <a:moveTo>
                    <a:pt x="134" y="148"/>
                  </a:moveTo>
                  <a:cubicBezTo>
                    <a:pt x="130" y="148"/>
                    <a:pt x="127" y="142"/>
                    <a:pt x="126" y="139"/>
                  </a:cubicBezTo>
                  <a:cubicBezTo>
                    <a:pt x="126" y="137"/>
                    <a:pt x="128" y="137"/>
                    <a:pt x="128" y="136"/>
                  </a:cubicBezTo>
                  <a:cubicBezTo>
                    <a:pt x="133" y="137"/>
                    <a:pt x="133" y="143"/>
                    <a:pt x="137" y="145"/>
                  </a:cubicBezTo>
                  <a:cubicBezTo>
                    <a:pt x="136" y="146"/>
                    <a:pt x="133" y="146"/>
                    <a:pt x="135" y="147"/>
                  </a:cubicBezTo>
                  <a:cubicBezTo>
                    <a:pt x="135" y="148"/>
                    <a:pt x="134" y="148"/>
                    <a:pt x="134" y="148"/>
                  </a:cubicBezTo>
                  <a:moveTo>
                    <a:pt x="46" y="133"/>
                  </a:moveTo>
                  <a:cubicBezTo>
                    <a:pt x="46" y="133"/>
                    <a:pt x="45" y="133"/>
                    <a:pt x="45" y="133"/>
                  </a:cubicBezTo>
                  <a:cubicBezTo>
                    <a:pt x="45" y="132"/>
                    <a:pt x="45" y="132"/>
                    <a:pt x="46" y="132"/>
                  </a:cubicBezTo>
                  <a:cubicBezTo>
                    <a:pt x="46" y="132"/>
                    <a:pt x="46" y="132"/>
                    <a:pt x="46" y="133"/>
                  </a:cubicBezTo>
                  <a:cubicBezTo>
                    <a:pt x="46" y="133"/>
                    <a:pt x="46" y="133"/>
                    <a:pt x="46" y="133"/>
                  </a:cubicBezTo>
                  <a:moveTo>
                    <a:pt x="47" y="129"/>
                  </a:moveTo>
                  <a:cubicBezTo>
                    <a:pt x="46" y="129"/>
                    <a:pt x="46" y="129"/>
                    <a:pt x="46" y="129"/>
                  </a:cubicBezTo>
                  <a:cubicBezTo>
                    <a:pt x="46" y="127"/>
                    <a:pt x="48" y="127"/>
                    <a:pt x="49" y="126"/>
                  </a:cubicBezTo>
                  <a:cubicBezTo>
                    <a:pt x="50" y="128"/>
                    <a:pt x="48" y="129"/>
                    <a:pt x="47" y="129"/>
                  </a:cubicBezTo>
                  <a:moveTo>
                    <a:pt x="79" y="91"/>
                  </a:moveTo>
                  <a:cubicBezTo>
                    <a:pt x="79" y="90"/>
                    <a:pt x="79" y="90"/>
                    <a:pt x="79" y="90"/>
                  </a:cubicBezTo>
                  <a:cubicBezTo>
                    <a:pt x="80" y="90"/>
                    <a:pt x="80" y="90"/>
                    <a:pt x="80" y="91"/>
                  </a:cubicBezTo>
                  <a:cubicBezTo>
                    <a:pt x="80" y="91"/>
                    <a:pt x="80" y="91"/>
                    <a:pt x="81" y="91"/>
                  </a:cubicBezTo>
                  <a:cubicBezTo>
                    <a:pt x="81" y="91"/>
                    <a:pt x="81" y="91"/>
                    <a:pt x="81" y="91"/>
                  </a:cubicBezTo>
                  <a:cubicBezTo>
                    <a:pt x="81" y="91"/>
                    <a:pt x="81" y="91"/>
                    <a:pt x="81" y="91"/>
                  </a:cubicBezTo>
                  <a:cubicBezTo>
                    <a:pt x="81" y="91"/>
                    <a:pt x="81" y="91"/>
                    <a:pt x="81" y="91"/>
                  </a:cubicBezTo>
                  <a:cubicBezTo>
                    <a:pt x="81" y="92"/>
                    <a:pt x="80" y="92"/>
                    <a:pt x="80" y="92"/>
                  </a:cubicBezTo>
                  <a:cubicBezTo>
                    <a:pt x="80" y="92"/>
                    <a:pt x="80" y="92"/>
                    <a:pt x="80" y="91"/>
                  </a:cubicBezTo>
                  <a:cubicBezTo>
                    <a:pt x="80" y="91"/>
                    <a:pt x="79" y="91"/>
                    <a:pt x="79" y="91"/>
                  </a:cubicBezTo>
                  <a:cubicBezTo>
                    <a:pt x="79" y="91"/>
                    <a:pt x="79" y="91"/>
                    <a:pt x="79" y="91"/>
                  </a:cubicBezTo>
                  <a:moveTo>
                    <a:pt x="81" y="90"/>
                  </a:moveTo>
                  <a:cubicBezTo>
                    <a:pt x="78" y="88"/>
                    <a:pt x="80" y="80"/>
                    <a:pt x="84" y="79"/>
                  </a:cubicBezTo>
                  <a:cubicBezTo>
                    <a:pt x="85" y="81"/>
                    <a:pt x="83" y="85"/>
                    <a:pt x="86" y="85"/>
                  </a:cubicBezTo>
                  <a:cubicBezTo>
                    <a:pt x="86" y="86"/>
                    <a:pt x="86" y="86"/>
                    <a:pt x="86" y="86"/>
                  </a:cubicBezTo>
                  <a:cubicBezTo>
                    <a:pt x="85" y="86"/>
                    <a:pt x="84" y="85"/>
                    <a:pt x="84" y="85"/>
                  </a:cubicBezTo>
                  <a:cubicBezTo>
                    <a:pt x="83" y="85"/>
                    <a:pt x="83" y="87"/>
                    <a:pt x="83" y="88"/>
                  </a:cubicBezTo>
                  <a:cubicBezTo>
                    <a:pt x="83" y="88"/>
                    <a:pt x="82" y="88"/>
                    <a:pt x="82" y="88"/>
                  </a:cubicBezTo>
                  <a:cubicBezTo>
                    <a:pt x="81" y="88"/>
                    <a:pt x="81" y="89"/>
                    <a:pt x="81" y="90"/>
                  </a:cubicBezTo>
                  <a:moveTo>
                    <a:pt x="37" y="65"/>
                  </a:moveTo>
                  <a:cubicBezTo>
                    <a:pt x="37" y="65"/>
                    <a:pt x="37" y="65"/>
                    <a:pt x="38" y="64"/>
                  </a:cubicBezTo>
                  <a:cubicBezTo>
                    <a:pt x="38" y="64"/>
                    <a:pt x="38" y="64"/>
                    <a:pt x="39" y="64"/>
                  </a:cubicBezTo>
                  <a:cubicBezTo>
                    <a:pt x="39" y="64"/>
                    <a:pt x="39" y="64"/>
                    <a:pt x="39" y="64"/>
                  </a:cubicBezTo>
                  <a:cubicBezTo>
                    <a:pt x="37" y="66"/>
                    <a:pt x="39" y="67"/>
                    <a:pt x="40" y="69"/>
                  </a:cubicBezTo>
                  <a:cubicBezTo>
                    <a:pt x="40" y="71"/>
                    <a:pt x="39" y="69"/>
                    <a:pt x="39" y="71"/>
                  </a:cubicBezTo>
                  <a:cubicBezTo>
                    <a:pt x="39" y="71"/>
                    <a:pt x="39" y="71"/>
                    <a:pt x="39" y="71"/>
                  </a:cubicBezTo>
                  <a:cubicBezTo>
                    <a:pt x="38" y="71"/>
                    <a:pt x="38" y="71"/>
                    <a:pt x="37" y="71"/>
                  </a:cubicBezTo>
                  <a:cubicBezTo>
                    <a:pt x="36" y="74"/>
                    <a:pt x="37" y="77"/>
                    <a:pt x="37" y="80"/>
                  </a:cubicBezTo>
                  <a:cubicBezTo>
                    <a:pt x="36" y="80"/>
                    <a:pt x="36" y="80"/>
                    <a:pt x="35" y="80"/>
                  </a:cubicBezTo>
                  <a:cubicBezTo>
                    <a:pt x="35" y="80"/>
                    <a:pt x="34" y="80"/>
                    <a:pt x="33" y="80"/>
                  </a:cubicBezTo>
                  <a:cubicBezTo>
                    <a:pt x="33" y="77"/>
                    <a:pt x="33" y="73"/>
                    <a:pt x="36" y="73"/>
                  </a:cubicBezTo>
                  <a:cubicBezTo>
                    <a:pt x="36" y="73"/>
                    <a:pt x="36" y="73"/>
                    <a:pt x="36" y="73"/>
                  </a:cubicBezTo>
                  <a:cubicBezTo>
                    <a:pt x="35" y="71"/>
                    <a:pt x="34" y="71"/>
                    <a:pt x="35" y="68"/>
                  </a:cubicBezTo>
                  <a:cubicBezTo>
                    <a:pt x="35" y="68"/>
                    <a:pt x="36" y="68"/>
                    <a:pt x="36" y="68"/>
                  </a:cubicBezTo>
                  <a:cubicBezTo>
                    <a:pt x="36" y="68"/>
                    <a:pt x="37" y="67"/>
                    <a:pt x="37" y="67"/>
                  </a:cubicBezTo>
                  <a:cubicBezTo>
                    <a:pt x="37" y="66"/>
                    <a:pt x="36" y="66"/>
                    <a:pt x="36" y="65"/>
                  </a:cubicBezTo>
                  <a:cubicBezTo>
                    <a:pt x="36" y="65"/>
                    <a:pt x="36" y="65"/>
                    <a:pt x="37" y="65"/>
                  </a:cubicBezTo>
                  <a:moveTo>
                    <a:pt x="140" y="60"/>
                  </a:moveTo>
                  <a:cubicBezTo>
                    <a:pt x="140" y="60"/>
                    <a:pt x="140" y="60"/>
                    <a:pt x="139" y="60"/>
                  </a:cubicBezTo>
                  <a:cubicBezTo>
                    <a:pt x="139" y="59"/>
                    <a:pt x="140" y="59"/>
                    <a:pt x="140" y="59"/>
                  </a:cubicBezTo>
                  <a:cubicBezTo>
                    <a:pt x="140" y="59"/>
                    <a:pt x="140" y="59"/>
                    <a:pt x="140" y="59"/>
                  </a:cubicBezTo>
                  <a:cubicBezTo>
                    <a:pt x="140" y="60"/>
                    <a:pt x="140" y="60"/>
                    <a:pt x="140" y="60"/>
                  </a:cubicBezTo>
                  <a:cubicBezTo>
                    <a:pt x="140" y="60"/>
                    <a:pt x="140" y="60"/>
                    <a:pt x="140" y="60"/>
                  </a:cubicBezTo>
                  <a:moveTo>
                    <a:pt x="167" y="51"/>
                  </a:moveTo>
                  <a:cubicBezTo>
                    <a:pt x="167" y="51"/>
                    <a:pt x="167" y="51"/>
                    <a:pt x="167" y="51"/>
                  </a:cubicBezTo>
                  <a:cubicBezTo>
                    <a:pt x="167" y="51"/>
                    <a:pt x="167" y="51"/>
                    <a:pt x="167" y="51"/>
                  </a:cubicBezTo>
                  <a:cubicBezTo>
                    <a:pt x="167" y="51"/>
                    <a:pt x="167" y="51"/>
                    <a:pt x="167" y="51"/>
                  </a:cubicBezTo>
                  <a:cubicBezTo>
                    <a:pt x="167" y="52"/>
                    <a:pt x="167" y="52"/>
                    <a:pt x="167" y="52"/>
                  </a:cubicBezTo>
                  <a:cubicBezTo>
                    <a:pt x="167" y="52"/>
                    <a:pt x="167" y="52"/>
                    <a:pt x="167" y="51"/>
                  </a:cubicBezTo>
                  <a:cubicBezTo>
                    <a:pt x="167" y="51"/>
                    <a:pt x="167" y="51"/>
                    <a:pt x="167" y="51"/>
                  </a:cubicBezTo>
                  <a:moveTo>
                    <a:pt x="80" y="50"/>
                  </a:moveTo>
                  <a:cubicBezTo>
                    <a:pt x="80" y="50"/>
                    <a:pt x="80" y="50"/>
                    <a:pt x="80" y="49"/>
                  </a:cubicBezTo>
                  <a:cubicBezTo>
                    <a:pt x="80" y="49"/>
                    <a:pt x="81" y="49"/>
                    <a:pt x="81" y="49"/>
                  </a:cubicBezTo>
                  <a:cubicBezTo>
                    <a:pt x="81" y="49"/>
                    <a:pt x="81" y="49"/>
                    <a:pt x="81" y="50"/>
                  </a:cubicBezTo>
                  <a:cubicBezTo>
                    <a:pt x="81" y="50"/>
                    <a:pt x="81" y="50"/>
                    <a:pt x="80" y="50"/>
                  </a:cubicBezTo>
                  <a:moveTo>
                    <a:pt x="149" y="44"/>
                  </a:moveTo>
                  <a:cubicBezTo>
                    <a:pt x="149" y="44"/>
                    <a:pt x="150" y="43"/>
                    <a:pt x="150" y="42"/>
                  </a:cubicBezTo>
                  <a:cubicBezTo>
                    <a:pt x="152" y="42"/>
                    <a:pt x="149" y="45"/>
                    <a:pt x="151" y="45"/>
                  </a:cubicBezTo>
                  <a:cubicBezTo>
                    <a:pt x="150" y="47"/>
                    <a:pt x="147" y="48"/>
                    <a:pt x="145" y="49"/>
                  </a:cubicBezTo>
                  <a:cubicBezTo>
                    <a:pt x="144" y="47"/>
                    <a:pt x="145" y="47"/>
                    <a:pt x="144" y="45"/>
                  </a:cubicBezTo>
                  <a:cubicBezTo>
                    <a:pt x="145" y="45"/>
                    <a:pt x="146" y="46"/>
                    <a:pt x="146" y="46"/>
                  </a:cubicBezTo>
                  <a:cubicBezTo>
                    <a:pt x="147" y="46"/>
                    <a:pt x="148" y="45"/>
                    <a:pt x="148" y="44"/>
                  </a:cubicBezTo>
                  <a:cubicBezTo>
                    <a:pt x="148" y="44"/>
                    <a:pt x="148" y="44"/>
                    <a:pt x="149" y="44"/>
                  </a:cubicBezTo>
                  <a:moveTo>
                    <a:pt x="158" y="38"/>
                  </a:moveTo>
                  <a:cubicBezTo>
                    <a:pt x="158" y="37"/>
                    <a:pt x="158" y="37"/>
                    <a:pt x="158" y="37"/>
                  </a:cubicBezTo>
                  <a:cubicBezTo>
                    <a:pt x="158" y="37"/>
                    <a:pt x="159" y="37"/>
                    <a:pt x="159" y="37"/>
                  </a:cubicBezTo>
                  <a:cubicBezTo>
                    <a:pt x="159" y="38"/>
                    <a:pt x="159" y="38"/>
                    <a:pt x="159" y="38"/>
                  </a:cubicBezTo>
                  <a:cubicBezTo>
                    <a:pt x="159" y="38"/>
                    <a:pt x="158" y="38"/>
                    <a:pt x="158" y="38"/>
                  </a:cubicBezTo>
                  <a:moveTo>
                    <a:pt x="130" y="38"/>
                  </a:moveTo>
                  <a:cubicBezTo>
                    <a:pt x="130" y="38"/>
                    <a:pt x="129" y="38"/>
                    <a:pt x="129" y="38"/>
                  </a:cubicBezTo>
                  <a:cubicBezTo>
                    <a:pt x="129" y="37"/>
                    <a:pt x="129" y="37"/>
                    <a:pt x="128" y="37"/>
                  </a:cubicBezTo>
                  <a:cubicBezTo>
                    <a:pt x="128" y="36"/>
                    <a:pt x="128" y="35"/>
                    <a:pt x="128" y="35"/>
                  </a:cubicBezTo>
                  <a:cubicBezTo>
                    <a:pt x="129" y="35"/>
                    <a:pt x="129" y="35"/>
                    <a:pt x="130" y="35"/>
                  </a:cubicBezTo>
                  <a:cubicBezTo>
                    <a:pt x="130" y="36"/>
                    <a:pt x="130" y="36"/>
                    <a:pt x="130" y="36"/>
                  </a:cubicBezTo>
                  <a:cubicBezTo>
                    <a:pt x="131" y="36"/>
                    <a:pt x="131" y="36"/>
                    <a:pt x="132" y="36"/>
                  </a:cubicBezTo>
                  <a:cubicBezTo>
                    <a:pt x="132" y="36"/>
                    <a:pt x="132" y="36"/>
                    <a:pt x="132" y="36"/>
                  </a:cubicBezTo>
                  <a:cubicBezTo>
                    <a:pt x="132" y="36"/>
                    <a:pt x="132" y="36"/>
                    <a:pt x="132" y="36"/>
                  </a:cubicBezTo>
                  <a:cubicBezTo>
                    <a:pt x="132" y="37"/>
                    <a:pt x="131" y="38"/>
                    <a:pt x="130" y="38"/>
                  </a:cubicBezTo>
                  <a:moveTo>
                    <a:pt x="153" y="34"/>
                  </a:moveTo>
                  <a:cubicBezTo>
                    <a:pt x="153" y="34"/>
                    <a:pt x="153" y="34"/>
                    <a:pt x="153" y="34"/>
                  </a:cubicBezTo>
                  <a:cubicBezTo>
                    <a:pt x="153" y="33"/>
                    <a:pt x="153" y="32"/>
                    <a:pt x="153" y="31"/>
                  </a:cubicBezTo>
                  <a:cubicBezTo>
                    <a:pt x="154" y="31"/>
                    <a:pt x="155" y="34"/>
                    <a:pt x="153" y="34"/>
                  </a:cubicBezTo>
                  <a:moveTo>
                    <a:pt x="36" y="30"/>
                  </a:moveTo>
                  <a:cubicBezTo>
                    <a:pt x="36" y="30"/>
                    <a:pt x="36" y="29"/>
                    <a:pt x="36" y="29"/>
                  </a:cubicBezTo>
                  <a:cubicBezTo>
                    <a:pt x="36" y="29"/>
                    <a:pt x="36" y="29"/>
                    <a:pt x="36" y="29"/>
                  </a:cubicBezTo>
                  <a:cubicBezTo>
                    <a:pt x="36" y="29"/>
                    <a:pt x="37" y="29"/>
                    <a:pt x="37" y="29"/>
                  </a:cubicBezTo>
                  <a:cubicBezTo>
                    <a:pt x="37" y="29"/>
                    <a:pt x="37" y="30"/>
                    <a:pt x="36" y="30"/>
                  </a:cubicBezTo>
                  <a:moveTo>
                    <a:pt x="62" y="25"/>
                  </a:moveTo>
                  <a:cubicBezTo>
                    <a:pt x="62" y="25"/>
                    <a:pt x="61" y="25"/>
                    <a:pt x="61" y="24"/>
                  </a:cubicBezTo>
                  <a:cubicBezTo>
                    <a:pt x="62" y="24"/>
                    <a:pt x="62" y="24"/>
                    <a:pt x="62" y="24"/>
                  </a:cubicBezTo>
                  <a:cubicBezTo>
                    <a:pt x="62" y="24"/>
                    <a:pt x="62" y="24"/>
                    <a:pt x="62" y="24"/>
                  </a:cubicBezTo>
                  <a:cubicBezTo>
                    <a:pt x="62" y="25"/>
                    <a:pt x="62" y="25"/>
                    <a:pt x="62" y="25"/>
                  </a:cubicBezTo>
                  <a:moveTo>
                    <a:pt x="72" y="28"/>
                  </a:moveTo>
                  <a:cubicBezTo>
                    <a:pt x="74" y="26"/>
                    <a:pt x="70" y="21"/>
                    <a:pt x="74" y="20"/>
                  </a:cubicBezTo>
                  <a:cubicBezTo>
                    <a:pt x="74" y="21"/>
                    <a:pt x="75" y="28"/>
                    <a:pt x="72" y="28"/>
                  </a:cubicBezTo>
                  <a:moveTo>
                    <a:pt x="138" y="21"/>
                  </a:moveTo>
                  <a:cubicBezTo>
                    <a:pt x="137" y="21"/>
                    <a:pt x="137" y="20"/>
                    <a:pt x="137" y="19"/>
                  </a:cubicBezTo>
                  <a:cubicBezTo>
                    <a:pt x="138" y="19"/>
                    <a:pt x="138" y="20"/>
                    <a:pt x="138" y="21"/>
                  </a:cubicBezTo>
                  <a:cubicBezTo>
                    <a:pt x="138" y="21"/>
                    <a:pt x="138" y="21"/>
                    <a:pt x="138" y="21"/>
                  </a:cubicBezTo>
                  <a:moveTo>
                    <a:pt x="54" y="19"/>
                  </a:moveTo>
                  <a:cubicBezTo>
                    <a:pt x="53" y="19"/>
                    <a:pt x="53" y="18"/>
                    <a:pt x="53" y="17"/>
                  </a:cubicBezTo>
                  <a:cubicBezTo>
                    <a:pt x="53" y="17"/>
                    <a:pt x="53" y="17"/>
                    <a:pt x="53" y="17"/>
                  </a:cubicBezTo>
                  <a:cubicBezTo>
                    <a:pt x="54" y="17"/>
                    <a:pt x="54" y="18"/>
                    <a:pt x="54" y="18"/>
                  </a:cubicBezTo>
                  <a:cubicBezTo>
                    <a:pt x="54" y="18"/>
                    <a:pt x="54" y="18"/>
                    <a:pt x="54" y="18"/>
                  </a:cubicBezTo>
                  <a:cubicBezTo>
                    <a:pt x="54" y="18"/>
                    <a:pt x="54" y="18"/>
                    <a:pt x="54" y="19"/>
                  </a:cubicBezTo>
                  <a:moveTo>
                    <a:pt x="60" y="15"/>
                  </a:moveTo>
                  <a:cubicBezTo>
                    <a:pt x="60" y="15"/>
                    <a:pt x="60" y="15"/>
                    <a:pt x="60" y="14"/>
                  </a:cubicBezTo>
                  <a:cubicBezTo>
                    <a:pt x="60" y="13"/>
                    <a:pt x="60" y="13"/>
                    <a:pt x="60" y="13"/>
                  </a:cubicBezTo>
                  <a:cubicBezTo>
                    <a:pt x="60" y="13"/>
                    <a:pt x="60" y="14"/>
                    <a:pt x="60" y="14"/>
                  </a:cubicBezTo>
                  <a:cubicBezTo>
                    <a:pt x="60" y="15"/>
                    <a:pt x="60" y="15"/>
                    <a:pt x="60" y="15"/>
                  </a:cubicBezTo>
                  <a:moveTo>
                    <a:pt x="122" y="13"/>
                  </a:moveTo>
                  <a:cubicBezTo>
                    <a:pt x="122" y="13"/>
                    <a:pt x="123" y="13"/>
                    <a:pt x="123" y="12"/>
                  </a:cubicBezTo>
                  <a:cubicBezTo>
                    <a:pt x="124" y="12"/>
                    <a:pt x="124" y="12"/>
                    <a:pt x="124" y="12"/>
                  </a:cubicBezTo>
                  <a:cubicBezTo>
                    <a:pt x="124" y="13"/>
                    <a:pt x="124" y="13"/>
                    <a:pt x="124" y="14"/>
                  </a:cubicBezTo>
                  <a:cubicBezTo>
                    <a:pt x="123" y="13"/>
                    <a:pt x="123" y="13"/>
                    <a:pt x="122" y="13"/>
                  </a:cubicBezTo>
                  <a:cubicBezTo>
                    <a:pt x="122" y="13"/>
                    <a:pt x="122" y="13"/>
                    <a:pt x="122" y="13"/>
                  </a:cubicBezTo>
                  <a:moveTo>
                    <a:pt x="108" y="9"/>
                  </a:moveTo>
                  <a:cubicBezTo>
                    <a:pt x="107" y="9"/>
                    <a:pt x="106" y="9"/>
                    <a:pt x="106" y="7"/>
                  </a:cubicBezTo>
                  <a:cubicBezTo>
                    <a:pt x="107" y="7"/>
                    <a:pt x="107" y="7"/>
                    <a:pt x="107" y="7"/>
                  </a:cubicBezTo>
                  <a:cubicBezTo>
                    <a:pt x="107" y="7"/>
                    <a:pt x="108" y="8"/>
                    <a:pt x="108" y="8"/>
                  </a:cubicBezTo>
                  <a:cubicBezTo>
                    <a:pt x="108" y="8"/>
                    <a:pt x="109" y="9"/>
                    <a:pt x="109" y="9"/>
                  </a:cubicBezTo>
                  <a:cubicBezTo>
                    <a:pt x="109" y="9"/>
                    <a:pt x="109" y="9"/>
                    <a:pt x="109" y="9"/>
                  </a:cubicBezTo>
                  <a:cubicBezTo>
                    <a:pt x="109" y="9"/>
                    <a:pt x="109" y="9"/>
                    <a:pt x="108" y="9"/>
                  </a:cubicBezTo>
                  <a:moveTo>
                    <a:pt x="112" y="7"/>
                  </a:moveTo>
                  <a:cubicBezTo>
                    <a:pt x="112" y="7"/>
                    <a:pt x="112" y="7"/>
                    <a:pt x="112" y="7"/>
                  </a:cubicBezTo>
                  <a:cubicBezTo>
                    <a:pt x="112" y="7"/>
                    <a:pt x="112" y="6"/>
                    <a:pt x="112" y="6"/>
                  </a:cubicBezTo>
                  <a:cubicBezTo>
                    <a:pt x="113" y="6"/>
                    <a:pt x="113" y="7"/>
                    <a:pt x="113" y="7"/>
                  </a:cubicBezTo>
                  <a:cubicBezTo>
                    <a:pt x="113" y="7"/>
                    <a:pt x="112" y="7"/>
                    <a:pt x="112" y="7"/>
                  </a:cubicBezTo>
                  <a:moveTo>
                    <a:pt x="102" y="10"/>
                  </a:moveTo>
                  <a:cubicBezTo>
                    <a:pt x="103" y="9"/>
                    <a:pt x="103" y="7"/>
                    <a:pt x="103" y="5"/>
                  </a:cubicBezTo>
                  <a:cubicBezTo>
                    <a:pt x="104" y="7"/>
                    <a:pt x="106" y="11"/>
                    <a:pt x="109" y="11"/>
                  </a:cubicBezTo>
                  <a:cubicBezTo>
                    <a:pt x="110" y="11"/>
                    <a:pt x="111" y="10"/>
                    <a:pt x="112" y="9"/>
                  </a:cubicBezTo>
                  <a:cubicBezTo>
                    <a:pt x="113" y="10"/>
                    <a:pt x="112" y="12"/>
                    <a:pt x="114" y="12"/>
                  </a:cubicBezTo>
                  <a:cubicBezTo>
                    <a:pt x="114" y="12"/>
                    <a:pt x="114" y="12"/>
                    <a:pt x="114" y="12"/>
                  </a:cubicBezTo>
                  <a:cubicBezTo>
                    <a:pt x="115" y="12"/>
                    <a:pt x="115" y="12"/>
                    <a:pt x="115" y="12"/>
                  </a:cubicBezTo>
                  <a:cubicBezTo>
                    <a:pt x="115" y="12"/>
                    <a:pt x="116" y="12"/>
                    <a:pt x="116" y="11"/>
                  </a:cubicBezTo>
                  <a:cubicBezTo>
                    <a:pt x="116" y="11"/>
                    <a:pt x="117" y="11"/>
                    <a:pt x="117" y="11"/>
                  </a:cubicBezTo>
                  <a:cubicBezTo>
                    <a:pt x="117" y="11"/>
                    <a:pt x="117" y="11"/>
                    <a:pt x="118" y="11"/>
                  </a:cubicBezTo>
                  <a:cubicBezTo>
                    <a:pt x="117" y="15"/>
                    <a:pt x="125" y="14"/>
                    <a:pt x="128" y="17"/>
                  </a:cubicBezTo>
                  <a:cubicBezTo>
                    <a:pt x="130" y="17"/>
                    <a:pt x="129" y="14"/>
                    <a:pt x="130" y="14"/>
                  </a:cubicBezTo>
                  <a:cubicBezTo>
                    <a:pt x="131" y="14"/>
                    <a:pt x="131" y="14"/>
                    <a:pt x="131" y="15"/>
                  </a:cubicBezTo>
                  <a:cubicBezTo>
                    <a:pt x="132" y="22"/>
                    <a:pt x="141" y="22"/>
                    <a:pt x="146" y="26"/>
                  </a:cubicBezTo>
                  <a:cubicBezTo>
                    <a:pt x="150" y="34"/>
                    <a:pt x="161" y="40"/>
                    <a:pt x="163" y="49"/>
                  </a:cubicBezTo>
                  <a:cubicBezTo>
                    <a:pt x="163" y="49"/>
                    <a:pt x="163" y="49"/>
                    <a:pt x="163" y="49"/>
                  </a:cubicBezTo>
                  <a:cubicBezTo>
                    <a:pt x="164" y="49"/>
                    <a:pt x="164" y="48"/>
                    <a:pt x="164" y="48"/>
                  </a:cubicBezTo>
                  <a:cubicBezTo>
                    <a:pt x="163" y="47"/>
                    <a:pt x="163" y="46"/>
                    <a:pt x="164" y="46"/>
                  </a:cubicBezTo>
                  <a:cubicBezTo>
                    <a:pt x="164" y="46"/>
                    <a:pt x="164" y="46"/>
                    <a:pt x="164" y="46"/>
                  </a:cubicBezTo>
                  <a:cubicBezTo>
                    <a:pt x="176" y="75"/>
                    <a:pt x="176" y="106"/>
                    <a:pt x="161" y="134"/>
                  </a:cubicBezTo>
                  <a:cubicBezTo>
                    <a:pt x="161" y="133"/>
                    <a:pt x="160" y="133"/>
                    <a:pt x="160" y="133"/>
                  </a:cubicBezTo>
                  <a:cubicBezTo>
                    <a:pt x="159" y="133"/>
                    <a:pt x="158" y="134"/>
                    <a:pt x="158" y="136"/>
                  </a:cubicBezTo>
                  <a:cubicBezTo>
                    <a:pt x="157" y="137"/>
                    <a:pt x="156" y="138"/>
                    <a:pt x="154" y="138"/>
                  </a:cubicBezTo>
                  <a:cubicBezTo>
                    <a:pt x="154" y="138"/>
                    <a:pt x="154" y="138"/>
                    <a:pt x="154" y="138"/>
                  </a:cubicBezTo>
                  <a:cubicBezTo>
                    <a:pt x="154" y="140"/>
                    <a:pt x="154" y="140"/>
                    <a:pt x="154" y="142"/>
                  </a:cubicBezTo>
                  <a:cubicBezTo>
                    <a:pt x="152" y="142"/>
                    <a:pt x="150" y="144"/>
                    <a:pt x="148" y="144"/>
                  </a:cubicBezTo>
                  <a:cubicBezTo>
                    <a:pt x="148" y="144"/>
                    <a:pt x="148" y="144"/>
                    <a:pt x="148" y="144"/>
                  </a:cubicBezTo>
                  <a:cubicBezTo>
                    <a:pt x="148" y="145"/>
                    <a:pt x="148" y="147"/>
                    <a:pt x="149" y="147"/>
                  </a:cubicBezTo>
                  <a:cubicBezTo>
                    <a:pt x="149" y="148"/>
                    <a:pt x="145" y="148"/>
                    <a:pt x="144" y="148"/>
                  </a:cubicBezTo>
                  <a:cubicBezTo>
                    <a:pt x="144" y="150"/>
                    <a:pt x="145" y="151"/>
                    <a:pt x="144" y="151"/>
                  </a:cubicBezTo>
                  <a:cubicBezTo>
                    <a:pt x="144" y="151"/>
                    <a:pt x="143" y="151"/>
                    <a:pt x="143" y="151"/>
                  </a:cubicBezTo>
                  <a:cubicBezTo>
                    <a:pt x="140" y="151"/>
                    <a:pt x="138" y="154"/>
                    <a:pt x="137" y="156"/>
                  </a:cubicBezTo>
                  <a:cubicBezTo>
                    <a:pt x="132" y="157"/>
                    <a:pt x="128" y="159"/>
                    <a:pt x="124" y="162"/>
                  </a:cubicBezTo>
                  <a:cubicBezTo>
                    <a:pt x="121" y="162"/>
                    <a:pt x="118" y="162"/>
                    <a:pt x="119" y="165"/>
                  </a:cubicBezTo>
                  <a:cubicBezTo>
                    <a:pt x="119" y="165"/>
                    <a:pt x="118" y="165"/>
                    <a:pt x="118" y="165"/>
                  </a:cubicBezTo>
                  <a:cubicBezTo>
                    <a:pt x="117" y="165"/>
                    <a:pt x="116" y="164"/>
                    <a:pt x="115" y="163"/>
                  </a:cubicBezTo>
                  <a:cubicBezTo>
                    <a:pt x="115" y="164"/>
                    <a:pt x="114" y="164"/>
                    <a:pt x="114" y="164"/>
                  </a:cubicBezTo>
                  <a:cubicBezTo>
                    <a:pt x="114" y="164"/>
                    <a:pt x="114" y="164"/>
                    <a:pt x="112" y="163"/>
                  </a:cubicBezTo>
                  <a:cubicBezTo>
                    <a:pt x="111" y="164"/>
                    <a:pt x="113" y="164"/>
                    <a:pt x="112" y="165"/>
                  </a:cubicBezTo>
                  <a:cubicBezTo>
                    <a:pt x="109" y="165"/>
                    <a:pt x="109" y="159"/>
                    <a:pt x="106" y="158"/>
                  </a:cubicBezTo>
                  <a:cubicBezTo>
                    <a:pt x="105" y="158"/>
                    <a:pt x="105" y="159"/>
                    <a:pt x="104" y="159"/>
                  </a:cubicBezTo>
                  <a:cubicBezTo>
                    <a:pt x="104" y="162"/>
                    <a:pt x="105" y="162"/>
                    <a:pt x="105" y="165"/>
                  </a:cubicBezTo>
                  <a:cubicBezTo>
                    <a:pt x="105" y="166"/>
                    <a:pt x="102" y="165"/>
                    <a:pt x="102" y="166"/>
                  </a:cubicBezTo>
                  <a:cubicBezTo>
                    <a:pt x="101" y="165"/>
                    <a:pt x="101" y="163"/>
                    <a:pt x="100" y="162"/>
                  </a:cubicBezTo>
                  <a:cubicBezTo>
                    <a:pt x="99" y="163"/>
                    <a:pt x="99" y="165"/>
                    <a:pt x="100" y="166"/>
                  </a:cubicBezTo>
                  <a:cubicBezTo>
                    <a:pt x="99" y="166"/>
                    <a:pt x="98" y="166"/>
                    <a:pt x="97" y="166"/>
                  </a:cubicBezTo>
                  <a:cubicBezTo>
                    <a:pt x="95" y="166"/>
                    <a:pt x="93" y="166"/>
                    <a:pt x="92" y="166"/>
                  </a:cubicBezTo>
                  <a:cubicBezTo>
                    <a:pt x="90" y="166"/>
                    <a:pt x="88" y="166"/>
                    <a:pt x="87" y="166"/>
                  </a:cubicBezTo>
                  <a:cubicBezTo>
                    <a:pt x="85" y="166"/>
                    <a:pt x="84" y="166"/>
                    <a:pt x="83" y="166"/>
                  </a:cubicBezTo>
                  <a:cubicBezTo>
                    <a:pt x="79" y="165"/>
                    <a:pt x="72" y="163"/>
                    <a:pt x="68" y="163"/>
                  </a:cubicBezTo>
                  <a:cubicBezTo>
                    <a:pt x="67" y="163"/>
                    <a:pt x="67" y="163"/>
                    <a:pt x="67" y="163"/>
                  </a:cubicBezTo>
                  <a:cubicBezTo>
                    <a:pt x="67" y="160"/>
                    <a:pt x="65" y="161"/>
                    <a:pt x="64" y="159"/>
                  </a:cubicBezTo>
                  <a:cubicBezTo>
                    <a:pt x="64" y="160"/>
                    <a:pt x="63" y="160"/>
                    <a:pt x="63" y="160"/>
                  </a:cubicBezTo>
                  <a:cubicBezTo>
                    <a:pt x="62" y="160"/>
                    <a:pt x="61" y="159"/>
                    <a:pt x="60" y="159"/>
                  </a:cubicBezTo>
                  <a:cubicBezTo>
                    <a:pt x="59" y="158"/>
                    <a:pt x="58" y="157"/>
                    <a:pt x="57" y="157"/>
                  </a:cubicBezTo>
                  <a:cubicBezTo>
                    <a:pt x="56" y="157"/>
                    <a:pt x="56" y="157"/>
                    <a:pt x="56" y="157"/>
                  </a:cubicBezTo>
                  <a:cubicBezTo>
                    <a:pt x="56" y="156"/>
                    <a:pt x="56" y="155"/>
                    <a:pt x="55" y="155"/>
                  </a:cubicBezTo>
                  <a:cubicBezTo>
                    <a:pt x="55" y="154"/>
                    <a:pt x="55" y="154"/>
                    <a:pt x="55" y="154"/>
                  </a:cubicBezTo>
                  <a:cubicBezTo>
                    <a:pt x="54" y="154"/>
                    <a:pt x="54" y="155"/>
                    <a:pt x="54" y="155"/>
                  </a:cubicBezTo>
                  <a:cubicBezTo>
                    <a:pt x="54" y="155"/>
                    <a:pt x="53" y="155"/>
                    <a:pt x="53" y="155"/>
                  </a:cubicBezTo>
                  <a:cubicBezTo>
                    <a:pt x="53" y="155"/>
                    <a:pt x="53" y="155"/>
                    <a:pt x="53" y="155"/>
                  </a:cubicBezTo>
                  <a:cubicBezTo>
                    <a:pt x="54" y="153"/>
                    <a:pt x="53" y="154"/>
                    <a:pt x="52" y="152"/>
                  </a:cubicBezTo>
                  <a:cubicBezTo>
                    <a:pt x="51" y="152"/>
                    <a:pt x="53" y="153"/>
                    <a:pt x="52" y="154"/>
                  </a:cubicBezTo>
                  <a:cubicBezTo>
                    <a:pt x="40" y="149"/>
                    <a:pt x="32" y="136"/>
                    <a:pt x="26" y="130"/>
                  </a:cubicBezTo>
                  <a:cubicBezTo>
                    <a:pt x="14" y="111"/>
                    <a:pt x="12" y="78"/>
                    <a:pt x="20" y="55"/>
                  </a:cubicBezTo>
                  <a:cubicBezTo>
                    <a:pt x="24" y="53"/>
                    <a:pt x="28" y="46"/>
                    <a:pt x="28" y="43"/>
                  </a:cubicBezTo>
                  <a:cubicBezTo>
                    <a:pt x="28" y="42"/>
                    <a:pt x="28" y="42"/>
                    <a:pt x="28" y="42"/>
                  </a:cubicBezTo>
                  <a:cubicBezTo>
                    <a:pt x="29" y="42"/>
                    <a:pt x="29" y="42"/>
                    <a:pt x="30" y="43"/>
                  </a:cubicBezTo>
                  <a:cubicBezTo>
                    <a:pt x="35" y="35"/>
                    <a:pt x="42" y="30"/>
                    <a:pt x="48" y="23"/>
                  </a:cubicBezTo>
                  <a:cubicBezTo>
                    <a:pt x="48" y="23"/>
                    <a:pt x="48" y="23"/>
                    <a:pt x="49" y="23"/>
                  </a:cubicBezTo>
                  <a:cubicBezTo>
                    <a:pt x="49" y="23"/>
                    <a:pt x="49" y="23"/>
                    <a:pt x="49" y="23"/>
                  </a:cubicBezTo>
                  <a:cubicBezTo>
                    <a:pt x="49" y="23"/>
                    <a:pt x="50" y="21"/>
                    <a:pt x="50" y="19"/>
                  </a:cubicBezTo>
                  <a:cubicBezTo>
                    <a:pt x="50" y="19"/>
                    <a:pt x="51" y="20"/>
                    <a:pt x="52" y="20"/>
                  </a:cubicBezTo>
                  <a:cubicBezTo>
                    <a:pt x="57" y="20"/>
                    <a:pt x="61" y="17"/>
                    <a:pt x="63" y="14"/>
                  </a:cubicBezTo>
                  <a:cubicBezTo>
                    <a:pt x="64" y="14"/>
                    <a:pt x="64" y="14"/>
                    <a:pt x="65" y="14"/>
                  </a:cubicBezTo>
                  <a:cubicBezTo>
                    <a:pt x="66" y="14"/>
                    <a:pt x="66" y="14"/>
                    <a:pt x="68" y="14"/>
                  </a:cubicBezTo>
                  <a:cubicBezTo>
                    <a:pt x="68" y="12"/>
                    <a:pt x="68" y="11"/>
                    <a:pt x="68" y="11"/>
                  </a:cubicBezTo>
                  <a:cubicBezTo>
                    <a:pt x="70" y="11"/>
                    <a:pt x="72" y="11"/>
                    <a:pt x="75" y="11"/>
                  </a:cubicBezTo>
                  <a:cubicBezTo>
                    <a:pt x="78" y="11"/>
                    <a:pt x="81" y="11"/>
                    <a:pt x="81" y="8"/>
                  </a:cubicBezTo>
                  <a:cubicBezTo>
                    <a:pt x="82" y="8"/>
                    <a:pt x="82" y="8"/>
                    <a:pt x="82" y="8"/>
                  </a:cubicBezTo>
                  <a:cubicBezTo>
                    <a:pt x="82" y="8"/>
                    <a:pt x="83" y="8"/>
                    <a:pt x="83" y="8"/>
                  </a:cubicBezTo>
                  <a:cubicBezTo>
                    <a:pt x="83" y="8"/>
                    <a:pt x="83" y="8"/>
                    <a:pt x="83" y="8"/>
                  </a:cubicBezTo>
                  <a:cubicBezTo>
                    <a:pt x="84" y="8"/>
                    <a:pt x="84" y="8"/>
                    <a:pt x="85" y="7"/>
                  </a:cubicBezTo>
                  <a:cubicBezTo>
                    <a:pt x="85" y="8"/>
                    <a:pt x="84" y="8"/>
                    <a:pt x="84" y="9"/>
                  </a:cubicBezTo>
                  <a:cubicBezTo>
                    <a:pt x="85" y="9"/>
                    <a:pt x="86" y="9"/>
                    <a:pt x="87" y="9"/>
                  </a:cubicBezTo>
                  <a:cubicBezTo>
                    <a:pt x="86" y="8"/>
                    <a:pt x="88" y="6"/>
                    <a:pt x="90" y="5"/>
                  </a:cubicBezTo>
                  <a:cubicBezTo>
                    <a:pt x="90" y="5"/>
                    <a:pt x="90" y="5"/>
                    <a:pt x="90" y="5"/>
                  </a:cubicBezTo>
                  <a:cubicBezTo>
                    <a:pt x="90" y="5"/>
                    <a:pt x="90" y="5"/>
                    <a:pt x="90" y="5"/>
                  </a:cubicBezTo>
                  <a:cubicBezTo>
                    <a:pt x="89" y="6"/>
                    <a:pt x="89" y="7"/>
                    <a:pt x="90" y="7"/>
                  </a:cubicBezTo>
                  <a:cubicBezTo>
                    <a:pt x="90" y="7"/>
                    <a:pt x="91" y="7"/>
                    <a:pt x="91" y="7"/>
                  </a:cubicBezTo>
                  <a:cubicBezTo>
                    <a:pt x="91" y="7"/>
                    <a:pt x="92" y="6"/>
                    <a:pt x="92" y="6"/>
                  </a:cubicBezTo>
                  <a:cubicBezTo>
                    <a:pt x="92" y="6"/>
                    <a:pt x="92" y="6"/>
                    <a:pt x="92" y="6"/>
                  </a:cubicBezTo>
                  <a:cubicBezTo>
                    <a:pt x="92" y="7"/>
                    <a:pt x="92" y="8"/>
                    <a:pt x="92" y="9"/>
                  </a:cubicBezTo>
                  <a:cubicBezTo>
                    <a:pt x="93" y="9"/>
                    <a:pt x="94" y="9"/>
                    <a:pt x="96" y="10"/>
                  </a:cubicBezTo>
                  <a:cubicBezTo>
                    <a:pt x="97" y="10"/>
                    <a:pt x="96" y="6"/>
                    <a:pt x="98" y="6"/>
                  </a:cubicBezTo>
                  <a:cubicBezTo>
                    <a:pt x="98" y="6"/>
                    <a:pt x="98" y="6"/>
                    <a:pt x="98" y="6"/>
                  </a:cubicBezTo>
                  <a:cubicBezTo>
                    <a:pt x="98" y="8"/>
                    <a:pt x="97" y="8"/>
                    <a:pt x="98" y="10"/>
                  </a:cubicBezTo>
                  <a:cubicBezTo>
                    <a:pt x="98" y="9"/>
                    <a:pt x="100" y="9"/>
                    <a:pt x="100" y="7"/>
                  </a:cubicBezTo>
                  <a:cubicBezTo>
                    <a:pt x="100" y="8"/>
                    <a:pt x="100" y="10"/>
                    <a:pt x="102" y="10"/>
                  </a:cubicBezTo>
                  <a:moveTo>
                    <a:pt x="93" y="6"/>
                  </a:moveTo>
                  <a:cubicBezTo>
                    <a:pt x="93" y="6"/>
                    <a:pt x="93" y="6"/>
                    <a:pt x="92" y="6"/>
                  </a:cubicBezTo>
                  <a:cubicBezTo>
                    <a:pt x="92" y="6"/>
                    <a:pt x="93" y="5"/>
                    <a:pt x="93" y="5"/>
                  </a:cubicBezTo>
                  <a:cubicBezTo>
                    <a:pt x="94" y="5"/>
                    <a:pt x="94" y="6"/>
                    <a:pt x="94" y="6"/>
                  </a:cubicBezTo>
                  <a:cubicBezTo>
                    <a:pt x="93" y="6"/>
                    <a:pt x="93" y="6"/>
                    <a:pt x="93" y="6"/>
                  </a:cubicBezTo>
                  <a:moveTo>
                    <a:pt x="82" y="0"/>
                  </a:moveTo>
                  <a:cubicBezTo>
                    <a:pt x="82" y="1"/>
                    <a:pt x="82" y="2"/>
                    <a:pt x="83" y="2"/>
                  </a:cubicBezTo>
                  <a:cubicBezTo>
                    <a:pt x="83" y="1"/>
                    <a:pt x="83" y="0"/>
                    <a:pt x="82" y="0"/>
                  </a:cubicBezTo>
                </a:path>
              </a:pathLst>
            </a:custGeom>
            <a:solidFill>
              <a:schemeClr val="tx1">
                <a:alpha val="21176"/>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8205" name="组合 1"/>
          <p:cNvGrpSpPr/>
          <p:nvPr/>
        </p:nvGrpSpPr>
        <p:grpSpPr bwMode="auto">
          <a:xfrm>
            <a:off x="2913888" y="237744"/>
            <a:ext cx="6315456" cy="1444752"/>
            <a:chOff x="-2350" y="-381"/>
            <a:chExt cx="6314549" cy="1444385"/>
          </a:xfrm>
        </p:grpSpPr>
        <p:grpSp>
          <p:nvGrpSpPr>
            <p:cNvPr id="6156" name="组合 2"/>
            <p:cNvGrpSpPr/>
            <p:nvPr/>
          </p:nvGrpSpPr>
          <p:grpSpPr bwMode="auto">
            <a:xfrm>
              <a:off x="-2350" y="-381"/>
              <a:ext cx="6314549" cy="1444385"/>
              <a:chOff x="-2350" y="-381"/>
              <a:chExt cx="6314549" cy="1444385"/>
            </a:xfrm>
          </p:grpSpPr>
          <p:pic>
            <p:nvPicPr>
              <p:cNvPr id="6158" name="Group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50" y="-381"/>
                <a:ext cx="6314549" cy="1444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9" name="文本框 5"/>
              <p:cNvSpPr txBox="1">
                <a:spLocks noChangeArrowheads="1"/>
              </p:cNvSpPr>
              <p:nvPr/>
            </p:nvSpPr>
            <p:spPr bwMode="auto">
              <a:xfrm>
                <a:off x="2300591" y="622142"/>
                <a:ext cx="1712984" cy="460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dirty="0">
                    <a:solidFill>
                      <a:srgbClr val="FF0000"/>
                    </a:solidFill>
                    <a:latin typeface="Times New Roman" panose="02020603050405020304" pitchFamily="18" charset="0"/>
                    <a:ea typeface="黑体" panose="02010609060101010101" pitchFamily="2" charset="-122"/>
                    <a:sym typeface="+mn-ea"/>
                  </a:rPr>
                  <a:t>正反对照式</a:t>
                </a:r>
                <a:endParaRPr lang="zh-CN" altLang="en-US" sz="2400">
                  <a:solidFill>
                    <a:srgbClr val="2C2710"/>
                  </a:solidFill>
                </a:endParaRPr>
              </a:p>
            </p:txBody>
          </p:sp>
        </p:grpSp>
        <p:pic>
          <p:nvPicPr>
            <p:cNvPr id="6157" name="文本框 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68654" y="298247"/>
              <a:ext cx="1517686" cy="542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154" name="图片 354"/>
          <p:cNvPicPr>
            <a:picLocks noChangeAspect="1" noChangeArrowheads="1"/>
          </p:cNvPicPr>
          <p:nvPr/>
        </p:nvPicPr>
        <p:blipFill>
          <a:blip r:embed="rId1">
            <a:extLst>
              <a:ext uri="{28A0092B-C50C-407E-A947-70E740481C1C}">
                <a14:useLocalDpi xmlns:a14="http://schemas.microsoft.com/office/drawing/2010/main" val="0"/>
              </a:ext>
            </a:extLst>
          </a:blip>
          <a:srcRect l="-12820"/>
          <a:stretch>
            <a:fillRect/>
          </a:stretch>
        </p:blipFill>
        <p:spPr bwMode="auto">
          <a:xfrm rot="3181340" flipH="1">
            <a:off x="8926830" y="2980055"/>
            <a:ext cx="3378200" cy="2126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13" name="矩形 360"/>
          <p:cNvSpPr>
            <a:spLocks noChangeArrowheads="1"/>
          </p:cNvSpPr>
          <p:nvPr/>
        </p:nvSpPr>
        <p:spPr bwMode="auto">
          <a:xfrm>
            <a:off x="2762250" y="2239010"/>
            <a:ext cx="6467475" cy="3538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en-US" sz="2800" b="1" dirty="0">
                <a:solidFill>
                  <a:schemeClr val="tx1"/>
                </a:solidFill>
                <a:latin typeface="黑体" panose="02010609060101010101" pitchFamily="2" charset="-122"/>
                <a:ea typeface="黑体" panose="02010609060101010101" pitchFamily="2" charset="-122"/>
                <a:sym typeface="+mn-ea"/>
              </a:rPr>
              <a:t>    </a:t>
            </a:r>
            <a:r>
              <a:rPr sz="2800" b="1" dirty="0">
                <a:solidFill>
                  <a:schemeClr val="tx1"/>
                </a:solidFill>
                <a:latin typeface="隶书" panose="02010509060101010101" charset="-122"/>
                <a:ea typeface="隶书" panose="02010509060101010101" charset="-122"/>
                <a:cs typeface="隶书" panose="02010509060101010101" charset="-122"/>
                <a:sym typeface="+mn-ea"/>
              </a:rPr>
              <a:t>所谓正反对照式结构模式，就是在中心论点提出之后，从正反两个方面对中心论点进行剖析、论证，从而达到否定错误观点，树立正确论点的目的的一种论证模式。</a:t>
            </a:r>
            <a:endParaRPr sz="2800" b="1" dirty="0">
              <a:solidFill>
                <a:schemeClr val="tx1"/>
              </a:solidFill>
              <a:latin typeface="隶书" panose="02010509060101010101" charset="-122"/>
              <a:ea typeface="隶书" panose="02010509060101010101" charset="-122"/>
              <a:cs typeface="隶书" panose="02010509060101010101" charset="-122"/>
              <a:sym typeface="+mn-ea"/>
            </a:endParaRPr>
          </a:p>
          <a:p>
            <a:pPr eaLnBrk="1" hangingPunct="1"/>
            <a:r>
              <a:rPr sz="2800" b="1" dirty="0">
                <a:solidFill>
                  <a:schemeClr val="tx1"/>
                </a:solidFill>
                <a:latin typeface="隶书" panose="02010509060101010101" charset="-122"/>
                <a:ea typeface="隶书" panose="02010509060101010101" charset="-122"/>
                <a:cs typeface="隶书" panose="02010509060101010101" charset="-122"/>
                <a:sym typeface="+mn-ea"/>
              </a:rPr>
              <a:t>    运用对照式，目的是通过两个方面的对照，突出说明其中一个方面的正确性，另一个方面只起烘托、陪衬的作用。</a:t>
            </a:r>
            <a:endParaRPr sz="2800" b="1" dirty="0">
              <a:solidFill>
                <a:schemeClr val="tx1"/>
              </a:solidFill>
              <a:latin typeface="隶书" panose="02010509060101010101" charset="-122"/>
              <a:ea typeface="隶书" panose="02010509060101010101" charset="-122"/>
              <a:cs typeface="隶书" panose="02010509060101010101" charset="-122"/>
              <a:sym typeface="+mn-ea"/>
            </a:endParaRPr>
          </a:p>
        </p:txBody>
      </p:sp>
      <p:grpSp>
        <p:nvGrpSpPr>
          <p:cNvPr id="8214" name="组合 375"/>
          <p:cNvGrpSpPr/>
          <p:nvPr/>
        </p:nvGrpSpPr>
        <p:grpSpPr bwMode="auto">
          <a:xfrm>
            <a:off x="943610" y="1682115"/>
            <a:ext cx="4183380" cy="398780"/>
            <a:chOff x="0" y="0"/>
            <a:chExt cx="3905165" cy="398840"/>
          </a:xfrm>
        </p:grpSpPr>
        <p:sp>
          <p:nvSpPr>
            <p:cNvPr id="6152" name="矩形 365"/>
            <p:cNvSpPr>
              <a:spLocks noChangeArrowheads="1"/>
            </p:cNvSpPr>
            <p:nvPr/>
          </p:nvSpPr>
          <p:spPr bwMode="auto">
            <a:xfrm>
              <a:off x="1219173" y="0"/>
              <a:ext cx="690865" cy="398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000">
                  <a:solidFill>
                    <a:srgbClr val="2C2710"/>
                  </a:solidFill>
                  <a:latin typeface="微软雅黑" panose="020B0503020204020204" pitchFamily="34" charset="-122"/>
                  <a:ea typeface="微软雅黑" panose="020B0503020204020204" pitchFamily="34" charset="-122"/>
                </a:rPr>
                <a:t>概念</a:t>
              </a:r>
              <a:endParaRPr lang="zh-CN" altLang="en-US" sz="2000">
                <a:solidFill>
                  <a:srgbClr val="2C2710"/>
                </a:solidFill>
                <a:latin typeface="微软雅黑" panose="020B0503020204020204" pitchFamily="34" charset="-122"/>
                <a:ea typeface="微软雅黑" panose="020B0503020204020204" pitchFamily="34" charset="-122"/>
              </a:endParaRPr>
            </a:p>
          </p:txBody>
        </p:sp>
        <p:cxnSp>
          <p:nvCxnSpPr>
            <p:cNvPr id="6153" name="直接连接符 372"/>
            <p:cNvCxnSpPr>
              <a:cxnSpLocks noChangeShapeType="1"/>
            </p:cNvCxnSpPr>
            <p:nvPr/>
          </p:nvCxnSpPr>
          <p:spPr bwMode="auto">
            <a:xfrm>
              <a:off x="0" y="376293"/>
              <a:ext cx="3905165" cy="9526"/>
            </a:xfrm>
            <a:prstGeom prst="line">
              <a:avLst/>
            </a:prstGeom>
            <a:noFill/>
            <a:ln w="6350">
              <a:solidFill>
                <a:schemeClr val="tx1"/>
              </a:solidFill>
              <a:prstDash val="dash"/>
              <a:round/>
            </a:ln>
            <a:extLst>
              <a:ext uri="{909E8E84-426E-40DD-AFC4-6F175D3DCCD1}">
                <a14:hiddenFill xmlns:a14="http://schemas.microsoft.com/office/drawing/2010/main">
                  <a:noFill/>
                </a14:hiddenFill>
              </a:ext>
            </a:extLst>
          </p:spPr>
        </p:cxn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8205"/>
                                        </p:tgtEl>
                                        <p:attrNameLst>
                                          <p:attrName>style.visibility</p:attrName>
                                        </p:attrNameLst>
                                      </p:cBhvr>
                                      <p:to>
                                        <p:strVal val="visible"/>
                                      </p:to>
                                    </p:set>
                                    <p:animEffect transition="in" filter="barn(outVertical)">
                                      <p:cBhvr>
                                        <p:cTn id="7" dur="500"/>
                                        <p:tgtEl>
                                          <p:spTgt spid="8205"/>
                                        </p:tgtEl>
                                      </p:cBhvr>
                                    </p:animEffect>
                                  </p:childTnLst>
                                </p:cTn>
                              </p:par>
                              <p:par>
                                <p:cTn id="8" presetID="42" presetClass="entr" presetSubtype="0" fill="hold" nodeType="withEffect">
                                  <p:stCondLst>
                                    <p:cond delay="400"/>
                                  </p:stCondLst>
                                  <p:childTnLst>
                                    <p:set>
                                      <p:cBhvr>
                                        <p:cTn id="9" dur="1" fill="hold">
                                          <p:stCondLst>
                                            <p:cond delay="0"/>
                                          </p:stCondLst>
                                        </p:cTn>
                                        <p:tgtEl>
                                          <p:spTgt spid="8194"/>
                                        </p:tgtEl>
                                        <p:attrNameLst>
                                          <p:attrName>style.visibility</p:attrName>
                                        </p:attrNameLst>
                                      </p:cBhvr>
                                      <p:to>
                                        <p:strVal val="visible"/>
                                      </p:to>
                                    </p:set>
                                    <p:animEffect transition="in" filter="fade">
                                      <p:cBhvr>
                                        <p:cTn id="10" dur="1000"/>
                                        <p:tgtEl>
                                          <p:spTgt spid="8194"/>
                                        </p:tgtEl>
                                      </p:cBhvr>
                                    </p:animEffect>
                                    <p:anim calcmode="lin" valueType="num">
                                      <p:cBhvr>
                                        <p:cTn id="11" dur="1000" fill="hold"/>
                                        <p:tgtEl>
                                          <p:spTgt spid="8194"/>
                                        </p:tgtEl>
                                        <p:attrNameLst>
                                          <p:attrName>ppt_x</p:attrName>
                                        </p:attrNameLst>
                                      </p:cBhvr>
                                      <p:tavLst>
                                        <p:tav tm="0">
                                          <p:val>
                                            <p:strVal val="#ppt_x"/>
                                          </p:val>
                                        </p:tav>
                                        <p:tav tm="100000">
                                          <p:val>
                                            <p:strVal val="#ppt_x"/>
                                          </p:val>
                                        </p:tav>
                                      </p:tavLst>
                                    </p:anim>
                                    <p:anim calcmode="lin" valueType="num">
                                      <p:cBhvr>
                                        <p:cTn id="12" dur="1000" fill="hold"/>
                                        <p:tgtEl>
                                          <p:spTgt spid="8194"/>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1400"/>
                                  </p:stCondLst>
                                  <p:childTnLst>
                                    <p:set>
                                      <p:cBhvr>
                                        <p:cTn id="14" dur="1" fill="hold">
                                          <p:stCondLst>
                                            <p:cond delay="0"/>
                                          </p:stCondLst>
                                        </p:cTn>
                                        <p:tgtEl>
                                          <p:spTgt spid="8214"/>
                                        </p:tgtEl>
                                        <p:attrNameLst>
                                          <p:attrName>style.visibility</p:attrName>
                                        </p:attrNameLst>
                                      </p:cBhvr>
                                      <p:to>
                                        <p:strVal val="visible"/>
                                      </p:to>
                                    </p:set>
                                    <p:animEffect transition="in" filter="fade">
                                      <p:cBhvr>
                                        <p:cTn id="15" dur="500"/>
                                        <p:tgtEl>
                                          <p:spTgt spid="8214"/>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8213"/>
                                        </p:tgtEl>
                                        <p:attrNameLst>
                                          <p:attrName>style.visibility</p:attrName>
                                        </p:attrNameLst>
                                      </p:cBhvr>
                                      <p:to>
                                        <p:strVal val="visible"/>
                                      </p:to>
                                    </p:set>
                                    <p:animEffect transition="in" filter="fade">
                                      <p:cBhvr>
                                        <p:cTn id="19" dur="500"/>
                                        <p:tgtEl>
                                          <p:spTgt spid="8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13"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461" name="组合 32"/>
          <p:cNvGrpSpPr/>
          <p:nvPr/>
        </p:nvGrpSpPr>
        <p:grpSpPr bwMode="auto">
          <a:xfrm>
            <a:off x="92710" y="2005965"/>
            <a:ext cx="11766550" cy="4239895"/>
            <a:chOff x="0" y="0"/>
            <a:chExt cx="9863739" cy="3962796"/>
          </a:xfrm>
        </p:grpSpPr>
        <p:grpSp>
          <p:nvGrpSpPr>
            <p:cNvPr id="17421" name="组合 18"/>
            <p:cNvGrpSpPr>
              <a:grpSpLocks noChangeAspect="1"/>
            </p:cNvGrpSpPr>
            <p:nvPr/>
          </p:nvGrpSpPr>
          <p:grpSpPr bwMode="auto">
            <a:xfrm>
              <a:off x="0" y="883165"/>
              <a:ext cx="3174582" cy="2431230"/>
              <a:chOff x="0" y="0"/>
              <a:chExt cx="6829621" cy="5230414"/>
            </a:xfrm>
          </p:grpSpPr>
          <p:pic>
            <p:nvPicPr>
              <p:cNvPr id="17433" name="图片 19"/>
              <p:cNvPicPr>
                <a:picLocks noChangeAspect="1" noChangeArrowheads="1"/>
              </p:cNvPicPr>
              <p:nvPr/>
            </p:nvPicPr>
            <p:blipFill>
              <a:blip r:embed="rId1" cstate="print">
                <a:extLst>
                  <a:ext uri="{28A0092B-C50C-407E-A947-70E740481C1C}">
                    <a14:useLocalDpi xmlns:a14="http://schemas.microsoft.com/office/drawing/2010/main" val="0"/>
                  </a:ext>
                </a:extLst>
              </a:blip>
              <a:srcRect r="46722" b="35516"/>
              <a:stretch>
                <a:fillRect/>
              </a:stretch>
            </p:blipFill>
            <p:spPr bwMode="auto">
              <a:xfrm rot="3973013" flipH="1">
                <a:off x="4248830" y="1541997"/>
                <a:ext cx="2775454" cy="2386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34" name="图片 20"/>
              <p:cNvPicPr>
                <a:picLocks noChangeAspect="1" noChangeArrowheads="1"/>
              </p:cNvPicPr>
              <p:nvPr/>
            </p:nvPicPr>
            <p:blipFill>
              <a:blip r:embed="rId1">
                <a:extLst>
                  <a:ext uri="{28A0092B-C50C-407E-A947-70E740481C1C}">
                    <a14:useLocalDpi xmlns:a14="http://schemas.microsoft.com/office/drawing/2010/main" val="0"/>
                  </a:ext>
                </a:extLst>
              </a:blip>
              <a:srcRect r="46722" b="35516"/>
              <a:stretch>
                <a:fillRect/>
              </a:stretch>
            </p:blipFill>
            <p:spPr bwMode="auto">
              <a:xfrm rot="-635907">
                <a:off x="0" y="85535"/>
                <a:ext cx="3285494" cy="2824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35" name="图片 21"/>
              <p:cNvPicPr>
                <a:picLocks noChangeAspect="1" noChangeArrowheads="1"/>
              </p:cNvPicPr>
              <p:nvPr/>
            </p:nvPicPr>
            <p:blipFill>
              <a:blip r:embed="rId1" cstate="print">
                <a:extLst>
                  <a:ext uri="{28A0092B-C50C-407E-A947-70E740481C1C}">
                    <a14:useLocalDpi xmlns:a14="http://schemas.microsoft.com/office/drawing/2010/main" val="0"/>
                  </a:ext>
                </a:extLst>
              </a:blip>
              <a:srcRect l="-2" r="-568"/>
              <a:stretch>
                <a:fillRect/>
              </a:stretch>
            </p:blipFill>
            <p:spPr bwMode="auto">
              <a:xfrm rot="-5400000">
                <a:off x="227432" y="768068"/>
                <a:ext cx="5230414" cy="369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422" name="组合 15"/>
            <p:cNvGrpSpPr>
              <a:grpSpLocks noChangeAspect="1"/>
            </p:cNvGrpSpPr>
            <p:nvPr/>
          </p:nvGrpSpPr>
          <p:grpSpPr bwMode="auto">
            <a:xfrm rot="5226633">
              <a:off x="7558160" y="1413532"/>
              <a:ext cx="2179928" cy="2431230"/>
              <a:chOff x="0" y="0"/>
              <a:chExt cx="4689778" cy="5230414"/>
            </a:xfrm>
          </p:grpSpPr>
          <p:pic>
            <p:nvPicPr>
              <p:cNvPr id="17431" name="图片 13"/>
              <p:cNvPicPr>
                <a:picLocks noChangeAspect="1" noChangeArrowheads="1"/>
              </p:cNvPicPr>
              <p:nvPr/>
            </p:nvPicPr>
            <p:blipFill>
              <a:blip r:embed="rId1">
                <a:extLst>
                  <a:ext uri="{28A0092B-C50C-407E-A947-70E740481C1C}">
                    <a14:useLocalDpi xmlns:a14="http://schemas.microsoft.com/office/drawing/2010/main" val="0"/>
                  </a:ext>
                </a:extLst>
              </a:blip>
              <a:srcRect r="46722" b="35516"/>
              <a:stretch>
                <a:fillRect/>
              </a:stretch>
            </p:blipFill>
            <p:spPr bwMode="auto">
              <a:xfrm rot="-635907">
                <a:off x="0" y="85535"/>
                <a:ext cx="3285494" cy="2824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32" name="图片 14"/>
              <p:cNvPicPr>
                <a:picLocks noChangeAspect="1" noChangeArrowheads="1"/>
              </p:cNvPicPr>
              <p:nvPr/>
            </p:nvPicPr>
            <p:blipFill>
              <a:blip r:embed="rId1" cstate="print">
                <a:extLst>
                  <a:ext uri="{28A0092B-C50C-407E-A947-70E740481C1C}">
                    <a14:useLocalDpi xmlns:a14="http://schemas.microsoft.com/office/drawing/2010/main" val="0"/>
                  </a:ext>
                </a:extLst>
              </a:blip>
              <a:srcRect l="-2" r="-568"/>
              <a:stretch>
                <a:fillRect/>
              </a:stretch>
            </p:blipFill>
            <p:spPr bwMode="auto">
              <a:xfrm rot="-5400000">
                <a:off x="227432" y="768068"/>
                <a:ext cx="5230414" cy="369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423" name="组合 8"/>
            <p:cNvGrpSpPr/>
            <p:nvPr/>
          </p:nvGrpSpPr>
          <p:grpSpPr bwMode="auto">
            <a:xfrm>
              <a:off x="1158601" y="1310802"/>
              <a:ext cx="7565894" cy="2468203"/>
              <a:chOff x="0" y="0"/>
              <a:chExt cx="8817618" cy="2876550"/>
            </a:xfrm>
          </p:grpSpPr>
          <p:sp>
            <p:nvSpPr>
              <p:cNvPr id="17429" name="任意多边形 9"/>
              <p:cNvSpPr/>
              <p:nvPr/>
            </p:nvSpPr>
            <p:spPr bwMode="auto">
              <a:xfrm>
                <a:off x="402" y="704"/>
                <a:ext cx="8816458" cy="2875407"/>
              </a:xfrm>
              <a:custGeom>
                <a:avLst/>
                <a:gdLst>
                  <a:gd name="T0" fmla="*/ 409521 w 8817618"/>
                  <a:gd name="T1" fmla="*/ 0 h 2876550"/>
                  <a:gd name="T2" fmla="*/ 8406937 w 8817618"/>
                  <a:gd name="T3" fmla="*/ 0 h 2876550"/>
                  <a:gd name="T4" fmla="*/ 8439119 w 8817618"/>
                  <a:gd name="T5" fmla="*/ 159362 h 2876550"/>
                  <a:gd name="T6" fmla="*/ 8816458 w 8817618"/>
                  <a:gd name="T7" fmla="*/ 409412 h 2876550"/>
                  <a:gd name="T8" fmla="*/ 8816458 w 8817618"/>
                  <a:gd name="T9" fmla="*/ 2426798 h 2876550"/>
                  <a:gd name="T10" fmla="*/ 8406937 w 8817618"/>
                  <a:gd name="T11" fmla="*/ 2836211 h 2876550"/>
                  <a:gd name="T12" fmla="*/ 8414852 w 8817618"/>
                  <a:gd name="T13" fmla="*/ 2875407 h 2876550"/>
                  <a:gd name="T14" fmla="*/ 401605 w 8817618"/>
                  <a:gd name="T15" fmla="*/ 2875407 h 2876550"/>
                  <a:gd name="T16" fmla="*/ 409520 w 8817618"/>
                  <a:gd name="T17" fmla="*/ 2836211 h 2876550"/>
                  <a:gd name="T18" fmla="*/ 82532 w 8817618"/>
                  <a:gd name="T19" fmla="*/ 2435116 h 2876550"/>
                  <a:gd name="T20" fmla="*/ 0 w 8817618"/>
                  <a:gd name="T21" fmla="*/ 2426798 h 2876550"/>
                  <a:gd name="T22" fmla="*/ 0 w 8817618"/>
                  <a:gd name="T23" fmla="*/ 409412 h 2876550"/>
                  <a:gd name="T24" fmla="*/ 409521 w 8817618"/>
                  <a:gd name="T25" fmla="*/ 0 h 28765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817618" h="2876550">
                    <a:moveTo>
                      <a:pt x="409575" y="0"/>
                    </a:moveTo>
                    <a:lnTo>
                      <a:pt x="8408043" y="0"/>
                    </a:lnTo>
                    <a:lnTo>
                      <a:pt x="8440229" y="159425"/>
                    </a:lnTo>
                    <a:cubicBezTo>
                      <a:pt x="8502407" y="306428"/>
                      <a:pt x="8647967" y="409575"/>
                      <a:pt x="8817618" y="409575"/>
                    </a:cubicBezTo>
                    <a:lnTo>
                      <a:pt x="8817618" y="2427763"/>
                    </a:lnTo>
                    <a:cubicBezTo>
                      <a:pt x="8591416" y="2427763"/>
                      <a:pt x="8408043" y="2611136"/>
                      <a:pt x="8408043" y="2837338"/>
                    </a:cubicBezTo>
                    <a:lnTo>
                      <a:pt x="8415959" y="2876550"/>
                    </a:lnTo>
                    <a:lnTo>
                      <a:pt x="401658" y="2876550"/>
                    </a:lnTo>
                    <a:lnTo>
                      <a:pt x="409574" y="2837338"/>
                    </a:lnTo>
                    <a:cubicBezTo>
                      <a:pt x="409574" y="2639411"/>
                      <a:pt x="269180" y="2474276"/>
                      <a:pt x="82543" y="2436084"/>
                    </a:cubicBezTo>
                    <a:lnTo>
                      <a:pt x="0" y="2427763"/>
                    </a:lnTo>
                    <a:lnTo>
                      <a:pt x="0" y="409575"/>
                    </a:lnTo>
                    <a:cubicBezTo>
                      <a:pt x="226202" y="409575"/>
                      <a:pt x="409575" y="226202"/>
                      <a:pt x="409575" y="0"/>
                    </a:cubicBezTo>
                    <a:close/>
                  </a:path>
                </a:pathLst>
              </a:custGeom>
              <a:solidFill>
                <a:srgbClr val="C1B152"/>
              </a:solidFill>
              <a:ln>
                <a:noFill/>
              </a:ln>
              <a:effectLst>
                <a:outerShdw algn="ctr" rotWithShape="0">
                  <a:schemeClr val="tx1">
                    <a:alpha val="39000"/>
                  </a:schemeClr>
                </a:outerShdw>
              </a:effectLst>
              <a:extLst>
                <a:ext uri="{91240B29-F687-4F45-9708-019B960494DF}">
                  <a14:hiddenLine xmlns:a14="http://schemas.microsoft.com/office/drawing/2010/main" w="9525">
                    <a:solidFill>
                      <a:srgbClr val="000000"/>
                    </a:solidFill>
                    <a:round/>
                  </a14:hiddenLine>
                </a:ext>
              </a:extLst>
            </p:spPr>
            <p:txBody>
              <a:bodyPr anchor="ctr"/>
              <a:p>
                <a:endParaRPr lang="zh-CN" altLang="en-US"/>
              </a:p>
            </p:txBody>
          </p:sp>
          <p:sp>
            <p:nvSpPr>
              <p:cNvPr id="17430" name="任意多边形 10"/>
              <p:cNvSpPr/>
              <p:nvPr/>
            </p:nvSpPr>
            <p:spPr bwMode="auto">
              <a:xfrm>
                <a:off x="161375" y="156131"/>
                <a:ext cx="8494513" cy="2564552"/>
              </a:xfrm>
              <a:custGeom>
                <a:avLst/>
                <a:gdLst>
                  <a:gd name="T0" fmla="*/ 394567 w 8817618"/>
                  <a:gd name="T1" fmla="*/ 0 h 2876550"/>
                  <a:gd name="T2" fmla="*/ 8099946 w 8817618"/>
                  <a:gd name="T3" fmla="*/ 0 h 2876550"/>
                  <a:gd name="T4" fmla="*/ 8130953 w 8817618"/>
                  <a:gd name="T5" fmla="*/ 142133 h 2876550"/>
                  <a:gd name="T6" fmla="*/ 8494513 w 8817618"/>
                  <a:gd name="T7" fmla="*/ 365151 h 2876550"/>
                  <a:gd name="T8" fmla="*/ 8494513 w 8817618"/>
                  <a:gd name="T9" fmla="*/ 2164442 h 2876550"/>
                  <a:gd name="T10" fmla="*/ 8099946 w 8817618"/>
                  <a:gd name="T11" fmla="*/ 2529593 h 2876550"/>
                  <a:gd name="T12" fmla="*/ 8107572 w 8817618"/>
                  <a:gd name="T13" fmla="*/ 2564552 h 2876550"/>
                  <a:gd name="T14" fmla="*/ 386940 w 8817618"/>
                  <a:gd name="T15" fmla="*/ 2564552 h 2876550"/>
                  <a:gd name="T16" fmla="*/ 394566 w 8817618"/>
                  <a:gd name="T17" fmla="*/ 2529593 h 2876550"/>
                  <a:gd name="T18" fmla="*/ 79518 w 8817618"/>
                  <a:gd name="T19" fmla="*/ 2171860 h 2876550"/>
                  <a:gd name="T20" fmla="*/ 0 w 8817618"/>
                  <a:gd name="T21" fmla="*/ 2164442 h 2876550"/>
                  <a:gd name="T22" fmla="*/ 0 w 8817618"/>
                  <a:gd name="T23" fmla="*/ 365151 h 2876550"/>
                  <a:gd name="T24" fmla="*/ 394567 w 8817618"/>
                  <a:gd name="T25" fmla="*/ 0 h 28765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817618" h="2876550">
                    <a:moveTo>
                      <a:pt x="409575" y="0"/>
                    </a:moveTo>
                    <a:lnTo>
                      <a:pt x="8408043" y="0"/>
                    </a:lnTo>
                    <a:lnTo>
                      <a:pt x="8440229" y="159425"/>
                    </a:lnTo>
                    <a:cubicBezTo>
                      <a:pt x="8502407" y="306428"/>
                      <a:pt x="8647967" y="409575"/>
                      <a:pt x="8817618" y="409575"/>
                    </a:cubicBezTo>
                    <a:lnTo>
                      <a:pt x="8817618" y="2427763"/>
                    </a:lnTo>
                    <a:cubicBezTo>
                      <a:pt x="8591416" y="2427763"/>
                      <a:pt x="8408043" y="2611136"/>
                      <a:pt x="8408043" y="2837338"/>
                    </a:cubicBezTo>
                    <a:lnTo>
                      <a:pt x="8415959" y="2876550"/>
                    </a:lnTo>
                    <a:lnTo>
                      <a:pt x="401658" y="2876550"/>
                    </a:lnTo>
                    <a:lnTo>
                      <a:pt x="409574" y="2837338"/>
                    </a:lnTo>
                    <a:cubicBezTo>
                      <a:pt x="409574" y="2639411"/>
                      <a:pt x="269180" y="2474276"/>
                      <a:pt x="82543" y="2436084"/>
                    </a:cubicBezTo>
                    <a:lnTo>
                      <a:pt x="0" y="2427763"/>
                    </a:lnTo>
                    <a:lnTo>
                      <a:pt x="0" y="409575"/>
                    </a:lnTo>
                    <a:cubicBezTo>
                      <a:pt x="226202" y="409575"/>
                      <a:pt x="409575" y="226202"/>
                      <a:pt x="409575" y="0"/>
                    </a:cubicBezTo>
                    <a:close/>
                  </a:path>
                </a:pathLst>
              </a:custGeom>
              <a:noFill/>
              <a:ln w="12700" cap="flat" cmpd="sng">
                <a:solidFill>
                  <a:schemeClr val="tx1"/>
                </a:solidFill>
                <a:prstDash val="dash"/>
                <a:round/>
              </a:ln>
              <a:extLst>
                <a:ext uri="{909E8E84-426E-40DD-AFC4-6F175D3DCCD1}">
                  <a14:hiddenFill xmlns:a14="http://schemas.microsoft.com/office/drawing/2010/main">
                    <a:solidFill>
                      <a:srgbClr val="FFFFFF"/>
                    </a:solidFill>
                  </a14:hiddenFill>
                </a:ext>
              </a:extLst>
            </p:spPr>
            <p:txBody>
              <a:bodyPr anchor="ctr"/>
              <a:p>
                <a:endParaRPr lang="zh-CN" altLang="en-US"/>
              </a:p>
            </p:txBody>
          </p:sp>
        </p:grpSp>
        <p:grpSp>
          <p:nvGrpSpPr>
            <p:cNvPr id="17424" name="组合 26"/>
            <p:cNvGrpSpPr>
              <a:grpSpLocks noChangeAspect="1"/>
            </p:cNvGrpSpPr>
            <p:nvPr/>
          </p:nvGrpSpPr>
          <p:grpSpPr bwMode="auto">
            <a:xfrm rot="5226633">
              <a:off x="496475" y="1655055"/>
              <a:ext cx="1857177" cy="2071273"/>
              <a:chOff x="0" y="0"/>
              <a:chExt cx="4689778" cy="5230414"/>
            </a:xfrm>
          </p:grpSpPr>
          <p:pic>
            <p:nvPicPr>
              <p:cNvPr id="17427" name="图片 27"/>
              <p:cNvPicPr>
                <a:picLocks noChangeAspect="1" noChangeArrowheads="1"/>
              </p:cNvPicPr>
              <p:nvPr/>
            </p:nvPicPr>
            <p:blipFill>
              <a:blip r:embed="rId1" cstate="print">
                <a:extLst>
                  <a:ext uri="{28A0092B-C50C-407E-A947-70E740481C1C}">
                    <a14:useLocalDpi xmlns:a14="http://schemas.microsoft.com/office/drawing/2010/main" val="0"/>
                  </a:ext>
                </a:extLst>
              </a:blip>
              <a:srcRect r="46722" b="35516"/>
              <a:stretch>
                <a:fillRect/>
              </a:stretch>
            </p:blipFill>
            <p:spPr bwMode="auto">
              <a:xfrm rot="-635907">
                <a:off x="0" y="85535"/>
                <a:ext cx="3285494" cy="2824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8" name="图片 28"/>
              <p:cNvPicPr>
                <a:picLocks noChangeAspect="1" noChangeArrowheads="1"/>
              </p:cNvPicPr>
              <p:nvPr/>
            </p:nvPicPr>
            <p:blipFill>
              <a:blip r:embed="rId1" cstate="print">
                <a:extLst>
                  <a:ext uri="{28A0092B-C50C-407E-A947-70E740481C1C}">
                    <a14:useLocalDpi xmlns:a14="http://schemas.microsoft.com/office/drawing/2010/main" val="0"/>
                  </a:ext>
                </a:extLst>
              </a:blip>
              <a:srcRect l="-2" r="-568"/>
              <a:stretch>
                <a:fillRect/>
              </a:stretch>
            </p:blipFill>
            <p:spPr bwMode="auto">
              <a:xfrm rot="-5400000">
                <a:off x="227432" y="768068"/>
                <a:ext cx="5230414" cy="369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7425" name="图片 29"/>
            <p:cNvPicPr>
              <a:picLocks noChangeAspect="1" noChangeArrowheads="1"/>
            </p:cNvPicPr>
            <p:nvPr/>
          </p:nvPicPr>
          <p:blipFill>
            <a:blip r:embed="rId2" cstate="print">
              <a:extLst>
                <a:ext uri="{28A0092B-C50C-407E-A947-70E740481C1C}">
                  <a14:useLocalDpi xmlns:a14="http://schemas.microsoft.com/office/drawing/2010/main" val="0"/>
                </a:ext>
              </a:extLst>
            </a:blip>
            <a:srcRect b="-464"/>
            <a:stretch>
              <a:fillRect/>
            </a:stretch>
          </p:blipFill>
          <p:spPr bwMode="auto">
            <a:xfrm flipH="1">
              <a:off x="791101" y="3204710"/>
              <a:ext cx="940006" cy="758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6" name="图片 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1077621" y="0"/>
              <a:ext cx="1542395" cy="2193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4690" name="标题 114689"/>
          <p:cNvSpPr>
            <a:spLocks noGrp="1"/>
          </p:cNvSpPr>
          <p:nvPr>
            <p:ph type="title"/>
          </p:nvPr>
        </p:nvSpPr>
        <p:spPr>
          <a:xfrm>
            <a:off x="2057400" y="381000"/>
            <a:ext cx="2368550" cy="914400"/>
          </a:xfrm>
          <a:solidFill>
            <a:schemeClr val="accent1"/>
          </a:solidFill>
        </p:spPr>
        <p:txBody>
          <a:bodyPr anchor="ctr"/>
          <a:p>
            <a:r>
              <a:rPr lang="zh-CN" altLang="en-US" sz="5400" b="1" dirty="0">
                <a:ea typeface="黑体" panose="02010609060101010101" pitchFamily="2" charset="-122"/>
              </a:rPr>
              <a:t>小结：</a:t>
            </a:r>
            <a:endParaRPr lang="zh-CN" altLang="en-US" sz="5400" b="1" dirty="0">
              <a:ea typeface="黑体" panose="02010609060101010101" pitchFamily="2" charset="-122"/>
            </a:endParaRPr>
          </a:p>
        </p:txBody>
      </p:sp>
      <p:sp>
        <p:nvSpPr>
          <p:cNvPr id="114691" name="文本占位符 114690"/>
          <p:cNvSpPr>
            <a:spLocks noGrp="1"/>
          </p:cNvSpPr>
          <p:nvPr>
            <p:ph type="body" idx="1"/>
          </p:nvPr>
        </p:nvSpPr>
        <p:spPr>
          <a:xfrm>
            <a:off x="2816860" y="1550670"/>
            <a:ext cx="8431530" cy="1752600"/>
          </a:xfrm>
        </p:spPr>
        <p:txBody>
          <a:bodyPr/>
          <a:p>
            <a:pPr>
              <a:lnSpc>
                <a:spcPct val="90000"/>
              </a:lnSpc>
              <a:buNone/>
            </a:pPr>
            <a:r>
              <a:rPr lang="en-US" altLang="zh-CN" dirty="0">
                <a:latin typeface="黑体" panose="02010609060101010101" pitchFamily="2" charset="-122"/>
                <a:ea typeface="黑体" panose="02010609060101010101" pitchFamily="2" charset="-122"/>
              </a:rPr>
              <a:t>  </a:t>
            </a:r>
            <a:r>
              <a:rPr lang="en-US" altLang="zh-CN" sz="4000">
                <a:latin typeface="隶书" panose="02010509060101010101" charset="-122"/>
                <a:ea typeface="隶书" panose="02010509060101010101" charset="-122"/>
                <a:cs typeface="隶书" panose="02010509060101010101" charset="-122"/>
              </a:rPr>
              <a:t>1.</a:t>
            </a:r>
            <a:r>
              <a:rPr lang="zh-CN" altLang="en-US" sz="4000" b="1" dirty="0">
                <a:latin typeface="隶书" panose="02010509060101010101" charset="-122"/>
                <a:ea typeface="隶书" panose="02010509060101010101" charset="-122"/>
                <a:cs typeface="隶书" panose="02010509060101010101" charset="-122"/>
              </a:rPr>
              <a:t>运用正反对照式结构模式能使文章观点正确错误分明，是非曲直明确，给人留下深刻的印象。</a:t>
            </a:r>
            <a:r>
              <a:rPr lang="zh-CN" altLang="en-US" sz="4000" b="1" dirty="0">
                <a:latin typeface="黑体" panose="02010609060101010101" pitchFamily="2" charset="-122"/>
                <a:ea typeface="黑体" panose="02010609060101010101" pitchFamily="2" charset="-122"/>
              </a:rPr>
              <a:t> </a:t>
            </a:r>
            <a:endParaRPr lang="zh-CN" altLang="en-US" sz="4000" b="1" dirty="0">
              <a:latin typeface="黑体" panose="02010609060101010101" pitchFamily="2" charset="-122"/>
              <a:ea typeface="黑体" panose="02010609060101010101" pitchFamily="2" charset="-122"/>
            </a:endParaRPr>
          </a:p>
        </p:txBody>
      </p:sp>
      <p:sp>
        <p:nvSpPr>
          <p:cNvPr id="114693" name="文本框 114692"/>
          <p:cNvSpPr txBox="1"/>
          <p:nvPr/>
        </p:nvSpPr>
        <p:spPr>
          <a:xfrm>
            <a:off x="3218180" y="3450590"/>
            <a:ext cx="7116445" cy="2553335"/>
          </a:xfrm>
          <a:prstGeom prst="rect">
            <a:avLst/>
          </a:prstGeom>
          <a:noFill/>
          <a:ln w="9525">
            <a:noFill/>
          </a:ln>
        </p:spPr>
        <p:txBody>
          <a:bodyPr wrap="square">
            <a:spAutoFit/>
          </a:bodyPr>
          <a:p>
            <a:pPr>
              <a:spcBef>
                <a:spcPct val="50000"/>
              </a:spcBef>
            </a:pPr>
            <a:r>
              <a:rPr lang="en-US" altLang="zh-CN" sz="4000" b="1" dirty="0">
                <a:solidFill>
                  <a:srgbClr val="FF0000"/>
                </a:solidFill>
                <a:latin typeface="隶书" panose="02010509060101010101" charset="-122"/>
                <a:ea typeface="隶书" panose="02010509060101010101" charset="-122"/>
                <a:cs typeface="隶书" panose="02010509060101010101" charset="-122"/>
              </a:rPr>
              <a:t>2.</a:t>
            </a:r>
            <a:r>
              <a:rPr lang="zh-CN" altLang="en-US" sz="4000" b="1" dirty="0">
                <a:solidFill>
                  <a:srgbClr val="FF0000"/>
                </a:solidFill>
                <a:latin typeface="隶书" panose="02010509060101010101" charset="-122"/>
                <a:ea typeface="隶书" panose="02010509060101010101" charset="-122"/>
                <a:cs typeface="隶书" panose="02010509060101010101" charset="-122"/>
              </a:rPr>
              <a:t>正反对照式结构模式是通过对比，更鲜明地突出什么是正确，什么是错误，强化中心论点。</a:t>
            </a:r>
            <a:endParaRPr lang="zh-CN" altLang="en-US" sz="4000" b="1" dirty="0">
              <a:solidFill>
                <a:srgbClr val="0000FF"/>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4691">
                                            <p:txEl>
                                              <p:charRg st="0" end="47"/>
                                            </p:txEl>
                                          </p:spTgt>
                                        </p:tgtEl>
                                        <p:attrNameLst>
                                          <p:attrName>style.visibility</p:attrName>
                                        </p:attrNameLst>
                                      </p:cBhvr>
                                      <p:to>
                                        <p:strVal val="visible"/>
                                      </p:to>
                                    </p:set>
                                    <p:anim calcmode="lin" valueType="num">
                                      <p:cBhvr additive="base">
                                        <p:cTn id="7" dur="500" fill="hold"/>
                                        <p:tgtEl>
                                          <p:spTgt spid="114691">
                                            <p:txEl>
                                              <p:charRg st="0" end="4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4691">
                                            <p:txEl>
                                              <p:charRg st="0" end="4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14693"/>
                                        </p:tgtEl>
                                        <p:attrNameLst>
                                          <p:attrName>style.visibility</p:attrName>
                                        </p:attrNameLst>
                                      </p:cBhvr>
                                      <p:to>
                                        <p:strVal val="visible"/>
                                      </p:to>
                                    </p:set>
                                    <p:animEffect transition="in" filter="box(in)">
                                      <p:cBhvr>
                                        <p:cTn id="13" dur="1000"/>
                                        <p:tgtEl>
                                          <p:spTgt spid="114693"/>
                                        </p:tgtEl>
                                      </p:cBhvr>
                                    </p:animEffect>
                                  </p:childTnLst>
                                </p:cTn>
                              </p:par>
                            </p:childTnLst>
                          </p:cTn>
                        </p:par>
                        <p:par>
                          <p:cTn id="14" fill="hold">
                            <p:stCondLst>
                              <p:cond delay="1000"/>
                            </p:stCondLst>
                            <p:childTnLst>
                              <p:par>
                                <p:cTn id="15" presetID="23" presetClass="entr" presetSubtype="288" fill="hold" nodeType="afterEffect">
                                  <p:stCondLst>
                                    <p:cond delay="0"/>
                                  </p:stCondLst>
                                  <p:childTnLst>
                                    <p:set>
                                      <p:cBhvr>
                                        <p:cTn id="16" dur="1" fill="hold">
                                          <p:stCondLst>
                                            <p:cond delay="0"/>
                                          </p:stCondLst>
                                        </p:cTn>
                                        <p:tgtEl>
                                          <p:spTgt spid="19461"/>
                                        </p:tgtEl>
                                        <p:attrNameLst>
                                          <p:attrName>style.visibility</p:attrName>
                                        </p:attrNameLst>
                                      </p:cBhvr>
                                      <p:to>
                                        <p:strVal val="visible"/>
                                      </p:to>
                                    </p:set>
                                    <p:anim calcmode="lin" valueType="num">
                                      <p:cBhvr>
                                        <p:cTn id="17" dur="500" fill="hold"/>
                                        <p:tgtEl>
                                          <p:spTgt spid="19461"/>
                                        </p:tgtEl>
                                        <p:attrNameLst>
                                          <p:attrName>ppt_w</p:attrName>
                                        </p:attrNameLst>
                                      </p:cBhvr>
                                      <p:tavLst>
                                        <p:tav tm="0">
                                          <p:val>
                                            <p:strVal val="4/3*#ppt_w"/>
                                          </p:val>
                                        </p:tav>
                                        <p:tav tm="100000">
                                          <p:val>
                                            <p:strVal val="#ppt_w"/>
                                          </p:val>
                                        </p:tav>
                                      </p:tavLst>
                                    </p:anim>
                                    <p:anim calcmode="lin" valueType="num">
                                      <p:cBhvr>
                                        <p:cTn id="18" dur="500" fill="hold"/>
                                        <p:tgtEl>
                                          <p:spTgt spid="19461"/>
                                        </p:tgtEl>
                                        <p:attrNameLst>
                                          <p:attrName>ppt_h</p:attrName>
                                        </p:attrNameLst>
                                      </p:cBhvr>
                                      <p:tavLst>
                                        <p:tav tm="0">
                                          <p:val>
                                            <p:strVal val="4/3*#ppt_h"/>
                                          </p:val>
                                        </p:tav>
                                        <p:tav tm="100000">
                                          <p:val>
                                            <p:strVal val="#ppt_h"/>
                                          </p:val>
                                        </p:tav>
                                      </p:tavLst>
                                    </p:anim>
                                  </p:childTnLst>
                                </p:cTn>
                              </p:par>
                              <p:par>
                                <p:cTn id="19" presetID="10" presetClass="entr" presetSubtype="0" fill="hold" nodeType="withEffect">
                                  <p:stCondLst>
                                    <p:cond delay="0"/>
                                  </p:stCondLst>
                                  <p:childTnLst>
                                    <p:set>
                                      <p:cBhvr>
                                        <p:cTn id="20" dur="1" fill="hold">
                                          <p:stCondLst>
                                            <p:cond delay="0"/>
                                          </p:stCondLst>
                                        </p:cTn>
                                        <p:tgtEl>
                                          <p:spTgt spid="19461"/>
                                        </p:tgtEl>
                                        <p:attrNameLst>
                                          <p:attrName>style.visibility</p:attrName>
                                        </p:attrNameLst>
                                      </p:cBhvr>
                                      <p:to>
                                        <p:strVal val="visible"/>
                                      </p:to>
                                    </p:set>
                                    <p:animEffect transition="in" filter="fade">
                                      <p:cBhvr>
                                        <p:cTn id="21" dur="500"/>
                                        <p:tgtEl>
                                          <p:spTgt spid="19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1" grpId="0" build="p"/>
      <p:bldP spid="11469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878205"/>
            <a:ext cx="10515600" cy="1325563"/>
          </a:xfrm>
        </p:spPr>
        <p:txBody>
          <a:bodyPr/>
          <a:p>
            <a:pPr algn="ctr"/>
            <a:r>
              <a:rPr lang="zh-CN" altLang="en-US">
                <a:latin typeface="隶书" panose="02010509060101010101" charset="-122"/>
                <a:ea typeface="隶书" panose="02010509060101010101" charset="-122"/>
              </a:rPr>
              <a:t>作业</a:t>
            </a:r>
            <a:endParaRPr lang="zh-CN" altLang="en-US">
              <a:latin typeface="隶书" panose="02010509060101010101" charset="-122"/>
              <a:ea typeface="隶书" panose="02010509060101010101" charset="-122"/>
            </a:endParaRPr>
          </a:p>
        </p:txBody>
      </p:sp>
      <p:sp>
        <p:nvSpPr>
          <p:cNvPr id="3" name="内容占位符 2"/>
          <p:cNvSpPr>
            <a:spLocks noGrp="1"/>
          </p:cNvSpPr>
          <p:nvPr>
            <p:ph idx="1"/>
          </p:nvPr>
        </p:nvSpPr>
        <p:spPr>
          <a:xfrm>
            <a:off x="838200" y="2689860"/>
            <a:ext cx="10515600" cy="4351338"/>
          </a:xfrm>
        </p:spPr>
        <p:txBody>
          <a:bodyPr/>
          <a:p>
            <a:r>
              <a:rPr lang="en-US" altLang="zh-CN" sz="3600">
                <a:latin typeface="隶书" panose="02010509060101010101" charset="-122"/>
                <a:ea typeface="隶书" panose="02010509060101010101" charset="-122"/>
                <a:cs typeface="隶书" panose="02010509060101010101" charset="-122"/>
              </a:rPr>
              <a:t>    </a:t>
            </a:r>
            <a:r>
              <a:rPr lang="zh-CN" altLang="en-US" sz="3600">
                <a:latin typeface="隶书" panose="02010509060101010101" charset="-122"/>
                <a:ea typeface="隶书" panose="02010509060101010101" charset="-122"/>
                <a:cs typeface="隶书" panose="02010509060101010101" charset="-122"/>
              </a:rPr>
              <a:t>将“坚持还是放弃”为题的提纲补充完整，形成一篇完整的议论文。字数要求800字左右。 </a:t>
            </a:r>
            <a:endParaRPr lang="zh-CN" altLang="en-US" sz="3600">
              <a:latin typeface="隶书" panose="02010509060101010101" charset="-122"/>
              <a:ea typeface="隶书" panose="02010509060101010101" charset="-122"/>
              <a:cs typeface="隶书" panose="02010509060101010101" charset="-122"/>
            </a:endParaRP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925"/>
          <p:cNvPicPr>
            <a:picLocks noChangeAspect="1" noChangeArrowheads="1"/>
          </p:cNvPicPr>
          <p:nvPr/>
        </p:nvPicPr>
        <p:blipFill>
          <a:blip r:embed="rId1">
            <a:extLst>
              <a:ext uri="{28A0092B-C50C-407E-A947-70E740481C1C}">
                <a14:useLocalDpi xmlns:a14="http://schemas.microsoft.com/office/drawing/2010/main" val="0"/>
              </a:ext>
            </a:extLst>
          </a:blip>
          <a:srcRect b="3622"/>
          <a:stretch>
            <a:fillRect/>
          </a:stretch>
        </p:blipFill>
        <p:spPr bwMode="auto">
          <a:xfrm>
            <a:off x="7224713" y="2590800"/>
            <a:ext cx="3951287"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图片 924"/>
          <p:cNvPicPr>
            <a:picLocks noChangeAspect="1" noChangeArrowheads="1"/>
          </p:cNvPicPr>
          <p:nvPr/>
        </p:nvPicPr>
        <p:blipFill>
          <a:blip r:embed="rId2">
            <a:extLst>
              <a:ext uri="{28A0092B-C50C-407E-A947-70E740481C1C}">
                <a14:useLocalDpi xmlns:a14="http://schemas.microsoft.com/office/drawing/2010/main" val="0"/>
              </a:ext>
            </a:extLst>
          </a:blip>
          <a:srcRect r="20937" b="-464"/>
          <a:stretch>
            <a:fillRect/>
          </a:stretch>
        </p:blipFill>
        <p:spPr bwMode="auto">
          <a:xfrm flipH="1">
            <a:off x="6762750" y="3352800"/>
            <a:ext cx="2968625" cy="302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20672824" flipH="1">
            <a:off x="1154113" y="258763"/>
            <a:ext cx="4054475" cy="287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Freeform 1224"/>
          <p:cNvSpPr>
            <a:spLocks noEditPoints="1"/>
          </p:cNvSpPr>
          <p:nvPr/>
        </p:nvSpPr>
        <p:spPr bwMode="auto">
          <a:xfrm>
            <a:off x="6381750" y="-133350"/>
            <a:ext cx="4865688" cy="3419475"/>
          </a:xfrm>
          <a:custGeom>
            <a:avLst/>
            <a:gdLst>
              <a:gd name="T0" fmla="*/ 2918575 w 1162"/>
              <a:gd name="T1" fmla="*/ 516068 h 815"/>
              <a:gd name="T2" fmla="*/ 653225 w 1162"/>
              <a:gd name="T3" fmla="*/ 205588 h 815"/>
              <a:gd name="T4" fmla="*/ 242866 w 1162"/>
              <a:gd name="T5" fmla="*/ 1523030 h 815"/>
              <a:gd name="T6" fmla="*/ 1695872 w 1162"/>
              <a:gd name="T7" fmla="*/ 3071234 h 815"/>
              <a:gd name="T8" fmla="*/ 3969597 w 1162"/>
              <a:gd name="T9" fmla="*/ 3058647 h 815"/>
              <a:gd name="T10" fmla="*/ 4120342 w 1162"/>
              <a:gd name="T11" fmla="*/ 2278251 h 815"/>
              <a:gd name="T12" fmla="*/ 3957035 w 1162"/>
              <a:gd name="T13" fmla="*/ 2152381 h 815"/>
              <a:gd name="T14" fmla="*/ 3655547 w 1162"/>
              <a:gd name="T15" fmla="*/ 1690857 h 815"/>
              <a:gd name="T16" fmla="*/ 3726732 w 1162"/>
              <a:gd name="T17" fmla="*/ 2244686 h 815"/>
              <a:gd name="T18" fmla="*/ 2491467 w 1162"/>
              <a:gd name="T19" fmla="*/ 1527226 h 815"/>
              <a:gd name="T20" fmla="*/ 2625462 w 1162"/>
              <a:gd name="T21" fmla="*/ 1657292 h 815"/>
              <a:gd name="T22" fmla="*/ 2721770 w 1162"/>
              <a:gd name="T23" fmla="*/ 1581769 h 815"/>
              <a:gd name="T24" fmla="*/ 2185791 w 1162"/>
              <a:gd name="T25" fmla="*/ 2580340 h 815"/>
              <a:gd name="T26" fmla="*/ 1993173 w 1162"/>
              <a:gd name="T27" fmla="*/ 2651667 h 815"/>
              <a:gd name="T28" fmla="*/ 1453007 w 1162"/>
              <a:gd name="T29" fmla="*/ 2378948 h 815"/>
              <a:gd name="T30" fmla="*/ 695098 w 1162"/>
              <a:gd name="T31" fmla="*/ 931440 h 815"/>
              <a:gd name="T32" fmla="*/ 728597 w 1162"/>
              <a:gd name="T33" fmla="*/ 658721 h 815"/>
              <a:gd name="T34" fmla="*/ 770470 w 1162"/>
              <a:gd name="T35" fmla="*/ 1309051 h 815"/>
              <a:gd name="T36" fmla="*/ 1620500 w 1162"/>
              <a:gd name="T37" fmla="*/ 1367790 h 815"/>
              <a:gd name="T38" fmla="*/ 1453007 w 1162"/>
              <a:gd name="T39" fmla="*/ 1564987 h 815"/>
              <a:gd name="T40" fmla="*/ 1453007 w 1162"/>
              <a:gd name="T41" fmla="*/ 2005533 h 815"/>
              <a:gd name="T42" fmla="*/ 2437031 w 1162"/>
              <a:gd name="T43" fmla="*/ 1493660 h 815"/>
              <a:gd name="T44" fmla="*/ 2256976 w 1162"/>
              <a:gd name="T45" fmla="*/ 1825119 h 815"/>
              <a:gd name="T46" fmla="*/ 2206728 w 1162"/>
              <a:gd name="T47" fmla="*/ 1930010 h 815"/>
              <a:gd name="T48" fmla="*/ 1947113 w 1162"/>
              <a:gd name="T49" fmla="*/ 2383143 h 815"/>
              <a:gd name="T50" fmla="*/ 1423695 w 1162"/>
              <a:gd name="T51" fmla="*/ 2395730 h 815"/>
              <a:gd name="T52" fmla="*/ 1867553 w 1162"/>
              <a:gd name="T53" fmla="*/ 2576144 h 815"/>
              <a:gd name="T54" fmla="*/ 4325521 w 1162"/>
              <a:gd name="T55" fmla="*/ 1564987 h 815"/>
              <a:gd name="T56" fmla="*/ 4153840 w 1162"/>
              <a:gd name="T57" fmla="*/ 1074093 h 815"/>
              <a:gd name="T58" fmla="*/ 3538302 w 1162"/>
              <a:gd name="T59" fmla="*/ 1170593 h 815"/>
              <a:gd name="T60" fmla="*/ 3207502 w 1162"/>
              <a:gd name="T61" fmla="*/ 1137028 h 815"/>
              <a:gd name="T62" fmla="*/ 3266124 w 1162"/>
              <a:gd name="T63" fmla="*/ 767808 h 815"/>
              <a:gd name="T64" fmla="*/ 2742707 w 1162"/>
              <a:gd name="T65" fmla="*/ 1413942 h 815"/>
              <a:gd name="T66" fmla="*/ 2734332 w 1162"/>
              <a:gd name="T67" fmla="*/ 1237724 h 815"/>
              <a:gd name="T68" fmla="*/ 2537527 w 1162"/>
              <a:gd name="T69" fmla="*/ 784591 h 815"/>
              <a:gd name="T70" fmla="*/ 2491467 w 1162"/>
              <a:gd name="T71" fmla="*/ 599982 h 815"/>
              <a:gd name="T72" fmla="*/ 2504029 w 1162"/>
              <a:gd name="T73" fmla="*/ 1296464 h 815"/>
              <a:gd name="T74" fmla="*/ 1921989 w 1162"/>
              <a:gd name="T75" fmla="*/ 1158006 h 815"/>
              <a:gd name="T76" fmla="*/ 1846617 w 1162"/>
              <a:gd name="T77" fmla="*/ 1191572 h 815"/>
              <a:gd name="T78" fmla="*/ 1545128 w 1162"/>
              <a:gd name="T79" fmla="*/ 906266 h 815"/>
              <a:gd name="T80" fmla="*/ 1264576 w 1162"/>
              <a:gd name="T81" fmla="*/ 306284 h 815"/>
              <a:gd name="T82" fmla="*/ 1109645 w 1162"/>
              <a:gd name="T83" fmla="*/ 167827 h 815"/>
              <a:gd name="T84" fmla="*/ 937964 w 1162"/>
              <a:gd name="T85" fmla="*/ 121675 h 815"/>
              <a:gd name="T86" fmla="*/ 1708434 w 1162"/>
              <a:gd name="T87" fmla="*/ 1275485 h 815"/>
              <a:gd name="T88" fmla="*/ 1666561 w 1162"/>
              <a:gd name="T89" fmla="*/ 1309051 h 815"/>
              <a:gd name="T90" fmla="*/ 933777 w 1162"/>
              <a:gd name="T91" fmla="*/ 772004 h 815"/>
              <a:gd name="T92" fmla="*/ 753721 w 1162"/>
              <a:gd name="T93" fmla="*/ 339850 h 815"/>
              <a:gd name="T94" fmla="*/ 397797 w 1162"/>
              <a:gd name="T95" fmla="*/ 918853 h 815"/>
              <a:gd name="T96" fmla="*/ 799782 w 1162"/>
              <a:gd name="T97" fmla="*/ 1451703 h 815"/>
              <a:gd name="T98" fmla="*/ 523417 w 1162"/>
              <a:gd name="T99" fmla="*/ 1611139 h 815"/>
              <a:gd name="T100" fmla="*/ 314050 w 1162"/>
              <a:gd name="T101" fmla="*/ 1560791 h 815"/>
              <a:gd name="T102" fmla="*/ 841655 w 1162"/>
              <a:gd name="T103" fmla="*/ 2248882 h 815"/>
              <a:gd name="T104" fmla="*/ 1189204 w 1162"/>
              <a:gd name="T105" fmla="*/ 2366361 h 815"/>
              <a:gd name="T106" fmla="*/ 1440445 w 1162"/>
              <a:gd name="T107" fmla="*/ 2722993 h 815"/>
              <a:gd name="T108" fmla="*/ 1478131 w 1162"/>
              <a:gd name="T109" fmla="*/ 2521601 h 815"/>
              <a:gd name="T110" fmla="*/ 1917801 w 1162"/>
              <a:gd name="T111" fmla="*/ 3402692 h 815"/>
              <a:gd name="T112" fmla="*/ 2918575 w 1162"/>
              <a:gd name="T113" fmla="*/ 2895016 h 815"/>
              <a:gd name="T114" fmla="*/ 3316373 w 1162"/>
              <a:gd name="T115" fmla="*/ 2504818 h 815"/>
              <a:gd name="T116" fmla="*/ 3056758 w 1162"/>
              <a:gd name="T117" fmla="*/ 2232099 h 815"/>
              <a:gd name="T118" fmla="*/ 3663922 w 1162"/>
              <a:gd name="T119" fmla="*/ 2341187 h 815"/>
              <a:gd name="T120" fmla="*/ 3760230 w 1162"/>
              <a:gd name="T121" fmla="*/ 2496427 h 815"/>
              <a:gd name="T122" fmla="*/ 3697420 w 1162"/>
              <a:gd name="T123" fmla="*/ 2387339 h 815"/>
              <a:gd name="T124" fmla="*/ 3948661 w 1162"/>
              <a:gd name="T125" fmla="*/ 2332795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18438" name="组合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838" y="3444875"/>
            <a:ext cx="4865687" cy="340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组合 61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7025" y="292100"/>
            <a:ext cx="4413250" cy="356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图片 917"/>
          <p:cNvPicPr>
            <a:picLocks noChangeAspect="1" noChangeArrowheads="1"/>
          </p:cNvPicPr>
          <p:nvPr/>
        </p:nvPicPr>
        <p:blipFill>
          <a:blip r:embed="rId2">
            <a:extLst>
              <a:ext uri="{28A0092B-C50C-407E-A947-70E740481C1C}">
                <a14:useLocalDpi xmlns:a14="http://schemas.microsoft.com/office/drawing/2010/main" val="0"/>
              </a:ext>
            </a:extLst>
          </a:blip>
          <a:srcRect b="-464"/>
          <a:stretch>
            <a:fillRect/>
          </a:stretch>
        </p:blipFill>
        <p:spPr bwMode="auto">
          <a:xfrm rot="19170724" flipH="1">
            <a:off x="1655763" y="2828925"/>
            <a:ext cx="3176587" cy="256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441" name="组合 918"/>
          <p:cNvGrpSpPr/>
          <p:nvPr/>
        </p:nvGrpSpPr>
        <p:grpSpPr bwMode="auto">
          <a:xfrm>
            <a:off x="2846388" y="525463"/>
            <a:ext cx="5818187" cy="5818187"/>
            <a:chOff x="0" y="0"/>
            <a:chExt cx="5818530" cy="5818530"/>
          </a:xfrm>
        </p:grpSpPr>
        <p:sp>
          <p:nvSpPr>
            <p:cNvPr id="18450" name="椭圆 919"/>
            <p:cNvSpPr>
              <a:spLocks noChangeArrowheads="1"/>
            </p:cNvSpPr>
            <p:nvPr/>
          </p:nvSpPr>
          <p:spPr bwMode="auto">
            <a:xfrm>
              <a:off x="119069" y="119069"/>
              <a:ext cx="5580392" cy="5580392"/>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DFBE9"/>
                </a:solidFill>
              </a:endParaRPr>
            </a:p>
          </p:txBody>
        </p:sp>
        <p:sp>
          <p:nvSpPr>
            <p:cNvPr id="18451" name="椭圆 920"/>
            <p:cNvSpPr>
              <a:spLocks noChangeArrowheads="1"/>
            </p:cNvSpPr>
            <p:nvPr/>
          </p:nvSpPr>
          <p:spPr bwMode="auto">
            <a:xfrm>
              <a:off x="0" y="0"/>
              <a:ext cx="5818530" cy="5818530"/>
            </a:xfrm>
            <a:prstGeom prst="ellipse">
              <a:avLst/>
            </a:prstGeom>
            <a:noFill/>
            <a:ln w="19050">
              <a:solidFill>
                <a:schemeClr val="bg1"/>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DFBE9"/>
                </a:solidFill>
              </a:endParaRPr>
            </a:p>
          </p:txBody>
        </p:sp>
      </p:grpSp>
      <p:pic>
        <p:nvPicPr>
          <p:cNvPr id="18442" name="图片 922"/>
          <p:cNvPicPr>
            <a:picLocks noChangeAspect="1" noChangeArrowheads="1"/>
          </p:cNvPicPr>
          <p:nvPr/>
        </p:nvPicPr>
        <p:blipFill>
          <a:blip r:embed="rId1">
            <a:extLst>
              <a:ext uri="{28A0092B-C50C-407E-A947-70E740481C1C}">
                <a14:useLocalDpi xmlns:a14="http://schemas.microsoft.com/office/drawing/2010/main" val="0"/>
              </a:ext>
            </a:extLst>
          </a:blip>
          <a:srcRect l="-12820"/>
          <a:stretch>
            <a:fillRect/>
          </a:stretch>
        </p:blipFill>
        <p:spPr bwMode="auto">
          <a:xfrm rot="1624991" flipH="1">
            <a:off x="6916738" y="415925"/>
            <a:ext cx="4322762" cy="272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3" name="组合 93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48063" y="1962150"/>
            <a:ext cx="4413250" cy="307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4" name="图片 944"/>
          <p:cNvPicPr>
            <a:picLocks noChangeAspect="1" noChangeArrowheads="1"/>
          </p:cNvPicPr>
          <p:nvPr/>
        </p:nvPicPr>
        <p:blipFill>
          <a:blip r:embed="rId2">
            <a:extLst>
              <a:ext uri="{28A0092B-C50C-407E-A947-70E740481C1C}">
                <a14:useLocalDpi xmlns:a14="http://schemas.microsoft.com/office/drawing/2010/main" val="0"/>
              </a:ext>
            </a:extLst>
          </a:blip>
          <a:srcRect b="-464"/>
          <a:stretch>
            <a:fillRect/>
          </a:stretch>
        </p:blipFill>
        <p:spPr bwMode="auto">
          <a:xfrm rot="21246328" flipH="1">
            <a:off x="8078788" y="2138363"/>
            <a:ext cx="2138362"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446" name="组合 927"/>
          <p:cNvGrpSpPr/>
          <p:nvPr/>
        </p:nvGrpSpPr>
        <p:grpSpPr bwMode="auto">
          <a:xfrm rot="0">
            <a:off x="4603750" y="3040380"/>
            <a:ext cx="2301875" cy="916632"/>
            <a:chOff x="0" y="0"/>
            <a:chExt cx="2302233" cy="917057"/>
          </a:xfrm>
        </p:grpSpPr>
        <p:sp>
          <p:nvSpPr>
            <p:cNvPr id="18448" name="文本框 929"/>
            <p:cNvSpPr txBox="1">
              <a:spLocks noChangeArrowheads="1"/>
            </p:cNvSpPr>
            <p:nvPr/>
          </p:nvSpPr>
          <p:spPr bwMode="auto">
            <a:xfrm>
              <a:off x="0" y="0"/>
              <a:ext cx="2302233" cy="338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a:solidFill>
                    <a:srgbClr val="413B17"/>
                  </a:solidFill>
                  <a:latin typeface="Vivaldi" panose="03020602050506090804" pitchFamily="66" charset="0"/>
                </a:rPr>
                <a:t>Thanks For Your Attention</a:t>
              </a:r>
              <a:endParaRPr lang="zh-CN" altLang="en-US" sz="1600">
                <a:solidFill>
                  <a:srgbClr val="413B17"/>
                </a:solidFill>
                <a:latin typeface="Vivaldi" panose="03020602050506090804" pitchFamily="66" charset="0"/>
              </a:endParaRPr>
            </a:p>
          </p:txBody>
        </p:sp>
        <p:sp>
          <p:nvSpPr>
            <p:cNvPr id="18449" name="文本框 930"/>
            <p:cNvSpPr txBox="1">
              <a:spLocks noChangeArrowheads="1"/>
            </p:cNvSpPr>
            <p:nvPr/>
          </p:nvSpPr>
          <p:spPr bwMode="auto">
            <a:xfrm>
              <a:off x="602392" y="271598"/>
              <a:ext cx="1097451" cy="645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600">
                  <a:solidFill>
                    <a:srgbClr val="413B17"/>
                  </a:solidFill>
                  <a:latin typeface="宋体" panose="02010600030101010101" pitchFamily="2" charset="-122"/>
                </a:rPr>
                <a:t>谢谢</a:t>
              </a:r>
              <a:endParaRPr lang="zh-CN" altLang="en-US" sz="3600">
                <a:solidFill>
                  <a:srgbClr val="413B17"/>
                </a:solidFill>
                <a:latin typeface="宋体" panose="02010600030101010101" pitchFamily="2" charset="-122"/>
              </a:endParaRPr>
            </a:p>
          </p:txBody>
        </p:sp>
      </p:gr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4" name="标题 136193"/>
          <p:cNvSpPr>
            <a:spLocks noGrp="1"/>
          </p:cNvSpPr>
          <p:nvPr>
            <p:ph type="title"/>
          </p:nvPr>
        </p:nvSpPr>
        <p:spPr>
          <a:xfrm>
            <a:off x="1981200" y="409893"/>
            <a:ext cx="5105400" cy="792162"/>
          </a:xfrm>
          <a:solidFill>
            <a:schemeClr val="accent1"/>
          </a:solidFill>
        </p:spPr>
        <p:txBody>
          <a:bodyPr anchor="ctr"/>
          <a:p>
            <a:r>
              <a:rPr lang="zh-CN" altLang="en-US" sz="4000" b="1" dirty="0">
                <a:solidFill>
                  <a:srgbClr val="0000FF"/>
                </a:solidFill>
                <a:latin typeface="黑体" panose="02010609060101010101" pitchFamily="2" charset="-122"/>
                <a:ea typeface="黑体" panose="02010609060101010101" pitchFamily="2" charset="-122"/>
              </a:rPr>
              <a:t>正反对照式结构模式</a:t>
            </a:r>
            <a:endParaRPr lang="zh-CN" altLang="en-US" sz="4000" b="1" dirty="0">
              <a:solidFill>
                <a:srgbClr val="0000FF"/>
              </a:solidFill>
              <a:latin typeface="黑体" panose="02010609060101010101" pitchFamily="2" charset="-122"/>
              <a:ea typeface="黑体" panose="02010609060101010101" pitchFamily="2" charset="-122"/>
            </a:endParaRPr>
          </a:p>
        </p:txBody>
      </p:sp>
      <p:sp>
        <p:nvSpPr>
          <p:cNvPr id="136195" name="文本占位符 136194"/>
          <p:cNvSpPr>
            <a:spLocks noGrp="1"/>
          </p:cNvSpPr>
          <p:nvPr>
            <p:ph type="body" idx="1"/>
          </p:nvPr>
        </p:nvSpPr>
        <p:spPr>
          <a:xfrm>
            <a:off x="1828800" y="1662430"/>
            <a:ext cx="9144000" cy="4332288"/>
          </a:xfrm>
        </p:spPr>
        <p:txBody>
          <a:bodyPr vert="horz" wrap="square" lIns="91440" tIns="45720" rIns="91440" bIns="45720" anchor="t"/>
          <a:p>
            <a:pPr>
              <a:lnSpc>
                <a:spcPct val="80000"/>
              </a:lnSpc>
              <a:buNone/>
            </a:pPr>
            <a:r>
              <a:rPr lang="en-US" altLang="zh-CN" b="1" dirty="0">
                <a:ea typeface="黑体" panose="02010609060101010101" pitchFamily="2" charset="-122"/>
              </a:rPr>
              <a:t> </a:t>
            </a:r>
            <a:r>
              <a:rPr lang="en-US" altLang="zh-CN" b="1" dirty="0">
                <a:latin typeface="华文隶书" panose="02010800040101010101" charset="-122"/>
                <a:ea typeface="华文隶书" panose="02010800040101010101" charset="-122"/>
                <a:cs typeface="华文隶书" panose="02010800040101010101" charset="-122"/>
              </a:rPr>
              <a:t>  </a:t>
            </a:r>
            <a:r>
              <a:rPr lang="zh-CN" altLang="en-US" sz="4000" b="1" dirty="0">
                <a:solidFill>
                  <a:srgbClr val="0000FF"/>
                </a:solidFill>
                <a:latin typeface="华文隶书" panose="02010800040101010101" charset="-122"/>
                <a:ea typeface="华文隶书" panose="02010800040101010101" charset="-122"/>
                <a:cs typeface="华文隶书" panose="02010800040101010101" charset="-122"/>
              </a:rPr>
              <a:t>引论</a:t>
            </a:r>
            <a:r>
              <a:rPr lang="zh-CN" altLang="en-US" sz="4000" b="1" dirty="0">
                <a:latin typeface="华文隶书" panose="02010800040101010101" charset="-122"/>
                <a:ea typeface="华文隶书" panose="02010800040101010101" charset="-122"/>
                <a:cs typeface="华文隶书" panose="02010800040101010101" charset="-122"/>
              </a:rPr>
              <a:t>（提出中心论点）</a:t>
            </a:r>
            <a:endParaRPr lang="zh-CN" altLang="en-US" sz="4000" b="1" dirty="0">
              <a:latin typeface="华文隶书" panose="02010800040101010101" charset="-122"/>
              <a:ea typeface="华文隶书" panose="02010800040101010101" charset="-122"/>
              <a:cs typeface="华文隶书" panose="02010800040101010101" charset="-122"/>
            </a:endParaRPr>
          </a:p>
          <a:p>
            <a:pPr>
              <a:lnSpc>
                <a:spcPct val="80000"/>
              </a:lnSpc>
              <a:buNone/>
            </a:pPr>
            <a:r>
              <a:rPr lang="zh-CN" altLang="en-US" sz="1600" dirty="0">
                <a:latin typeface="华文隶书" panose="02010800040101010101" charset="-122"/>
                <a:ea typeface="华文隶书" panose="02010800040101010101" charset="-122"/>
                <a:cs typeface="华文隶书" panose="02010800040101010101" charset="-122"/>
              </a:rPr>
              <a:t>　　　　                  </a:t>
            </a:r>
            <a:endParaRPr lang="zh-CN" altLang="en-US" sz="1600" dirty="0">
              <a:latin typeface="华文隶书" panose="02010800040101010101" charset="-122"/>
              <a:ea typeface="华文隶书" panose="02010800040101010101" charset="-122"/>
              <a:cs typeface="华文隶书" panose="02010800040101010101" charset="-122"/>
            </a:endParaRPr>
          </a:p>
          <a:p>
            <a:pPr>
              <a:lnSpc>
                <a:spcPct val="80000"/>
              </a:lnSpc>
            </a:pPr>
            <a:endParaRPr lang="zh-CN" altLang="en-US" sz="1600" dirty="0">
              <a:latin typeface="华文隶书" panose="02010800040101010101" charset="-122"/>
              <a:ea typeface="华文隶书" panose="02010800040101010101" charset="-122"/>
              <a:cs typeface="华文隶书" panose="02010800040101010101" charset="-122"/>
            </a:endParaRPr>
          </a:p>
          <a:p>
            <a:pPr>
              <a:lnSpc>
                <a:spcPct val="80000"/>
              </a:lnSpc>
            </a:pPr>
            <a:r>
              <a:rPr lang="zh-CN" altLang="en-US" sz="2000" b="1" dirty="0">
                <a:latin typeface="华文隶书" panose="02010800040101010101" charset="-122"/>
                <a:ea typeface="华文隶书" panose="02010800040101010101" charset="-122"/>
                <a:cs typeface="华文隶书" panose="02010800040101010101" charset="-122"/>
              </a:rPr>
              <a:t>               </a:t>
            </a:r>
            <a:r>
              <a:rPr lang="zh-CN" altLang="en-US" sz="4000" b="1" dirty="0">
                <a:solidFill>
                  <a:srgbClr val="FF0000"/>
                </a:solidFill>
                <a:latin typeface="华文隶书" panose="02010800040101010101" charset="-122"/>
                <a:ea typeface="华文隶书" panose="02010800040101010101" charset="-122"/>
                <a:cs typeface="华文隶书" panose="02010800040101010101" charset="-122"/>
              </a:rPr>
              <a:t>正面论点</a:t>
            </a:r>
            <a:r>
              <a:rPr lang="en-US" altLang="zh-CN" sz="4000" b="1">
                <a:solidFill>
                  <a:srgbClr val="FF0000"/>
                </a:solidFill>
                <a:latin typeface="华文隶书" panose="02010800040101010101" charset="-122"/>
                <a:ea typeface="华文隶书" panose="02010800040101010101" charset="-122"/>
                <a:cs typeface="华文隶书" panose="02010800040101010101" charset="-122"/>
              </a:rPr>
              <a:t>1</a:t>
            </a:r>
            <a:r>
              <a:rPr lang="en-US" altLang="zh-CN" sz="4000" b="1">
                <a:latin typeface="华文隶书" panose="02010800040101010101" charset="-122"/>
                <a:ea typeface="华文隶书" panose="02010800040101010101" charset="-122"/>
                <a:cs typeface="华文隶书" panose="02010800040101010101" charset="-122"/>
              </a:rPr>
              <a:t>+</a:t>
            </a:r>
            <a:r>
              <a:rPr lang="zh-CN" altLang="en-US" sz="4000" b="1" dirty="0">
                <a:solidFill>
                  <a:srgbClr val="FF0000"/>
                </a:solidFill>
                <a:latin typeface="华文隶书" panose="02010800040101010101" charset="-122"/>
                <a:ea typeface="华文隶书" panose="02010800040101010101" charset="-122"/>
                <a:cs typeface="华文隶书" panose="02010800040101010101" charset="-122"/>
              </a:rPr>
              <a:t>正面论据</a:t>
            </a:r>
            <a:r>
              <a:rPr lang="zh-CN" altLang="en-US" sz="4000" b="1" dirty="0">
                <a:latin typeface="华文隶书" panose="02010800040101010101" charset="-122"/>
                <a:ea typeface="华文隶书" panose="02010800040101010101" charset="-122"/>
                <a:cs typeface="华文隶书" panose="02010800040101010101" charset="-122"/>
              </a:rPr>
              <a:t>＋</a:t>
            </a:r>
            <a:r>
              <a:rPr lang="zh-CN" altLang="en-US" sz="4000" b="1" dirty="0">
                <a:solidFill>
                  <a:srgbClr val="FF0000"/>
                </a:solidFill>
                <a:latin typeface="华文隶书" panose="02010800040101010101" charset="-122"/>
                <a:ea typeface="华文隶书" panose="02010800040101010101" charset="-122"/>
                <a:cs typeface="华文隶书" panose="02010800040101010101" charset="-122"/>
              </a:rPr>
              <a:t>分析论证</a:t>
            </a:r>
            <a:endParaRPr lang="zh-CN" altLang="en-US" sz="4000" b="1" dirty="0">
              <a:solidFill>
                <a:srgbClr val="FF0000"/>
              </a:solidFill>
              <a:latin typeface="华文隶书" panose="02010800040101010101" charset="-122"/>
              <a:ea typeface="华文隶书" panose="02010800040101010101" charset="-122"/>
              <a:cs typeface="华文隶书" panose="02010800040101010101" charset="-122"/>
            </a:endParaRPr>
          </a:p>
          <a:p>
            <a:pPr>
              <a:lnSpc>
                <a:spcPct val="80000"/>
              </a:lnSpc>
              <a:buNone/>
            </a:pPr>
            <a:r>
              <a:rPr lang="zh-CN" altLang="en-US" sz="2400" dirty="0">
                <a:latin typeface="华文隶书" panose="02010800040101010101" charset="-122"/>
                <a:ea typeface="华文隶书" panose="02010800040101010101" charset="-122"/>
                <a:cs typeface="华文隶书" panose="02010800040101010101" charset="-122"/>
              </a:rPr>
              <a:t>                   </a:t>
            </a:r>
            <a:endParaRPr lang="zh-CN" altLang="en-US" sz="2400" dirty="0">
              <a:latin typeface="华文隶书" panose="02010800040101010101" charset="-122"/>
              <a:ea typeface="华文隶书" panose="02010800040101010101" charset="-122"/>
              <a:cs typeface="华文隶书" panose="02010800040101010101" charset="-122"/>
            </a:endParaRPr>
          </a:p>
          <a:p>
            <a:pPr>
              <a:lnSpc>
                <a:spcPct val="80000"/>
              </a:lnSpc>
              <a:buNone/>
            </a:pPr>
            <a:r>
              <a:rPr lang="zh-CN" altLang="en-US" sz="2000" b="1" dirty="0">
                <a:latin typeface="华文隶书" panose="02010800040101010101" charset="-122"/>
                <a:ea typeface="华文隶书" panose="02010800040101010101" charset="-122"/>
                <a:cs typeface="华文隶书" panose="02010800040101010101" charset="-122"/>
              </a:rPr>
              <a:t>                   </a:t>
            </a:r>
            <a:r>
              <a:rPr lang="zh-CN" altLang="en-US" sz="4000" b="1" dirty="0">
                <a:solidFill>
                  <a:srgbClr val="FF0000"/>
                </a:solidFill>
                <a:latin typeface="华文隶书" panose="02010800040101010101" charset="-122"/>
                <a:ea typeface="华文隶书" panose="02010800040101010101" charset="-122"/>
                <a:cs typeface="华文隶书" panose="02010800040101010101" charset="-122"/>
              </a:rPr>
              <a:t>反面论点</a:t>
            </a:r>
            <a:r>
              <a:rPr lang="en-US" altLang="zh-CN" sz="4000" b="1" dirty="0">
                <a:solidFill>
                  <a:srgbClr val="FF0000"/>
                </a:solidFill>
                <a:latin typeface="华文隶书" panose="02010800040101010101" charset="-122"/>
                <a:ea typeface="华文隶书" panose="02010800040101010101" charset="-122"/>
                <a:cs typeface="华文隶书" panose="02010800040101010101" charset="-122"/>
              </a:rPr>
              <a:t>2</a:t>
            </a:r>
            <a:r>
              <a:rPr lang="en-US" altLang="zh-CN" sz="4000" b="1" dirty="0">
                <a:latin typeface="华文隶书" panose="02010800040101010101" charset="-122"/>
                <a:ea typeface="华文隶书" panose="02010800040101010101" charset="-122"/>
                <a:cs typeface="华文隶书" panose="02010800040101010101" charset="-122"/>
              </a:rPr>
              <a:t>+</a:t>
            </a:r>
            <a:r>
              <a:rPr lang="zh-CN" altLang="en-US" sz="4000" b="1" dirty="0">
                <a:solidFill>
                  <a:srgbClr val="FF0000"/>
                </a:solidFill>
                <a:latin typeface="华文隶书" panose="02010800040101010101" charset="-122"/>
                <a:ea typeface="华文隶书" panose="02010800040101010101" charset="-122"/>
                <a:cs typeface="华文隶书" panose="02010800040101010101" charset="-122"/>
              </a:rPr>
              <a:t>反面论据</a:t>
            </a:r>
            <a:r>
              <a:rPr lang="zh-CN" altLang="en-US" sz="4000" b="1" dirty="0">
                <a:latin typeface="华文隶书" panose="02010800040101010101" charset="-122"/>
                <a:ea typeface="华文隶书" panose="02010800040101010101" charset="-122"/>
                <a:cs typeface="华文隶书" panose="02010800040101010101" charset="-122"/>
              </a:rPr>
              <a:t>＋</a:t>
            </a:r>
            <a:r>
              <a:rPr lang="zh-CN" altLang="en-US" sz="4000" b="1" dirty="0">
                <a:solidFill>
                  <a:srgbClr val="FF0000"/>
                </a:solidFill>
                <a:latin typeface="华文隶书" panose="02010800040101010101" charset="-122"/>
                <a:ea typeface="华文隶书" panose="02010800040101010101" charset="-122"/>
                <a:cs typeface="华文隶书" panose="02010800040101010101" charset="-122"/>
              </a:rPr>
              <a:t>分析论证</a:t>
            </a:r>
            <a:endParaRPr lang="zh-CN" altLang="en-US" sz="4000" b="1" dirty="0">
              <a:solidFill>
                <a:srgbClr val="FF0000"/>
              </a:solidFill>
              <a:latin typeface="华文隶书" panose="02010800040101010101" charset="-122"/>
              <a:ea typeface="华文隶书" panose="02010800040101010101" charset="-122"/>
              <a:cs typeface="华文隶书" panose="02010800040101010101" charset="-122"/>
            </a:endParaRPr>
          </a:p>
          <a:p>
            <a:pPr>
              <a:lnSpc>
                <a:spcPct val="80000"/>
              </a:lnSpc>
            </a:pPr>
            <a:r>
              <a:rPr lang="zh-CN" altLang="en-US" sz="2800" b="1" dirty="0">
                <a:latin typeface="华文隶书" panose="02010800040101010101" charset="-122"/>
                <a:ea typeface="华文隶书" panose="02010800040101010101" charset="-122"/>
                <a:cs typeface="华文隶书" panose="02010800040101010101" charset="-122"/>
              </a:rPr>
              <a:t>                                                                       </a:t>
            </a:r>
            <a:endParaRPr lang="zh-CN" altLang="en-US" sz="2800" b="1" dirty="0">
              <a:latin typeface="华文隶书" panose="02010800040101010101" charset="-122"/>
              <a:ea typeface="华文隶书" panose="02010800040101010101" charset="-122"/>
              <a:cs typeface="华文隶书" panose="02010800040101010101" charset="-122"/>
            </a:endParaRPr>
          </a:p>
          <a:p>
            <a:pPr>
              <a:lnSpc>
                <a:spcPct val="80000"/>
              </a:lnSpc>
              <a:buNone/>
            </a:pPr>
            <a:r>
              <a:rPr lang="zh-CN" altLang="en-US" b="1" dirty="0">
                <a:latin typeface="华文隶书" panose="02010800040101010101" charset="-122"/>
                <a:ea typeface="华文隶书" panose="02010800040101010101" charset="-122"/>
                <a:cs typeface="华文隶书" panose="02010800040101010101" charset="-122"/>
              </a:rPr>
              <a:t>   </a:t>
            </a:r>
            <a:r>
              <a:rPr lang="zh-CN" altLang="en-US" sz="4000" b="1" dirty="0">
                <a:solidFill>
                  <a:srgbClr val="0000FF"/>
                </a:solidFill>
                <a:latin typeface="华文隶书" panose="02010800040101010101" charset="-122"/>
                <a:ea typeface="华文隶书" panose="02010800040101010101" charset="-122"/>
                <a:cs typeface="华文隶书" panose="02010800040101010101" charset="-122"/>
              </a:rPr>
              <a:t>结论</a:t>
            </a:r>
            <a:r>
              <a:rPr lang="zh-CN" altLang="en-US" sz="4000" b="1" dirty="0">
                <a:latin typeface="华文隶书" panose="02010800040101010101" charset="-122"/>
                <a:ea typeface="华文隶书" panose="02010800040101010101" charset="-122"/>
                <a:cs typeface="华文隶书" panose="02010800040101010101" charset="-122"/>
              </a:rPr>
              <a:t>（通过正反对照进行总结，</a:t>
            </a:r>
            <a:r>
              <a:rPr lang="zh-CN" altLang="en-US" sz="4000" b="1" dirty="0">
                <a:solidFill>
                  <a:srgbClr val="FF0000"/>
                </a:solidFill>
                <a:latin typeface="华文隶书" panose="02010800040101010101" charset="-122"/>
                <a:ea typeface="华文隶书" panose="02010800040101010101" charset="-122"/>
                <a:cs typeface="华文隶书" panose="02010800040101010101" charset="-122"/>
              </a:rPr>
              <a:t>表明正确观点</a:t>
            </a:r>
            <a:r>
              <a:rPr lang="zh-CN" altLang="en-US" sz="4000" b="1" dirty="0">
                <a:latin typeface="华文隶书" panose="02010800040101010101" charset="-122"/>
                <a:ea typeface="华文隶书" panose="02010800040101010101" charset="-122"/>
                <a:cs typeface="华文隶书" panose="02010800040101010101" charset="-122"/>
              </a:rPr>
              <a:t>，照应全文）</a:t>
            </a:r>
            <a:endParaRPr lang="zh-CN" altLang="en-US" sz="4000" b="1" dirty="0">
              <a:latin typeface="华文隶书" panose="02010800040101010101" charset="-122"/>
              <a:ea typeface="华文隶书" panose="02010800040101010101" charset="-122"/>
              <a:cs typeface="华文隶书" panose="02010800040101010101" charset="-122"/>
            </a:endParaRPr>
          </a:p>
        </p:txBody>
      </p:sp>
      <p:sp>
        <p:nvSpPr>
          <p:cNvPr id="136196" name="左大括号 136195"/>
          <p:cNvSpPr/>
          <p:nvPr/>
        </p:nvSpPr>
        <p:spPr>
          <a:xfrm>
            <a:off x="2819400" y="2819400"/>
            <a:ext cx="152400" cy="1752600"/>
          </a:xfrm>
          <a:prstGeom prst="leftBrace">
            <a:avLst>
              <a:gd name="adj1" fmla="val 95833"/>
              <a:gd name="adj2" fmla="val 50000"/>
            </a:avLst>
          </a:prstGeom>
          <a:noFill/>
          <a:ln w="63500" cap="flat" cmpd="sng">
            <a:solidFill>
              <a:schemeClr val="tx2"/>
            </a:solidFill>
            <a:prstDash val="solid"/>
            <a:headEnd type="none" w="med" len="med"/>
            <a:tailEnd type="none" w="med" len="med"/>
          </a:ln>
        </p:spPr>
        <p:txBody>
          <a:bodyPr/>
          <a:p>
            <a:endParaRPr lang="zh-CN" altLang="en-US"/>
          </a:p>
        </p:txBody>
      </p:sp>
      <p:sp>
        <p:nvSpPr>
          <p:cNvPr id="136197" name="文本框 136196"/>
          <p:cNvSpPr txBox="1"/>
          <p:nvPr/>
        </p:nvSpPr>
        <p:spPr>
          <a:xfrm>
            <a:off x="1828800" y="3276600"/>
            <a:ext cx="1143000" cy="645160"/>
          </a:xfrm>
          <a:prstGeom prst="rect">
            <a:avLst/>
          </a:prstGeom>
          <a:noFill/>
          <a:ln w="9525">
            <a:noFill/>
          </a:ln>
        </p:spPr>
        <p:txBody>
          <a:bodyPr>
            <a:spAutoFit/>
          </a:bodyPr>
          <a:p>
            <a:r>
              <a:rPr lang="zh-CN" altLang="en-US" sz="3600" b="1" dirty="0">
                <a:solidFill>
                  <a:srgbClr val="0000FF"/>
                </a:solidFill>
                <a:latin typeface="Arial" panose="020B0604020202020204" pitchFamily="34" charset="0"/>
                <a:ea typeface="黑体" panose="02010609060101010101" pitchFamily="2" charset="-122"/>
              </a:rPr>
              <a:t>本论</a:t>
            </a:r>
            <a:endParaRPr lang="zh-CN" altLang="en-US" sz="3600" b="1" dirty="0">
              <a:solidFill>
                <a:srgbClr val="0000FF"/>
              </a:solidFill>
              <a:latin typeface="Arial" panose="020B0604020202020204" pitchFamily="34" charset="0"/>
              <a:ea typeface="黑体" panose="02010609060101010101" pitchFamily="2" charset="-122"/>
            </a:endParaRPr>
          </a:p>
        </p:txBody>
      </p:sp>
      <p:pic>
        <p:nvPicPr>
          <p:cNvPr id="136198" name="图片 136197" descr="BS00554_"/>
          <p:cNvPicPr>
            <a:picLocks noChangeAspect="1"/>
          </p:cNvPicPr>
          <p:nvPr/>
        </p:nvPicPr>
        <p:blipFill>
          <a:blip r:embed="rId1"/>
          <a:stretch>
            <a:fillRect/>
          </a:stretch>
        </p:blipFill>
        <p:spPr>
          <a:xfrm>
            <a:off x="9598025" y="410210"/>
            <a:ext cx="1905000" cy="1662113"/>
          </a:xfrm>
          <a:prstGeom prst="rect">
            <a:avLst/>
          </a:prstGeom>
          <a:noFill/>
          <a:ln w="9525">
            <a:noFill/>
          </a:ln>
        </p:spPr>
      </p:pic>
      <p:sp>
        <p:nvSpPr>
          <p:cNvPr id="136201" name="左大括号 136200"/>
          <p:cNvSpPr/>
          <p:nvPr/>
        </p:nvSpPr>
        <p:spPr>
          <a:xfrm>
            <a:off x="1676400" y="1600200"/>
            <a:ext cx="152400" cy="4419600"/>
          </a:xfrm>
          <a:prstGeom prst="leftBrace">
            <a:avLst>
              <a:gd name="adj1" fmla="val 241666"/>
              <a:gd name="adj2" fmla="val 50000"/>
            </a:avLst>
          </a:prstGeom>
          <a:noFill/>
          <a:ln w="63500" cap="flat" cmpd="sng">
            <a:solidFill>
              <a:schemeClr val="tx2"/>
            </a:solidFill>
            <a:prstDash val="solid"/>
            <a:headEnd type="none" w="med" len="med"/>
            <a:tailEnd type="none" w="med" len="med"/>
          </a:ln>
        </p:spPr>
        <p:txBody>
          <a:bodyPr/>
          <a:p>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6195">
                                            <p:txEl>
                                              <p:charRg st="0" end="14"/>
                                            </p:txEl>
                                          </p:spTgt>
                                        </p:tgtEl>
                                        <p:attrNameLst>
                                          <p:attrName>style.visibility</p:attrName>
                                        </p:attrNameLst>
                                      </p:cBhvr>
                                      <p:to>
                                        <p:strVal val="visible"/>
                                      </p:to>
                                    </p:set>
                                    <p:animEffect transition="in" filter="blinds(horizontal)">
                                      <p:cBhvr>
                                        <p:cTn id="7" dur="500"/>
                                        <p:tgtEl>
                                          <p:spTgt spid="136195">
                                            <p:txEl>
                                              <p:charRg st="0" end="1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36195">
                                            <p:txEl>
                                              <p:charRg st="14" end="37"/>
                                            </p:txEl>
                                          </p:spTgt>
                                        </p:tgtEl>
                                        <p:attrNameLst>
                                          <p:attrName>style.visibility</p:attrName>
                                        </p:attrNameLst>
                                      </p:cBhvr>
                                      <p:to>
                                        <p:strVal val="visible"/>
                                      </p:to>
                                    </p:set>
                                    <p:animEffect transition="in" filter="blinds(horizontal)">
                                      <p:cBhvr>
                                        <p:cTn id="10" dur="500"/>
                                        <p:tgtEl>
                                          <p:spTgt spid="136195">
                                            <p:txEl>
                                              <p:charRg st="14" end="37"/>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36197">
                                            <p:txEl>
                                              <p:charRg st="0" end="3"/>
                                            </p:txEl>
                                          </p:spTgt>
                                        </p:tgtEl>
                                        <p:attrNameLst>
                                          <p:attrName>style.visibility</p:attrName>
                                        </p:attrNameLst>
                                      </p:cBhvr>
                                      <p:to>
                                        <p:strVal val="visible"/>
                                      </p:to>
                                    </p:set>
                                    <p:animEffect transition="in" filter="blinds(horizontal)">
                                      <p:cBhvr>
                                        <p:cTn id="15" dur="500"/>
                                        <p:tgtEl>
                                          <p:spTgt spid="136197">
                                            <p:txEl>
                                              <p:charRg st="0"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36195">
                                            <p:txEl>
                                              <p:charRg st="38" end="69"/>
                                            </p:txEl>
                                          </p:spTgt>
                                        </p:tgtEl>
                                        <p:attrNameLst>
                                          <p:attrName>style.visibility</p:attrName>
                                        </p:attrNameLst>
                                      </p:cBhvr>
                                      <p:to>
                                        <p:strVal val="visible"/>
                                      </p:to>
                                    </p:set>
                                    <p:animEffect transition="in" filter="blinds(horizontal)">
                                      <p:cBhvr>
                                        <p:cTn id="20" dur="500"/>
                                        <p:tgtEl>
                                          <p:spTgt spid="136195">
                                            <p:txEl>
                                              <p:charRg st="38" end="69"/>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136195">
                                            <p:txEl>
                                              <p:charRg st="69" end="89"/>
                                            </p:txEl>
                                          </p:spTgt>
                                        </p:tgtEl>
                                        <p:attrNameLst>
                                          <p:attrName>style.visibility</p:attrName>
                                        </p:attrNameLst>
                                      </p:cBhvr>
                                      <p:to>
                                        <p:strVal val="visible"/>
                                      </p:to>
                                    </p:set>
                                    <p:animEffect transition="in" filter="blinds(horizontal)">
                                      <p:cBhvr>
                                        <p:cTn id="23" dur="500"/>
                                        <p:tgtEl>
                                          <p:spTgt spid="136195">
                                            <p:txEl>
                                              <p:charRg st="69" end="89"/>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136195">
                                            <p:txEl>
                                              <p:charRg st="89" end="124"/>
                                            </p:txEl>
                                          </p:spTgt>
                                        </p:tgtEl>
                                        <p:attrNameLst>
                                          <p:attrName>style.visibility</p:attrName>
                                        </p:attrNameLst>
                                      </p:cBhvr>
                                      <p:to>
                                        <p:strVal val="visible"/>
                                      </p:to>
                                    </p:set>
                                    <p:animEffect transition="in" filter="blinds(horizontal)">
                                      <p:cBhvr>
                                        <p:cTn id="26" dur="500"/>
                                        <p:tgtEl>
                                          <p:spTgt spid="136195">
                                            <p:txEl>
                                              <p:charRg st="89" end="124"/>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136195">
                                            <p:txEl>
                                              <p:charRg st="124" end="196"/>
                                            </p:txEl>
                                          </p:spTgt>
                                        </p:tgtEl>
                                        <p:attrNameLst>
                                          <p:attrName>style.visibility</p:attrName>
                                        </p:attrNameLst>
                                      </p:cBhvr>
                                      <p:to>
                                        <p:strVal val="visible"/>
                                      </p:to>
                                    </p:set>
                                    <p:animEffect transition="in" filter="blinds(horizontal)">
                                      <p:cBhvr>
                                        <p:cTn id="29" dur="500"/>
                                        <p:tgtEl>
                                          <p:spTgt spid="136195">
                                            <p:txEl>
                                              <p:charRg st="124" end="19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136195">
                                            <p:txEl>
                                              <p:charRg st="196" end="226"/>
                                            </p:txEl>
                                          </p:spTgt>
                                        </p:tgtEl>
                                        <p:attrNameLst>
                                          <p:attrName>style.visibility</p:attrName>
                                        </p:attrNameLst>
                                      </p:cBhvr>
                                      <p:to>
                                        <p:strVal val="visible"/>
                                      </p:to>
                                    </p:set>
                                    <p:animEffect transition="in" filter="blinds(horizontal)">
                                      <p:cBhvr>
                                        <p:cTn id="34" dur="500"/>
                                        <p:tgtEl>
                                          <p:spTgt spid="136195">
                                            <p:txEl>
                                              <p:charRg st="196" end="22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sym typeface="+mn-ea"/>
              </a:rPr>
              <a:t>让纪念闪耀理性光芒</a:t>
            </a:r>
            <a:br>
              <a:rPr lang="zh-CN" altLang="en-US"/>
            </a:br>
            <a:endParaRPr lang="zh-CN" altLang="en-US"/>
          </a:p>
        </p:txBody>
      </p:sp>
      <p:sp>
        <p:nvSpPr>
          <p:cNvPr id="3" name="内容占位符 2"/>
          <p:cNvSpPr>
            <a:spLocks noGrp="1"/>
          </p:cNvSpPr>
          <p:nvPr>
            <p:ph idx="1"/>
          </p:nvPr>
        </p:nvSpPr>
        <p:spPr>
          <a:xfrm>
            <a:off x="838200" y="1253490"/>
            <a:ext cx="10515600" cy="4351338"/>
          </a:xfrm>
        </p:spPr>
        <p:txBody>
          <a:bodyPr/>
          <a:p>
            <a:r>
              <a:rPr lang="zh-CN" altLang="en-US"/>
              <a:t>　　</a:t>
            </a:r>
            <a:r>
              <a:rPr lang="zh-CN" altLang="en-US">
                <a:latin typeface="隶书" panose="02010509060101010101" charset="-122"/>
                <a:ea typeface="隶书" panose="02010509060101010101" charset="-122"/>
                <a:cs typeface="隶书" panose="02010509060101010101" charset="-122"/>
              </a:rPr>
              <a:t>①纪念是内心情感的涌动，但又不是感情的无节制挥霍；纪念需要行动来升华，但又需要理性的引导。真正的纪念是心灵的回响，是历史的回音；它审视过去，启迪未来…… </a:t>
            </a:r>
            <a:endParaRPr lang="zh-CN" altLang="en-US">
              <a:latin typeface="隶书" panose="02010509060101010101" charset="-122"/>
              <a:ea typeface="隶书" panose="02010509060101010101" charset="-122"/>
              <a:cs typeface="隶书" panose="02010509060101010101" charset="-122"/>
            </a:endParaRPr>
          </a:p>
          <a:p>
            <a:r>
              <a:rPr lang="zh-CN" altLang="en-US">
                <a:latin typeface="隶书" panose="02010509060101010101" charset="-122"/>
                <a:ea typeface="隶书" panose="02010509060101010101" charset="-122"/>
                <a:cs typeface="隶书" panose="02010509060101010101" charset="-122"/>
              </a:rPr>
              <a:t>　　②黑格尔曾经自夸德国人天生就是哲学家。然而就是这样一个天生严谨自律的民族，就在一个狂人的引诱下，陷入了战争的渊薮。60年前的那幕惨剧:生灵涂炭、妻离子散、血流成河……生者在对往者的审视中找到道德的标杆，也找到了纪念的理由。德国人用尽一切方法阻止时间淡褪那血色、稀薄那呼声:修建集中营纪念馆，全力处理战后的善后问题，还有那德国总理在犹太人纪念碑前的惊世一跪！德国人在60年里不断地反思，不停地纪念，终于完成了灵魂的自我救赎。德意志民族向世界展示了理性的力量，也赢得了世人的尊敬！ </a:t>
            </a:r>
            <a:endParaRPr lang="zh-CN" altLang="en-US">
              <a:latin typeface="隶书" panose="02010509060101010101" charset="-122"/>
              <a:ea typeface="隶书" panose="02010509060101010101" charset="-122"/>
              <a:cs typeface="隶书" panose="02010509060101010101" charset="-122"/>
            </a:endParaRPr>
          </a:p>
          <a:p>
            <a:pPr marL="0" indent="0">
              <a:buNone/>
            </a:pPr>
            <a:endParaRPr lang="zh-CN" altLang="en-US">
              <a:latin typeface="隶书" panose="02010509060101010101" charset="-122"/>
              <a:ea typeface="隶书" panose="02010509060101010101" charset="-122"/>
              <a:cs typeface="隶书" panose="02010509060101010101" charset="-122"/>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1033780"/>
            <a:ext cx="10617835" cy="4351655"/>
          </a:xfrm>
        </p:spPr>
        <p:txBody>
          <a:bodyPr/>
          <a:p>
            <a:r>
              <a:rPr lang="en-US" altLang="zh-CN" sz="3200">
                <a:latin typeface="隶书" panose="02010509060101010101" charset="-122"/>
                <a:ea typeface="隶书" panose="02010509060101010101" charset="-122"/>
                <a:cs typeface="隶书" panose="02010509060101010101" charset="-122"/>
                <a:sym typeface="+mn-ea"/>
              </a:rPr>
              <a:t>   </a:t>
            </a:r>
            <a:r>
              <a:rPr lang="zh-CN" altLang="en-US" sz="3200">
                <a:latin typeface="隶书" panose="02010509060101010101" charset="-122"/>
                <a:ea typeface="隶书" panose="02010509060101010101" charset="-122"/>
                <a:cs typeface="隶书" panose="02010509060101010101" charset="-122"/>
                <a:sym typeface="+mn-ea"/>
              </a:rPr>
              <a:t>③可见理性的纪念才是正确的纪念，理性让纪念闪耀出人性的光辉。</a:t>
            </a:r>
            <a:endParaRPr lang="zh-CN" altLang="en-US" sz="3200">
              <a:latin typeface="隶书" panose="02010509060101010101" charset="-122"/>
              <a:ea typeface="隶书" panose="02010509060101010101" charset="-122"/>
              <a:cs typeface="隶书" panose="02010509060101010101" charset="-122"/>
              <a:sym typeface="+mn-ea"/>
            </a:endParaRPr>
          </a:p>
          <a:p>
            <a:r>
              <a:rPr lang="zh-CN" altLang="en-US" sz="3200">
                <a:latin typeface="隶书" panose="02010509060101010101" charset="-122"/>
                <a:ea typeface="隶书" panose="02010509060101010101" charset="-122"/>
                <a:cs typeface="隶书" panose="02010509060101010101" charset="-122"/>
              </a:rPr>
              <a:t>   ④但纪念一旦脱离理性的制约，它就会变成不可控制的魔鬼。日本在60年前那幕惨剧中同样扮演了不光彩的角色，作为亚洲地区的主要刽子手，日本犯下的罪行罄竹难书。往者已矣，大和民族的纪念却是如此这般:右翼势力大肆鼓吹“中国威胁论”，还妄图为二战罪行翻案；不顾史实修订历史教科书，文过饰非，美化侵略罪行；更有首相一年一度的靖国神社“拜鬼”……日本这种偏离理性范畴的“纪念”活动，自然得到各国人民的一致谴责。有句话说得好:“跪着的德国人比站着的日本人更高大！”</a:t>
            </a:r>
            <a:endParaRPr lang="zh-CN" altLang="en-US" sz="3200">
              <a:latin typeface="隶书" panose="02010509060101010101" charset="-122"/>
              <a:ea typeface="隶书" panose="02010509060101010101" charset="-122"/>
              <a:cs typeface="隶书" panose="02010509060101010101" charset="-122"/>
            </a:endParaRPr>
          </a:p>
          <a:p>
            <a:endParaRPr lang="zh-CN" altLang="en-US" sz="3200">
              <a:latin typeface="隶书" panose="02010509060101010101" charset="-122"/>
              <a:ea typeface="隶书" panose="02010509060101010101" charset="-122"/>
              <a:cs typeface="隶书" panose="02010509060101010101" charset="-122"/>
            </a:endParaRPr>
          </a:p>
          <a:p>
            <a:endParaRPr lang="zh-CN" altLang="en-US" sz="3200"/>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506730"/>
            <a:ext cx="10515600" cy="4351338"/>
          </a:xfrm>
        </p:spPr>
        <p:txBody>
          <a:bodyPr/>
          <a:p>
            <a:r>
              <a:rPr lang="en-US" altLang="zh-CN" sz="3200">
                <a:latin typeface="隶书" panose="02010509060101010101" charset="-122"/>
                <a:ea typeface="隶书" panose="02010509060101010101" charset="-122"/>
                <a:cs typeface="隶书" panose="02010509060101010101" charset="-122"/>
              </a:rPr>
              <a:t>    </a:t>
            </a:r>
            <a:r>
              <a:rPr lang="zh-CN" altLang="en-US" sz="3200">
                <a:latin typeface="隶书" panose="02010509060101010101" charset="-122"/>
                <a:ea typeface="隶书" panose="02010509060101010101" charset="-122"/>
                <a:cs typeface="隶书" panose="02010509060101010101" charset="-122"/>
              </a:rPr>
              <a:t>⑤中国在抗日战争中付出巨大的代价才取得胜利，中国人民自然无法容忍这种倒行逆施的行为。于是各地都掀起了声势壮大的抗议和纪念活动。但近来这些纪念活动在少数激进分子的鼓动下出现了打砸抢日货商店的不理智举动。群众爱国的赤子之心可以理解，但纪念并不是感情的挥霍，非理性举动无益于解决问题。我国领导人多次表达出严正立场，但同时并不关闭中日会晤的大门，“前事不忘，后事之师；以史为鉴，面向未来”无疑就是对过去痛苦最理性，也是最深刻的祭奠。 </a:t>
            </a:r>
            <a:endParaRPr lang="zh-CN" altLang="en-US" sz="3200">
              <a:latin typeface="隶书" panose="02010509060101010101" charset="-122"/>
              <a:ea typeface="隶书" panose="02010509060101010101" charset="-122"/>
              <a:cs typeface="隶书" panose="02010509060101010101" charset="-122"/>
            </a:endParaRPr>
          </a:p>
          <a:p>
            <a:r>
              <a:rPr lang="zh-CN" altLang="en-US" sz="3200">
                <a:latin typeface="隶书" panose="02010509060101010101" charset="-122"/>
                <a:ea typeface="隶书" panose="02010509060101010101" charset="-122"/>
                <a:cs typeface="隶书" panose="02010509060101010101" charset="-122"/>
              </a:rPr>
              <a:t>    ⑥人不能忘本，“忘记过去意味着背叛”。而高贵的心灵在铭记苦难，咀嚼苦难过后，方能理智地纪念苦难。当纪念的洪波涌动时，勿忘用理性的“闸门”控制情感。</a:t>
            </a:r>
            <a:endParaRPr lang="zh-CN" altLang="en-US" sz="3200">
              <a:latin typeface="隶书" panose="02010509060101010101" charset="-122"/>
              <a:ea typeface="隶书" panose="02010509060101010101" charset="-122"/>
              <a:cs typeface="隶书" panose="02010509060101010101" charset="-122"/>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313815" y="445135"/>
            <a:ext cx="5080000" cy="521970"/>
          </a:xfrm>
          <a:prstGeom prst="rect">
            <a:avLst/>
          </a:prstGeom>
          <a:noFill/>
          <a:ln w="9525">
            <a:noFill/>
          </a:ln>
        </p:spPr>
        <p:txBody>
          <a:bodyPr>
            <a:spAutoFit/>
          </a:bodyPr>
          <a:p>
            <a:pPr marL="0" indent="0"/>
            <a:r>
              <a:rPr lang="zh-CN" sz="2800" b="1">
                <a:latin typeface="隶书" panose="02010509060101010101" charset="-122"/>
                <a:ea typeface="隶书" panose="02010509060101010101" charset="-122"/>
                <a:cs typeface="隶书" panose="02010509060101010101" charset="-122"/>
              </a:rPr>
              <a:t>（</a:t>
            </a:r>
            <a:r>
              <a:rPr lang="en-US" sz="2800" b="1">
                <a:latin typeface="隶书" panose="02010509060101010101" charset="-122"/>
                <a:ea typeface="隶书" panose="02010509060101010101" charset="-122"/>
                <a:cs typeface="隶书" panose="02010509060101010101" charset="-122"/>
              </a:rPr>
              <a:t>1</a:t>
            </a:r>
            <a:r>
              <a:rPr lang="zh-CN" sz="2800" b="1">
                <a:latin typeface="隶书" panose="02010509060101010101" charset="-122"/>
                <a:ea typeface="隶书" panose="02010509060101010101" charset="-122"/>
                <a:cs typeface="隶书" panose="02010509060101010101" charset="-122"/>
              </a:rPr>
              <a:t>）本文的中心论点是什么？</a:t>
            </a:r>
            <a:endParaRPr lang="zh-CN" altLang="en-US" sz="2800" b="1">
              <a:latin typeface="隶书" panose="02010509060101010101" charset="-122"/>
              <a:ea typeface="隶书" panose="02010509060101010101" charset="-122"/>
              <a:cs typeface="隶书" panose="02010509060101010101" charset="-122"/>
            </a:endParaRPr>
          </a:p>
        </p:txBody>
      </p:sp>
      <p:sp>
        <p:nvSpPr>
          <p:cNvPr id="4" name="文本框 3"/>
          <p:cNvSpPr txBox="1"/>
          <p:nvPr/>
        </p:nvSpPr>
        <p:spPr>
          <a:xfrm>
            <a:off x="1402080" y="967105"/>
            <a:ext cx="9256395" cy="521970"/>
          </a:xfrm>
          <a:prstGeom prst="rect">
            <a:avLst/>
          </a:prstGeom>
          <a:noFill/>
          <a:ln w="9525">
            <a:noFill/>
          </a:ln>
        </p:spPr>
        <p:txBody>
          <a:bodyPr wrap="square">
            <a:spAutoFit/>
          </a:bodyPr>
          <a:p>
            <a:pPr marL="0" indent="304800"/>
            <a:r>
              <a:rPr lang="zh-CN" sz="2800" b="0">
                <a:ea typeface="宋体" panose="02010600030101010101" pitchFamily="2" charset="-122"/>
              </a:rPr>
              <a:t>纪念需要行动来升华，但又需要理性的引导。</a:t>
            </a:r>
            <a:endParaRPr lang="zh-CN" altLang="en-US" sz="2800"/>
          </a:p>
        </p:txBody>
      </p:sp>
      <p:sp>
        <p:nvSpPr>
          <p:cNvPr id="5" name="文本框 4"/>
          <p:cNvSpPr txBox="1"/>
          <p:nvPr/>
        </p:nvSpPr>
        <p:spPr>
          <a:xfrm>
            <a:off x="1313815" y="1489075"/>
            <a:ext cx="6604000" cy="521970"/>
          </a:xfrm>
          <a:prstGeom prst="rect">
            <a:avLst/>
          </a:prstGeom>
          <a:noFill/>
          <a:ln w="9525">
            <a:noFill/>
          </a:ln>
        </p:spPr>
        <p:txBody>
          <a:bodyPr wrap="square">
            <a:spAutoFit/>
          </a:bodyPr>
          <a:p>
            <a:pPr marL="0" indent="0"/>
            <a:r>
              <a:rPr lang="zh-CN" sz="2800" b="1">
                <a:latin typeface="隶书" panose="02010509060101010101" charset="-122"/>
                <a:ea typeface="隶书" panose="02010509060101010101" charset="-122"/>
                <a:cs typeface="隶书" panose="02010509060101010101" charset="-122"/>
              </a:rPr>
              <a:t>（</a:t>
            </a:r>
            <a:r>
              <a:rPr lang="en-US" sz="2800" b="1">
                <a:latin typeface="隶书" panose="02010509060101010101" charset="-122"/>
                <a:ea typeface="隶书" panose="02010509060101010101" charset="-122"/>
                <a:cs typeface="隶书" panose="02010509060101010101" charset="-122"/>
              </a:rPr>
              <a:t>2</a:t>
            </a:r>
            <a:r>
              <a:rPr lang="zh-CN" sz="2800" b="1">
                <a:latin typeface="隶书" panose="02010509060101010101" charset="-122"/>
                <a:ea typeface="隶书" panose="02010509060101010101" charset="-122"/>
                <a:cs typeface="隶书" panose="02010509060101010101" charset="-122"/>
              </a:rPr>
              <a:t>）将文章的论证结构编写成提纲。</a:t>
            </a:r>
            <a:endParaRPr lang="zh-CN" altLang="en-US" sz="2800" b="1">
              <a:latin typeface="隶书" panose="02010509060101010101" charset="-122"/>
              <a:ea typeface="隶书" panose="02010509060101010101" charset="-122"/>
              <a:cs typeface="隶书" panose="02010509060101010101" charset="-122"/>
            </a:endParaRPr>
          </a:p>
        </p:txBody>
      </p:sp>
      <p:sp>
        <p:nvSpPr>
          <p:cNvPr id="6" name="文本框 5"/>
          <p:cNvSpPr txBox="1"/>
          <p:nvPr/>
        </p:nvSpPr>
        <p:spPr>
          <a:xfrm>
            <a:off x="1900555" y="2011045"/>
            <a:ext cx="9753600" cy="3538220"/>
          </a:xfrm>
          <a:prstGeom prst="rect">
            <a:avLst/>
          </a:prstGeom>
          <a:noFill/>
          <a:ln w="9525">
            <a:noFill/>
          </a:ln>
        </p:spPr>
        <p:txBody>
          <a:bodyPr wrap="square">
            <a:spAutoFit/>
          </a:bodyPr>
          <a:p>
            <a:pPr marL="0" indent="228600"/>
            <a:r>
              <a:rPr lang="zh-CN" sz="2800" b="0">
                <a:ea typeface="宋体" panose="02010600030101010101" pitchFamily="2" charset="-122"/>
              </a:rPr>
              <a:t>一、提出中心论点（</a:t>
            </a:r>
            <a:r>
              <a:rPr lang="zh-CN" sz="2800" b="0">
                <a:ea typeface="宋体" panose="02010600030101010101" pitchFamily="2" charset="-122"/>
                <a:cs typeface="Times New Roman" panose="02020603050405020304" pitchFamily="18" charset="0"/>
              </a:rPr>
              <a:t>1）：纪念需要行动来升华，但又需要理性的引导。</a:t>
            </a:r>
            <a:r>
              <a:rPr lang="zh-CN" sz="2800" b="0">
                <a:ea typeface="宋体" panose="02010600030101010101" pitchFamily="2" charset="-122"/>
              </a:rPr>
              <a:t>二、分析论证（</a:t>
            </a:r>
            <a:r>
              <a:rPr lang="zh-CN" sz="2800" b="0">
                <a:ea typeface="宋体" panose="02010600030101010101" pitchFamily="2" charset="-122"/>
                <a:cs typeface="Times New Roman" panose="02020603050405020304" pitchFamily="18" charset="0"/>
              </a:rPr>
              <a:t>2——5）：   2、3节从正面以德国对战争的纪念方式为例证明理性的纪念才是正确的纪念，理性让纪念闪耀出人性的光辉。    4、5节从反面以日本对待战争的错误态度引起愤怒证明中心论点。</a:t>
            </a:r>
            <a:r>
              <a:rPr lang="zh-CN" sz="2800" b="0">
                <a:ea typeface="宋体" panose="02010600030101010101" pitchFamily="2" charset="-122"/>
              </a:rPr>
              <a:t>三、归结论点（</a:t>
            </a:r>
            <a:r>
              <a:rPr lang="zh-CN" sz="2800" b="0">
                <a:ea typeface="宋体" panose="02010600030101010101" pitchFamily="2" charset="-122"/>
                <a:cs typeface="Times New Roman" panose="02020603050405020304" pitchFamily="18" charset="0"/>
              </a:rPr>
              <a:t>6），重申勿忘用理性的“闸门”控制情感。</a:t>
            </a:r>
            <a:endParaRPr lang="zh-CN" altLang="en-US" sz="2800"/>
          </a:p>
        </p:txBody>
      </p:sp>
      <p:sp>
        <p:nvSpPr>
          <p:cNvPr id="7" name="文本框 6"/>
          <p:cNvSpPr txBox="1"/>
          <p:nvPr/>
        </p:nvSpPr>
        <p:spPr>
          <a:xfrm>
            <a:off x="1402080" y="5549265"/>
            <a:ext cx="9255760" cy="521970"/>
          </a:xfrm>
          <a:prstGeom prst="rect">
            <a:avLst/>
          </a:prstGeom>
          <a:noFill/>
          <a:ln w="9525">
            <a:noFill/>
          </a:ln>
        </p:spPr>
        <p:txBody>
          <a:bodyPr wrap="square">
            <a:spAutoFit/>
          </a:bodyPr>
          <a:p>
            <a:pPr marL="0" indent="0"/>
            <a:r>
              <a:rPr lang="zh-CN" sz="2800" b="0">
                <a:latin typeface="隶书" panose="02010509060101010101" charset="-122"/>
                <a:ea typeface="隶书" panose="02010509060101010101" charset="-122"/>
                <a:cs typeface="隶书" panose="02010509060101010101" charset="-122"/>
              </a:rPr>
              <a:t>（</a:t>
            </a:r>
            <a:r>
              <a:rPr lang="en-US" sz="2800" b="0">
                <a:latin typeface="隶书" panose="02010509060101010101" charset="-122"/>
                <a:ea typeface="隶书" panose="02010509060101010101" charset="-122"/>
                <a:cs typeface="隶书" panose="02010509060101010101" charset="-122"/>
              </a:rPr>
              <a:t>3</a:t>
            </a:r>
            <a:r>
              <a:rPr lang="zh-CN" sz="2800" b="0">
                <a:latin typeface="隶书" panose="02010509060101010101" charset="-122"/>
                <a:ea typeface="隶书" panose="02010509060101010101" charset="-122"/>
                <a:cs typeface="隶书" panose="02010509060101010101" charset="-122"/>
              </a:rPr>
              <a:t>）分析文章除了使用对比论证还使用了什么论证方法。</a:t>
            </a:r>
            <a:endParaRPr lang="zh-CN" altLang="en-US" sz="2800">
              <a:latin typeface="隶书" panose="02010509060101010101" charset="-122"/>
              <a:ea typeface="隶书" panose="02010509060101010101" charset="-122"/>
              <a:cs typeface="隶书" panose="02010509060101010101" charset="-122"/>
            </a:endParaRPr>
          </a:p>
        </p:txBody>
      </p:sp>
      <p:sp>
        <p:nvSpPr>
          <p:cNvPr id="8" name="文本框 7"/>
          <p:cNvSpPr txBox="1"/>
          <p:nvPr/>
        </p:nvSpPr>
        <p:spPr>
          <a:xfrm>
            <a:off x="1900555" y="6071235"/>
            <a:ext cx="5080000" cy="521970"/>
          </a:xfrm>
          <a:prstGeom prst="rect">
            <a:avLst/>
          </a:prstGeom>
          <a:noFill/>
          <a:ln w="9525">
            <a:noFill/>
          </a:ln>
        </p:spPr>
        <p:txBody>
          <a:bodyPr>
            <a:spAutoFit/>
          </a:bodyPr>
          <a:p>
            <a:pPr marL="0" indent="228600"/>
            <a:r>
              <a:rPr lang="zh-CN" sz="2800" b="0">
                <a:ea typeface="宋体" panose="02010600030101010101" pitchFamily="2" charset="-122"/>
              </a:rPr>
              <a:t>主要论证方法：例证法。</a:t>
            </a:r>
            <a:endParaRPr lang="zh-CN" altLang="en-US" sz="280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2340" name="矩形 142339"/>
          <p:cNvSpPr/>
          <p:nvPr/>
        </p:nvSpPr>
        <p:spPr>
          <a:xfrm>
            <a:off x="1828800" y="228600"/>
            <a:ext cx="8610600" cy="1198880"/>
          </a:xfrm>
          <a:prstGeom prst="rect">
            <a:avLst/>
          </a:prstGeom>
          <a:solidFill>
            <a:schemeClr val="accent1"/>
          </a:solidFill>
          <a:ln w="9525">
            <a:noFill/>
          </a:ln>
        </p:spPr>
        <p:txBody>
          <a:bodyPr>
            <a:spAutoFit/>
          </a:bodyPr>
          <a:p>
            <a:r>
              <a:rPr lang="en-US" altLang="zh-CN" sz="2800" dirty="0">
                <a:latin typeface="Arial" panose="020B0604020202020204" pitchFamily="34" charset="0"/>
              </a:rPr>
              <a:t>   </a:t>
            </a:r>
            <a:r>
              <a:rPr lang="zh-CN" altLang="en-US" sz="3600" b="1" dirty="0">
                <a:latin typeface="Arial" panose="020B0604020202020204" pitchFamily="34" charset="0"/>
              </a:rPr>
              <a:t>阅读</a:t>
            </a:r>
            <a:r>
              <a:rPr lang="en-US" altLang="zh-CN" sz="3600" b="1" dirty="0">
                <a:latin typeface="Arial" panose="020B0604020202020204" pitchFamily="34" charset="0"/>
              </a:rPr>
              <a:t>《</a:t>
            </a:r>
            <a:r>
              <a:rPr lang="zh-CN" altLang="en-US" sz="3600" b="1" dirty="0">
                <a:latin typeface="Arial" panose="020B0604020202020204" pitchFamily="34" charset="0"/>
              </a:rPr>
              <a:t>遭遇挫折，笑对痛苦</a:t>
            </a:r>
            <a:r>
              <a:rPr lang="en-US" altLang="zh-CN" sz="3600" b="1" dirty="0">
                <a:latin typeface="Arial" panose="020B0604020202020204" pitchFamily="34" charset="0"/>
              </a:rPr>
              <a:t>》</a:t>
            </a:r>
            <a:r>
              <a:rPr lang="zh-CN" altLang="en-US" sz="3600" b="1" dirty="0">
                <a:latin typeface="Arial" panose="020B0604020202020204" pitchFamily="34" charset="0"/>
              </a:rPr>
              <a:t>，</a:t>
            </a:r>
            <a:r>
              <a:rPr lang="zh-CN" altLang="en-US" sz="3600" b="1" dirty="0">
                <a:solidFill>
                  <a:srgbClr val="FF0000"/>
                </a:solidFill>
                <a:latin typeface="Arial" panose="020B0604020202020204" pitchFamily="34" charset="0"/>
              </a:rPr>
              <a:t>请找出这篇文章的模式结构框架。</a:t>
            </a:r>
            <a:endParaRPr lang="zh-CN" altLang="en-US" sz="3600" b="1" dirty="0">
              <a:solidFill>
                <a:srgbClr val="FF0000"/>
              </a:solidFill>
              <a:latin typeface="Arial" panose="020B0604020202020204" pitchFamily="34" charset="0"/>
            </a:endParaRPr>
          </a:p>
        </p:txBody>
      </p:sp>
      <p:sp>
        <p:nvSpPr>
          <p:cNvPr id="142341" name="文本占位符 142340"/>
          <p:cNvSpPr>
            <a:spLocks noGrp="1"/>
          </p:cNvSpPr>
          <p:nvPr>
            <p:ph type="body" idx="1"/>
          </p:nvPr>
        </p:nvSpPr>
        <p:spPr>
          <a:xfrm>
            <a:off x="1905000" y="1143000"/>
            <a:ext cx="8153400" cy="5715000"/>
          </a:xfrm>
        </p:spPr>
        <p:txBody>
          <a:bodyPr vert="horz" wrap="square" lIns="91440" tIns="45720" rIns="91440" bIns="45720" anchor="t"/>
          <a:p>
            <a:pPr>
              <a:lnSpc>
                <a:spcPct val="110000"/>
              </a:lnSpc>
              <a:buNone/>
            </a:pPr>
            <a:endParaRPr lang="en-US" altLang="zh-CN" sz="2800" b="1" dirty="0"/>
          </a:p>
          <a:p>
            <a:pPr>
              <a:lnSpc>
                <a:spcPct val="120000"/>
              </a:lnSpc>
              <a:buNone/>
            </a:pPr>
            <a:r>
              <a:rPr lang="zh-CN" altLang="en-US" sz="2800" b="1" dirty="0"/>
              <a:t>中心论点：</a:t>
            </a:r>
            <a:endParaRPr lang="zh-CN" altLang="en-US" sz="2800" b="1" dirty="0"/>
          </a:p>
          <a:p>
            <a:pPr>
              <a:lnSpc>
                <a:spcPct val="120000"/>
              </a:lnSpc>
              <a:buNone/>
            </a:pPr>
            <a:r>
              <a:rPr lang="zh-CN" altLang="en-US" sz="2800" b="1" dirty="0"/>
              <a:t>正面分论点：</a:t>
            </a:r>
            <a:endParaRPr lang="zh-CN" altLang="en-US" sz="2800" b="1" dirty="0"/>
          </a:p>
          <a:p>
            <a:pPr>
              <a:lnSpc>
                <a:spcPct val="120000"/>
              </a:lnSpc>
              <a:buNone/>
            </a:pPr>
            <a:r>
              <a:rPr lang="zh-CN" altLang="en-US" sz="2800" b="1" dirty="0"/>
              <a:t>正面论据：</a:t>
            </a:r>
            <a:endParaRPr lang="zh-CN" altLang="en-US" sz="2800" b="1" dirty="0"/>
          </a:p>
          <a:p>
            <a:pPr>
              <a:lnSpc>
                <a:spcPct val="120000"/>
              </a:lnSpc>
              <a:buNone/>
            </a:pPr>
            <a:endParaRPr lang="zh-CN" altLang="en-US" sz="2800" b="1" dirty="0"/>
          </a:p>
          <a:p>
            <a:pPr>
              <a:lnSpc>
                <a:spcPct val="120000"/>
              </a:lnSpc>
              <a:buNone/>
            </a:pPr>
            <a:r>
              <a:rPr lang="zh-CN" altLang="en-US" sz="2800" b="1" dirty="0"/>
              <a:t>反面分论点：</a:t>
            </a:r>
            <a:endParaRPr lang="zh-CN" altLang="en-US" sz="2800" b="1" dirty="0"/>
          </a:p>
          <a:p>
            <a:pPr>
              <a:lnSpc>
                <a:spcPct val="120000"/>
              </a:lnSpc>
              <a:buNone/>
            </a:pPr>
            <a:r>
              <a:rPr lang="zh-CN" altLang="en-US" sz="2800" b="1" dirty="0"/>
              <a:t>反面论据：</a:t>
            </a:r>
            <a:endParaRPr lang="zh-CN" altLang="en-US" sz="2800" b="1" dirty="0"/>
          </a:p>
          <a:p>
            <a:pPr>
              <a:lnSpc>
                <a:spcPct val="120000"/>
              </a:lnSpc>
              <a:buNone/>
            </a:pPr>
            <a:r>
              <a:rPr lang="zh-CN" altLang="en-US" sz="2800" b="1" dirty="0"/>
              <a:t>总结：</a:t>
            </a:r>
            <a:r>
              <a:rPr lang="zh-CN" altLang="en-US" dirty="0"/>
              <a:t>               </a:t>
            </a:r>
            <a:endParaRPr lang="zh-CN" altLang="en-US" dirty="0"/>
          </a:p>
        </p:txBody>
      </p:sp>
      <p:sp>
        <p:nvSpPr>
          <p:cNvPr id="142342" name="直接连接符 142341"/>
          <p:cNvSpPr/>
          <p:nvPr/>
        </p:nvSpPr>
        <p:spPr>
          <a:xfrm flipV="1">
            <a:off x="3962400" y="2819400"/>
            <a:ext cx="5867400" cy="0"/>
          </a:xfrm>
          <a:prstGeom prst="line">
            <a:avLst/>
          </a:prstGeom>
          <a:ln w="28575" cap="flat" cmpd="sng">
            <a:solidFill>
              <a:schemeClr val="tx1"/>
            </a:solidFill>
            <a:prstDash val="solid"/>
            <a:headEnd type="none" w="med" len="med"/>
            <a:tailEnd type="none" w="med" len="med"/>
          </a:ln>
        </p:spPr>
      </p:sp>
      <p:sp>
        <p:nvSpPr>
          <p:cNvPr id="142343" name="直接连接符 142342"/>
          <p:cNvSpPr/>
          <p:nvPr/>
        </p:nvSpPr>
        <p:spPr>
          <a:xfrm>
            <a:off x="2133600" y="3886200"/>
            <a:ext cx="7772400" cy="0"/>
          </a:xfrm>
          <a:prstGeom prst="line">
            <a:avLst/>
          </a:prstGeom>
          <a:ln w="28575" cap="flat" cmpd="sng">
            <a:solidFill>
              <a:schemeClr val="tx1"/>
            </a:solidFill>
            <a:prstDash val="solid"/>
            <a:headEnd type="none" w="med" len="med"/>
            <a:tailEnd type="none" w="med" len="med"/>
          </a:ln>
        </p:spPr>
      </p:sp>
      <p:sp>
        <p:nvSpPr>
          <p:cNvPr id="142344" name="直接连接符 142343"/>
          <p:cNvSpPr/>
          <p:nvPr/>
        </p:nvSpPr>
        <p:spPr>
          <a:xfrm>
            <a:off x="3962400" y="4648200"/>
            <a:ext cx="5943600" cy="0"/>
          </a:xfrm>
          <a:prstGeom prst="line">
            <a:avLst/>
          </a:prstGeom>
          <a:ln w="28575" cap="flat" cmpd="sng">
            <a:solidFill>
              <a:schemeClr val="tx1"/>
            </a:solidFill>
            <a:prstDash val="solid"/>
            <a:headEnd type="none" w="med" len="med"/>
            <a:tailEnd type="none" w="med" len="med"/>
          </a:ln>
        </p:spPr>
      </p:sp>
      <p:sp>
        <p:nvSpPr>
          <p:cNvPr id="142345" name="直接连接符 142344"/>
          <p:cNvSpPr/>
          <p:nvPr/>
        </p:nvSpPr>
        <p:spPr>
          <a:xfrm flipV="1">
            <a:off x="3657600" y="5181600"/>
            <a:ext cx="6248400" cy="0"/>
          </a:xfrm>
          <a:prstGeom prst="line">
            <a:avLst/>
          </a:prstGeom>
          <a:ln w="28575" cap="flat" cmpd="sng">
            <a:solidFill>
              <a:schemeClr val="tx1"/>
            </a:solidFill>
            <a:prstDash val="solid"/>
            <a:headEnd type="none" w="med" len="med"/>
            <a:tailEnd type="none" w="med" len="med"/>
          </a:ln>
        </p:spPr>
      </p:sp>
      <p:sp>
        <p:nvSpPr>
          <p:cNvPr id="142346" name="直接连接符 142345"/>
          <p:cNvSpPr/>
          <p:nvPr/>
        </p:nvSpPr>
        <p:spPr>
          <a:xfrm>
            <a:off x="2895600" y="5867400"/>
            <a:ext cx="7010400" cy="0"/>
          </a:xfrm>
          <a:prstGeom prst="line">
            <a:avLst/>
          </a:prstGeom>
          <a:ln w="28575" cap="flat" cmpd="sng">
            <a:solidFill>
              <a:schemeClr val="tx1"/>
            </a:solidFill>
            <a:prstDash val="solid"/>
            <a:headEnd type="none" w="med" len="med"/>
            <a:tailEnd type="none" w="med" len="med"/>
          </a:ln>
        </p:spPr>
      </p:sp>
      <p:sp>
        <p:nvSpPr>
          <p:cNvPr id="142348" name="直接连接符 142347"/>
          <p:cNvSpPr/>
          <p:nvPr/>
        </p:nvSpPr>
        <p:spPr>
          <a:xfrm>
            <a:off x="3733800" y="3352800"/>
            <a:ext cx="6096000" cy="0"/>
          </a:xfrm>
          <a:prstGeom prst="line">
            <a:avLst/>
          </a:prstGeom>
          <a:ln w="28575" cap="flat" cmpd="sng">
            <a:solidFill>
              <a:schemeClr val="tx1"/>
            </a:solidFill>
            <a:prstDash val="solid"/>
            <a:headEnd type="none" w="med" len="med"/>
            <a:tailEnd type="none" w="med" len="med"/>
          </a:ln>
        </p:spPr>
      </p:sp>
      <p:sp>
        <p:nvSpPr>
          <p:cNvPr id="142349" name="直接连接符 142348"/>
          <p:cNvSpPr/>
          <p:nvPr/>
        </p:nvSpPr>
        <p:spPr>
          <a:xfrm flipV="1">
            <a:off x="3733800" y="2209800"/>
            <a:ext cx="5867400" cy="0"/>
          </a:xfrm>
          <a:prstGeom prst="line">
            <a:avLst/>
          </a:prstGeom>
          <a:ln w="28575" cap="flat" cmpd="sng">
            <a:solidFill>
              <a:schemeClr val="tx1"/>
            </a:solidFill>
            <a:prstDash val="solid"/>
            <a:headEnd type="none" w="med" len="med"/>
            <a:tailEnd type="none" w="med" len="med"/>
          </a:ln>
        </p:spPr>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1794" name="标题 161793"/>
          <p:cNvSpPr>
            <a:spLocks noGrp="1"/>
          </p:cNvSpPr>
          <p:nvPr>
            <p:ph type="title"/>
          </p:nvPr>
        </p:nvSpPr>
        <p:spPr>
          <a:xfrm>
            <a:off x="1981200" y="676910"/>
            <a:ext cx="8229600" cy="792163"/>
          </a:xfrm>
          <a:solidFill>
            <a:schemeClr val="bg1"/>
          </a:solidFill>
        </p:spPr>
        <p:txBody>
          <a:bodyPr anchor="ctr"/>
          <a:p>
            <a:pPr algn="ctr"/>
            <a:r>
              <a:rPr lang="zh-CN" altLang="en-US" b="1" dirty="0">
                <a:solidFill>
                  <a:srgbClr val="0000FF"/>
                </a:solidFill>
                <a:ea typeface="黑体" panose="02010609060101010101" pitchFamily="2" charset="-122"/>
              </a:rPr>
              <a:t>遭遇挫折，笑对痛苦　</a:t>
            </a:r>
            <a:r>
              <a:rPr lang="zh-CN" altLang="en-US" dirty="0"/>
              <a:t> </a:t>
            </a:r>
            <a:endParaRPr lang="zh-CN" altLang="en-US" dirty="0"/>
          </a:p>
        </p:txBody>
      </p:sp>
      <p:sp>
        <p:nvSpPr>
          <p:cNvPr id="2" name="文本占位符 1"/>
          <p:cNvSpPr/>
          <p:nvPr>
            <p:ph type="body" idx="1"/>
          </p:nvPr>
        </p:nvSpPr>
        <p:spPr/>
        <p:txBody>
          <a:bodyPr/>
          <a:p>
            <a:r>
              <a:rPr lang="en-US" altLang="zh-CN" dirty="0">
                <a:sym typeface="+mn-ea"/>
              </a:rPr>
              <a:t>       </a:t>
            </a:r>
            <a:r>
              <a:rPr lang="zh-CN" altLang="en-US" sz="3200" b="1" dirty="0">
                <a:latin typeface="隶书" panose="02010509060101010101" charset="-122"/>
                <a:ea typeface="隶书" panose="02010509060101010101" charset="-122"/>
                <a:cs typeface="隶书" panose="02010509060101010101" charset="-122"/>
                <a:sym typeface="+mn-ea"/>
              </a:rPr>
              <a:t>人之一世，殊为不易，在看似平坦安逸的人生旅途中布满了种种坎坷和荆棘，往往使人困难重重，甚至痛不欲生。痛苦之于人，犹狂风之于陋屋，巨浪之于孤舟，水血之于心脏。百世沧桑，不知有多少心胸狭隘之人因受挫折放大痛苦而一蹶不振；人世千年，更不知有多少意志薄弱之人因受挫折放大痛苦而志气消沉；万古旷世，又不知有多少内心懦弱之人因受挫折放大痛苦而葬身于万劫不复的深渊</a:t>
            </a:r>
            <a:r>
              <a:rPr lang="en-US" altLang="zh-CN" sz="3200" b="1" dirty="0">
                <a:latin typeface="隶书" panose="02010509060101010101" charset="-122"/>
                <a:ea typeface="隶书" panose="02010509060101010101" charset="-122"/>
                <a:cs typeface="隶书" panose="02010509060101010101" charset="-122"/>
                <a:sym typeface="+mn-ea"/>
              </a:rPr>
              <a:t>……</a:t>
            </a:r>
            <a:r>
              <a:rPr lang="zh-CN" altLang="en-US" sz="3200" b="1" dirty="0">
                <a:latin typeface="隶书" panose="02010509060101010101" charset="-122"/>
                <a:ea typeface="隶书" panose="02010509060101010101" charset="-122"/>
                <a:cs typeface="隶书" panose="02010509060101010101" charset="-122"/>
                <a:sym typeface="+mn-ea"/>
              </a:rPr>
              <a:t>因此，</a:t>
            </a:r>
            <a:r>
              <a:rPr lang="zh-CN" altLang="en-US" sz="3200" b="1" dirty="0">
                <a:solidFill>
                  <a:srgbClr val="0000FF"/>
                </a:solidFill>
                <a:latin typeface="隶书" panose="02010509060101010101" charset="-122"/>
                <a:ea typeface="隶书" panose="02010509060101010101" charset="-122"/>
                <a:cs typeface="隶书" panose="02010509060101010101" charset="-122"/>
                <a:sym typeface="+mn-ea"/>
              </a:rPr>
              <a:t>面对挫折，我们不应放大痛苦，而应直面人生，缩小痛苦，直至成功的那一天。</a:t>
            </a:r>
            <a:r>
              <a:rPr lang="zh-CN" altLang="en-US" sz="3200" b="1" dirty="0">
                <a:latin typeface="隶书" panose="02010509060101010101" charset="-122"/>
                <a:ea typeface="隶书" panose="02010509060101010101" charset="-122"/>
                <a:cs typeface="隶书" panose="02010509060101010101" charset="-122"/>
                <a:sym typeface="+mn-ea"/>
              </a:rPr>
              <a:t>（</a:t>
            </a:r>
            <a:r>
              <a:rPr lang="zh-CN" altLang="en-US" sz="3200" b="1" dirty="0">
                <a:solidFill>
                  <a:srgbClr val="FF0000"/>
                </a:solidFill>
                <a:latin typeface="隶书" panose="02010509060101010101" charset="-122"/>
                <a:ea typeface="隶书" panose="02010509060101010101" charset="-122"/>
                <a:cs typeface="隶书" panose="02010509060101010101" charset="-122"/>
                <a:sym typeface="+mn-ea"/>
              </a:rPr>
              <a:t>第一段，扣题快，且有文采）　</a:t>
            </a:r>
            <a:endParaRPr lang="zh-CN" altLang="en-US" sz="3200">
              <a:latin typeface="隶书" panose="02010509060101010101" charset="-122"/>
              <a:ea typeface="隶书" panose="02010509060101010101" charset="-122"/>
              <a:cs typeface="隶书" panose="02010509060101010101" charset="-122"/>
            </a:endParaRPr>
          </a:p>
        </p:txBody>
      </p:sp>
    </p:spTree>
  </p:cSld>
  <p:clrMapOvr>
    <a:masterClrMapping/>
  </p:clrMapOvr>
  <p:transition>
    <p:fade/>
  </p:transition>
</p:sld>
</file>

<file path=ppt/theme/theme1.xml><?xml version="1.0" encoding="utf-8"?>
<a:theme xmlns:a="http://schemas.openxmlformats.org/drawingml/2006/main" name="Office 主题">
  <a:themeElements>
    <a:clrScheme name="Office 主题 1">
      <a:dk1>
        <a:srgbClr val="574F1F"/>
      </a:dk1>
      <a:lt1>
        <a:srgbClr val="FDFBE9"/>
      </a:lt1>
      <a:dk2>
        <a:srgbClr val="44546A"/>
      </a:dk2>
      <a:lt2>
        <a:srgbClr val="E7E6E6"/>
      </a:lt2>
      <a:accent1>
        <a:srgbClr val="9CD8F4"/>
      </a:accent1>
      <a:accent2>
        <a:srgbClr val="DB8B00"/>
      </a:accent2>
      <a:accent3>
        <a:srgbClr val="FEFDF2"/>
      </a:accent3>
      <a:accent4>
        <a:srgbClr val="494219"/>
      </a:accent4>
      <a:accent5>
        <a:srgbClr val="CBE9F8"/>
      </a:accent5>
      <a:accent6>
        <a:srgbClr val="C67D00"/>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574F1F"/>
        </a:dk1>
        <a:lt1>
          <a:srgbClr val="FDFBE9"/>
        </a:lt1>
        <a:dk2>
          <a:srgbClr val="44546A"/>
        </a:dk2>
        <a:lt2>
          <a:srgbClr val="E7E6E6"/>
        </a:lt2>
        <a:accent1>
          <a:srgbClr val="9CD8F4"/>
        </a:accent1>
        <a:accent2>
          <a:srgbClr val="DB8B00"/>
        </a:accent2>
        <a:accent3>
          <a:srgbClr val="FEFDF2"/>
        </a:accent3>
        <a:accent4>
          <a:srgbClr val="494219"/>
        </a:accent4>
        <a:accent5>
          <a:srgbClr val="CBE9F8"/>
        </a:accent5>
        <a:accent6>
          <a:srgbClr val="C67D00"/>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1_Office 主题 1">
      <a:dk1>
        <a:srgbClr val="574F1F"/>
      </a:dk1>
      <a:lt1>
        <a:srgbClr val="FDFBE9"/>
      </a:lt1>
      <a:dk2>
        <a:srgbClr val="44546A"/>
      </a:dk2>
      <a:lt2>
        <a:srgbClr val="E7E6E6"/>
      </a:lt2>
      <a:accent1>
        <a:srgbClr val="9CD8F4"/>
      </a:accent1>
      <a:accent2>
        <a:srgbClr val="DB8B00"/>
      </a:accent2>
      <a:accent3>
        <a:srgbClr val="FEFDF2"/>
      </a:accent3>
      <a:accent4>
        <a:srgbClr val="494219"/>
      </a:accent4>
      <a:accent5>
        <a:srgbClr val="CBE9F8"/>
      </a:accent5>
      <a:accent6>
        <a:srgbClr val="C67D00"/>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_Office 主题 1">
        <a:dk1>
          <a:srgbClr val="574F1F"/>
        </a:dk1>
        <a:lt1>
          <a:srgbClr val="FDFBE9"/>
        </a:lt1>
        <a:dk2>
          <a:srgbClr val="44546A"/>
        </a:dk2>
        <a:lt2>
          <a:srgbClr val="E7E6E6"/>
        </a:lt2>
        <a:accent1>
          <a:srgbClr val="9CD8F4"/>
        </a:accent1>
        <a:accent2>
          <a:srgbClr val="DB8B00"/>
        </a:accent2>
        <a:accent3>
          <a:srgbClr val="FEFDF2"/>
        </a:accent3>
        <a:accent4>
          <a:srgbClr val="494219"/>
        </a:accent4>
        <a:accent5>
          <a:srgbClr val="CBE9F8"/>
        </a:accent5>
        <a:accent6>
          <a:srgbClr val="C67D00"/>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4326</Words>
  <Application>WPS 演示</Application>
  <PresentationFormat>自定义</PresentationFormat>
  <Paragraphs>184</Paragraphs>
  <Slides>22</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22</vt:i4>
      </vt:variant>
    </vt:vector>
  </HeadingPairs>
  <TitlesOfParts>
    <vt:vector size="37" baseType="lpstr">
      <vt:lpstr>Arial</vt:lpstr>
      <vt:lpstr>宋体</vt:lpstr>
      <vt:lpstr>Wingdings</vt:lpstr>
      <vt:lpstr>Calibri</vt:lpstr>
      <vt:lpstr>Calibri Light</vt:lpstr>
      <vt:lpstr>Vivaldi</vt:lpstr>
      <vt:lpstr>黑体</vt:lpstr>
      <vt:lpstr>Times New Roman</vt:lpstr>
      <vt:lpstr>隶书</vt:lpstr>
      <vt:lpstr>微软雅黑</vt:lpstr>
      <vt:lpstr>华文隶书</vt:lpstr>
      <vt:lpstr>Arial Unicode MS</vt:lpstr>
      <vt:lpstr>楷体</vt:lpstr>
      <vt:lpstr>Office 主题</vt:lpstr>
      <vt:lpstr>1_Office 主题</vt:lpstr>
      <vt:lpstr>PowerPoint 演示文稿</vt:lpstr>
      <vt:lpstr>PowerPoint 演示文稿</vt:lpstr>
      <vt:lpstr>正反对照式结构模式</vt:lpstr>
      <vt:lpstr>让纪念闪耀理性光芒 </vt:lpstr>
      <vt:lpstr>PowerPoint 演示文稿</vt:lpstr>
      <vt:lpstr>PowerPoint 演示文稿</vt:lpstr>
      <vt:lpstr>PowerPoint 演示文稿</vt:lpstr>
      <vt:lpstr>PowerPoint 演示文稿</vt:lpstr>
      <vt:lpstr>遭遇挫折，笑对痛苦　 </vt:lpstr>
      <vt:lpstr>PowerPoint 演示文稿</vt:lpstr>
      <vt:lpstr>PowerPoint 演示文稿</vt:lpstr>
      <vt:lpstr>PowerPoint 演示文稿</vt:lpstr>
      <vt:lpstr>PowerPoint 演示文稿</vt:lpstr>
      <vt:lpstr>PowerPoint 演示文稿</vt:lpstr>
      <vt:lpstr>PowerPoint 演示文稿</vt:lpstr>
      <vt:lpstr>牛刀小试</vt:lpstr>
      <vt:lpstr>PowerPoint 演示文稿</vt:lpstr>
      <vt:lpstr>PowerPoint 演示文稿</vt:lpstr>
      <vt:lpstr>四、议论文的正反对照式结构模式要防止两种弊病：</vt:lpstr>
      <vt:lpstr>小结：</vt:lpstr>
      <vt:lpstr>作业</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杨桉楠</dc:creator>
  <cp:lastModifiedBy>nana</cp:lastModifiedBy>
  <cp:revision>69</cp:revision>
  <dcterms:created xsi:type="dcterms:W3CDTF">2014-11-11T00:55:00Z</dcterms:created>
  <dcterms:modified xsi:type="dcterms:W3CDTF">2020-04-27T14:21:18Z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ame">
    <vt:lpwstr>lXn8MQ7O1j56905.ppt</vt:lpwstr>
  </property>
  <property fmtid="{D5CDD505-2E9C-101B-9397-08002B2CF9AE}" pid="3" name="fileid">
    <vt:lpwstr>519251</vt:lpwstr>
  </property>
  <property fmtid="{D5CDD505-2E9C-101B-9397-08002B2CF9AE}" pid="4" name="KSOProductBuildVer">
    <vt:lpwstr>2052-11.1.0.9584</vt:lpwstr>
  </property>
</Properties>
</file>