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3"/>
  </p:notesMasterIdLst>
  <p:handoutMasterIdLst>
    <p:handoutMasterId r:id="rId44"/>
  </p:handoutMasterIdLst>
  <p:sldIdLst>
    <p:sldId id="256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258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080"/>
        <p:guide pos="29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16736A4C-79D8-47B1-9A74-B0FB1BE0BA09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0D97A83C-A020-43FD-9B12-479E4C5DAA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A14C4B99-8823-4DEB-B626-EE93D777DA39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5F40E3E2-D953-435F-A828-DC7ED68757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B44F13-DF7D-433B-8B77-3AAF0CF424D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5A805-7152-4775-8675-E8E24957058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EF42DC-6E5A-44E3-96AB-585A30EBF2C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D6C01-9B29-4055-8408-EADFB8D43C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F26AD7-24B8-4160-843D-2C1F397948E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D6CC5-0D88-4E4A-B68C-CDEBED2898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BECC9B-7C3F-4D6C-9AB5-A5E20D03A52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5D9B2-9072-42D5-AF56-D713613D9AB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8C8315-4ACE-44E4-A94E-1C1ED64E909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AED4D-11A9-4FD0-982C-E86154CC70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2E8DE1-2134-4E8E-A5A1-55177C54DF5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C5942-942B-490A-9199-AC188DBF79B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9B1587-D522-4FF5-AC8F-538FA275DD8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D2898-ADEE-4456-AEFA-74BCC442550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22EF7-3627-4313-ABDA-673109FAFEF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B0748-0B23-4C65-A3FA-62D88371F8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30B688-0A6E-495D-A4F7-E07B0DA658BC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A4E15-B1C8-49A6-84AF-2CCABA99FBC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1AEE1B-5C5C-47D2-9998-99C7464D704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52129-181D-4240-B5D1-55C9589360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6273C8-44CE-4315-AC5D-B8904927F93C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334DF-BE39-4CEE-B131-84BE017F3FC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D493B1-D895-4809-BFD5-57C511FCAF3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0103CC-D99E-4A11-9390-8C66D5B779E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22.png"/><Relationship Id="rId7" Type="http://schemas.openxmlformats.org/officeDocument/2006/relationships/slide" Target="slide7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slide" Target="slide20.xml"/><Relationship Id="rId9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slide" Target="slide1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27.png"/><Relationship Id="rId7" Type="http://schemas.openxmlformats.org/officeDocument/2006/relationships/slide" Target="slide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slide" Target="slide20.xml"/><Relationship Id="rId9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29.png"/><Relationship Id="rId7" Type="http://schemas.openxmlformats.org/officeDocument/2006/relationships/slide" Target="slide1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8.png"/><Relationship Id="rId9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33.png"/><Relationship Id="rId7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slide" Target="slide31.xml"/><Relationship Id="rId4" Type="http://schemas.openxmlformats.org/officeDocument/2006/relationships/slide" Target="slide20.xml"/><Relationship Id="rId9" Type="http://schemas.openxmlformats.org/officeDocument/2006/relationships/slide" Target="slide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slide" Target="slide1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8.png"/><Relationship Id="rId7" Type="http://schemas.openxmlformats.org/officeDocument/2006/relationships/slide" Target="slide20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40.png"/><Relationship Id="rId7" Type="http://schemas.openxmlformats.org/officeDocument/2006/relationships/slide" Target="slide14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slide" Target="slide2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slide" Target="slide14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slide" Target="slide14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48.png"/><Relationship Id="rId7" Type="http://schemas.openxmlformats.org/officeDocument/2006/relationships/slide" Target="slide14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49.png"/><Relationship Id="rId9" Type="http://schemas.openxmlformats.org/officeDocument/2006/relationships/slide" Target="slide3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slide" Target="slide14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52.png"/><Relationship Id="rId7" Type="http://schemas.openxmlformats.org/officeDocument/2006/relationships/slide" Target="slide20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8.png"/><Relationship Id="rId7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963" y="2451100"/>
            <a:ext cx="7842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620713"/>
            <a:ext cx="5799138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1158875"/>
            <a:ext cx="1806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1743075"/>
            <a:ext cx="1806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2301875"/>
            <a:ext cx="1806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2838450"/>
            <a:ext cx="33670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3409950"/>
            <a:ext cx="38115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3997325"/>
            <a:ext cx="2578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4543425"/>
            <a:ext cx="28797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5089525"/>
            <a:ext cx="39290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4288" y="5637213"/>
            <a:ext cx="2578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487363"/>
            <a:ext cx="6989763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9775" y="487363"/>
            <a:ext cx="36766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193800"/>
            <a:ext cx="6715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1063" y="1895475"/>
            <a:ext cx="35353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2350" y="2533650"/>
            <a:ext cx="48942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1063" y="3246438"/>
            <a:ext cx="3451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8525" y="3863975"/>
            <a:ext cx="34512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1400" y="693738"/>
            <a:ext cx="6523038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0263" y="744538"/>
            <a:ext cx="3451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7300" y="1341438"/>
            <a:ext cx="63087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917700"/>
            <a:ext cx="34528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775" y="2500313"/>
            <a:ext cx="62896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36888"/>
            <a:ext cx="34528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616325"/>
            <a:ext cx="42576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229100"/>
            <a:ext cx="34528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7300" y="4775200"/>
            <a:ext cx="641667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800" y="895350"/>
            <a:ext cx="72485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5963" y="987425"/>
            <a:ext cx="34528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800" y="1557338"/>
            <a:ext cx="55848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100" y="2263775"/>
            <a:ext cx="3451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213" y="2868613"/>
            <a:ext cx="44243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100" y="3454400"/>
            <a:ext cx="3451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110038"/>
            <a:ext cx="34528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8038" y="690563"/>
            <a:ext cx="74104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574675"/>
            <a:ext cx="5522913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2600" y="2532063"/>
            <a:ext cx="42322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0475" y="2998788"/>
            <a:ext cx="60531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975" y="1238250"/>
            <a:ext cx="72104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4350" y="3205163"/>
            <a:ext cx="502285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175" y="3860800"/>
            <a:ext cx="5022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749300"/>
            <a:ext cx="662940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3567113"/>
            <a:ext cx="50212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0" y="4117975"/>
            <a:ext cx="6792913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6788" y="1190625"/>
            <a:ext cx="72104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2038" y="1200150"/>
            <a:ext cx="70199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563" y="546100"/>
            <a:ext cx="5921375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850" y="468313"/>
            <a:ext cx="4365625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075" y="2062163"/>
            <a:ext cx="845185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0038" y="2424113"/>
            <a:ext cx="627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" y="4567238"/>
            <a:ext cx="81597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584200"/>
            <a:ext cx="8356600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12100" y="533400"/>
            <a:ext cx="4413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0" y="2541588"/>
            <a:ext cx="80518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614363"/>
            <a:ext cx="8255000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9700" y="614363"/>
            <a:ext cx="627063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175" y="3381375"/>
            <a:ext cx="79597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584200"/>
            <a:ext cx="8027987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3800" y="584200"/>
            <a:ext cx="62706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175" y="3322638"/>
            <a:ext cx="77946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54038"/>
            <a:ext cx="84074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650" y="3568700"/>
            <a:ext cx="8262938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8475" y="1333500"/>
            <a:ext cx="14478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8475" y="2165350"/>
            <a:ext cx="14478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75538" y="3016250"/>
            <a:ext cx="9842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3725" y="4041775"/>
            <a:ext cx="14478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612775"/>
            <a:ext cx="8066088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350" y="4083050"/>
            <a:ext cx="78311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2413" y="952500"/>
            <a:ext cx="1135062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5075" y="952500"/>
            <a:ext cx="11366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3863" y="1343025"/>
            <a:ext cx="1135062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9525" y="1343025"/>
            <a:ext cx="6540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0975" y="1343025"/>
            <a:ext cx="6540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313" y="1733550"/>
            <a:ext cx="115728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93000" y="2173288"/>
            <a:ext cx="51435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313" y="5686425"/>
            <a:ext cx="793908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612775"/>
            <a:ext cx="59817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1192213" y="2076450"/>
            <a:ext cx="262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ym typeface="+mn-ea"/>
              </a:rPr>
              <a:t>原文</a:t>
            </a:r>
            <a:r>
              <a:rPr lang="zh-CN" altLang="en-US" sz="3200"/>
              <a:t>见第</a:t>
            </a:r>
            <a:r>
              <a:rPr lang="en-US" altLang="zh-CN" sz="3200"/>
              <a:t>33</a:t>
            </a:r>
            <a:r>
              <a:rPr lang="zh-CN" altLang="en-US" sz="3200"/>
              <a:t>页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3174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576263"/>
            <a:ext cx="8416925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5775" y="1563688"/>
            <a:ext cx="9620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2700" y="2079625"/>
            <a:ext cx="23336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0313" y="2595563"/>
            <a:ext cx="2141537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2688" y="2994025"/>
            <a:ext cx="1192212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0988" y="3484563"/>
            <a:ext cx="447675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9550" y="3883025"/>
            <a:ext cx="963613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523875"/>
            <a:ext cx="8380413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603625"/>
            <a:ext cx="83820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5" y="952500"/>
            <a:ext cx="810577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5" y="2701925"/>
            <a:ext cx="810577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5" y="4411663"/>
            <a:ext cx="81661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925" y="561975"/>
            <a:ext cx="84677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3725" y="1381125"/>
            <a:ext cx="8104188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758825"/>
            <a:ext cx="5983288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566738"/>
            <a:ext cx="8442325" cy="477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075" y="2944813"/>
            <a:ext cx="8053388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5713" y="514350"/>
            <a:ext cx="367823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388" y="1331913"/>
            <a:ext cx="6742112" cy="46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368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700" y="484188"/>
            <a:ext cx="75660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9000" y="2028825"/>
            <a:ext cx="1119188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3125" y="2036763"/>
            <a:ext cx="11176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5063" y="2536825"/>
            <a:ext cx="191611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3188" y="3044825"/>
            <a:ext cx="2846387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5063" y="3552825"/>
            <a:ext cx="689451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8400" y="4060825"/>
            <a:ext cx="2846388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3738" y="4567238"/>
            <a:ext cx="28463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2975" y="5076825"/>
            <a:ext cx="11969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642938"/>
            <a:ext cx="83756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4988" y="676275"/>
            <a:ext cx="1550987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9913" y="1200150"/>
            <a:ext cx="13128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51375" y="3773488"/>
            <a:ext cx="1127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479425"/>
            <a:ext cx="7839075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2450" y="1014413"/>
            <a:ext cx="1576388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25" y="555625"/>
            <a:ext cx="7666038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3738" y="996950"/>
            <a:ext cx="131286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5738" y="1504950"/>
            <a:ext cx="657542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1225" y="1993900"/>
            <a:ext cx="65754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50" y="579438"/>
            <a:ext cx="8129588" cy="471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531813"/>
            <a:ext cx="8123238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4301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603250"/>
            <a:ext cx="79787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338" y="2325688"/>
            <a:ext cx="7945437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0925" y="3416300"/>
            <a:ext cx="73152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536575"/>
            <a:ext cx="8181975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4650" y="1223963"/>
            <a:ext cx="229711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3975" y="2995613"/>
            <a:ext cx="11969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2650" y="3001963"/>
            <a:ext cx="11969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8575" y="3602038"/>
            <a:ext cx="11953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8375" y="3608388"/>
            <a:ext cx="11953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" y="1198563"/>
            <a:ext cx="6991350" cy="385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675" y="673100"/>
            <a:ext cx="65913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1588" y="2478088"/>
            <a:ext cx="66008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0" y="604838"/>
            <a:ext cx="2819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文本框 2"/>
          <p:cNvSpPr txBox="1">
            <a:spLocks noChangeArrowheads="1"/>
          </p:cNvSpPr>
          <p:nvPr/>
        </p:nvSpPr>
        <p:spPr bwMode="auto">
          <a:xfrm>
            <a:off x="1450975" y="1606550"/>
            <a:ext cx="2625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ym typeface="+mn-ea"/>
              </a:rPr>
              <a:t>原文</a:t>
            </a:r>
            <a:r>
              <a:rPr lang="zh-CN" altLang="en-US" sz="3200"/>
              <a:t>见第</a:t>
            </a:r>
            <a:r>
              <a:rPr lang="en-US" altLang="zh-CN" sz="3200"/>
              <a:t>36</a:t>
            </a:r>
            <a:r>
              <a:rPr lang="zh-CN" altLang="en-US" sz="3200"/>
              <a:t>页</a:t>
            </a:r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4710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0963" y="647700"/>
            <a:ext cx="5954712" cy="541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936625"/>
            <a:ext cx="70389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5925" y="598488"/>
            <a:ext cx="5368925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2212975"/>
            <a:ext cx="323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7075" y="2212975"/>
            <a:ext cx="5334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2763838"/>
            <a:ext cx="6413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3100" y="2763838"/>
            <a:ext cx="4730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3302000"/>
            <a:ext cx="8191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7075" y="3302000"/>
            <a:ext cx="419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3863975"/>
            <a:ext cx="536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7075" y="3863975"/>
            <a:ext cx="896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4435475"/>
            <a:ext cx="4762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4213" y="4435475"/>
            <a:ext cx="619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7725" y="4994275"/>
            <a:ext cx="7032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2938" y="4994275"/>
            <a:ext cx="3825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7725" y="5534025"/>
            <a:ext cx="7032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4213" y="5534025"/>
            <a:ext cx="10461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579438"/>
            <a:ext cx="6372225" cy="544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579438"/>
            <a:ext cx="9382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600" y="579438"/>
            <a:ext cx="76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125095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600" y="1250950"/>
            <a:ext cx="9461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9550" y="1949450"/>
            <a:ext cx="9461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600" y="1949450"/>
            <a:ext cx="5270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9550" y="2605088"/>
            <a:ext cx="9461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600" y="2657475"/>
            <a:ext cx="7699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1613" y="3279775"/>
            <a:ext cx="7699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3525" y="3330575"/>
            <a:ext cx="8778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1613" y="4013200"/>
            <a:ext cx="6699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600" y="3962400"/>
            <a:ext cx="711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4675188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3525" y="4675188"/>
            <a:ext cx="4873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88" y="5373688"/>
            <a:ext cx="790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500" y="474663"/>
            <a:ext cx="5745163" cy="56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6413" y="105727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105727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8913" y="165417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165417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8325" y="2205038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825" y="2205038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8325" y="2778125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277812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277812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8913" y="333057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2650" y="3330575"/>
            <a:ext cx="3778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8325" y="3930650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3878263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8325" y="4464050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825" y="4464050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8325" y="5054600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0475" y="5054600"/>
            <a:ext cx="3794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8913" y="5610225"/>
            <a:ext cx="3794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832</Words>
  <Application>WPS 演示</Application>
  <PresentationFormat>全屏显示(4:3)</PresentationFormat>
  <Paragraphs>43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+mn-ea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27</cp:revision>
  <dcterms:created xsi:type="dcterms:W3CDTF">2016-07-05T04:43:00Z</dcterms:created>
  <dcterms:modified xsi:type="dcterms:W3CDTF">2018-09-07T01:34:42Z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