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47"/>
  </p:notesMasterIdLst>
  <p:sldIdLst>
    <p:sldId id="285" r:id="rId3"/>
    <p:sldId id="258" r:id="rId4"/>
    <p:sldId id="256" r:id="rId5"/>
    <p:sldId id="286" r:id="rId6"/>
    <p:sldId id="257" r:id="rId7"/>
    <p:sldId id="259" r:id="rId8"/>
    <p:sldId id="260" r:id="rId9"/>
    <p:sldId id="261" r:id="rId10"/>
    <p:sldId id="262" r:id="rId11"/>
    <p:sldId id="263" r:id="rId12"/>
    <p:sldId id="287" r:id="rId13"/>
    <p:sldId id="264" r:id="rId14"/>
    <p:sldId id="265" r:id="rId15"/>
    <p:sldId id="288" r:id="rId16"/>
    <p:sldId id="266" r:id="rId17"/>
    <p:sldId id="267" r:id="rId18"/>
    <p:sldId id="289" r:id="rId19"/>
    <p:sldId id="269" r:id="rId20"/>
    <p:sldId id="270" r:id="rId21"/>
    <p:sldId id="290" r:id="rId22"/>
    <p:sldId id="291" r:id="rId23"/>
    <p:sldId id="292" r:id="rId24"/>
    <p:sldId id="271" r:id="rId25"/>
    <p:sldId id="293" r:id="rId26"/>
    <p:sldId id="273" r:id="rId27"/>
    <p:sldId id="294" r:id="rId28"/>
    <p:sldId id="274" r:id="rId29"/>
    <p:sldId id="275" r:id="rId30"/>
    <p:sldId id="295" r:id="rId31"/>
    <p:sldId id="301" r:id="rId32"/>
    <p:sldId id="302" r:id="rId33"/>
    <p:sldId id="276" r:id="rId34"/>
    <p:sldId id="296" r:id="rId35"/>
    <p:sldId id="277" r:id="rId36"/>
    <p:sldId id="297" r:id="rId37"/>
    <p:sldId id="298" r:id="rId38"/>
    <p:sldId id="299" r:id="rId39"/>
    <p:sldId id="278" r:id="rId40"/>
    <p:sldId id="279" r:id="rId41"/>
    <p:sldId id="280" r:id="rId42"/>
    <p:sldId id="281" r:id="rId43"/>
    <p:sldId id="282" r:id="rId44"/>
    <p:sldId id="300" r:id="rId45"/>
    <p:sldId id="283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7" d="100"/>
          <a:sy n="37" d="100"/>
        </p:scale>
        <p:origin x="-1116" y="-1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4D181-B6B7-4E82-B19B-F5D454CD97C6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E6C5A-C2DC-44A5-99CC-44BA18B5B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37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fld id="{C8CFBA02-665D-435B-A482-27DF6205A084}" type="slidenum">
              <a:rPr lang="zh-CN" altLang="en-US" smtClean="0"/>
              <a:pPr eaLnBrk="1" hangingPunct="1"/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第一部分（</a:t>
            </a:r>
            <a:r>
              <a:rPr lang="en-US" altLang="zh-CN" smtClean="0"/>
              <a:t>1-2</a:t>
            </a:r>
            <a:r>
              <a:rPr lang="zh-CN" altLang="en-US" smtClean="0"/>
              <a:t>）总说喜爱灯笼的原因。</a:t>
            </a:r>
          </a:p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6387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mtClean="0"/>
              <a:t>状元成才路</a:t>
            </a:r>
          </a:p>
        </p:txBody>
      </p:sp>
      <p:sp>
        <p:nvSpPr>
          <p:cNvPr id="16388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mtClean="0"/>
              <a:t>状元成才路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回忆往昔挑着灯笼去接祖父，表现了祖孙情笃。   回忆小时候挑了灯笼上下学的情景，表现出母子情深。</a:t>
            </a:r>
          </a:p>
          <a:p>
            <a:r>
              <a:rPr lang="zh-CN" altLang="en-US" smtClean="0"/>
              <a:t>第二部分第一层（</a:t>
            </a:r>
            <a:r>
              <a:rPr lang="en-US" altLang="zh-CN" smtClean="0"/>
              <a:t>3-5</a:t>
            </a:r>
            <a:r>
              <a:rPr lang="zh-CN" altLang="en-US" smtClean="0"/>
              <a:t>），通过追述与灯笼有关的旧事，表现了孩童时代家中那暖暖的亲情。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第</a:t>
            </a:r>
            <a:r>
              <a:rPr lang="en-US" altLang="zh-CN" smtClean="0"/>
              <a:t>6</a:t>
            </a:r>
            <a:r>
              <a:rPr lang="zh-CN" altLang="en-US" smtClean="0"/>
              <a:t>段，描写家乡村口高挂的红灯，为黑夜行路人提供便利，表现家乡人的淳朴、善良。</a:t>
            </a:r>
          </a:p>
          <a:p>
            <a:r>
              <a:rPr lang="zh-CN" altLang="en-US" smtClean="0"/>
              <a:t>第二部分第二层（</a:t>
            </a:r>
            <a:r>
              <a:rPr lang="en-US" altLang="zh-CN" smtClean="0"/>
              <a:t>6-7</a:t>
            </a:r>
            <a:r>
              <a:rPr lang="zh-CN" altLang="en-US" smtClean="0"/>
              <a:t>），在对家乡的灯笼的追忆中，展示家乡淳朴的乡情和民俗风貌。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想象宫灯的样子和宫灯下的景象，感受历史况味。</a:t>
            </a:r>
          </a:p>
          <a:p>
            <a:r>
              <a:rPr lang="zh-CN" altLang="en-US" smtClean="0"/>
              <a:t>第三部分第三层（</a:t>
            </a:r>
            <a:r>
              <a:rPr lang="en-US" altLang="zh-CN" smtClean="0"/>
              <a:t>8-10</a:t>
            </a:r>
            <a:r>
              <a:rPr lang="zh-CN" altLang="en-US" smtClean="0"/>
              <a:t>）在对灯笼的认知中，感受到了朝代的更替变迁。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结尾主题升华</a:t>
            </a:r>
          </a:p>
        </p:txBody>
      </p:sp>
      <p:sp>
        <p:nvSpPr>
          <p:cNvPr id="28675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mtClean="0"/>
              <a:t>状元成才路</a:t>
            </a:r>
          </a:p>
        </p:txBody>
      </p:sp>
      <p:sp>
        <p:nvSpPr>
          <p:cNvPr id="28676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mtClean="0"/>
              <a:t>状元成才路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69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9480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884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2584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912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8593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40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324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324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3246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313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413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413" y="1828800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BD2DE-DE53-4F84-825E-29D8C0F351C8}" type="datetimeFigureOut">
              <a:rPr lang="zh-CN" altLang="en-US"/>
              <a:pPr>
                <a:defRPr/>
              </a:pPr>
              <a:t>2018/3/5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62713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9D7A4-D7B1-4762-BAC8-8B48E2B4CB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704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alphaModFix amt="1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102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94847" algn="ctr" rtl="0" fontAlgn="base"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89695" algn="ctr" rtl="0" fontAlgn="base"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484541" algn="ctr" rtl="0" fontAlgn="base"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979388" algn="ctr" rtl="0" fontAlgn="base"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41583" indent="-441583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1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589350" algn="l" rtl="0" eaLnBrk="0" fontAlgn="base" hangingPunct="0">
        <a:lnSpc>
          <a:spcPct val="120000"/>
        </a:lnSpc>
        <a:spcBef>
          <a:spcPts val="123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81" algn="l" rtl="0" eaLnBrk="0" fontAlgn="base" hangingPunct="0">
        <a:lnSpc>
          <a:spcPct val="120000"/>
        </a:lnSpc>
        <a:spcBef>
          <a:spcPts val="123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66330" algn="l" rtl="0" eaLnBrk="0" fontAlgn="base" hangingPunct="0">
        <a:lnSpc>
          <a:spcPct val="120000"/>
        </a:lnSpc>
        <a:spcBef>
          <a:spcPts val="123"/>
        </a:spcBef>
        <a:spcAft>
          <a:spcPct val="0"/>
        </a:spcAft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355678" algn="l" rtl="0" eaLnBrk="0" fontAlgn="base" hangingPunct="0">
        <a:lnSpc>
          <a:spcPct val="120000"/>
        </a:lnSpc>
        <a:spcBef>
          <a:spcPts val="123"/>
        </a:spcBef>
        <a:spcAft>
          <a:spcPct val="0"/>
        </a:spcAft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3238499" indent="-294159" algn="l" defTabSz="1177323" rtl="0" eaLnBrk="1" latinLnBrk="0" hangingPunct="1">
        <a:spcBef>
          <a:spcPts val="1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27503" indent="-294159" algn="l" defTabSz="1177323" rtl="0" eaLnBrk="1" latinLnBrk="0" hangingPunct="1">
        <a:spcBef>
          <a:spcPts val="1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15822" indent="-294159" algn="l" defTabSz="1177323" rtl="0" eaLnBrk="1" latinLnBrk="0" hangingPunct="1">
        <a:spcBef>
          <a:spcPts val="1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004827" indent="-294159" algn="l" defTabSz="1177323" rtl="0" eaLnBrk="1" latinLnBrk="0" hangingPunct="1">
        <a:spcBef>
          <a:spcPts val="1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7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9006" algn="l" defTabSz="1177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77323" algn="l" defTabSz="1177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66330" algn="l" defTabSz="1177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355333" algn="l" defTabSz="1177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43652" algn="l" defTabSz="1177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2657" algn="l" defTabSz="1177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21663" algn="l" defTabSz="1177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10669" algn="l" defTabSz="11773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Relationship Id="rId9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111" y="392762"/>
            <a:ext cx="4636814" cy="47752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811" y="980869"/>
            <a:ext cx="2859714" cy="39206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326" y="-138224"/>
            <a:ext cx="4504050" cy="6396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4" y="11776"/>
            <a:ext cx="8348768" cy="63962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1" y="311776"/>
            <a:ext cx="9030676" cy="63962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668" y="461776"/>
            <a:ext cx="4874713" cy="63962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611" y="161776"/>
            <a:ext cx="6773007" cy="63962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12" y="311776"/>
            <a:ext cx="7944403" cy="627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59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BS00554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13" y="1801813"/>
            <a:ext cx="503237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3" name="组 53"/>
          <p:cNvGrpSpPr>
            <a:grpSpLocks/>
          </p:cNvGrpSpPr>
          <p:nvPr/>
        </p:nvGrpSpPr>
        <p:grpSpPr bwMode="auto">
          <a:xfrm>
            <a:off x="506413" y="1797050"/>
            <a:ext cx="3122612" cy="461963"/>
            <a:chOff x="4701070" y="1806066"/>
            <a:chExt cx="3123216" cy="462053"/>
          </a:xfrm>
        </p:grpSpPr>
        <p:sp>
          <p:nvSpPr>
            <p:cNvPr id="55" name="圆角矩形 54"/>
            <p:cNvSpPr/>
            <p:nvPr/>
          </p:nvSpPr>
          <p:spPr>
            <a:xfrm>
              <a:off x="5199641" y="1806066"/>
              <a:ext cx="1897429" cy="449351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b="1">
                <a:latin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734413" y="1806066"/>
              <a:ext cx="462052" cy="46205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b="1">
                <a:latin typeface="+mn-ea"/>
              </a:endParaRPr>
            </a:p>
          </p:txBody>
        </p:sp>
        <p:sp>
          <p:nvSpPr>
            <p:cNvPr id="9242" name="文本框 56"/>
            <p:cNvSpPr txBox="1">
              <a:spLocks noChangeArrowheads="1"/>
            </p:cNvSpPr>
            <p:nvPr/>
          </p:nvSpPr>
          <p:spPr bwMode="auto">
            <a:xfrm>
              <a:off x="4701070" y="1806066"/>
              <a:ext cx="3123216" cy="462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 dirty="0">
                  <a:latin typeface="黑体" pitchFamily="49" charset="-122"/>
                  <a:ea typeface="黑体" pitchFamily="49" charset="-122"/>
                </a:rPr>
                <a:t>一</a:t>
              </a:r>
              <a:r>
                <a:rPr kumimoji="1" lang="en-US" altLang="zh-CN" sz="2400" b="1" dirty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kumimoji="1" lang="zh-CN" altLang="en-US" sz="2400" b="1" dirty="0" smtClean="0">
                  <a:latin typeface="黑体" pitchFamily="49" charset="-122"/>
                  <a:ea typeface="黑体" pitchFamily="49" charset="-122"/>
                </a:rPr>
                <a:t>字音检测一</a:t>
              </a:r>
              <a:endParaRPr kumimoji="1" lang="zh-CN" altLang="en-US" sz="24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855788" y="2506663"/>
            <a:ext cx="4953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  <a:cs typeface="宋体" pitchFamily="2" charset="-122"/>
              </a:rPr>
              <a:t>hè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32263" y="2489200"/>
            <a:ext cx="6508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  <a:cs typeface="宋体" pitchFamily="2" charset="-122"/>
              </a:rPr>
              <a:t>kān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94438" y="2506663"/>
            <a:ext cx="6508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  <a:cs typeface="宋体" pitchFamily="2" charset="-122"/>
              </a:rPr>
              <a:t>fèi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00213" y="3752850"/>
            <a:ext cx="8064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  <a:cs typeface="宋体" pitchFamily="2" charset="-122"/>
              </a:rPr>
              <a:t>sòng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8338" y="1905000"/>
            <a:ext cx="8054975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300000"/>
              </a:lnSpc>
              <a:defRPr/>
            </a:pP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恐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  <a:cs typeface="宋体" pitchFamily="2" charset="-122"/>
              </a:rPr>
              <a:t>吓</a:t>
            </a: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（   ）  神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  <a:cs typeface="宋体" pitchFamily="2" charset="-122"/>
              </a:rPr>
              <a:t>龛</a:t>
            </a: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（   ） 犬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  <a:cs typeface="宋体" pitchFamily="2" charset="-122"/>
              </a:rPr>
              <a:t>吠</a:t>
            </a: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（   ）</a:t>
            </a:r>
            <a:endParaRPr lang="en-US" altLang="zh-CN" sz="2800" b="1" dirty="0">
              <a:latin typeface="+mn-ea"/>
              <a:ea typeface="+mn-ea"/>
              <a:cs typeface="宋体" pitchFamily="2" charset="-122"/>
            </a:endParaRPr>
          </a:p>
          <a:p>
            <a:pPr eaLnBrk="0" hangingPunct="0">
              <a:lnSpc>
                <a:spcPct val="300000"/>
              </a:lnSpc>
              <a:defRPr/>
            </a:pP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争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  <a:cs typeface="宋体" pitchFamily="2" charset="-122"/>
              </a:rPr>
              <a:t>讼</a:t>
            </a: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（   ）  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  <a:cs typeface="宋体" pitchFamily="2" charset="-122"/>
              </a:rPr>
              <a:t>斡</a:t>
            </a: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（   ）旋  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  <a:cs typeface="宋体" pitchFamily="2" charset="-122"/>
              </a:rPr>
              <a:t>熙</a:t>
            </a: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（   ）熙然</a:t>
            </a:r>
          </a:p>
          <a:p>
            <a:pPr eaLnBrk="0" hangingPunct="0">
              <a:lnSpc>
                <a:spcPct val="300000"/>
              </a:lnSpc>
              <a:defRPr/>
            </a:pP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怅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  <a:cs typeface="宋体" pitchFamily="2" charset="-122"/>
              </a:rPr>
              <a:t>惘</a:t>
            </a: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（   ）   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  <a:cs typeface="宋体" pitchFamily="2" charset="-122"/>
              </a:rPr>
              <a:t>锵</a:t>
            </a: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（    ）然  霍</a:t>
            </a:r>
            <a:r>
              <a:rPr lang="zh-CN" altLang="en-US" sz="2800" b="1" u="sng" dirty="0">
                <a:solidFill>
                  <a:srgbClr val="0C9337"/>
                </a:solidFill>
                <a:latin typeface="+mn-ea"/>
                <a:ea typeface="+mn-ea"/>
                <a:cs typeface="宋体" pitchFamily="2" charset="-122"/>
              </a:rPr>
              <a:t>骠</a:t>
            </a:r>
            <a:r>
              <a:rPr lang="zh-CN" altLang="en-US" sz="2800" b="1" dirty="0">
                <a:latin typeface="+mn-ea"/>
                <a:ea typeface="+mn-ea"/>
                <a:cs typeface="宋体" pitchFamily="2" charset="-122"/>
              </a:rPr>
              <a:t>（   ）姚</a:t>
            </a:r>
          </a:p>
        </p:txBody>
      </p:sp>
      <p:sp>
        <p:nvSpPr>
          <p:cNvPr id="22" name="矩形 21"/>
          <p:cNvSpPr/>
          <p:nvPr/>
        </p:nvSpPr>
        <p:spPr>
          <a:xfrm>
            <a:off x="3789363" y="3760788"/>
            <a:ext cx="496887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  <a:cs typeface="宋体" pitchFamily="2" charset="-122"/>
              </a:rPr>
              <a:t>wò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11888" y="3781425"/>
            <a:ext cx="4953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  <a:cs typeface="宋体" pitchFamily="2" charset="-122"/>
              </a:rPr>
              <a:t>xī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14500" y="5030788"/>
            <a:ext cx="8064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  <a:cs typeface="宋体" pitchFamily="2" charset="-122"/>
              </a:rPr>
              <a:t>wǎng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46513" y="5032375"/>
            <a:ext cx="9620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  <a:cs typeface="宋体" pitchFamily="2" charset="-122"/>
              </a:rPr>
              <a:t>qiāng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732588" y="5060950"/>
            <a:ext cx="80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</a:rPr>
              <a:t>piào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32252" y="492125"/>
            <a:ext cx="224292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预习检查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24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utoUpdateAnimBg="0"/>
      <p:bldP spid="32" grpId="0" autoUpdateAnimBg="0"/>
      <p:bldP spid="33" grpId="0" autoUpdateAnimBg="0"/>
      <p:bldP spid="36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2"/>
          <p:cNvSpPr txBox="1">
            <a:spLocks noChangeArrowheads="1"/>
          </p:cNvSpPr>
          <p:nvPr/>
        </p:nvSpPr>
        <p:spPr bwMode="auto">
          <a:xfrm>
            <a:off x="4458413" y="3826608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500">
                <a:solidFill>
                  <a:srgbClr val="FFFFFF"/>
                </a:solidFill>
              </a:rPr>
              <a:t>状元成才路</a:t>
            </a:r>
            <a:endParaRPr lang="zh-CN" altLang="zh-CN" sz="500">
              <a:solidFill>
                <a:srgbClr val="FFFFFF"/>
              </a:solidFill>
            </a:endParaRPr>
          </a:p>
        </p:txBody>
      </p:sp>
      <p:sp>
        <p:nvSpPr>
          <p:cNvPr id="10243" name="文本框 34"/>
          <p:cNvSpPr txBox="1">
            <a:spLocks noChangeArrowheads="1"/>
          </p:cNvSpPr>
          <p:nvPr/>
        </p:nvSpPr>
        <p:spPr bwMode="auto">
          <a:xfrm rot="21319903">
            <a:off x="7812137" y="237643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4" name="文本框 36"/>
          <p:cNvSpPr txBox="1">
            <a:spLocks noChangeArrowheads="1"/>
          </p:cNvSpPr>
          <p:nvPr/>
        </p:nvSpPr>
        <p:spPr bwMode="auto">
          <a:xfrm rot="16249134">
            <a:off x="5755122" y="202233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5" name="文本框 37"/>
          <p:cNvSpPr txBox="1">
            <a:spLocks noChangeArrowheads="1"/>
          </p:cNvSpPr>
          <p:nvPr/>
        </p:nvSpPr>
        <p:spPr bwMode="auto">
          <a:xfrm rot="17449134">
            <a:off x="5257825" y="248131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6" name="文本框 45"/>
          <p:cNvSpPr txBox="1">
            <a:spLocks noChangeArrowheads="1"/>
          </p:cNvSpPr>
          <p:nvPr/>
        </p:nvSpPr>
        <p:spPr bwMode="auto">
          <a:xfrm rot="16249134">
            <a:off x="6285273" y="205079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7" name="文本框 46"/>
          <p:cNvSpPr txBox="1">
            <a:spLocks noChangeArrowheads="1"/>
          </p:cNvSpPr>
          <p:nvPr/>
        </p:nvSpPr>
        <p:spPr bwMode="auto">
          <a:xfrm rot="21175089">
            <a:off x="6872756" y="231197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8" name="文本框 47"/>
          <p:cNvSpPr txBox="1">
            <a:spLocks noChangeArrowheads="1"/>
          </p:cNvSpPr>
          <p:nvPr/>
        </p:nvSpPr>
        <p:spPr bwMode="auto">
          <a:xfrm rot="17449134">
            <a:off x="7444140" y="33494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49" name="文本框 49"/>
          <p:cNvSpPr txBox="1">
            <a:spLocks noChangeArrowheads="1"/>
          </p:cNvSpPr>
          <p:nvPr/>
        </p:nvSpPr>
        <p:spPr bwMode="auto">
          <a:xfrm rot="657351">
            <a:off x="7907566" y="1881017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0" name="文本框 50"/>
          <p:cNvSpPr txBox="1">
            <a:spLocks noChangeArrowheads="1"/>
          </p:cNvSpPr>
          <p:nvPr/>
        </p:nvSpPr>
        <p:spPr bwMode="auto">
          <a:xfrm rot="1480325">
            <a:off x="7176573" y="1952659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1" name="文本框 51"/>
          <p:cNvSpPr txBox="1">
            <a:spLocks noChangeArrowheads="1"/>
          </p:cNvSpPr>
          <p:nvPr/>
        </p:nvSpPr>
        <p:spPr bwMode="auto">
          <a:xfrm rot="16249134">
            <a:off x="8113177" y="359140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2" name="文本框 32"/>
          <p:cNvSpPr txBox="1">
            <a:spLocks noChangeArrowheads="1"/>
          </p:cNvSpPr>
          <p:nvPr/>
        </p:nvSpPr>
        <p:spPr bwMode="auto">
          <a:xfrm>
            <a:off x="3317465" y="4538203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3" name="文本框 34"/>
          <p:cNvSpPr txBox="1">
            <a:spLocks noChangeArrowheads="1"/>
          </p:cNvSpPr>
          <p:nvPr/>
        </p:nvSpPr>
        <p:spPr bwMode="auto">
          <a:xfrm rot="4149897">
            <a:off x="4443929" y="447289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4" name="文本框 36"/>
          <p:cNvSpPr txBox="1">
            <a:spLocks noChangeArrowheads="1"/>
          </p:cNvSpPr>
          <p:nvPr/>
        </p:nvSpPr>
        <p:spPr bwMode="auto">
          <a:xfrm rot="20220000">
            <a:off x="3892737" y="2008660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5" name="文本框 37"/>
          <p:cNvSpPr txBox="1">
            <a:spLocks noChangeArrowheads="1"/>
          </p:cNvSpPr>
          <p:nvPr/>
        </p:nvSpPr>
        <p:spPr bwMode="auto">
          <a:xfrm rot="21420000">
            <a:off x="4110054" y="2855269"/>
            <a:ext cx="583870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6" name="文本框 45"/>
          <p:cNvSpPr txBox="1">
            <a:spLocks noChangeArrowheads="1"/>
          </p:cNvSpPr>
          <p:nvPr/>
        </p:nvSpPr>
        <p:spPr bwMode="auto">
          <a:xfrm rot="20220000">
            <a:off x="4419903" y="2033566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7" name="文本框 46"/>
          <p:cNvSpPr txBox="1">
            <a:spLocks noChangeArrowheads="1"/>
          </p:cNvSpPr>
          <p:nvPr/>
        </p:nvSpPr>
        <p:spPr bwMode="auto">
          <a:xfrm rot="20220000">
            <a:off x="4767861" y="2273730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8" name="文本框 47"/>
          <p:cNvSpPr txBox="1">
            <a:spLocks noChangeArrowheads="1"/>
          </p:cNvSpPr>
          <p:nvPr/>
        </p:nvSpPr>
        <p:spPr bwMode="auto">
          <a:xfrm rot="21420000">
            <a:off x="4988166" y="3058073"/>
            <a:ext cx="583870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59" name="文本框 49"/>
          <p:cNvSpPr txBox="1">
            <a:spLocks noChangeArrowheads="1"/>
          </p:cNvSpPr>
          <p:nvPr/>
        </p:nvSpPr>
        <p:spPr bwMode="auto">
          <a:xfrm rot="16249134">
            <a:off x="6180736" y="29153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0" name="文本框 50"/>
          <p:cNvSpPr txBox="1">
            <a:spLocks noChangeArrowheads="1"/>
          </p:cNvSpPr>
          <p:nvPr/>
        </p:nvSpPr>
        <p:spPr bwMode="auto">
          <a:xfrm rot="21429897">
            <a:off x="5482477" y="3456596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1" name="文本框 51"/>
          <p:cNvSpPr txBox="1">
            <a:spLocks noChangeArrowheads="1"/>
          </p:cNvSpPr>
          <p:nvPr/>
        </p:nvSpPr>
        <p:spPr bwMode="auto">
          <a:xfrm rot="16249134">
            <a:off x="5740188" y="43955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2" name="文本框 32"/>
          <p:cNvSpPr txBox="1">
            <a:spLocks noChangeArrowheads="1"/>
          </p:cNvSpPr>
          <p:nvPr/>
        </p:nvSpPr>
        <p:spPr bwMode="auto">
          <a:xfrm rot="1209897">
            <a:off x="1292933" y="489972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3" name="文本框 34"/>
          <p:cNvSpPr txBox="1">
            <a:spLocks noChangeArrowheads="1"/>
          </p:cNvSpPr>
          <p:nvPr/>
        </p:nvSpPr>
        <p:spPr bwMode="auto">
          <a:xfrm rot="4149897">
            <a:off x="2260600" y="442396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4" name="文本框 36"/>
          <p:cNvSpPr txBox="1">
            <a:spLocks noChangeArrowheads="1"/>
          </p:cNvSpPr>
          <p:nvPr/>
        </p:nvSpPr>
        <p:spPr bwMode="auto">
          <a:xfrm rot="20220000">
            <a:off x="1733302" y="416835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5" name="文本框 37"/>
          <p:cNvSpPr txBox="1">
            <a:spLocks noChangeArrowheads="1"/>
          </p:cNvSpPr>
          <p:nvPr/>
        </p:nvSpPr>
        <p:spPr bwMode="auto">
          <a:xfrm rot="1029897">
            <a:off x="2562479" y="3643260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6" name="文本框 45"/>
          <p:cNvSpPr txBox="1">
            <a:spLocks noChangeArrowheads="1"/>
          </p:cNvSpPr>
          <p:nvPr/>
        </p:nvSpPr>
        <p:spPr bwMode="auto">
          <a:xfrm rot="20220000">
            <a:off x="3198313" y="407584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7" name="文本框 46"/>
          <p:cNvSpPr txBox="1">
            <a:spLocks noChangeArrowheads="1"/>
          </p:cNvSpPr>
          <p:nvPr/>
        </p:nvSpPr>
        <p:spPr bwMode="auto">
          <a:xfrm rot="21429897">
            <a:off x="964987" y="2268231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8" name="文本框 47"/>
          <p:cNvSpPr txBox="1">
            <a:spLocks noChangeArrowheads="1"/>
          </p:cNvSpPr>
          <p:nvPr/>
        </p:nvSpPr>
        <p:spPr bwMode="auto">
          <a:xfrm rot="1029897">
            <a:off x="1003384" y="4367309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69" name="文本框 49"/>
          <p:cNvSpPr txBox="1">
            <a:spLocks noChangeArrowheads="1"/>
          </p:cNvSpPr>
          <p:nvPr/>
        </p:nvSpPr>
        <p:spPr bwMode="auto">
          <a:xfrm rot="21429897">
            <a:off x="3055727" y="485310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0" name="文本框 50"/>
          <p:cNvSpPr txBox="1">
            <a:spLocks noChangeArrowheads="1"/>
          </p:cNvSpPr>
          <p:nvPr/>
        </p:nvSpPr>
        <p:spPr bwMode="auto">
          <a:xfrm rot="21429897">
            <a:off x="4135444" y="4105927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1" name="文本框 51"/>
          <p:cNvSpPr txBox="1">
            <a:spLocks noChangeArrowheads="1"/>
          </p:cNvSpPr>
          <p:nvPr/>
        </p:nvSpPr>
        <p:spPr bwMode="auto">
          <a:xfrm rot="21429897">
            <a:off x="4292250" y="4956283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2" name="文本框 53"/>
          <p:cNvSpPr txBox="1">
            <a:spLocks noChangeArrowheads="1"/>
          </p:cNvSpPr>
          <p:nvPr/>
        </p:nvSpPr>
        <p:spPr bwMode="auto">
          <a:xfrm rot="16529158">
            <a:off x="544698" y="283533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3" name="文本框 54"/>
          <p:cNvSpPr txBox="1">
            <a:spLocks noChangeArrowheads="1"/>
          </p:cNvSpPr>
          <p:nvPr/>
        </p:nvSpPr>
        <p:spPr bwMode="auto">
          <a:xfrm rot="4149897">
            <a:off x="1504946" y="297142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4" name="文本框 36"/>
          <p:cNvSpPr txBox="1">
            <a:spLocks noChangeArrowheads="1"/>
          </p:cNvSpPr>
          <p:nvPr/>
        </p:nvSpPr>
        <p:spPr bwMode="auto">
          <a:xfrm rot="21429897">
            <a:off x="527425" y="2051195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5" name="文本框 37"/>
          <p:cNvSpPr txBox="1">
            <a:spLocks noChangeArrowheads="1"/>
          </p:cNvSpPr>
          <p:nvPr/>
        </p:nvSpPr>
        <p:spPr bwMode="auto">
          <a:xfrm rot="1029897">
            <a:off x="1482759" y="2444224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6" name="文本框 45"/>
          <p:cNvSpPr txBox="1">
            <a:spLocks noChangeArrowheads="1"/>
          </p:cNvSpPr>
          <p:nvPr/>
        </p:nvSpPr>
        <p:spPr bwMode="auto">
          <a:xfrm rot="20220000">
            <a:off x="2215666" y="1834319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7" name="文本框 46"/>
          <p:cNvSpPr txBox="1">
            <a:spLocks noChangeArrowheads="1"/>
          </p:cNvSpPr>
          <p:nvPr/>
        </p:nvSpPr>
        <p:spPr bwMode="auto">
          <a:xfrm rot="20220000">
            <a:off x="2751790" y="202467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8" name="文本框 47"/>
          <p:cNvSpPr txBox="1">
            <a:spLocks noChangeArrowheads="1"/>
          </p:cNvSpPr>
          <p:nvPr/>
        </p:nvSpPr>
        <p:spPr bwMode="auto">
          <a:xfrm rot="21420000">
            <a:off x="2497198" y="2659580"/>
            <a:ext cx="583870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79" name="文本框 49"/>
          <p:cNvSpPr txBox="1">
            <a:spLocks noChangeArrowheads="1"/>
          </p:cNvSpPr>
          <p:nvPr/>
        </p:nvSpPr>
        <p:spPr bwMode="auto">
          <a:xfrm rot="20220000">
            <a:off x="3305836" y="2273730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0" name="文本框 50"/>
          <p:cNvSpPr txBox="1">
            <a:spLocks noChangeArrowheads="1"/>
          </p:cNvSpPr>
          <p:nvPr/>
        </p:nvSpPr>
        <p:spPr bwMode="auto">
          <a:xfrm rot="20220000">
            <a:off x="2904116" y="2924840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1" name="文本框 51"/>
          <p:cNvSpPr txBox="1">
            <a:spLocks noChangeArrowheads="1"/>
          </p:cNvSpPr>
          <p:nvPr/>
        </p:nvSpPr>
        <p:spPr bwMode="auto">
          <a:xfrm rot="20220000">
            <a:off x="3501471" y="3077833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2" name="文本框 32"/>
          <p:cNvSpPr txBox="1">
            <a:spLocks noChangeArrowheads="1"/>
          </p:cNvSpPr>
          <p:nvPr/>
        </p:nvSpPr>
        <p:spPr bwMode="auto">
          <a:xfrm rot="1209897">
            <a:off x="5035357" y="4522576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3" name="文本框 34"/>
          <p:cNvSpPr txBox="1">
            <a:spLocks noChangeArrowheads="1"/>
          </p:cNvSpPr>
          <p:nvPr/>
        </p:nvSpPr>
        <p:spPr bwMode="auto">
          <a:xfrm rot="20569134">
            <a:off x="6163028" y="4914697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4" name="文本框 36"/>
          <p:cNvSpPr txBox="1">
            <a:spLocks noChangeArrowheads="1"/>
          </p:cNvSpPr>
          <p:nvPr/>
        </p:nvSpPr>
        <p:spPr bwMode="auto">
          <a:xfrm rot="368503">
            <a:off x="5655665" y="3758800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5" name="文本框 37"/>
          <p:cNvSpPr txBox="1">
            <a:spLocks noChangeArrowheads="1"/>
          </p:cNvSpPr>
          <p:nvPr/>
        </p:nvSpPr>
        <p:spPr bwMode="auto">
          <a:xfrm rot="829244">
            <a:off x="5195471" y="5008965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6" name="文本框 45"/>
          <p:cNvSpPr txBox="1">
            <a:spLocks noChangeArrowheads="1"/>
          </p:cNvSpPr>
          <p:nvPr/>
        </p:nvSpPr>
        <p:spPr bwMode="auto">
          <a:xfrm rot="17097278">
            <a:off x="6618298" y="33494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7" name="文本框 46"/>
          <p:cNvSpPr txBox="1">
            <a:spLocks noChangeArrowheads="1"/>
          </p:cNvSpPr>
          <p:nvPr/>
        </p:nvSpPr>
        <p:spPr bwMode="auto">
          <a:xfrm rot="2702238">
            <a:off x="7363497" y="39827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8" name="文本框 47"/>
          <p:cNvSpPr txBox="1">
            <a:spLocks noChangeArrowheads="1"/>
          </p:cNvSpPr>
          <p:nvPr/>
        </p:nvSpPr>
        <p:spPr bwMode="auto">
          <a:xfrm rot="18143362">
            <a:off x="6586937" y="436348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89" name="文本框 70"/>
          <p:cNvSpPr txBox="1">
            <a:spLocks noChangeArrowheads="1"/>
          </p:cNvSpPr>
          <p:nvPr/>
        </p:nvSpPr>
        <p:spPr bwMode="auto">
          <a:xfrm rot="18419577">
            <a:off x="7871248" y="421048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0" name="文本框 71"/>
          <p:cNvSpPr txBox="1">
            <a:spLocks noChangeArrowheads="1"/>
          </p:cNvSpPr>
          <p:nvPr/>
        </p:nvSpPr>
        <p:spPr bwMode="auto">
          <a:xfrm rot="17959444">
            <a:off x="7052873" y="45734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1" name="文本框 72"/>
          <p:cNvSpPr txBox="1">
            <a:spLocks noChangeArrowheads="1"/>
          </p:cNvSpPr>
          <p:nvPr/>
        </p:nvSpPr>
        <p:spPr bwMode="auto">
          <a:xfrm rot="1549510">
            <a:off x="7776829" y="3249724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2" name="文本框 32"/>
          <p:cNvSpPr txBox="1">
            <a:spLocks noChangeArrowheads="1"/>
          </p:cNvSpPr>
          <p:nvPr/>
        </p:nvSpPr>
        <p:spPr bwMode="auto">
          <a:xfrm rot="4190103">
            <a:off x="4278162" y="336013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3" name="文本框 34"/>
          <p:cNvSpPr txBox="1">
            <a:spLocks noChangeArrowheads="1"/>
          </p:cNvSpPr>
          <p:nvPr/>
        </p:nvSpPr>
        <p:spPr bwMode="auto">
          <a:xfrm rot="8340000">
            <a:off x="4852825" y="4064305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4" name="文本框 36"/>
          <p:cNvSpPr txBox="1">
            <a:spLocks noChangeArrowheads="1"/>
          </p:cNvSpPr>
          <p:nvPr/>
        </p:nvSpPr>
        <p:spPr bwMode="auto">
          <a:xfrm rot="20439237">
            <a:off x="5655160" y="2512706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5" name="文本框 37"/>
          <p:cNvSpPr txBox="1">
            <a:spLocks noChangeArrowheads="1"/>
          </p:cNvSpPr>
          <p:nvPr/>
        </p:nvSpPr>
        <p:spPr bwMode="auto">
          <a:xfrm rot="39237">
            <a:off x="5539236" y="3101404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6" name="文本框 45"/>
          <p:cNvSpPr txBox="1">
            <a:spLocks noChangeArrowheads="1"/>
          </p:cNvSpPr>
          <p:nvPr/>
        </p:nvSpPr>
        <p:spPr bwMode="auto">
          <a:xfrm rot="20439237">
            <a:off x="6182325" y="253761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7" name="文本框 46"/>
          <p:cNvSpPr txBox="1">
            <a:spLocks noChangeArrowheads="1"/>
          </p:cNvSpPr>
          <p:nvPr/>
        </p:nvSpPr>
        <p:spPr bwMode="auto">
          <a:xfrm rot="20439237">
            <a:off x="6530284" y="2777775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8" name="文本框 47"/>
          <p:cNvSpPr txBox="1">
            <a:spLocks noChangeArrowheads="1"/>
          </p:cNvSpPr>
          <p:nvPr/>
        </p:nvSpPr>
        <p:spPr bwMode="auto">
          <a:xfrm rot="39237">
            <a:off x="6983341" y="3307766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299" name="文本框 49"/>
          <p:cNvSpPr txBox="1">
            <a:spLocks noChangeArrowheads="1"/>
          </p:cNvSpPr>
          <p:nvPr/>
        </p:nvSpPr>
        <p:spPr bwMode="auto">
          <a:xfrm rot="20439237">
            <a:off x="7769794" y="2866724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0" name="文本框 50"/>
          <p:cNvSpPr txBox="1">
            <a:spLocks noChangeArrowheads="1"/>
          </p:cNvSpPr>
          <p:nvPr/>
        </p:nvSpPr>
        <p:spPr bwMode="auto">
          <a:xfrm rot="20439237">
            <a:off x="7268016" y="2717289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1" name="文本框 51"/>
          <p:cNvSpPr txBox="1">
            <a:spLocks noChangeArrowheads="1"/>
          </p:cNvSpPr>
          <p:nvPr/>
        </p:nvSpPr>
        <p:spPr bwMode="auto">
          <a:xfrm rot="20439237">
            <a:off x="7716033" y="3681499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2" name="文本框 32"/>
          <p:cNvSpPr txBox="1">
            <a:spLocks noChangeArrowheads="1"/>
          </p:cNvSpPr>
          <p:nvPr/>
        </p:nvSpPr>
        <p:spPr bwMode="auto">
          <a:xfrm rot="4190103">
            <a:off x="2844513" y="42923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3" name="文本框 34"/>
          <p:cNvSpPr txBox="1">
            <a:spLocks noChangeArrowheads="1"/>
          </p:cNvSpPr>
          <p:nvPr/>
        </p:nvSpPr>
        <p:spPr bwMode="auto">
          <a:xfrm rot="8340000">
            <a:off x="3913487" y="370317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4" name="文本框 36"/>
          <p:cNvSpPr txBox="1">
            <a:spLocks noChangeArrowheads="1"/>
          </p:cNvSpPr>
          <p:nvPr/>
        </p:nvSpPr>
        <p:spPr bwMode="auto">
          <a:xfrm rot="2810103">
            <a:off x="3828655" y="24919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5" name="文本框 37"/>
          <p:cNvSpPr txBox="1">
            <a:spLocks noChangeArrowheads="1"/>
          </p:cNvSpPr>
          <p:nvPr/>
        </p:nvSpPr>
        <p:spPr bwMode="auto">
          <a:xfrm rot="4010103">
            <a:off x="3828655" y="31004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6" name="文本框 45"/>
          <p:cNvSpPr txBox="1">
            <a:spLocks noChangeArrowheads="1"/>
          </p:cNvSpPr>
          <p:nvPr/>
        </p:nvSpPr>
        <p:spPr bwMode="auto">
          <a:xfrm rot="2810103">
            <a:off x="4358806" y="25204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7" name="文本框 46"/>
          <p:cNvSpPr txBox="1">
            <a:spLocks noChangeArrowheads="1"/>
          </p:cNvSpPr>
          <p:nvPr/>
        </p:nvSpPr>
        <p:spPr bwMode="auto">
          <a:xfrm rot="2810103">
            <a:off x="4705272" y="27588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8" name="文本框 47"/>
          <p:cNvSpPr txBox="1">
            <a:spLocks noChangeArrowheads="1"/>
          </p:cNvSpPr>
          <p:nvPr/>
        </p:nvSpPr>
        <p:spPr bwMode="auto">
          <a:xfrm rot="4010103">
            <a:off x="4705272" y="336724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09" name="文本框 49"/>
          <p:cNvSpPr txBox="1">
            <a:spLocks noChangeArrowheads="1"/>
          </p:cNvSpPr>
          <p:nvPr/>
        </p:nvSpPr>
        <p:spPr bwMode="auto">
          <a:xfrm rot="20439237">
            <a:off x="6079281" y="3402198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0" name="文本框 50"/>
          <p:cNvSpPr txBox="1">
            <a:spLocks noChangeArrowheads="1"/>
          </p:cNvSpPr>
          <p:nvPr/>
        </p:nvSpPr>
        <p:spPr bwMode="auto">
          <a:xfrm rot="4020000">
            <a:off x="5153287" y="349889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1" name="文本框 51"/>
          <p:cNvSpPr txBox="1">
            <a:spLocks noChangeArrowheads="1"/>
          </p:cNvSpPr>
          <p:nvPr/>
        </p:nvSpPr>
        <p:spPr bwMode="auto">
          <a:xfrm rot="20439237">
            <a:off x="5490887" y="4158270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2" name="文本框 32"/>
          <p:cNvSpPr txBox="1">
            <a:spLocks noChangeArrowheads="1"/>
          </p:cNvSpPr>
          <p:nvPr/>
        </p:nvSpPr>
        <p:spPr bwMode="auto">
          <a:xfrm rot="5400000">
            <a:off x="1315285" y="416601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3" name="文本框 34"/>
          <p:cNvSpPr txBox="1">
            <a:spLocks noChangeArrowheads="1"/>
          </p:cNvSpPr>
          <p:nvPr/>
        </p:nvSpPr>
        <p:spPr bwMode="auto">
          <a:xfrm rot="8340000">
            <a:off x="1991498" y="452862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4" name="文本框 36"/>
          <p:cNvSpPr txBox="1">
            <a:spLocks noChangeArrowheads="1"/>
          </p:cNvSpPr>
          <p:nvPr/>
        </p:nvSpPr>
        <p:spPr bwMode="auto">
          <a:xfrm rot="2810103">
            <a:off x="1996270" y="36127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5" name="文本框 37"/>
          <p:cNvSpPr txBox="1">
            <a:spLocks noChangeArrowheads="1"/>
          </p:cNvSpPr>
          <p:nvPr/>
        </p:nvSpPr>
        <p:spPr bwMode="auto">
          <a:xfrm rot="5220000">
            <a:off x="2405457" y="39294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6" name="文本框 45"/>
          <p:cNvSpPr txBox="1">
            <a:spLocks noChangeArrowheads="1"/>
          </p:cNvSpPr>
          <p:nvPr/>
        </p:nvSpPr>
        <p:spPr bwMode="auto">
          <a:xfrm rot="2810103">
            <a:off x="2886327" y="362698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7" name="文本框 46"/>
          <p:cNvSpPr txBox="1">
            <a:spLocks noChangeArrowheads="1"/>
          </p:cNvSpPr>
          <p:nvPr/>
        </p:nvSpPr>
        <p:spPr bwMode="auto">
          <a:xfrm rot="4020000">
            <a:off x="903111" y="275171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8" name="文本框 47"/>
          <p:cNvSpPr txBox="1">
            <a:spLocks noChangeArrowheads="1"/>
          </p:cNvSpPr>
          <p:nvPr/>
        </p:nvSpPr>
        <p:spPr bwMode="auto">
          <a:xfrm rot="5220000">
            <a:off x="901619" y="379420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19" name="文本框 49"/>
          <p:cNvSpPr txBox="1">
            <a:spLocks noChangeArrowheads="1"/>
          </p:cNvSpPr>
          <p:nvPr/>
        </p:nvSpPr>
        <p:spPr bwMode="auto">
          <a:xfrm rot="4020000">
            <a:off x="2560769" y="474062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0" name="文本框 50"/>
          <p:cNvSpPr txBox="1">
            <a:spLocks noChangeArrowheads="1"/>
          </p:cNvSpPr>
          <p:nvPr/>
        </p:nvSpPr>
        <p:spPr bwMode="auto">
          <a:xfrm rot="4020000">
            <a:off x="3724117" y="432078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1" name="文本框 51"/>
          <p:cNvSpPr txBox="1">
            <a:spLocks noChangeArrowheads="1"/>
          </p:cNvSpPr>
          <p:nvPr/>
        </p:nvSpPr>
        <p:spPr bwMode="auto">
          <a:xfrm rot="4020000">
            <a:off x="4072075" y="45609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2" name="文本框 32"/>
          <p:cNvSpPr txBox="1">
            <a:spLocks noChangeArrowheads="1"/>
          </p:cNvSpPr>
          <p:nvPr/>
        </p:nvSpPr>
        <p:spPr bwMode="auto">
          <a:xfrm rot="20719261">
            <a:off x="707812" y="3369173"/>
            <a:ext cx="583867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3" name="文本框 34"/>
          <p:cNvSpPr txBox="1">
            <a:spLocks noChangeArrowheads="1"/>
          </p:cNvSpPr>
          <p:nvPr/>
        </p:nvSpPr>
        <p:spPr bwMode="auto">
          <a:xfrm rot="8340000">
            <a:off x="1401611" y="3452335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4" name="文本框 36"/>
          <p:cNvSpPr txBox="1">
            <a:spLocks noChangeArrowheads="1"/>
          </p:cNvSpPr>
          <p:nvPr/>
        </p:nvSpPr>
        <p:spPr bwMode="auto">
          <a:xfrm rot="4020000">
            <a:off x="1814077" y="224292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5" name="文本框 37"/>
          <p:cNvSpPr txBox="1">
            <a:spLocks noChangeArrowheads="1"/>
          </p:cNvSpPr>
          <p:nvPr/>
        </p:nvSpPr>
        <p:spPr bwMode="auto">
          <a:xfrm rot="5220000">
            <a:off x="1814077" y="285134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6" name="文本框 45"/>
          <p:cNvSpPr txBox="1">
            <a:spLocks noChangeArrowheads="1"/>
          </p:cNvSpPr>
          <p:nvPr/>
        </p:nvSpPr>
        <p:spPr bwMode="auto">
          <a:xfrm rot="2810103">
            <a:off x="2339749" y="226605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7" name="文本框 46"/>
          <p:cNvSpPr txBox="1">
            <a:spLocks noChangeArrowheads="1"/>
          </p:cNvSpPr>
          <p:nvPr/>
        </p:nvSpPr>
        <p:spPr bwMode="auto">
          <a:xfrm rot="2810103">
            <a:off x="2687707" y="250621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8" name="文本框 47"/>
          <p:cNvSpPr txBox="1">
            <a:spLocks noChangeArrowheads="1"/>
          </p:cNvSpPr>
          <p:nvPr/>
        </p:nvSpPr>
        <p:spPr bwMode="auto">
          <a:xfrm rot="4010103">
            <a:off x="2435326" y="31430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29" name="文本框 49"/>
          <p:cNvSpPr txBox="1">
            <a:spLocks noChangeArrowheads="1"/>
          </p:cNvSpPr>
          <p:nvPr/>
        </p:nvSpPr>
        <p:spPr bwMode="auto">
          <a:xfrm rot="2810103">
            <a:off x="3241753" y="27588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0" name="文本框 50"/>
          <p:cNvSpPr txBox="1">
            <a:spLocks noChangeArrowheads="1"/>
          </p:cNvSpPr>
          <p:nvPr/>
        </p:nvSpPr>
        <p:spPr bwMode="auto">
          <a:xfrm rot="2810103">
            <a:off x="3134229" y="324449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1" name="文本框 51"/>
          <p:cNvSpPr txBox="1">
            <a:spLocks noChangeArrowheads="1"/>
          </p:cNvSpPr>
          <p:nvPr/>
        </p:nvSpPr>
        <p:spPr bwMode="auto">
          <a:xfrm rot="2810103">
            <a:off x="3482189" y="348466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2" name="文本框 32"/>
          <p:cNvSpPr txBox="1">
            <a:spLocks noChangeArrowheads="1"/>
          </p:cNvSpPr>
          <p:nvPr/>
        </p:nvSpPr>
        <p:spPr bwMode="auto">
          <a:xfrm rot="5400000">
            <a:off x="4711245" y="467480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3" name="文本框 34"/>
          <p:cNvSpPr txBox="1">
            <a:spLocks noChangeArrowheads="1"/>
          </p:cNvSpPr>
          <p:nvPr/>
        </p:nvSpPr>
        <p:spPr bwMode="auto">
          <a:xfrm rot="3159237">
            <a:off x="5719280" y="50421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4" name="文本框 36"/>
          <p:cNvSpPr txBox="1">
            <a:spLocks noChangeArrowheads="1"/>
          </p:cNvSpPr>
          <p:nvPr/>
        </p:nvSpPr>
        <p:spPr bwMode="auto">
          <a:xfrm rot="20439237">
            <a:off x="6091228" y="3829158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5" name="文本框 37"/>
          <p:cNvSpPr txBox="1">
            <a:spLocks noChangeArrowheads="1"/>
          </p:cNvSpPr>
          <p:nvPr/>
        </p:nvSpPr>
        <p:spPr bwMode="auto">
          <a:xfrm rot="39237">
            <a:off x="6091789" y="4440983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6" name="文本框 45"/>
          <p:cNvSpPr txBox="1">
            <a:spLocks noChangeArrowheads="1"/>
          </p:cNvSpPr>
          <p:nvPr/>
        </p:nvSpPr>
        <p:spPr bwMode="auto">
          <a:xfrm rot="20439237">
            <a:off x="6618394" y="3854063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7" name="文本框 46"/>
          <p:cNvSpPr txBox="1">
            <a:spLocks noChangeArrowheads="1"/>
          </p:cNvSpPr>
          <p:nvPr/>
        </p:nvSpPr>
        <p:spPr bwMode="auto">
          <a:xfrm rot="20439237">
            <a:off x="6966352" y="4094224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8" name="文本框 47"/>
          <p:cNvSpPr txBox="1">
            <a:spLocks noChangeArrowheads="1"/>
          </p:cNvSpPr>
          <p:nvPr/>
        </p:nvSpPr>
        <p:spPr bwMode="auto">
          <a:xfrm rot="39237">
            <a:off x="6672717" y="4734515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39" name="文本框 49"/>
          <p:cNvSpPr txBox="1">
            <a:spLocks noChangeArrowheads="1"/>
          </p:cNvSpPr>
          <p:nvPr/>
        </p:nvSpPr>
        <p:spPr bwMode="auto">
          <a:xfrm rot="20439237">
            <a:off x="7456183" y="4419782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0" name="文本框 50"/>
          <p:cNvSpPr txBox="1">
            <a:spLocks noChangeArrowheads="1"/>
          </p:cNvSpPr>
          <p:nvPr/>
        </p:nvSpPr>
        <p:spPr bwMode="auto">
          <a:xfrm rot="20439237">
            <a:off x="7412876" y="4832507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1" name="文本框 51"/>
          <p:cNvSpPr txBox="1">
            <a:spLocks noChangeArrowheads="1"/>
          </p:cNvSpPr>
          <p:nvPr/>
        </p:nvSpPr>
        <p:spPr bwMode="auto">
          <a:xfrm rot="20439237">
            <a:off x="6601967" y="1834911"/>
            <a:ext cx="583868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2" name="Text Box 3"/>
          <p:cNvSpPr txBox="1">
            <a:spLocks noChangeArrowheads="1"/>
          </p:cNvSpPr>
          <p:nvPr/>
        </p:nvSpPr>
        <p:spPr bwMode="auto">
          <a:xfrm>
            <a:off x="59306" y="1448008"/>
            <a:ext cx="8939284" cy="36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神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龛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（     ）   司马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懿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（     ） 幽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悄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（     ） </a:t>
            </a:r>
            <a:endParaRPr lang="zh-CN" altLang="en-US" sz="31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争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讼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（     ）   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裴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公（     ）   </a:t>
            </a:r>
            <a:r>
              <a:rPr lang="zh-CN" altLang="en-US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斡旋</a:t>
            </a:r>
            <a:endParaRPr lang="en-US" altLang="zh-CN" sz="31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静</a:t>
            </a:r>
            <a:r>
              <a:rPr lang="zh-CN" altLang="en-US" sz="31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穆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（     ）   思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慕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（     ）   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熙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熙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然</a:t>
            </a:r>
            <a:endParaRPr lang="en-US" altLang="zh-CN" sz="31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褪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色（     ）   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怅惘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（     ）   霍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骠</a:t>
            </a: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姚</a:t>
            </a:r>
            <a:endParaRPr lang="zh-CN" altLang="en-US" sz="31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垂珠联</a:t>
            </a:r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珑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（     ）</a:t>
            </a:r>
            <a:endParaRPr lang="zh-CN" altLang="en-US" sz="31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70094" y="2213197"/>
            <a:ext cx="1206200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sònɡ</a:t>
            </a:r>
            <a:endParaRPr lang="zh-CN" altLang="en-US" sz="31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07941" y="3010344"/>
            <a:ext cx="1140863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mù</a:t>
            </a:r>
            <a:r>
              <a:rPr lang="en-US" altLang="zh-CN" sz="31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 </a:t>
            </a:r>
            <a:endParaRPr lang="zh-CN" altLang="en-US" sz="31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364194" y="2956493"/>
            <a:ext cx="1050399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mù</a:t>
            </a:r>
            <a:endParaRPr lang="zh-CN" altLang="en-US" sz="31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580831" y="2281257"/>
            <a:ext cx="1152591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p</a:t>
            </a:r>
            <a:r>
              <a:rPr lang="en-US" sz="3100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é</a:t>
            </a:r>
            <a:r>
              <a:rPr lang="en-US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i</a:t>
            </a:r>
            <a:endParaRPr lang="en-US" sz="31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4232270" y="3680310"/>
            <a:ext cx="1348122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 </a:t>
            </a:r>
            <a:r>
              <a:rPr lang="en-US" altLang="zh-CN" sz="3100" b="1" dirty="0" err="1">
                <a:solidFill>
                  <a:srgbClr val="FF0000"/>
                </a:solidFill>
                <a:latin typeface="+mn-ea"/>
                <a:sym typeface="+mn-ea"/>
              </a:rPr>
              <a:t>wǎnɡ</a:t>
            </a:r>
            <a:endParaRPr lang="zh-CN" altLang="en-US" sz="3100" b="1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1315902" y="3762346"/>
            <a:ext cx="898561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tuì</a:t>
            </a:r>
            <a:endParaRPr lang="zh-CN" altLang="en-US" sz="31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7426354" y="2265219"/>
            <a:ext cx="1613294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wò</a:t>
            </a:r>
            <a:r>
              <a:rPr lang="en-US" altLang="zh-CN" sz="31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 </a:t>
            </a:r>
            <a:r>
              <a:rPr lang="en-US" altLang="zh-CN" sz="3100" b="1" dirty="0" err="1">
                <a:solidFill>
                  <a:srgbClr val="FF0000"/>
                </a:solidFill>
                <a:latin typeface="+mn-ea"/>
                <a:sym typeface="+mn-ea"/>
              </a:rPr>
              <a:t>xuán</a:t>
            </a:r>
            <a:endParaRPr lang="zh-CN" altLang="en-US" sz="3100" b="1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0350" name="矩形 2"/>
          <p:cNvSpPr>
            <a:spLocks noChangeArrowheads="1"/>
          </p:cNvSpPr>
          <p:nvPr/>
        </p:nvSpPr>
        <p:spPr bwMode="auto">
          <a:xfrm>
            <a:off x="636052" y="974885"/>
            <a:ext cx="1567509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/>
          <a:p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◆正音</a:t>
            </a:r>
          </a:p>
        </p:txBody>
      </p:sp>
      <p:grpSp>
        <p:nvGrpSpPr>
          <p:cNvPr id="10351" name="组合 27"/>
          <p:cNvGrpSpPr>
            <a:grpSpLocks/>
          </p:cNvGrpSpPr>
          <p:nvPr/>
        </p:nvGrpSpPr>
        <p:grpSpPr bwMode="auto">
          <a:xfrm>
            <a:off x="415163" y="195692"/>
            <a:ext cx="2807133" cy="902634"/>
            <a:chOff x="2747226" y="536189"/>
            <a:chExt cx="2565536" cy="666260"/>
          </a:xfrm>
        </p:grpSpPr>
        <p:sp>
          <p:nvSpPr>
            <p:cNvPr id="42" name="矩形: 圆角 28"/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字</a:t>
              </a:r>
            </a:p>
          </p:txBody>
        </p:sp>
        <p:sp>
          <p:nvSpPr>
            <p:cNvPr id="45" name="矩形: 圆角 29"/>
            <p:cNvSpPr/>
            <p:nvPr/>
          </p:nvSpPr>
          <p:spPr bwMode="auto">
            <a:xfrm rot="294411">
              <a:off x="3381870" y="632762"/>
              <a:ext cx="564803" cy="471665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词</a:t>
              </a:r>
            </a:p>
          </p:txBody>
        </p:sp>
        <p:sp>
          <p:nvSpPr>
            <p:cNvPr id="46" name="矩形: 圆角 30"/>
            <p:cNvSpPr/>
            <p:nvPr/>
          </p:nvSpPr>
          <p:spPr bwMode="auto">
            <a:xfrm rot="1137149">
              <a:off x="4007404" y="536189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检</a:t>
              </a:r>
            </a:p>
          </p:txBody>
        </p:sp>
        <p:sp>
          <p:nvSpPr>
            <p:cNvPr id="47" name="矩形: 圆角 31"/>
            <p:cNvSpPr/>
            <p:nvPr/>
          </p:nvSpPr>
          <p:spPr bwMode="auto">
            <a:xfrm rot="20889647">
              <a:off x="4634030" y="547893"/>
              <a:ext cx="678732" cy="65455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测二</a:t>
              </a:r>
              <a:endParaRPr lang="zh-CN" altLang="en-US" sz="3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7829143" y="2970795"/>
            <a:ext cx="673779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xī</a:t>
            </a:r>
            <a:endParaRPr lang="zh-CN" altLang="en-US" sz="31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538069" y="1663355"/>
            <a:ext cx="1206200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k</a:t>
            </a:r>
            <a:r>
              <a:rPr lang="en-US" sz="31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sym typeface="+mn-ea"/>
              </a:rPr>
              <a:t>ā</a:t>
            </a:r>
            <a:r>
              <a:rPr lang="en-US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n</a:t>
            </a:r>
            <a:endParaRPr lang="en-US" sz="31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5327291" y="1674029"/>
            <a:ext cx="673779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yì</a:t>
            </a:r>
            <a:endParaRPr lang="zh-CN" altLang="en-US" sz="31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2085762" y="4388920"/>
            <a:ext cx="1219602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l</a:t>
            </a:r>
            <a:r>
              <a:rPr lang="en-US" altLang="zh-CN" sz="3100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ó</a:t>
            </a:r>
            <a:r>
              <a:rPr lang="en-US" altLang="zh-CN" sz="31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ng</a:t>
            </a:r>
            <a:endParaRPr lang="zh-CN" altLang="en-US" sz="31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0361" name="文本框 8"/>
          <p:cNvSpPr txBox="1">
            <a:spLocks noChangeArrowheads="1"/>
          </p:cNvSpPr>
          <p:nvPr/>
        </p:nvSpPr>
        <p:spPr bwMode="auto">
          <a:xfrm>
            <a:off x="7627955" y="1613128"/>
            <a:ext cx="1123340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100" b="1" dirty="0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qiǎo</a:t>
            </a:r>
            <a:endParaRPr lang="en-US" altLang="zh-CN" dirty="0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7670625" y="3677911"/>
            <a:ext cx="1221278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100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piào</a:t>
            </a:r>
            <a:endParaRPr lang="zh-CN" altLang="en-US" sz="31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98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4" grpId="0"/>
      <p:bldP spid="29" grpId="0"/>
      <p:bldP spid="31" grpId="0"/>
      <p:bldP spid="22" grpId="0"/>
      <p:bldP spid="3" grpId="0"/>
      <p:bldP spid="4" grpId="0"/>
      <p:bldP spid="5" grpId="0"/>
      <p:bldP spid="10361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BS00554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13" y="1801813"/>
            <a:ext cx="503237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7" name="组 53"/>
          <p:cNvGrpSpPr>
            <a:grpSpLocks/>
          </p:cNvGrpSpPr>
          <p:nvPr/>
        </p:nvGrpSpPr>
        <p:grpSpPr bwMode="auto">
          <a:xfrm>
            <a:off x="506413" y="1797050"/>
            <a:ext cx="3122612" cy="461963"/>
            <a:chOff x="4701070" y="1806066"/>
            <a:chExt cx="3123216" cy="462053"/>
          </a:xfrm>
        </p:grpSpPr>
        <p:sp>
          <p:nvSpPr>
            <p:cNvPr id="55" name="圆角矩形 54"/>
            <p:cNvSpPr/>
            <p:nvPr/>
          </p:nvSpPr>
          <p:spPr>
            <a:xfrm>
              <a:off x="5199641" y="1806066"/>
              <a:ext cx="1897429" cy="449351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734413" y="1806066"/>
              <a:ext cx="462052" cy="46205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0258" name="文本框 56"/>
            <p:cNvSpPr txBox="1">
              <a:spLocks noChangeArrowheads="1"/>
            </p:cNvSpPr>
            <p:nvPr/>
          </p:nvSpPr>
          <p:spPr bwMode="auto">
            <a:xfrm>
              <a:off x="4701070" y="1806158"/>
              <a:ext cx="31232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 dirty="0">
                  <a:latin typeface="黑体" pitchFamily="49" charset="-122"/>
                  <a:ea typeface="黑体" pitchFamily="49" charset="-122"/>
                </a:rPr>
                <a:t>二</a:t>
              </a:r>
              <a:r>
                <a:rPr kumimoji="1" lang="en-US" altLang="zh-CN" sz="2400" b="1" dirty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kumimoji="1" lang="zh-CN" altLang="en-US" sz="2400" b="1" dirty="0" smtClean="0">
                  <a:latin typeface="黑体" pitchFamily="49" charset="-122"/>
                  <a:ea typeface="黑体" pitchFamily="49" charset="-122"/>
                </a:rPr>
                <a:t>辨字形</a:t>
              </a:r>
              <a:endParaRPr kumimoji="1" lang="zh-CN" altLang="en-US" sz="2400" b="1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451100" y="2720975"/>
            <a:ext cx="54451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宋体" pitchFamily="2" charset="-122"/>
              </a:rPr>
              <a:t>慕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15975" y="2459038"/>
            <a:ext cx="2765425" cy="954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07988" eaLnBrk="0" hangingPunct="0">
              <a:lnSpc>
                <a:spcPct val="200000"/>
              </a:lnSpc>
              <a:defRPr/>
            </a:pPr>
            <a:r>
              <a:rPr lang="zh-CN" altLang="en-US" sz="2800" b="1" dirty="0">
                <a:latin typeface="+mn-ea"/>
                <a:cs typeface="宋体" pitchFamily="2" charset="-122"/>
              </a:rPr>
              <a:t>思</a:t>
            </a:r>
            <a:r>
              <a:rPr lang="en-US" altLang="zh-CN" sz="2800" b="1" u="sng" dirty="0" err="1">
                <a:solidFill>
                  <a:srgbClr val="0C9337"/>
                </a:solidFill>
                <a:latin typeface="+mn-ea"/>
                <a:cs typeface="宋体" pitchFamily="2" charset="-122"/>
              </a:rPr>
              <a:t>mù</a:t>
            </a:r>
            <a:r>
              <a:rPr lang="zh-CN" altLang="en-US" sz="2800" b="1" dirty="0">
                <a:latin typeface="+mn-ea"/>
                <a:cs typeface="宋体" pitchFamily="2" charset="-122"/>
              </a:rPr>
              <a:t>（    ）</a:t>
            </a:r>
          </a:p>
        </p:txBody>
      </p:sp>
    </p:spTree>
    <p:extLst>
      <p:ext uri="{BB962C8B-B14F-4D97-AF65-F5344CB8AC3E}">
        <p14:creationId xmlns:p14="http://schemas.microsoft.com/office/powerpoint/2010/main" val="375295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BS00554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13" y="1598613"/>
            <a:ext cx="503237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1" name="组 23"/>
          <p:cNvGrpSpPr>
            <a:grpSpLocks/>
          </p:cNvGrpSpPr>
          <p:nvPr/>
        </p:nvGrpSpPr>
        <p:grpSpPr bwMode="auto">
          <a:xfrm>
            <a:off x="530225" y="1593850"/>
            <a:ext cx="2660650" cy="461963"/>
            <a:chOff x="4725454" y="1806066"/>
            <a:chExt cx="2660845" cy="462053"/>
          </a:xfrm>
        </p:grpSpPr>
        <p:sp>
          <p:nvSpPr>
            <p:cNvPr id="33" name="圆角矩形 32"/>
            <p:cNvSpPr/>
            <p:nvPr/>
          </p:nvSpPr>
          <p:spPr>
            <a:xfrm>
              <a:off x="5198564" y="1806066"/>
              <a:ext cx="1898789" cy="449351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733393" y="1806066"/>
              <a:ext cx="461996" cy="46205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1283" name="文本框 34"/>
            <p:cNvSpPr txBox="1">
              <a:spLocks noChangeArrowheads="1"/>
            </p:cNvSpPr>
            <p:nvPr/>
          </p:nvSpPr>
          <p:spPr bwMode="auto">
            <a:xfrm>
              <a:off x="4725454" y="1806158"/>
              <a:ext cx="2660845" cy="46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400" b="1" dirty="0" smtClean="0">
                  <a:latin typeface="黑体" pitchFamily="49" charset="-122"/>
                  <a:ea typeface="黑体" pitchFamily="49" charset="-122"/>
                </a:rPr>
                <a:t>三 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词语解释二</a:t>
              </a:r>
              <a:endPara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62025" y="2100263"/>
            <a:ext cx="7505700" cy="41544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1.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斡旋：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+mn-ea"/>
                <a:ea typeface="+mn-ea"/>
              </a:rPr>
              <a:t>调停，调解。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2.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垂珠联珑：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+mn-ea"/>
                <a:ea typeface="+mn-ea"/>
              </a:rPr>
              <a:t>悬挂、装饰有连串珠玉宝石，形容宅弟的奢华。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3.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未始：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4.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幽悄：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5.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吹角连营：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+mn-ea"/>
                <a:ea typeface="+mn-ea"/>
              </a:rPr>
              <a:t>各个军营里接连不断地响起号角声。</a:t>
            </a:r>
          </a:p>
        </p:txBody>
      </p:sp>
      <p:sp>
        <p:nvSpPr>
          <p:cNvPr id="3" name="矩形 2"/>
          <p:cNvSpPr/>
          <p:nvPr/>
        </p:nvSpPr>
        <p:spPr>
          <a:xfrm>
            <a:off x="2146300" y="4113213"/>
            <a:ext cx="1036638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+mn-ea"/>
                <a:ea typeface="+mn-ea"/>
              </a:rPr>
              <a:t>未必。</a:t>
            </a:r>
          </a:p>
        </p:txBody>
      </p:sp>
      <p:sp>
        <p:nvSpPr>
          <p:cNvPr id="4" name="矩形 3"/>
          <p:cNvSpPr/>
          <p:nvPr/>
        </p:nvSpPr>
        <p:spPr>
          <a:xfrm>
            <a:off x="2219325" y="4606925"/>
            <a:ext cx="1603375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+mn-ea"/>
                <a:ea typeface="+mn-ea"/>
              </a:rPr>
              <a:t>幽深寂静。</a:t>
            </a:r>
          </a:p>
        </p:txBody>
      </p:sp>
    </p:spTree>
    <p:extLst>
      <p:ext uri="{BB962C8B-B14F-4D97-AF65-F5344CB8AC3E}">
        <p14:creationId xmlns:p14="http://schemas.microsoft.com/office/powerpoint/2010/main" val="381707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101551" y="170783"/>
            <a:ext cx="2195612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/>
          <a:p>
            <a:r>
              <a:rPr lang="zh-CN" altLang="en-US" sz="31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◆词语解释</a:t>
            </a: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313612" y="754293"/>
            <a:ext cx="4906460" cy="544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/>
          <a:p>
            <a:pPr>
              <a:spcBef>
                <a:spcPts val="541"/>
              </a:spcBef>
            </a:pP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争讼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31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争论而诉讼。</a:t>
            </a:r>
            <a:endParaRPr lang="en-US" altLang="zh-CN" sz="3100" b="1" dirty="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斡旋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31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调解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周旋。</a:t>
            </a:r>
          </a:p>
          <a:p>
            <a:pPr>
              <a:spcBef>
                <a:spcPts val="541"/>
              </a:spcBef>
            </a:pP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幽悄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31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幽深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寂静。</a:t>
            </a:r>
            <a:endParaRPr lang="zh-CN" altLang="en-US" sz="31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怅惘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31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失意而心事重重。</a:t>
            </a:r>
            <a:endParaRPr lang="en-US" altLang="zh-CN" sz="3100" b="1" dirty="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endParaRPr lang="zh-CN" altLang="en-US" sz="3100" b="1" dirty="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endParaRPr lang="zh-CN" altLang="en-US" sz="31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47864" y="260648"/>
            <a:ext cx="5904657" cy="3759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/>
          <a:p>
            <a:pPr>
              <a:spcBef>
                <a:spcPts val="541"/>
              </a:spcBef>
            </a:pP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熙熙然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31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温和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欢乐的样子。</a:t>
            </a:r>
          </a:p>
          <a:p>
            <a:pPr>
              <a:spcBef>
                <a:spcPts val="541"/>
              </a:spcBef>
            </a:pP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马前卒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31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比喻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没有目的地为人奔走效力的人。</a:t>
            </a:r>
          </a:p>
          <a:p>
            <a:pPr>
              <a:spcBef>
                <a:spcPts val="541"/>
              </a:spcBef>
            </a:pPr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人情世故</a:t>
            </a:r>
            <a:r>
              <a:rPr lang="zh-CN" altLang="en-US" sz="3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31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ts val="541"/>
              </a:spcBef>
            </a:pPr>
            <a:r>
              <a:rPr lang="zh-CN" altLang="en-US" sz="3100" b="1" dirty="0" smtClean="0">
                <a:latin typeface="楷体" pitchFamily="49" charset="-122"/>
                <a:ea typeface="楷体" pitchFamily="49" charset="-122"/>
              </a:rPr>
              <a:t>指</a:t>
            </a:r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为人处世的方法、道理和经验。</a:t>
            </a:r>
          </a:p>
        </p:txBody>
      </p:sp>
      <p:sp>
        <p:nvSpPr>
          <p:cNvPr id="11270" name="文本框 2"/>
          <p:cNvSpPr txBox="1">
            <a:spLocks noChangeArrowheads="1"/>
          </p:cNvSpPr>
          <p:nvPr/>
        </p:nvSpPr>
        <p:spPr bwMode="auto">
          <a:xfrm>
            <a:off x="341394" y="5157192"/>
            <a:ext cx="2195612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不甚了然：</a:t>
            </a:r>
            <a:endParaRPr lang="zh-CN" altLang="en-US" dirty="0"/>
          </a:p>
        </p:txBody>
      </p:sp>
      <p:sp>
        <p:nvSpPr>
          <p:cNvPr id="11271" name="文本框 3"/>
          <p:cNvSpPr txBox="1">
            <a:spLocks noChangeArrowheads="1"/>
          </p:cNvSpPr>
          <p:nvPr/>
        </p:nvSpPr>
        <p:spPr bwMode="auto">
          <a:xfrm>
            <a:off x="2739805" y="5157192"/>
            <a:ext cx="5916794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100" b="1" dirty="0">
                <a:latin typeface="楷体" pitchFamily="49" charset="-122"/>
                <a:ea typeface="楷体" pitchFamily="49" charset="-122"/>
              </a:rPr>
              <a:t>不太了解，不怎么清楚。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67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1025525" y="2820988"/>
            <a:ext cx="24638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1.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文章开头怎样引出写作对象？</a:t>
            </a:r>
          </a:p>
        </p:txBody>
      </p:sp>
      <p:sp>
        <p:nvSpPr>
          <p:cNvPr id="72" name="矩形 34"/>
          <p:cNvSpPr>
            <a:spLocks noChangeArrowheads="1"/>
          </p:cNvSpPr>
          <p:nvPr/>
        </p:nvSpPr>
        <p:spPr bwMode="auto">
          <a:xfrm>
            <a:off x="5799138" y="2265363"/>
            <a:ext cx="2309812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2: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作者回忆了哪些灯笼相关的情节？</a:t>
            </a:r>
            <a:endParaRPr lang="zh-CN" altLang="en-US" sz="2000" b="1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135063" y="2767013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225800" y="2776538"/>
            <a:ext cx="561975" cy="490537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970588" y="2268538"/>
            <a:ext cx="2138362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5380038" y="2268538"/>
            <a:ext cx="576262" cy="896937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1455738" y="2276475"/>
            <a:ext cx="131921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巧妙入题</a:t>
            </a: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6096000" y="1754188"/>
            <a:ext cx="33782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回忆灯笼</a:t>
            </a:r>
          </a:p>
        </p:txBody>
      </p:sp>
      <p:pic>
        <p:nvPicPr>
          <p:cNvPr id="12304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" y="1500188"/>
            <a:ext cx="4035425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1025525" y="4679950"/>
            <a:ext cx="2181225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3.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本文以何为线索来 组织行文的？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122363" y="4648200"/>
            <a:ext cx="1938337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054350" y="4160838"/>
            <a:ext cx="561975" cy="471487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455738" y="4156075"/>
            <a:ext cx="7524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线索</a:t>
            </a: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6021388" y="4551363"/>
            <a:ext cx="22637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4.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文章中作者的情感发生了怎样的变化？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115050" y="4503738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600700" y="4035425"/>
            <a:ext cx="495300" cy="465138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324600" y="3997325"/>
            <a:ext cx="131921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美好情感</a:t>
            </a:r>
          </a:p>
        </p:txBody>
      </p:sp>
      <p:sp>
        <p:nvSpPr>
          <p:cNvPr id="81" name="云形 80"/>
          <p:cNvSpPr/>
          <p:nvPr/>
        </p:nvSpPr>
        <p:spPr>
          <a:xfrm>
            <a:off x="3489325" y="2820988"/>
            <a:ext cx="2244820" cy="1813141"/>
          </a:xfrm>
          <a:prstGeom prst="cloud">
            <a:avLst/>
          </a:prstGeom>
          <a:blipFill dpi="0" rotWithShape="1">
            <a:blip r:embed="rId3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826669" y="3264438"/>
            <a:ext cx="18415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</a:rPr>
              <a:t>关键词</a:t>
            </a:r>
            <a:r>
              <a:rPr lang="en-US" altLang="zh-CN" sz="2000" b="1" dirty="0">
                <a:solidFill>
                  <a:srgbClr val="C00000"/>
                </a:solidFill>
                <a:latin typeface="+mn-ea"/>
                <a:ea typeface="+mn-ea"/>
              </a:rPr>
              <a:t>:</a:t>
            </a:r>
          </a:p>
          <a:p>
            <a:pPr algn="ctr">
              <a:lnSpc>
                <a:spcPct val="125000"/>
              </a:lnSpc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忆</a:t>
            </a:r>
          </a:p>
        </p:txBody>
      </p:sp>
      <p:sp>
        <p:nvSpPr>
          <p:cNvPr id="29" name="矩形 28"/>
          <p:cNvSpPr/>
          <p:nvPr/>
        </p:nvSpPr>
        <p:spPr>
          <a:xfrm>
            <a:off x="3732252" y="492125"/>
            <a:ext cx="224292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初读课文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58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7" grpId="0"/>
      <p:bldP spid="78" grpId="0"/>
      <p:bldP spid="25" grpId="0"/>
      <p:bldP spid="28" grpId="0"/>
      <p:bldP spid="30" grpId="0"/>
      <p:bldP spid="33" grpId="0"/>
      <p:bldP spid="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266825" y="4060825"/>
            <a:ext cx="6853238" cy="2001838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319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20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21" name="Rectangle 4"/>
          <p:cNvSpPr>
            <a:spLocks noChangeArrowheads="1"/>
          </p:cNvSpPr>
          <p:nvPr/>
        </p:nvSpPr>
        <p:spPr bwMode="auto">
          <a:xfrm>
            <a:off x="1082675" y="1871663"/>
            <a:ext cx="69056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请同学们朗读课文，并在课本上及时做好旁批和圈点。体会作者感情，感受文章自然的风格。  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grpSp>
        <p:nvGrpSpPr>
          <p:cNvPr id="13322" name="组 1"/>
          <p:cNvGrpSpPr>
            <a:grpSpLocks/>
          </p:cNvGrpSpPr>
          <p:nvPr/>
        </p:nvGrpSpPr>
        <p:grpSpPr bwMode="auto">
          <a:xfrm>
            <a:off x="677863" y="3270250"/>
            <a:ext cx="2647950" cy="668338"/>
            <a:chOff x="5481428" y="3706338"/>
            <a:chExt cx="2646572" cy="668337"/>
          </a:xfrm>
        </p:grpSpPr>
        <p:sp>
          <p:nvSpPr>
            <p:cNvPr id="30" name="圆角矩形 29"/>
            <p:cNvSpPr/>
            <p:nvPr/>
          </p:nvSpPr>
          <p:spPr>
            <a:xfrm>
              <a:off x="6317605" y="3841276"/>
              <a:ext cx="1810395" cy="44926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329" name="文本框 30"/>
            <p:cNvSpPr txBox="1">
              <a:spLocks noChangeArrowheads="1"/>
            </p:cNvSpPr>
            <p:nvPr/>
          </p:nvSpPr>
          <p:spPr bwMode="auto">
            <a:xfrm>
              <a:off x="6565743" y="3829427"/>
              <a:ext cx="15500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黑体" pitchFamily="49" charset="-122"/>
                  <a:ea typeface="黑体" pitchFamily="49" charset="-122"/>
                </a:rPr>
                <a:t>圈点要求</a:t>
              </a:r>
            </a:p>
          </p:txBody>
        </p:sp>
        <p:pic>
          <p:nvPicPr>
            <p:cNvPr id="13330" name="图片 9" descr="book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1428" y="3706338"/>
              <a:ext cx="1087437" cy="66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23" name="Rectangle 17"/>
          <p:cNvSpPr>
            <a:spLocks noChangeArrowheads="1"/>
          </p:cNvSpPr>
          <p:nvPr/>
        </p:nvSpPr>
        <p:spPr bwMode="auto">
          <a:xfrm>
            <a:off x="1419225" y="4030663"/>
            <a:ext cx="6683375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划分文章部分、层次分别用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双竖线、单竖线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认为用得好的词语用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方框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关键语句（或写得好的语句）用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波浪线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有疑问的地方，用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问号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标注。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738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>
            <a:alphaModFix amt="24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2"/>
          <p:cNvSpPr txBox="1">
            <a:spLocks noChangeArrowheads="1"/>
          </p:cNvSpPr>
          <p:nvPr/>
        </p:nvSpPr>
        <p:spPr bwMode="auto">
          <a:xfrm>
            <a:off x="4480157" y="388956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500" smtClean="0">
                <a:solidFill>
                  <a:srgbClr val="FFFFFF"/>
                </a:solidFill>
              </a:rPr>
              <a:t>状元成才路</a:t>
            </a:r>
            <a:endParaRPr lang="zh-CN" altLang="zh-CN" sz="500" smtClean="0">
              <a:solidFill>
                <a:srgbClr val="FFFFFF"/>
              </a:solidFill>
            </a:endParaRPr>
          </a:p>
        </p:txBody>
      </p:sp>
      <p:sp>
        <p:nvSpPr>
          <p:cNvPr id="12291" name="文本框 34"/>
          <p:cNvSpPr txBox="1">
            <a:spLocks noChangeArrowheads="1"/>
          </p:cNvSpPr>
          <p:nvPr/>
        </p:nvSpPr>
        <p:spPr bwMode="auto">
          <a:xfrm rot="21319903">
            <a:off x="7833914" y="24402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2" name="文本框 36"/>
          <p:cNvSpPr txBox="1">
            <a:spLocks noChangeArrowheads="1"/>
          </p:cNvSpPr>
          <p:nvPr/>
        </p:nvSpPr>
        <p:spPr bwMode="auto">
          <a:xfrm rot="16249134">
            <a:off x="5755122" y="208529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3" name="文本框 37"/>
          <p:cNvSpPr txBox="1">
            <a:spLocks noChangeArrowheads="1"/>
          </p:cNvSpPr>
          <p:nvPr/>
        </p:nvSpPr>
        <p:spPr bwMode="auto">
          <a:xfrm rot="17449134">
            <a:off x="5257825" y="254427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4" name="文本框 45"/>
          <p:cNvSpPr txBox="1">
            <a:spLocks noChangeArrowheads="1"/>
          </p:cNvSpPr>
          <p:nvPr/>
        </p:nvSpPr>
        <p:spPr bwMode="auto">
          <a:xfrm rot="16249134">
            <a:off x="6285273" y="21137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5" name="文本框 46"/>
          <p:cNvSpPr txBox="1">
            <a:spLocks noChangeArrowheads="1"/>
          </p:cNvSpPr>
          <p:nvPr/>
        </p:nvSpPr>
        <p:spPr bwMode="auto">
          <a:xfrm rot="21175089">
            <a:off x="6894576" y="237616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6" name="文本框 47"/>
          <p:cNvSpPr txBox="1">
            <a:spLocks noChangeArrowheads="1"/>
          </p:cNvSpPr>
          <p:nvPr/>
        </p:nvSpPr>
        <p:spPr bwMode="auto">
          <a:xfrm rot="17449134">
            <a:off x="7444140" y="34124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7" name="文本框 49"/>
          <p:cNvSpPr txBox="1">
            <a:spLocks noChangeArrowheads="1"/>
          </p:cNvSpPr>
          <p:nvPr/>
        </p:nvSpPr>
        <p:spPr bwMode="auto">
          <a:xfrm rot="657351">
            <a:off x="7929492" y="194208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8" name="文本框 50"/>
          <p:cNvSpPr txBox="1">
            <a:spLocks noChangeArrowheads="1"/>
          </p:cNvSpPr>
          <p:nvPr/>
        </p:nvSpPr>
        <p:spPr bwMode="auto">
          <a:xfrm rot="1480325">
            <a:off x="7199226" y="201146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9" name="文本框 51"/>
          <p:cNvSpPr txBox="1">
            <a:spLocks noChangeArrowheads="1"/>
          </p:cNvSpPr>
          <p:nvPr/>
        </p:nvSpPr>
        <p:spPr bwMode="auto">
          <a:xfrm rot="16249134">
            <a:off x="8113177" y="365436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0" name="文本框 32"/>
          <p:cNvSpPr txBox="1">
            <a:spLocks noChangeArrowheads="1"/>
          </p:cNvSpPr>
          <p:nvPr/>
        </p:nvSpPr>
        <p:spPr bwMode="auto">
          <a:xfrm>
            <a:off x="3339209" y="460116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1" name="文本框 34"/>
          <p:cNvSpPr txBox="1">
            <a:spLocks noChangeArrowheads="1"/>
          </p:cNvSpPr>
          <p:nvPr/>
        </p:nvSpPr>
        <p:spPr bwMode="auto">
          <a:xfrm rot="4149897">
            <a:off x="4443929" y="453585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2" name="文本框 36"/>
          <p:cNvSpPr txBox="1">
            <a:spLocks noChangeArrowheads="1"/>
          </p:cNvSpPr>
          <p:nvPr/>
        </p:nvSpPr>
        <p:spPr bwMode="auto">
          <a:xfrm rot="20220000">
            <a:off x="3915271" y="207551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3" name="文本框 37"/>
          <p:cNvSpPr txBox="1">
            <a:spLocks noChangeArrowheads="1"/>
          </p:cNvSpPr>
          <p:nvPr/>
        </p:nvSpPr>
        <p:spPr bwMode="auto">
          <a:xfrm rot="21420000">
            <a:off x="4131812" y="291875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4" name="文本框 45"/>
          <p:cNvSpPr txBox="1">
            <a:spLocks noChangeArrowheads="1"/>
          </p:cNvSpPr>
          <p:nvPr/>
        </p:nvSpPr>
        <p:spPr bwMode="auto">
          <a:xfrm rot="20220000">
            <a:off x="4442437" y="210041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5" name="文本框 46"/>
          <p:cNvSpPr txBox="1">
            <a:spLocks noChangeArrowheads="1"/>
          </p:cNvSpPr>
          <p:nvPr/>
        </p:nvSpPr>
        <p:spPr bwMode="auto">
          <a:xfrm rot="20220000">
            <a:off x="4790395" y="234058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6" name="文本框 47"/>
          <p:cNvSpPr txBox="1">
            <a:spLocks noChangeArrowheads="1"/>
          </p:cNvSpPr>
          <p:nvPr/>
        </p:nvSpPr>
        <p:spPr bwMode="auto">
          <a:xfrm rot="21420000">
            <a:off x="5009924" y="312155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7" name="文本框 49"/>
          <p:cNvSpPr txBox="1">
            <a:spLocks noChangeArrowheads="1"/>
          </p:cNvSpPr>
          <p:nvPr/>
        </p:nvSpPr>
        <p:spPr bwMode="auto">
          <a:xfrm rot="16249134">
            <a:off x="6180736" y="297834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8" name="文本框 50"/>
          <p:cNvSpPr txBox="1">
            <a:spLocks noChangeArrowheads="1"/>
          </p:cNvSpPr>
          <p:nvPr/>
        </p:nvSpPr>
        <p:spPr bwMode="auto">
          <a:xfrm rot="21429897">
            <a:off x="5504233" y="35200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9" name="文本框 51"/>
          <p:cNvSpPr txBox="1">
            <a:spLocks noChangeArrowheads="1"/>
          </p:cNvSpPr>
          <p:nvPr/>
        </p:nvSpPr>
        <p:spPr bwMode="auto">
          <a:xfrm rot="16249134">
            <a:off x="5740188" y="445846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0" name="文本框 32"/>
          <p:cNvSpPr txBox="1">
            <a:spLocks noChangeArrowheads="1"/>
          </p:cNvSpPr>
          <p:nvPr/>
        </p:nvSpPr>
        <p:spPr bwMode="auto">
          <a:xfrm rot="1209897">
            <a:off x="1315287" y="495925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1" name="文本框 34"/>
          <p:cNvSpPr txBox="1">
            <a:spLocks noChangeArrowheads="1"/>
          </p:cNvSpPr>
          <p:nvPr/>
        </p:nvSpPr>
        <p:spPr bwMode="auto">
          <a:xfrm rot="4149897">
            <a:off x="2260600" y="448692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2" name="文本框 36"/>
          <p:cNvSpPr txBox="1">
            <a:spLocks noChangeArrowheads="1"/>
          </p:cNvSpPr>
          <p:nvPr/>
        </p:nvSpPr>
        <p:spPr bwMode="auto">
          <a:xfrm rot="20220000">
            <a:off x="1755836" y="423520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3" name="文本框 37"/>
          <p:cNvSpPr txBox="1">
            <a:spLocks noChangeArrowheads="1"/>
          </p:cNvSpPr>
          <p:nvPr/>
        </p:nvSpPr>
        <p:spPr bwMode="auto">
          <a:xfrm rot="1029897">
            <a:off x="2584666" y="370328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4" name="文本框 45"/>
          <p:cNvSpPr txBox="1">
            <a:spLocks noChangeArrowheads="1"/>
          </p:cNvSpPr>
          <p:nvPr/>
        </p:nvSpPr>
        <p:spPr bwMode="auto">
          <a:xfrm rot="20220000">
            <a:off x="3220847" y="414269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5" name="文本框 46"/>
          <p:cNvSpPr txBox="1">
            <a:spLocks noChangeArrowheads="1"/>
          </p:cNvSpPr>
          <p:nvPr/>
        </p:nvSpPr>
        <p:spPr bwMode="auto">
          <a:xfrm rot="21429897">
            <a:off x="986743" y="233168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6" name="文本框 47"/>
          <p:cNvSpPr txBox="1">
            <a:spLocks noChangeArrowheads="1"/>
          </p:cNvSpPr>
          <p:nvPr/>
        </p:nvSpPr>
        <p:spPr bwMode="auto">
          <a:xfrm rot="1029897">
            <a:off x="1025571" y="442733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7" name="文本框 49"/>
          <p:cNvSpPr txBox="1">
            <a:spLocks noChangeArrowheads="1"/>
          </p:cNvSpPr>
          <p:nvPr/>
        </p:nvSpPr>
        <p:spPr bwMode="auto">
          <a:xfrm rot="21429897">
            <a:off x="3077483" y="491655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8" name="文本框 50"/>
          <p:cNvSpPr txBox="1">
            <a:spLocks noChangeArrowheads="1"/>
          </p:cNvSpPr>
          <p:nvPr/>
        </p:nvSpPr>
        <p:spPr bwMode="auto">
          <a:xfrm rot="21429897">
            <a:off x="4157200" y="416938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9" name="文本框 51"/>
          <p:cNvSpPr txBox="1">
            <a:spLocks noChangeArrowheads="1"/>
          </p:cNvSpPr>
          <p:nvPr/>
        </p:nvSpPr>
        <p:spPr bwMode="auto">
          <a:xfrm rot="21429897">
            <a:off x="4314006" y="501973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0" name="文本框 43"/>
          <p:cNvSpPr txBox="1">
            <a:spLocks noChangeArrowheads="1"/>
          </p:cNvSpPr>
          <p:nvPr/>
        </p:nvSpPr>
        <p:spPr bwMode="auto">
          <a:xfrm rot="16529158">
            <a:off x="544698" y="289829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1" name="文本框 44"/>
          <p:cNvSpPr txBox="1">
            <a:spLocks noChangeArrowheads="1"/>
          </p:cNvSpPr>
          <p:nvPr/>
        </p:nvSpPr>
        <p:spPr bwMode="auto">
          <a:xfrm rot="4149897">
            <a:off x="1504946" y="303438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2" name="文本框 36"/>
          <p:cNvSpPr txBox="1">
            <a:spLocks noChangeArrowheads="1"/>
          </p:cNvSpPr>
          <p:nvPr/>
        </p:nvSpPr>
        <p:spPr bwMode="auto">
          <a:xfrm rot="21429897">
            <a:off x="549181" y="211464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3" name="文本框 37"/>
          <p:cNvSpPr txBox="1">
            <a:spLocks noChangeArrowheads="1"/>
          </p:cNvSpPr>
          <p:nvPr/>
        </p:nvSpPr>
        <p:spPr bwMode="auto">
          <a:xfrm rot="1029897">
            <a:off x="1504946" y="250424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4" name="文本框 45"/>
          <p:cNvSpPr txBox="1">
            <a:spLocks noChangeArrowheads="1"/>
          </p:cNvSpPr>
          <p:nvPr/>
        </p:nvSpPr>
        <p:spPr bwMode="auto">
          <a:xfrm rot="20220000">
            <a:off x="2238200" y="190116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5" name="文本框 46"/>
          <p:cNvSpPr txBox="1">
            <a:spLocks noChangeArrowheads="1"/>
          </p:cNvSpPr>
          <p:nvPr/>
        </p:nvSpPr>
        <p:spPr bwMode="auto">
          <a:xfrm rot="20220000">
            <a:off x="2774324" y="20915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6" name="文本框 47"/>
          <p:cNvSpPr txBox="1">
            <a:spLocks noChangeArrowheads="1"/>
          </p:cNvSpPr>
          <p:nvPr/>
        </p:nvSpPr>
        <p:spPr bwMode="auto">
          <a:xfrm rot="21420000">
            <a:off x="2518956" y="272306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7" name="文本框 49"/>
          <p:cNvSpPr txBox="1">
            <a:spLocks noChangeArrowheads="1"/>
          </p:cNvSpPr>
          <p:nvPr/>
        </p:nvSpPr>
        <p:spPr bwMode="auto">
          <a:xfrm rot="20220000">
            <a:off x="3328370" y="234058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8" name="文本框 50"/>
          <p:cNvSpPr txBox="1">
            <a:spLocks noChangeArrowheads="1"/>
          </p:cNvSpPr>
          <p:nvPr/>
        </p:nvSpPr>
        <p:spPr bwMode="auto">
          <a:xfrm rot="20220000">
            <a:off x="2926650" y="29916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9" name="文本框 51"/>
          <p:cNvSpPr txBox="1">
            <a:spLocks noChangeArrowheads="1"/>
          </p:cNvSpPr>
          <p:nvPr/>
        </p:nvSpPr>
        <p:spPr bwMode="auto">
          <a:xfrm rot="20220000">
            <a:off x="3524005" y="314468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0" name="文本框 32"/>
          <p:cNvSpPr txBox="1">
            <a:spLocks noChangeArrowheads="1"/>
          </p:cNvSpPr>
          <p:nvPr/>
        </p:nvSpPr>
        <p:spPr bwMode="auto">
          <a:xfrm rot="1209897">
            <a:off x="5057711" y="458210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1" name="文本框 34"/>
          <p:cNvSpPr txBox="1">
            <a:spLocks noChangeArrowheads="1"/>
          </p:cNvSpPr>
          <p:nvPr/>
        </p:nvSpPr>
        <p:spPr bwMode="auto">
          <a:xfrm rot="20569134">
            <a:off x="6185217" y="498059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2" name="文本框 36"/>
          <p:cNvSpPr txBox="1">
            <a:spLocks noChangeArrowheads="1"/>
          </p:cNvSpPr>
          <p:nvPr/>
        </p:nvSpPr>
        <p:spPr bwMode="auto">
          <a:xfrm rot="368503">
            <a:off x="5677466" y="38206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3" name="文本框 37"/>
          <p:cNvSpPr txBox="1">
            <a:spLocks noChangeArrowheads="1"/>
          </p:cNvSpPr>
          <p:nvPr/>
        </p:nvSpPr>
        <p:spPr bwMode="auto">
          <a:xfrm rot="829244">
            <a:off x="5217503" y="506954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4" name="文本框 45"/>
          <p:cNvSpPr txBox="1">
            <a:spLocks noChangeArrowheads="1"/>
          </p:cNvSpPr>
          <p:nvPr/>
        </p:nvSpPr>
        <p:spPr bwMode="auto">
          <a:xfrm rot="17097278">
            <a:off x="6618298" y="34124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5" name="文本框 46"/>
          <p:cNvSpPr txBox="1">
            <a:spLocks noChangeArrowheads="1"/>
          </p:cNvSpPr>
          <p:nvPr/>
        </p:nvSpPr>
        <p:spPr bwMode="auto">
          <a:xfrm rot="2702238">
            <a:off x="7363497" y="404574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6" name="文本框 47"/>
          <p:cNvSpPr txBox="1">
            <a:spLocks noChangeArrowheads="1"/>
          </p:cNvSpPr>
          <p:nvPr/>
        </p:nvSpPr>
        <p:spPr bwMode="auto">
          <a:xfrm rot="18143362">
            <a:off x="6586937" y="442644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7" name="文本框 60"/>
          <p:cNvSpPr txBox="1">
            <a:spLocks noChangeArrowheads="1"/>
          </p:cNvSpPr>
          <p:nvPr/>
        </p:nvSpPr>
        <p:spPr bwMode="auto">
          <a:xfrm rot="18419577">
            <a:off x="7871248" y="427345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8" name="文本框 61"/>
          <p:cNvSpPr txBox="1">
            <a:spLocks noChangeArrowheads="1"/>
          </p:cNvSpPr>
          <p:nvPr/>
        </p:nvSpPr>
        <p:spPr bwMode="auto">
          <a:xfrm rot="17959444">
            <a:off x="7052873" y="463636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9" name="文本框 62"/>
          <p:cNvSpPr txBox="1">
            <a:spLocks noChangeArrowheads="1"/>
          </p:cNvSpPr>
          <p:nvPr/>
        </p:nvSpPr>
        <p:spPr bwMode="auto">
          <a:xfrm rot="1549510">
            <a:off x="7799567" y="33083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0" name="文本框 32"/>
          <p:cNvSpPr txBox="1">
            <a:spLocks noChangeArrowheads="1"/>
          </p:cNvSpPr>
          <p:nvPr/>
        </p:nvSpPr>
        <p:spPr bwMode="auto">
          <a:xfrm rot="4190103">
            <a:off x="4278162" y="342309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1" name="文本框 34"/>
          <p:cNvSpPr txBox="1">
            <a:spLocks noChangeArrowheads="1"/>
          </p:cNvSpPr>
          <p:nvPr/>
        </p:nvSpPr>
        <p:spPr bwMode="auto">
          <a:xfrm rot="8340000">
            <a:off x="4877011" y="413379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2" name="文本框 36"/>
          <p:cNvSpPr txBox="1">
            <a:spLocks noChangeArrowheads="1"/>
          </p:cNvSpPr>
          <p:nvPr/>
        </p:nvSpPr>
        <p:spPr bwMode="auto">
          <a:xfrm rot="20439237">
            <a:off x="5677466" y="257896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3" name="文本框 37"/>
          <p:cNvSpPr txBox="1">
            <a:spLocks noChangeArrowheads="1"/>
          </p:cNvSpPr>
          <p:nvPr/>
        </p:nvSpPr>
        <p:spPr bwMode="auto">
          <a:xfrm rot="39237">
            <a:off x="5560981" y="316425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4" name="文本框 45"/>
          <p:cNvSpPr txBox="1">
            <a:spLocks noChangeArrowheads="1"/>
          </p:cNvSpPr>
          <p:nvPr/>
        </p:nvSpPr>
        <p:spPr bwMode="auto">
          <a:xfrm rot="20439237">
            <a:off x="6204631" y="260387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5" name="文本框 46"/>
          <p:cNvSpPr txBox="1">
            <a:spLocks noChangeArrowheads="1"/>
          </p:cNvSpPr>
          <p:nvPr/>
        </p:nvSpPr>
        <p:spPr bwMode="auto">
          <a:xfrm rot="20439237">
            <a:off x="6552590" y="284403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6" name="文本框 47"/>
          <p:cNvSpPr txBox="1">
            <a:spLocks noChangeArrowheads="1"/>
          </p:cNvSpPr>
          <p:nvPr/>
        </p:nvSpPr>
        <p:spPr bwMode="auto">
          <a:xfrm rot="39237">
            <a:off x="7005086" y="337061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7" name="文本框 49"/>
          <p:cNvSpPr txBox="1">
            <a:spLocks noChangeArrowheads="1"/>
          </p:cNvSpPr>
          <p:nvPr/>
        </p:nvSpPr>
        <p:spPr bwMode="auto">
          <a:xfrm rot="20439237">
            <a:off x="7792100" y="293298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8" name="文本框 50"/>
          <p:cNvSpPr txBox="1">
            <a:spLocks noChangeArrowheads="1"/>
          </p:cNvSpPr>
          <p:nvPr/>
        </p:nvSpPr>
        <p:spPr bwMode="auto">
          <a:xfrm rot="20439237">
            <a:off x="7290322" y="278354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9" name="文本框 51"/>
          <p:cNvSpPr txBox="1">
            <a:spLocks noChangeArrowheads="1"/>
          </p:cNvSpPr>
          <p:nvPr/>
        </p:nvSpPr>
        <p:spPr bwMode="auto">
          <a:xfrm rot="20439237">
            <a:off x="7738339" y="374775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1" name="文本框 34"/>
          <p:cNvSpPr txBox="1">
            <a:spLocks noChangeArrowheads="1"/>
          </p:cNvSpPr>
          <p:nvPr/>
        </p:nvSpPr>
        <p:spPr bwMode="auto">
          <a:xfrm rot="8340000">
            <a:off x="3937673" y="377266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2" name="文本框 36"/>
          <p:cNvSpPr txBox="1">
            <a:spLocks noChangeArrowheads="1"/>
          </p:cNvSpPr>
          <p:nvPr/>
        </p:nvSpPr>
        <p:spPr bwMode="auto">
          <a:xfrm rot="2810103">
            <a:off x="3828655" y="255494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3" name="文本框 37"/>
          <p:cNvSpPr txBox="1">
            <a:spLocks noChangeArrowheads="1"/>
          </p:cNvSpPr>
          <p:nvPr/>
        </p:nvSpPr>
        <p:spPr bwMode="auto">
          <a:xfrm rot="4010103">
            <a:off x="3828655" y="316336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4" name="文本框 45"/>
          <p:cNvSpPr txBox="1">
            <a:spLocks noChangeArrowheads="1"/>
          </p:cNvSpPr>
          <p:nvPr/>
        </p:nvSpPr>
        <p:spPr bwMode="auto">
          <a:xfrm rot="2810103">
            <a:off x="4358806" y="258341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5" name="文本框 46"/>
          <p:cNvSpPr txBox="1">
            <a:spLocks noChangeArrowheads="1"/>
          </p:cNvSpPr>
          <p:nvPr/>
        </p:nvSpPr>
        <p:spPr bwMode="auto">
          <a:xfrm rot="2810103">
            <a:off x="4705272" y="28217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6" name="文本框 47"/>
          <p:cNvSpPr txBox="1">
            <a:spLocks noChangeArrowheads="1"/>
          </p:cNvSpPr>
          <p:nvPr/>
        </p:nvSpPr>
        <p:spPr bwMode="auto">
          <a:xfrm rot="4010103">
            <a:off x="4705272" y="343020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7" name="文本框 49"/>
          <p:cNvSpPr txBox="1">
            <a:spLocks noChangeArrowheads="1"/>
          </p:cNvSpPr>
          <p:nvPr/>
        </p:nvSpPr>
        <p:spPr bwMode="auto">
          <a:xfrm rot="20439237">
            <a:off x="6101587" y="346845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8" name="文本框 50"/>
          <p:cNvSpPr txBox="1">
            <a:spLocks noChangeArrowheads="1"/>
          </p:cNvSpPr>
          <p:nvPr/>
        </p:nvSpPr>
        <p:spPr bwMode="auto">
          <a:xfrm rot="4020000">
            <a:off x="5153287" y="356185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9" name="文本框 51"/>
          <p:cNvSpPr txBox="1">
            <a:spLocks noChangeArrowheads="1"/>
          </p:cNvSpPr>
          <p:nvPr/>
        </p:nvSpPr>
        <p:spPr bwMode="auto">
          <a:xfrm rot="20439237">
            <a:off x="5513193" y="422452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0" name="文本框 32"/>
          <p:cNvSpPr txBox="1">
            <a:spLocks noChangeArrowheads="1"/>
          </p:cNvSpPr>
          <p:nvPr/>
        </p:nvSpPr>
        <p:spPr bwMode="auto">
          <a:xfrm rot="5400000">
            <a:off x="1315285" y="422897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1" name="文本框 34"/>
          <p:cNvSpPr txBox="1">
            <a:spLocks noChangeArrowheads="1"/>
          </p:cNvSpPr>
          <p:nvPr/>
        </p:nvSpPr>
        <p:spPr bwMode="auto">
          <a:xfrm rot="8340000">
            <a:off x="2015684" y="459811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2" name="文本框 36"/>
          <p:cNvSpPr txBox="1">
            <a:spLocks noChangeArrowheads="1"/>
          </p:cNvSpPr>
          <p:nvPr/>
        </p:nvSpPr>
        <p:spPr bwMode="auto">
          <a:xfrm rot="2810103">
            <a:off x="1996270" y="367571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3" name="文本框 37"/>
          <p:cNvSpPr txBox="1">
            <a:spLocks noChangeArrowheads="1"/>
          </p:cNvSpPr>
          <p:nvPr/>
        </p:nvSpPr>
        <p:spPr bwMode="auto">
          <a:xfrm rot="5220000">
            <a:off x="2405457" y="399236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4" name="文本框 45"/>
          <p:cNvSpPr txBox="1">
            <a:spLocks noChangeArrowheads="1"/>
          </p:cNvSpPr>
          <p:nvPr/>
        </p:nvSpPr>
        <p:spPr bwMode="auto">
          <a:xfrm rot="2810103">
            <a:off x="2886327" y="368994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5" name="文本框 46"/>
          <p:cNvSpPr txBox="1">
            <a:spLocks noChangeArrowheads="1"/>
          </p:cNvSpPr>
          <p:nvPr/>
        </p:nvSpPr>
        <p:spPr bwMode="auto">
          <a:xfrm rot="4020000">
            <a:off x="903111" y="28146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6" name="文本框 47"/>
          <p:cNvSpPr txBox="1">
            <a:spLocks noChangeArrowheads="1"/>
          </p:cNvSpPr>
          <p:nvPr/>
        </p:nvSpPr>
        <p:spPr bwMode="auto">
          <a:xfrm rot="5220000">
            <a:off x="901619" y="385716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7" name="文本框 49"/>
          <p:cNvSpPr txBox="1">
            <a:spLocks noChangeArrowheads="1"/>
          </p:cNvSpPr>
          <p:nvPr/>
        </p:nvSpPr>
        <p:spPr bwMode="auto">
          <a:xfrm rot="4020000">
            <a:off x="2560769" y="480358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8" name="文本框 50"/>
          <p:cNvSpPr txBox="1">
            <a:spLocks noChangeArrowheads="1"/>
          </p:cNvSpPr>
          <p:nvPr/>
        </p:nvSpPr>
        <p:spPr bwMode="auto">
          <a:xfrm rot="4020000">
            <a:off x="3724117" y="438374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9" name="文本框 51"/>
          <p:cNvSpPr txBox="1">
            <a:spLocks noChangeArrowheads="1"/>
          </p:cNvSpPr>
          <p:nvPr/>
        </p:nvSpPr>
        <p:spPr bwMode="auto">
          <a:xfrm rot="4020000">
            <a:off x="4072075" y="462391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0" name="文本框 32"/>
          <p:cNvSpPr txBox="1">
            <a:spLocks noChangeArrowheads="1"/>
          </p:cNvSpPr>
          <p:nvPr/>
        </p:nvSpPr>
        <p:spPr bwMode="auto">
          <a:xfrm rot="20719261">
            <a:off x="729881" y="343465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1" name="文本框 34"/>
          <p:cNvSpPr txBox="1">
            <a:spLocks noChangeArrowheads="1"/>
          </p:cNvSpPr>
          <p:nvPr/>
        </p:nvSpPr>
        <p:spPr bwMode="auto">
          <a:xfrm rot="8340000">
            <a:off x="1425797" y="352182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2" name="文本框 36"/>
          <p:cNvSpPr txBox="1">
            <a:spLocks noChangeArrowheads="1"/>
          </p:cNvSpPr>
          <p:nvPr/>
        </p:nvSpPr>
        <p:spPr bwMode="auto">
          <a:xfrm rot="4020000">
            <a:off x="1814077" y="230588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3" name="文本框 37"/>
          <p:cNvSpPr txBox="1">
            <a:spLocks noChangeArrowheads="1"/>
          </p:cNvSpPr>
          <p:nvPr/>
        </p:nvSpPr>
        <p:spPr bwMode="auto">
          <a:xfrm rot="5220000">
            <a:off x="1814077" y="29143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4" name="文本框 45"/>
          <p:cNvSpPr txBox="1">
            <a:spLocks noChangeArrowheads="1"/>
          </p:cNvSpPr>
          <p:nvPr/>
        </p:nvSpPr>
        <p:spPr bwMode="auto">
          <a:xfrm rot="2810103">
            <a:off x="2339749" y="232901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5" name="文本框 46"/>
          <p:cNvSpPr txBox="1">
            <a:spLocks noChangeArrowheads="1"/>
          </p:cNvSpPr>
          <p:nvPr/>
        </p:nvSpPr>
        <p:spPr bwMode="auto">
          <a:xfrm rot="2810103">
            <a:off x="2687707" y="25691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6" name="文本框 47"/>
          <p:cNvSpPr txBox="1">
            <a:spLocks noChangeArrowheads="1"/>
          </p:cNvSpPr>
          <p:nvPr/>
        </p:nvSpPr>
        <p:spPr bwMode="auto">
          <a:xfrm rot="4010103">
            <a:off x="2435326" y="320605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7" name="文本框 49"/>
          <p:cNvSpPr txBox="1">
            <a:spLocks noChangeArrowheads="1"/>
          </p:cNvSpPr>
          <p:nvPr/>
        </p:nvSpPr>
        <p:spPr bwMode="auto">
          <a:xfrm rot="2810103">
            <a:off x="3241753" y="28217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8" name="文本框 50"/>
          <p:cNvSpPr txBox="1">
            <a:spLocks noChangeArrowheads="1"/>
          </p:cNvSpPr>
          <p:nvPr/>
        </p:nvSpPr>
        <p:spPr bwMode="auto">
          <a:xfrm rot="2810103">
            <a:off x="3134229" y="330746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9" name="文本框 51"/>
          <p:cNvSpPr txBox="1">
            <a:spLocks noChangeArrowheads="1"/>
          </p:cNvSpPr>
          <p:nvPr/>
        </p:nvSpPr>
        <p:spPr bwMode="auto">
          <a:xfrm rot="2810103">
            <a:off x="3482189" y="35476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0" name="文本框 32"/>
          <p:cNvSpPr txBox="1">
            <a:spLocks noChangeArrowheads="1"/>
          </p:cNvSpPr>
          <p:nvPr/>
        </p:nvSpPr>
        <p:spPr bwMode="auto">
          <a:xfrm rot="5400000">
            <a:off x="4711245" y="47377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1" name="文本框 34"/>
          <p:cNvSpPr txBox="1">
            <a:spLocks noChangeArrowheads="1"/>
          </p:cNvSpPr>
          <p:nvPr/>
        </p:nvSpPr>
        <p:spPr bwMode="auto">
          <a:xfrm rot="3159237">
            <a:off x="5719280" y="510512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2" name="文本框 36"/>
          <p:cNvSpPr txBox="1">
            <a:spLocks noChangeArrowheads="1"/>
          </p:cNvSpPr>
          <p:nvPr/>
        </p:nvSpPr>
        <p:spPr bwMode="auto">
          <a:xfrm rot="20439237">
            <a:off x="6113534" y="389541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3" name="文本框 37"/>
          <p:cNvSpPr txBox="1">
            <a:spLocks noChangeArrowheads="1"/>
          </p:cNvSpPr>
          <p:nvPr/>
        </p:nvSpPr>
        <p:spPr bwMode="auto">
          <a:xfrm rot="39237">
            <a:off x="6113534" y="450383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4" name="文本框 45"/>
          <p:cNvSpPr txBox="1">
            <a:spLocks noChangeArrowheads="1"/>
          </p:cNvSpPr>
          <p:nvPr/>
        </p:nvSpPr>
        <p:spPr bwMode="auto">
          <a:xfrm rot="20439237">
            <a:off x="6640700" y="392032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5" name="文本框 46"/>
          <p:cNvSpPr txBox="1">
            <a:spLocks noChangeArrowheads="1"/>
          </p:cNvSpPr>
          <p:nvPr/>
        </p:nvSpPr>
        <p:spPr bwMode="auto">
          <a:xfrm rot="20439237">
            <a:off x="6988658" y="416048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6" name="文本框 47"/>
          <p:cNvSpPr txBox="1">
            <a:spLocks noChangeArrowheads="1"/>
          </p:cNvSpPr>
          <p:nvPr/>
        </p:nvSpPr>
        <p:spPr bwMode="auto">
          <a:xfrm rot="39237">
            <a:off x="6694462" y="479736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7" name="文本框 49"/>
          <p:cNvSpPr txBox="1">
            <a:spLocks noChangeArrowheads="1"/>
          </p:cNvSpPr>
          <p:nvPr/>
        </p:nvSpPr>
        <p:spPr bwMode="auto">
          <a:xfrm rot="20439237">
            <a:off x="7478489" y="448604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8" name="文本框 50"/>
          <p:cNvSpPr txBox="1">
            <a:spLocks noChangeArrowheads="1"/>
          </p:cNvSpPr>
          <p:nvPr/>
        </p:nvSpPr>
        <p:spPr bwMode="auto">
          <a:xfrm rot="20439237">
            <a:off x="7435182" y="489876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9" name="文本框 51"/>
          <p:cNvSpPr txBox="1">
            <a:spLocks noChangeArrowheads="1"/>
          </p:cNvSpPr>
          <p:nvPr/>
        </p:nvSpPr>
        <p:spPr bwMode="auto">
          <a:xfrm rot="20439237">
            <a:off x="6624273" y="190116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grpSp>
        <p:nvGrpSpPr>
          <p:cNvPr id="12390" name="组合 27"/>
          <p:cNvGrpSpPr>
            <a:grpSpLocks/>
          </p:cNvGrpSpPr>
          <p:nvPr/>
        </p:nvGrpSpPr>
        <p:grpSpPr bwMode="auto">
          <a:xfrm>
            <a:off x="312120" y="178599"/>
            <a:ext cx="2417790" cy="768523"/>
            <a:chOff x="2747226" y="536189"/>
            <a:chExt cx="2458107" cy="604628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整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体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感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知</a:t>
              </a:r>
            </a:p>
          </p:txBody>
        </p:sp>
      </p:grpSp>
      <p:sp>
        <p:nvSpPr>
          <p:cNvPr id="12395" name="矩形 6"/>
          <p:cNvSpPr>
            <a:spLocks noChangeArrowheads="1"/>
          </p:cNvSpPr>
          <p:nvPr/>
        </p:nvSpPr>
        <p:spPr bwMode="auto">
          <a:xfrm>
            <a:off x="797470" y="1110789"/>
            <a:ext cx="5812256" cy="67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认真读课文，理清文章脉络。</a:t>
            </a:r>
            <a:endParaRPr lang="en-US" altLang="zh-CN" sz="3100" b="1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9209" y="1870413"/>
            <a:ext cx="7205584" cy="576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lIns="98970" tIns="49484" rIns="98970" bIns="4948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）叙写小时候喜欢火、光的情景。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915447" y="4343207"/>
            <a:ext cx="7214545" cy="1340274"/>
          </a:xfrm>
          <a:prstGeom prst="rect">
            <a:avLst/>
          </a:prstGeom>
          <a:solidFill>
            <a:srgbClr val="99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 defTabSz="1176981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3-12</a:t>
            </a:r>
            <a:r>
              <a:rPr lang="zh-CN" altLang="en-US" sz="3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31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抒写了“我”关于灯笼的一些记忆和联想。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55769" y="2701201"/>
            <a:ext cx="7219026" cy="1340274"/>
          </a:xfrm>
          <a:prstGeom prst="rect">
            <a:avLst/>
          </a:prstGeom>
          <a:solidFill>
            <a:srgbClr val="92D050">
              <a:alpha val="6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3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3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爱月华、繁星和灯笼，引出</a:t>
            </a:r>
            <a:r>
              <a:rPr lang="zh-CN" altLang="en-US" sz="31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“我”关于灯笼的记忆（过渡</a:t>
            </a:r>
            <a:r>
              <a:rPr lang="en-US" altLang="zh-CN" sz="31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1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8170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683568" y="1700808"/>
            <a:ext cx="7715448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300" b="1" dirty="0" smtClean="0">
                <a:latin typeface="+mn-ea"/>
                <a:ea typeface="+mn-ea"/>
                <a:cs typeface="宋体" pitchFamily="2" charset="-122"/>
              </a:rPr>
              <a:t>“</a:t>
            </a:r>
            <a:r>
              <a:rPr lang="zh-CN" altLang="en-US" sz="2300" b="1" dirty="0">
                <a:latin typeface="+mn-ea"/>
                <a:ea typeface="+mn-ea"/>
                <a:cs typeface="宋体" pitchFamily="2" charset="-122"/>
              </a:rPr>
              <a:t>虽不像扑灯蛾，爱光明而至焚身，小孩子喜欢火，喜欢亮光，却仿佛是天性。</a:t>
            </a:r>
            <a:r>
              <a:rPr lang="en-US" altLang="zh-CN" sz="2300" b="1" dirty="0">
                <a:latin typeface="+mn-ea"/>
                <a:ea typeface="+mn-ea"/>
                <a:cs typeface="宋体" pitchFamily="2" charset="-122"/>
              </a:rPr>
              <a:t>”</a:t>
            </a:r>
            <a:r>
              <a:rPr lang="zh-CN" altLang="en-US" sz="2300" b="1" dirty="0">
                <a:latin typeface="+mn-ea"/>
                <a:ea typeface="+mn-ea"/>
                <a:cs typeface="宋体" pitchFamily="2" charset="-122"/>
              </a:rPr>
              <a:t>赏析这句话。</a:t>
            </a:r>
            <a:endParaRPr lang="en-US" altLang="zh-CN" sz="2300" b="1" dirty="0">
              <a:latin typeface="+mn-ea"/>
              <a:ea typeface="+mn-ea"/>
              <a:cs typeface="宋体" pitchFamily="2" charset="-122"/>
            </a:endParaRPr>
          </a:p>
          <a:p>
            <a:pPr marL="342900" indent="-342900"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2300" b="1" dirty="0" smtClean="0">
                <a:solidFill>
                  <a:srgbClr val="0000FF"/>
                </a:solidFill>
                <a:latin typeface="+mn-ea"/>
                <a:ea typeface="+mn-ea"/>
                <a:cs typeface="宋体" pitchFamily="2" charset="-122"/>
              </a:rPr>
              <a:t>     将</a:t>
            </a:r>
            <a:r>
              <a:rPr lang="zh-CN" altLang="en-US" sz="2300" b="1" dirty="0">
                <a:solidFill>
                  <a:srgbClr val="0000FF"/>
                </a:solidFill>
                <a:latin typeface="+mn-ea"/>
                <a:ea typeface="+mn-ea"/>
                <a:cs typeface="宋体" pitchFamily="2" charset="-122"/>
              </a:rPr>
              <a:t>“飞蛾扑火”与小孩子对火的喜爱进行类比，强调了小孩子对火、亮喜欢之强烈。使内容生动形象、浅显易懂，激发了读者的阅读兴趣。</a:t>
            </a:r>
          </a:p>
        </p:txBody>
      </p:sp>
      <p:sp>
        <p:nvSpPr>
          <p:cNvPr id="3" name="矩形 2"/>
          <p:cNvSpPr/>
          <p:nvPr/>
        </p:nvSpPr>
        <p:spPr>
          <a:xfrm>
            <a:off x="3732252" y="492125"/>
            <a:ext cx="224292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精读细品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62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971600" y="1628800"/>
            <a:ext cx="763284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文章</a:t>
            </a:r>
            <a:r>
              <a:rPr lang="zh-CN" altLang="en-US" sz="2400" b="1" dirty="0">
                <a:latin typeface="+mn-ea"/>
                <a:ea typeface="+mn-ea"/>
              </a:rPr>
              <a:t>第①段叙写了小时候喜欢火、光的情景，请说说这样写的作用。</a:t>
            </a:r>
            <a:endParaRPr lang="en-US" altLang="zh-CN" sz="2400" b="1" dirty="0">
              <a:latin typeface="+mn-ea"/>
              <a:ea typeface="+mn-ea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丰富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了文章内容，增添了情趣，避免叙述的呆板和结构的单调，引起读者的阅读兴趣；引出下文，为下文叙述喜爱灯笼作铺垫。</a:t>
            </a:r>
            <a:endParaRPr lang="zh-CN" altLang="zh-CN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16394" name="Picture 11" descr="D:\我的文档\Tencent Files\923213587\FileRecv\精读品味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900" y="508000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706696" y="623371"/>
            <a:ext cx="296747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5400" b="1" dirty="0">
                <a:gradFill>
                  <a:gsLst>
                    <a:gs pos="0">
                      <a:srgbClr val="FFA260"/>
                    </a:gs>
                    <a:gs pos="25000">
                      <a:srgbClr val="FF9E55"/>
                    </a:gs>
                    <a:gs pos="50000">
                      <a:srgbClr val="F38D3A"/>
                    </a:gs>
                    <a:gs pos="75000">
                      <a:srgbClr val="FF9E55"/>
                    </a:gs>
                    <a:gs pos="100000">
                      <a:srgbClr val="FFA260"/>
                    </a:gs>
                  </a:gsLst>
                  <a:lin ang="5400000" scaled="0"/>
                </a:gradFill>
                <a:effectLst>
                  <a:outerShdw blurRad="80010" dist="40005" dir="5040000" algn="tl">
                    <a:srgbClr val="000000">
                      <a:alpha val="30000"/>
                    </a:srgbClr>
                  </a:outerShdw>
                </a:effectLst>
                <a:cs typeface="Times New Roman"/>
              </a:rPr>
              <a:t>深入探究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409907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4101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054" name="矩形 3"/>
          <p:cNvSpPr>
            <a:spLocks noChangeArrowheads="1"/>
          </p:cNvSpPr>
          <p:nvPr/>
        </p:nvSpPr>
        <p:spPr bwMode="auto">
          <a:xfrm>
            <a:off x="755576" y="1196752"/>
            <a:ext cx="45365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93725">
              <a:lnSpc>
                <a:spcPct val="150000"/>
              </a:lnSpc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欣赏着这些灯笼的美图，让我们一起走进今天这篇课文，来体会作者一些关于灯笼的情怀。</a:t>
            </a:r>
          </a:p>
        </p:txBody>
      </p:sp>
      <p:pic>
        <p:nvPicPr>
          <p:cNvPr id="4107" name="Picture 14" descr="https://timgsa.baidu.com/timg?image&amp;quality=80&amp;size=b9999_10000&amp;sec=1515150759562&amp;di=fc1bca774e60e7c4dbf0618aecb55a82&amp;imgtype=0&amp;src=http%3A%2F%2Fimg1.yiwugou.com%2Fi002%2F20121011%2Fbig_187977aeb58bb8922f8332ee333d699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913" y="1371600"/>
            <a:ext cx="2819400" cy="44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400615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2762" y="2263930"/>
            <a:ext cx="8522751" cy="1531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sz="31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    </a:t>
            </a:r>
            <a:r>
              <a:rPr lang="zh-CN" altLang="en-US" sz="3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将“灯笼”的光与“太阳”的光、“月华”“繁星”的光相提并论，强调了“我”对“灯笼”的情有独钟。</a:t>
            </a:r>
          </a:p>
        </p:txBody>
      </p:sp>
      <p:sp>
        <p:nvSpPr>
          <p:cNvPr id="8" name="矩形 7"/>
          <p:cNvSpPr/>
          <p:nvPr/>
        </p:nvSpPr>
        <p:spPr>
          <a:xfrm>
            <a:off x="392761" y="138764"/>
            <a:ext cx="7776059" cy="1149453"/>
          </a:xfrm>
          <a:prstGeom prst="rect">
            <a:avLst/>
          </a:prstGeom>
        </p:spPr>
        <p:txBody>
          <a:bodyPr lIns="98970" tIns="49484" rIns="98970" bIns="49484">
            <a:spAutoFit/>
          </a:bodyPr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zh-CN" altLang="en-US" sz="3100" b="1" dirty="0">
                <a:latin typeface="+mj-ea"/>
                <a:ea typeface="+mj-ea"/>
                <a:sym typeface="+mn-ea"/>
              </a:rPr>
              <a:t>   </a:t>
            </a:r>
            <a:r>
              <a:rPr lang="zh-CN" altLang="en-US" sz="3100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 快速读第</a:t>
            </a:r>
            <a:r>
              <a:rPr lang="en-US" altLang="zh-CN" sz="3100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2</a:t>
            </a:r>
            <a:r>
              <a:rPr lang="zh-CN" altLang="en-US" sz="3100" b="1" dirty="0"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自然段，思考：从哪些句子可以看出“我”对灯笼的喜爱？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7504" y="1302221"/>
            <a:ext cx="8808009" cy="9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/>
          <a:p>
            <a:pPr marL="494847" indent="-494847">
              <a:buClr>
                <a:srgbClr val="C00000"/>
              </a:buClr>
              <a:buSzPct val="80000"/>
              <a:buFont typeface="Wingdings" pitchFamily="2" charset="2"/>
              <a:buChar char=""/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连活活的太阳算着，一切亮光之中，我爱皎洁的月华，如沸的繁星，同一支夜晚来挑着照路的灯笼。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2761" y="3645024"/>
            <a:ext cx="8522752" cy="9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/>
          <a:p>
            <a:pPr marL="494847" indent="-494847">
              <a:buClr>
                <a:srgbClr val="C00000"/>
              </a:buClr>
              <a:buSzPct val="80000"/>
              <a:buFont typeface="Wingdings" pitchFamily="2" charset="2"/>
              <a:buChar char=""/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真的，灯笼的缘结得太多了，</a:t>
            </a:r>
            <a:r>
              <a:rPr lang="zh-CN" altLang="en-US" sz="28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记忆的网里挤着的就都是。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1521" y="4606733"/>
            <a:ext cx="8663992" cy="1531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sz="3100" b="1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   </a:t>
            </a:r>
            <a:r>
              <a:rPr lang="zh-CN" altLang="en-US" sz="3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夸张与比喻</a:t>
            </a:r>
            <a:r>
              <a:rPr lang="zh-CN" altLang="en-US" sz="3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，形象地表达出了“我”与“灯笼”之间结下的缘分之多，使表达显得形象生动，突出了“我”对灯笼的喜爱。</a:t>
            </a:r>
          </a:p>
        </p:txBody>
      </p:sp>
      <p:sp>
        <p:nvSpPr>
          <p:cNvPr id="15368" name="文本框 3"/>
          <p:cNvSpPr txBox="1">
            <a:spLocks noChangeArrowheads="1"/>
          </p:cNvSpPr>
          <p:nvPr/>
        </p:nvSpPr>
        <p:spPr bwMode="auto">
          <a:xfrm>
            <a:off x="107504" y="6160409"/>
            <a:ext cx="7632848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30000"/>
              </a:spcBef>
            </a:pPr>
            <a:r>
              <a:rPr lang="zh-CN" altLang="en-US" sz="3100" b="1" dirty="0">
                <a:latin typeface="华文行楷" pitchFamily="2" charset="-122"/>
                <a:ea typeface="华文行楷" pitchFamily="2" charset="-122"/>
              </a:rPr>
              <a:t>第一部分（</a:t>
            </a:r>
            <a:r>
              <a:rPr lang="en-US" altLang="zh-CN" sz="3100" b="1" dirty="0">
                <a:latin typeface="华文行楷" pitchFamily="2" charset="-122"/>
                <a:ea typeface="华文行楷" pitchFamily="2" charset="-122"/>
              </a:rPr>
              <a:t>1-2</a:t>
            </a:r>
            <a:r>
              <a:rPr lang="zh-CN" altLang="en-US" sz="3100" b="1" dirty="0">
                <a:latin typeface="华文行楷" pitchFamily="2" charset="-122"/>
                <a:ea typeface="华文行楷" pitchFamily="2" charset="-122"/>
              </a:rPr>
              <a:t>）总说喜爱灯笼的原因。</a:t>
            </a:r>
          </a:p>
        </p:txBody>
      </p:sp>
    </p:spTree>
    <p:extLst>
      <p:ext uri="{BB962C8B-B14F-4D97-AF65-F5344CB8AC3E}">
        <p14:creationId xmlns:p14="http://schemas.microsoft.com/office/powerpoint/2010/main" val="269139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" grpId="0"/>
      <p:bldP spid="3" grpId="0"/>
      <p:bldP spid="153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2"/>
          <p:cNvSpPr txBox="1">
            <a:spLocks noChangeArrowheads="1"/>
          </p:cNvSpPr>
          <p:nvPr/>
        </p:nvSpPr>
        <p:spPr bwMode="auto">
          <a:xfrm>
            <a:off x="4480157" y="38266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500" smtClean="0">
                <a:solidFill>
                  <a:srgbClr val="FFFFFF"/>
                </a:solidFill>
              </a:rPr>
              <a:t>状元成才路</a:t>
            </a:r>
            <a:endParaRPr lang="zh-CN" altLang="zh-CN" sz="500" smtClean="0">
              <a:solidFill>
                <a:srgbClr val="FFFFFF"/>
              </a:solidFill>
            </a:endParaRPr>
          </a:p>
        </p:txBody>
      </p:sp>
      <p:sp>
        <p:nvSpPr>
          <p:cNvPr id="17411" name="文本框 34"/>
          <p:cNvSpPr txBox="1">
            <a:spLocks noChangeArrowheads="1"/>
          </p:cNvSpPr>
          <p:nvPr/>
        </p:nvSpPr>
        <p:spPr bwMode="auto">
          <a:xfrm rot="21319903">
            <a:off x="7833914" y="237724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2" name="文本框 36"/>
          <p:cNvSpPr txBox="1">
            <a:spLocks noChangeArrowheads="1"/>
          </p:cNvSpPr>
          <p:nvPr/>
        </p:nvSpPr>
        <p:spPr bwMode="auto">
          <a:xfrm rot="16249134">
            <a:off x="5755122" y="202233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3" name="文本框 37"/>
          <p:cNvSpPr txBox="1">
            <a:spLocks noChangeArrowheads="1"/>
          </p:cNvSpPr>
          <p:nvPr/>
        </p:nvSpPr>
        <p:spPr bwMode="auto">
          <a:xfrm rot="17449134">
            <a:off x="5257825" y="248131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4" name="文本框 45"/>
          <p:cNvSpPr txBox="1">
            <a:spLocks noChangeArrowheads="1"/>
          </p:cNvSpPr>
          <p:nvPr/>
        </p:nvSpPr>
        <p:spPr bwMode="auto">
          <a:xfrm rot="16249134">
            <a:off x="6285273" y="205079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5" name="文本框 46"/>
          <p:cNvSpPr txBox="1">
            <a:spLocks noChangeArrowheads="1"/>
          </p:cNvSpPr>
          <p:nvPr/>
        </p:nvSpPr>
        <p:spPr bwMode="auto">
          <a:xfrm rot="21175089">
            <a:off x="6894576" y="231319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6" name="文本框 47"/>
          <p:cNvSpPr txBox="1">
            <a:spLocks noChangeArrowheads="1"/>
          </p:cNvSpPr>
          <p:nvPr/>
        </p:nvSpPr>
        <p:spPr bwMode="auto">
          <a:xfrm rot="17449134">
            <a:off x="7444140" y="33494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7" name="文本框 49"/>
          <p:cNvSpPr txBox="1">
            <a:spLocks noChangeArrowheads="1"/>
          </p:cNvSpPr>
          <p:nvPr/>
        </p:nvSpPr>
        <p:spPr bwMode="auto">
          <a:xfrm rot="657351">
            <a:off x="7929492" y="187912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8" name="文本框 50"/>
          <p:cNvSpPr txBox="1">
            <a:spLocks noChangeArrowheads="1"/>
          </p:cNvSpPr>
          <p:nvPr/>
        </p:nvSpPr>
        <p:spPr bwMode="auto">
          <a:xfrm rot="1480325">
            <a:off x="7199226" y="194850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19" name="文本框 51"/>
          <p:cNvSpPr txBox="1">
            <a:spLocks noChangeArrowheads="1"/>
          </p:cNvSpPr>
          <p:nvPr/>
        </p:nvSpPr>
        <p:spPr bwMode="auto">
          <a:xfrm rot="16249134">
            <a:off x="8113177" y="359140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0" name="文本框 32"/>
          <p:cNvSpPr txBox="1">
            <a:spLocks noChangeArrowheads="1"/>
          </p:cNvSpPr>
          <p:nvPr/>
        </p:nvSpPr>
        <p:spPr bwMode="auto">
          <a:xfrm>
            <a:off x="3339209" y="45382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1" name="文本框 34"/>
          <p:cNvSpPr txBox="1">
            <a:spLocks noChangeArrowheads="1"/>
          </p:cNvSpPr>
          <p:nvPr/>
        </p:nvSpPr>
        <p:spPr bwMode="auto">
          <a:xfrm rot="4149897">
            <a:off x="4443929" y="447289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2" name="文本框 36"/>
          <p:cNvSpPr txBox="1">
            <a:spLocks noChangeArrowheads="1"/>
          </p:cNvSpPr>
          <p:nvPr/>
        </p:nvSpPr>
        <p:spPr bwMode="auto">
          <a:xfrm rot="20220000">
            <a:off x="3915271" y="20125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3" name="文本框 37"/>
          <p:cNvSpPr txBox="1">
            <a:spLocks noChangeArrowheads="1"/>
          </p:cNvSpPr>
          <p:nvPr/>
        </p:nvSpPr>
        <p:spPr bwMode="auto">
          <a:xfrm rot="21420000">
            <a:off x="4131812" y="28557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4" name="文本框 45"/>
          <p:cNvSpPr txBox="1">
            <a:spLocks noChangeArrowheads="1"/>
          </p:cNvSpPr>
          <p:nvPr/>
        </p:nvSpPr>
        <p:spPr bwMode="auto">
          <a:xfrm rot="20220000">
            <a:off x="4442437" y="203745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5" name="文本框 46"/>
          <p:cNvSpPr txBox="1">
            <a:spLocks noChangeArrowheads="1"/>
          </p:cNvSpPr>
          <p:nvPr/>
        </p:nvSpPr>
        <p:spPr bwMode="auto">
          <a:xfrm rot="20220000">
            <a:off x="4790395" y="22776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6" name="文本框 47"/>
          <p:cNvSpPr txBox="1">
            <a:spLocks noChangeArrowheads="1"/>
          </p:cNvSpPr>
          <p:nvPr/>
        </p:nvSpPr>
        <p:spPr bwMode="auto">
          <a:xfrm rot="21420000">
            <a:off x="5009924" y="305859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7" name="文本框 49"/>
          <p:cNvSpPr txBox="1">
            <a:spLocks noChangeArrowheads="1"/>
          </p:cNvSpPr>
          <p:nvPr/>
        </p:nvSpPr>
        <p:spPr bwMode="auto">
          <a:xfrm rot="16249134">
            <a:off x="6180736" y="29153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8" name="文本框 50"/>
          <p:cNvSpPr txBox="1">
            <a:spLocks noChangeArrowheads="1"/>
          </p:cNvSpPr>
          <p:nvPr/>
        </p:nvSpPr>
        <p:spPr bwMode="auto">
          <a:xfrm rot="21429897">
            <a:off x="5504233" y="345708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29" name="文本框 51"/>
          <p:cNvSpPr txBox="1">
            <a:spLocks noChangeArrowheads="1"/>
          </p:cNvSpPr>
          <p:nvPr/>
        </p:nvSpPr>
        <p:spPr bwMode="auto">
          <a:xfrm rot="16249134">
            <a:off x="5740188" y="43955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0" name="文本框 32"/>
          <p:cNvSpPr txBox="1">
            <a:spLocks noChangeArrowheads="1"/>
          </p:cNvSpPr>
          <p:nvPr/>
        </p:nvSpPr>
        <p:spPr bwMode="auto">
          <a:xfrm rot="1209897">
            <a:off x="1315287" y="48962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1" name="文本框 34"/>
          <p:cNvSpPr txBox="1">
            <a:spLocks noChangeArrowheads="1"/>
          </p:cNvSpPr>
          <p:nvPr/>
        </p:nvSpPr>
        <p:spPr bwMode="auto">
          <a:xfrm rot="4149897">
            <a:off x="2260600" y="442396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2" name="文本框 36"/>
          <p:cNvSpPr txBox="1">
            <a:spLocks noChangeArrowheads="1"/>
          </p:cNvSpPr>
          <p:nvPr/>
        </p:nvSpPr>
        <p:spPr bwMode="auto">
          <a:xfrm rot="20220000">
            <a:off x="1755836" y="417224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3" name="文本框 37"/>
          <p:cNvSpPr txBox="1">
            <a:spLocks noChangeArrowheads="1"/>
          </p:cNvSpPr>
          <p:nvPr/>
        </p:nvSpPr>
        <p:spPr bwMode="auto">
          <a:xfrm rot="1029897">
            <a:off x="2584666" y="36403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4" name="文本框 45"/>
          <p:cNvSpPr txBox="1">
            <a:spLocks noChangeArrowheads="1"/>
          </p:cNvSpPr>
          <p:nvPr/>
        </p:nvSpPr>
        <p:spPr bwMode="auto">
          <a:xfrm rot="20220000">
            <a:off x="3220847" y="407973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5" name="文本框 46"/>
          <p:cNvSpPr txBox="1">
            <a:spLocks noChangeArrowheads="1"/>
          </p:cNvSpPr>
          <p:nvPr/>
        </p:nvSpPr>
        <p:spPr bwMode="auto">
          <a:xfrm rot="21429897">
            <a:off x="986743" y="226872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6" name="文本框 47"/>
          <p:cNvSpPr txBox="1">
            <a:spLocks noChangeArrowheads="1"/>
          </p:cNvSpPr>
          <p:nvPr/>
        </p:nvSpPr>
        <p:spPr bwMode="auto">
          <a:xfrm rot="1029897">
            <a:off x="1025571" y="436437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7" name="文本框 49"/>
          <p:cNvSpPr txBox="1">
            <a:spLocks noChangeArrowheads="1"/>
          </p:cNvSpPr>
          <p:nvPr/>
        </p:nvSpPr>
        <p:spPr bwMode="auto">
          <a:xfrm rot="21429897">
            <a:off x="3077483" y="485359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8" name="文本框 50"/>
          <p:cNvSpPr txBox="1">
            <a:spLocks noChangeArrowheads="1"/>
          </p:cNvSpPr>
          <p:nvPr/>
        </p:nvSpPr>
        <p:spPr bwMode="auto">
          <a:xfrm rot="21429897">
            <a:off x="4157200" y="41064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39" name="文本框 51"/>
          <p:cNvSpPr txBox="1">
            <a:spLocks noChangeArrowheads="1"/>
          </p:cNvSpPr>
          <p:nvPr/>
        </p:nvSpPr>
        <p:spPr bwMode="auto">
          <a:xfrm rot="21429897">
            <a:off x="4314006" y="495677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0" name="文本框 36"/>
          <p:cNvSpPr txBox="1">
            <a:spLocks noChangeArrowheads="1"/>
          </p:cNvSpPr>
          <p:nvPr/>
        </p:nvSpPr>
        <p:spPr bwMode="auto">
          <a:xfrm rot="16529158">
            <a:off x="544698" y="283533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1" name="文本框 37"/>
          <p:cNvSpPr txBox="1">
            <a:spLocks noChangeArrowheads="1"/>
          </p:cNvSpPr>
          <p:nvPr/>
        </p:nvSpPr>
        <p:spPr bwMode="auto">
          <a:xfrm rot="4149897">
            <a:off x="1504946" y="297142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2" name="文本框 36"/>
          <p:cNvSpPr txBox="1">
            <a:spLocks noChangeArrowheads="1"/>
          </p:cNvSpPr>
          <p:nvPr/>
        </p:nvSpPr>
        <p:spPr bwMode="auto">
          <a:xfrm rot="21429897">
            <a:off x="549181" y="205168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3" name="文本框 37"/>
          <p:cNvSpPr txBox="1">
            <a:spLocks noChangeArrowheads="1"/>
          </p:cNvSpPr>
          <p:nvPr/>
        </p:nvSpPr>
        <p:spPr bwMode="auto">
          <a:xfrm rot="1029897">
            <a:off x="1504946" y="24412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4" name="文本框 45"/>
          <p:cNvSpPr txBox="1">
            <a:spLocks noChangeArrowheads="1"/>
          </p:cNvSpPr>
          <p:nvPr/>
        </p:nvSpPr>
        <p:spPr bwMode="auto">
          <a:xfrm rot="20220000">
            <a:off x="2238200" y="18382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5" name="文本框 46"/>
          <p:cNvSpPr txBox="1">
            <a:spLocks noChangeArrowheads="1"/>
          </p:cNvSpPr>
          <p:nvPr/>
        </p:nvSpPr>
        <p:spPr bwMode="auto">
          <a:xfrm rot="20220000">
            <a:off x="2774324" y="202856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6" name="文本框 47"/>
          <p:cNvSpPr txBox="1">
            <a:spLocks noChangeArrowheads="1"/>
          </p:cNvSpPr>
          <p:nvPr/>
        </p:nvSpPr>
        <p:spPr bwMode="auto">
          <a:xfrm rot="21420000">
            <a:off x="2518956" y="26601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7" name="文本框 49"/>
          <p:cNvSpPr txBox="1">
            <a:spLocks noChangeArrowheads="1"/>
          </p:cNvSpPr>
          <p:nvPr/>
        </p:nvSpPr>
        <p:spPr bwMode="auto">
          <a:xfrm rot="20220000">
            <a:off x="3328370" y="22776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8" name="文本框 50"/>
          <p:cNvSpPr txBox="1">
            <a:spLocks noChangeArrowheads="1"/>
          </p:cNvSpPr>
          <p:nvPr/>
        </p:nvSpPr>
        <p:spPr bwMode="auto">
          <a:xfrm rot="20220000">
            <a:off x="2926650" y="292872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49" name="文本框 51"/>
          <p:cNvSpPr txBox="1">
            <a:spLocks noChangeArrowheads="1"/>
          </p:cNvSpPr>
          <p:nvPr/>
        </p:nvSpPr>
        <p:spPr bwMode="auto">
          <a:xfrm rot="20220000">
            <a:off x="3524005" y="30817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0" name="文本框 32"/>
          <p:cNvSpPr txBox="1">
            <a:spLocks noChangeArrowheads="1"/>
          </p:cNvSpPr>
          <p:nvPr/>
        </p:nvSpPr>
        <p:spPr bwMode="auto">
          <a:xfrm rot="1209897">
            <a:off x="5057711" y="451914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1" name="文本框 34"/>
          <p:cNvSpPr txBox="1">
            <a:spLocks noChangeArrowheads="1"/>
          </p:cNvSpPr>
          <p:nvPr/>
        </p:nvSpPr>
        <p:spPr bwMode="auto">
          <a:xfrm rot="20569134">
            <a:off x="6185217" y="491763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2" name="文本框 36"/>
          <p:cNvSpPr txBox="1">
            <a:spLocks noChangeArrowheads="1"/>
          </p:cNvSpPr>
          <p:nvPr/>
        </p:nvSpPr>
        <p:spPr bwMode="auto">
          <a:xfrm rot="368503">
            <a:off x="5677466" y="37577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3" name="文本框 37"/>
          <p:cNvSpPr txBox="1">
            <a:spLocks noChangeArrowheads="1"/>
          </p:cNvSpPr>
          <p:nvPr/>
        </p:nvSpPr>
        <p:spPr bwMode="auto">
          <a:xfrm rot="829244">
            <a:off x="5217503" y="500658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4" name="文本框 45"/>
          <p:cNvSpPr txBox="1">
            <a:spLocks noChangeArrowheads="1"/>
          </p:cNvSpPr>
          <p:nvPr/>
        </p:nvSpPr>
        <p:spPr bwMode="auto">
          <a:xfrm rot="17097278">
            <a:off x="6618298" y="33494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5" name="文本框 46"/>
          <p:cNvSpPr txBox="1">
            <a:spLocks noChangeArrowheads="1"/>
          </p:cNvSpPr>
          <p:nvPr/>
        </p:nvSpPr>
        <p:spPr bwMode="auto">
          <a:xfrm rot="2702238">
            <a:off x="7363497" y="39827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6" name="文本框 47"/>
          <p:cNvSpPr txBox="1">
            <a:spLocks noChangeArrowheads="1"/>
          </p:cNvSpPr>
          <p:nvPr/>
        </p:nvSpPr>
        <p:spPr bwMode="auto">
          <a:xfrm rot="18143362">
            <a:off x="6586937" y="436348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7" name="文本框 53"/>
          <p:cNvSpPr txBox="1">
            <a:spLocks noChangeArrowheads="1"/>
          </p:cNvSpPr>
          <p:nvPr/>
        </p:nvSpPr>
        <p:spPr bwMode="auto">
          <a:xfrm rot="18419577">
            <a:off x="7871248" y="421048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8" name="文本框 54"/>
          <p:cNvSpPr txBox="1">
            <a:spLocks noChangeArrowheads="1"/>
          </p:cNvSpPr>
          <p:nvPr/>
        </p:nvSpPr>
        <p:spPr bwMode="auto">
          <a:xfrm rot="17959444">
            <a:off x="7052873" y="45734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59" name="文本框 55"/>
          <p:cNvSpPr txBox="1">
            <a:spLocks noChangeArrowheads="1"/>
          </p:cNvSpPr>
          <p:nvPr/>
        </p:nvSpPr>
        <p:spPr bwMode="auto">
          <a:xfrm rot="1549510">
            <a:off x="7799567" y="324538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0" name="文本框 32"/>
          <p:cNvSpPr txBox="1">
            <a:spLocks noChangeArrowheads="1"/>
          </p:cNvSpPr>
          <p:nvPr/>
        </p:nvSpPr>
        <p:spPr bwMode="auto">
          <a:xfrm rot="4190103">
            <a:off x="4278162" y="336013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1" name="文本框 34"/>
          <p:cNvSpPr txBox="1">
            <a:spLocks noChangeArrowheads="1"/>
          </p:cNvSpPr>
          <p:nvPr/>
        </p:nvSpPr>
        <p:spPr bwMode="auto">
          <a:xfrm rot="8340000">
            <a:off x="4877011" y="407083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2" name="文本框 36"/>
          <p:cNvSpPr txBox="1">
            <a:spLocks noChangeArrowheads="1"/>
          </p:cNvSpPr>
          <p:nvPr/>
        </p:nvSpPr>
        <p:spPr bwMode="auto">
          <a:xfrm rot="20439237">
            <a:off x="5677466" y="25160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3" name="文本框 37"/>
          <p:cNvSpPr txBox="1">
            <a:spLocks noChangeArrowheads="1"/>
          </p:cNvSpPr>
          <p:nvPr/>
        </p:nvSpPr>
        <p:spPr bwMode="auto">
          <a:xfrm rot="39237">
            <a:off x="5560981" y="31012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4" name="文本框 45"/>
          <p:cNvSpPr txBox="1">
            <a:spLocks noChangeArrowheads="1"/>
          </p:cNvSpPr>
          <p:nvPr/>
        </p:nvSpPr>
        <p:spPr bwMode="auto">
          <a:xfrm rot="20439237">
            <a:off x="6204631" y="254090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5" name="文本框 46"/>
          <p:cNvSpPr txBox="1">
            <a:spLocks noChangeArrowheads="1"/>
          </p:cNvSpPr>
          <p:nvPr/>
        </p:nvSpPr>
        <p:spPr bwMode="auto">
          <a:xfrm rot="20439237">
            <a:off x="6552590" y="278107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6" name="文本框 47"/>
          <p:cNvSpPr txBox="1">
            <a:spLocks noChangeArrowheads="1"/>
          </p:cNvSpPr>
          <p:nvPr/>
        </p:nvSpPr>
        <p:spPr bwMode="auto">
          <a:xfrm rot="39237">
            <a:off x="7005086" y="330765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7" name="文本框 49"/>
          <p:cNvSpPr txBox="1">
            <a:spLocks noChangeArrowheads="1"/>
          </p:cNvSpPr>
          <p:nvPr/>
        </p:nvSpPr>
        <p:spPr bwMode="auto">
          <a:xfrm rot="20439237">
            <a:off x="7792100" y="287002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8" name="文本框 50"/>
          <p:cNvSpPr txBox="1">
            <a:spLocks noChangeArrowheads="1"/>
          </p:cNvSpPr>
          <p:nvPr/>
        </p:nvSpPr>
        <p:spPr bwMode="auto">
          <a:xfrm rot="20439237">
            <a:off x="7290322" y="27205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69" name="文本框 51"/>
          <p:cNvSpPr txBox="1">
            <a:spLocks noChangeArrowheads="1"/>
          </p:cNvSpPr>
          <p:nvPr/>
        </p:nvSpPr>
        <p:spPr bwMode="auto">
          <a:xfrm rot="20439237">
            <a:off x="7738339" y="36847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0" name="文本框 32"/>
          <p:cNvSpPr txBox="1">
            <a:spLocks noChangeArrowheads="1"/>
          </p:cNvSpPr>
          <p:nvPr/>
        </p:nvSpPr>
        <p:spPr bwMode="auto">
          <a:xfrm rot="4190103">
            <a:off x="2844513" y="42923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1" name="文本框 34"/>
          <p:cNvSpPr txBox="1">
            <a:spLocks noChangeArrowheads="1"/>
          </p:cNvSpPr>
          <p:nvPr/>
        </p:nvSpPr>
        <p:spPr bwMode="auto">
          <a:xfrm rot="8340000">
            <a:off x="3937673" y="37097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2" name="文本框 36"/>
          <p:cNvSpPr txBox="1">
            <a:spLocks noChangeArrowheads="1"/>
          </p:cNvSpPr>
          <p:nvPr/>
        </p:nvSpPr>
        <p:spPr bwMode="auto">
          <a:xfrm rot="2810103">
            <a:off x="3828655" y="24919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3" name="文本框 37"/>
          <p:cNvSpPr txBox="1">
            <a:spLocks noChangeArrowheads="1"/>
          </p:cNvSpPr>
          <p:nvPr/>
        </p:nvSpPr>
        <p:spPr bwMode="auto">
          <a:xfrm rot="4010103">
            <a:off x="3828655" y="31004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4" name="文本框 45"/>
          <p:cNvSpPr txBox="1">
            <a:spLocks noChangeArrowheads="1"/>
          </p:cNvSpPr>
          <p:nvPr/>
        </p:nvSpPr>
        <p:spPr bwMode="auto">
          <a:xfrm rot="2810103">
            <a:off x="4358806" y="25204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5" name="文本框 46"/>
          <p:cNvSpPr txBox="1">
            <a:spLocks noChangeArrowheads="1"/>
          </p:cNvSpPr>
          <p:nvPr/>
        </p:nvSpPr>
        <p:spPr bwMode="auto">
          <a:xfrm rot="2810103">
            <a:off x="4705272" y="27588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6" name="文本框 47"/>
          <p:cNvSpPr txBox="1">
            <a:spLocks noChangeArrowheads="1"/>
          </p:cNvSpPr>
          <p:nvPr/>
        </p:nvSpPr>
        <p:spPr bwMode="auto">
          <a:xfrm rot="4010103">
            <a:off x="4705272" y="336724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7" name="文本框 49"/>
          <p:cNvSpPr txBox="1">
            <a:spLocks noChangeArrowheads="1"/>
          </p:cNvSpPr>
          <p:nvPr/>
        </p:nvSpPr>
        <p:spPr bwMode="auto">
          <a:xfrm rot="20439237">
            <a:off x="6101587" y="340549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8" name="文本框 50"/>
          <p:cNvSpPr txBox="1">
            <a:spLocks noChangeArrowheads="1"/>
          </p:cNvSpPr>
          <p:nvPr/>
        </p:nvSpPr>
        <p:spPr bwMode="auto">
          <a:xfrm rot="4020000">
            <a:off x="5153287" y="349889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79" name="文本框 51"/>
          <p:cNvSpPr txBox="1">
            <a:spLocks noChangeArrowheads="1"/>
          </p:cNvSpPr>
          <p:nvPr/>
        </p:nvSpPr>
        <p:spPr bwMode="auto">
          <a:xfrm rot="20439237">
            <a:off x="5513193" y="41615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0" name="文本框 32"/>
          <p:cNvSpPr txBox="1">
            <a:spLocks noChangeArrowheads="1"/>
          </p:cNvSpPr>
          <p:nvPr/>
        </p:nvSpPr>
        <p:spPr bwMode="auto">
          <a:xfrm rot="5400000">
            <a:off x="1315285" y="416601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1" name="文本框 34"/>
          <p:cNvSpPr txBox="1">
            <a:spLocks noChangeArrowheads="1"/>
          </p:cNvSpPr>
          <p:nvPr/>
        </p:nvSpPr>
        <p:spPr bwMode="auto">
          <a:xfrm rot="8340000">
            <a:off x="2015684" y="453515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2" name="文本框 36"/>
          <p:cNvSpPr txBox="1">
            <a:spLocks noChangeArrowheads="1"/>
          </p:cNvSpPr>
          <p:nvPr/>
        </p:nvSpPr>
        <p:spPr bwMode="auto">
          <a:xfrm rot="2810103">
            <a:off x="1996270" y="36127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3" name="文本框 37"/>
          <p:cNvSpPr txBox="1">
            <a:spLocks noChangeArrowheads="1"/>
          </p:cNvSpPr>
          <p:nvPr/>
        </p:nvSpPr>
        <p:spPr bwMode="auto">
          <a:xfrm rot="5220000">
            <a:off x="2405457" y="39294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4" name="文本框 45"/>
          <p:cNvSpPr txBox="1">
            <a:spLocks noChangeArrowheads="1"/>
          </p:cNvSpPr>
          <p:nvPr/>
        </p:nvSpPr>
        <p:spPr bwMode="auto">
          <a:xfrm rot="2810103">
            <a:off x="2886327" y="362698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5" name="文本框 46"/>
          <p:cNvSpPr txBox="1">
            <a:spLocks noChangeArrowheads="1"/>
          </p:cNvSpPr>
          <p:nvPr/>
        </p:nvSpPr>
        <p:spPr bwMode="auto">
          <a:xfrm rot="4020000">
            <a:off x="903111" y="275171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6" name="文本框 47"/>
          <p:cNvSpPr txBox="1">
            <a:spLocks noChangeArrowheads="1"/>
          </p:cNvSpPr>
          <p:nvPr/>
        </p:nvSpPr>
        <p:spPr bwMode="auto">
          <a:xfrm rot="5220000">
            <a:off x="901619" y="379420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7" name="文本框 49"/>
          <p:cNvSpPr txBox="1">
            <a:spLocks noChangeArrowheads="1"/>
          </p:cNvSpPr>
          <p:nvPr/>
        </p:nvSpPr>
        <p:spPr bwMode="auto">
          <a:xfrm rot="4020000">
            <a:off x="2560769" y="474062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8" name="文本框 50"/>
          <p:cNvSpPr txBox="1">
            <a:spLocks noChangeArrowheads="1"/>
          </p:cNvSpPr>
          <p:nvPr/>
        </p:nvSpPr>
        <p:spPr bwMode="auto">
          <a:xfrm rot="4020000">
            <a:off x="3724117" y="432078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89" name="文本框 51"/>
          <p:cNvSpPr txBox="1">
            <a:spLocks noChangeArrowheads="1"/>
          </p:cNvSpPr>
          <p:nvPr/>
        </p:nvSpPr>
        <p:spPr bwMode="auto">
          <a:xfrm rot="4020000">
            <a:off x="4072075" y="45609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0" name="文本框 32"/>
          <p:cNvSpPr txBox="1">
            <a:spLocks noChangeArrowheads="1"/>
          </p:cNvSpPr>
          <p:nvPr/>
        </p:nvSpPr>
        <p:spPr bwMode="auto">
          <a:xfrm rot="20719261">
            <a:off x="729881" y="337169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1" name="文本框 34"/>
          <p:cNvSpPr txBox="1">
            <a:spLocks noChangeArrowheads="1"/>
          </p:cNvSpPr>
          <p:nvPr/>
        </p:nvSpPr>
        <p:spPr bwMode="auto">
          <a:xfrm rot="8340000">
            <a:off x="1425797" y="34588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2" name="文本框 36"/>
          <p:cNvSpPr txBox="1">
            <a:spLocks noChangeArrowheads="1"/>
          </p:cNvSpPr>
          <p:nvPr/>
        </p:nvSpPr>
        <p:spPr bwMode="auto">
          <a:xfrm rot="4020000">
            <a:off x="1814077" y="224292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3" name="文本框 37"/>
          <p:cNvSpPr txBox="1">
            <a:spLocks noChangeArrowheads="1"/>
          </p:cNvSpPr>
          <p:nvPr/>
        </p:nvSpPr>
        <p:spPr bwMode="auto">
          <a:xfrm rot="5220000">
            <a:off x="1814077" y="285134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4" name="文本框 45"/>
          <p:cNvSpPr txBox="1">
            <a:spLocks noChangeArrowheads="1"/>
          </p:cNvSpPr>
          <p:nvPr/>
        </p:nvSpPr>
        <p:spPr bwMode="auto">
          <a:xfrm rot="2810103">
            <a:off x="2339749" y="226605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5" name="文本框 46"/>
          <p:cNvSpPr txBox="1">
            <a:spLocks noChangeArrowheads="1"/>
          </p:cNvSpPr>
          <p:nvPr/>
        </p:nvSpPr>
        <p:spPr bwMode="auto">
          <a:xfrm rot="2810103">
            <a:off x="2687707" y="250621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6" name="文本框 47"/>
          <p:cNvSpPr txBox="1">
            <a:spLocks noChangeArrowheads="1"/>
          </p:cNvSpPr>
          <p:nvPr/>
        </p:nvSpPr>
        <p:spPr bwMode="auto">
          <a:xfrm rot="4010103">
            <a:off x="2435326" y="31430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7" name="文本框 49"/>
          <p:cNvSpPr txBox="1">
            <a:spLocks noChangeArrowheads="1"/>
          </p:cNvSpPr>
          <p:nvPr/>
        </p:nvSpPr>
        <p:spPr bwMode="auto">
          <a:xfrm rot="2810103">
            <a:off x="3241753" y="27588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8" name="文本框 50"/>
          <p:cNvSpPr txBox="1">
            <a:spLocks noChangeArrowheads="1"/>
          </p:cNvSpPr>
          <p:nvPr/>
        </p:nvSpPr>
        <p:spPr bwMode="auto">
          <a:xfrm rot="2810103">
            <a:off x="3134229" y="324449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499" name="文本框 51"/>
          <p:cNvSpPr txBox="1">
            <a:spLocks noChangeArrowheads="1"/>
          </p:cNvSpPr>
          <p:nvPr/>
        </p:nvSpPr>
        <p:spPr bwMode="auto">
          <a:xfrm rot="2810103">
            <a:off x="3482189" y="348466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0" name="文本框 32"/>
          <p:cNvSpPr txBox="1">
            <a:spLocks noChangeArrowheads="1"/>
          </p:cNvSpPr>
          <p:nvPr/>
        </p:nvSpPr>
        <p:spPr bwMode="auto">
          <a:xfrm rot="5400000">
            <a:off x="4711245" y="467480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1" name="文本框 34"/>
          <p:cNvSpPr txBox="1">
            <a:spLocks noChangeArrowheads="1"/>
          </p:cNvSpPr>
          <p:nvPr/>
        </p:nvSpPr>
        <p:spPr bwMode="auto">
          <a:xfrm rot="3159237">
            <a:off x="5719280" y="50421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2" name="文本框 36"/>
          <p:cNvSpPr txBox="1">
            <a:spLocks noChangeArrowheads="1"/>
          </p:cNvSpPr>
          <p:nvPr/>
        </p:nvSpPr>
        <p:spPr bwMode="auto">
          <a:xfrm rot="20439237">
            <a:off x="6113534" y="383245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3" name="文本框 37"/>
          <p:cNvSpPr txBox="1">
            <a:spLocks noChangeArrowheads="1"/>
          </p:cNvSpPr>
          <p:nvPr/>
        </p:nvSpPr>
        <p:spPr bwMode="auto">
          <a:xfrm rot="39237">
            <a:off x="6113534" y="444086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4" name="文本框 45"/>
          <p:cNvSpPr txBox="1">
            <a:spLocks noChangeArrowheads="1"/>
          </p:cNvSpPr>
          <p:nvPr/>
        </p:nvSpPr>
        <p:spPr bwMode="auto">
          <a:xfrm rot="20439237">
            <a:off x="6640700" y="385736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5" name="文本框 46"/>
          <p:cNvSpPr txBox="1">
            <a:spLocks noChangeArrowheads="1"/>
          </p:cNvSpPr>
          <p:nvPr/>
        </p:nvSpPr>
        <p:spPr bwMode="auto">
          <a:xfrm rot="20439237">
            <a:off x="6988658" y="409752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6" name="文本框 47"/>
          <p:cNvSpPr txBox="1">
            <a:spLocks noChangeArrowheads="1"/>
          </p:cNvSpPr>
          <p:nvPr/>
        </p:nvSpPr>
        <p:spPr bwMode="auto">
          <a:xfrm rot="39237">
            <a:off x="6694462" y="47344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7" name="文本框 49"/>
          <p:cNvSpPr txBox="1">
            <a:spLocks noChangeArrowheads="1"/>
          </p:cNvSpPr>
          <p:nvPr/>
        </p:nvSpPr>
        <p:spPr bwMode="auto">
          <a:xfrm rot="20439237">
            <a:off x="7478489" y="44230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8" name="文本框 50"/>
          <p:cNvSpPr txBox="1">
            <a:spLocks noChangeArrowheads="1"/>
          </p:cNvSpPr>
          <p:nvPr/>
        </p:nvSpPr>
        <p:spPr bwMode="auto">
          <a:xfrm rot="20439237">
            <a:off x="7435182" y="48358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7509" name="文本框 51"/>
          <p:cNvSpPr txBox="1">
            <a:spLocks noChangeArrowheads="1"/>
          </p:cNvSpPr>
          <p:nvPr/>
        </p:nvSpPr>
        <p:spPr bwMode="auto">
          <a:xfrm rot="20439237">
            <a:off x="6624273" y="18382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" name="矩形 4"/>
          <p:cNvSpPr/>
          <p:nvPr/>
        </p:nvSpPr>
        <p:spPr>
          <a:xfrm>
            <a:off x="395536" y="167913"/>
            <a:ext cx="8140003" cy="1244863"/>
          </a:xfrm>
          <a:prstGeom prst="rect">
            <a:avLst/>
          </a:prstGeom>
        </p:spPr>
        <p:txBody>
          <a:bodyPr wrap="square" lIns="98970" tIns="49484" rIns="98970" bIns="49484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00" b="1" dirty="0">
                <a:solidFill>
                  <a:prstClr val="black"/>
                </a:solidFill>
                <a:latin typeface="黑体"/>
                <a:ea typeface="黑体"/>
                <a:sym typeface="+mn-ea"/>
              </a:rPr>
              <a:t>    </a:t>
            </a:r>
            <a:r>
              <a:rPr lang="zh-CN" altLang="en-US" sz="3100" b="1" dirty="0">
                <a:solidFill>
                  <a:prstClr val="black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自由读</a:t>
            </a:r>
            <a:r>
              <a:rPr lang="en-US" altLang="zh-CN" sz="3100" b="1" dirty="0">
                <a:solidFill>
                  <a:prstClr val="black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3-10</a:t>
            </a:r>
            <a:r>
              <a:rPr lang="zh-CN" altLang="en-US" sz="3100" b="1" dirty="0">
                <a:solidFill>
                  <a:prstClr val="black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自然段，分组讨论：这几段写了关于灯笼的哪些事？为什么要回忆这几件事？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0" y="1507073"/>
            <a:ext cx="8964488" cy="410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）挑着灯笼接祖父，听祖父讲进京赶考的掌故。</a:t>
            </a:r>
            <a:endParaRPr lang="en-US" altLang="zh-CN" sz="3100" b="1" dirty="0" smtClean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）接过母亲递给的纱灯上下灯学；</a:t>
            </a:r>
            <a:endParaRPr lang="en-US" altLang="zh-CN" sz="3100" b="1" dirty="0" smtClean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）乡俗还愿时，村口红灯高照；</a:t>
            </a:r>
            <a:endParaRPr lang="en-US" altLang="zh-CN" sz="3100" b="1" dirty="0" smtClean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）跟着龙灯跑个半夜，伴着小灯入梦；</a:t>
            </a:r>
            <a:endParaRPr lang="en-US" altLang="zh-CN" sz="3100" b="1" dirty="0" smtClean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）族姊远嫁，宅第红灯高挂；</a:t>
            </a:r>
            <a:endParaRPr lang="en-US" altLang="zh-CN" sz="3100" b="1" dirty="0" smtClean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）在纱灯上描红；</a:t>
            </a:r>
            <a:endParaRPr lang="en-US" altLang="zh-CN" sz="3100" b="1" dirty="0" smtClean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）想象宫灯的样子和宫灯下的景象。</a:t>
            </a:r>
          </a:p>
        </p:txBody>
      </p:sp>
      <p:sp>
        <p:nvSpPr>
          <p:cNvPr id="4" name="矩形 3"/>
          <p:cNvSpPr/>
          <p:nvPr/>
        </p:nvSpPr>
        <p:spPr>
          <a:xfrm>
            <a:off x="545125" y="5698759"/>
            <a:ext cx="7916907" cy="576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8970" tIns="49484" rIns="98970" bIns="49484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100" b="1" kern="100" dirty="0">
                <a:solidFill>
                  <a:srgbClr val="FF0000"/>
                </a:solidFill>
                <a:latin typeface="黑体"/>
                <a:ea typeface="黑体"/>
                <a:cs typeface="Times New Roman" panose="02020603050405020304" pitchFamily="18" charset="0"/>
                <a:sym typeface="+mn-ea"/>
              </a:rPr>
              <a:t>怀恋</a:t>
            </a:r>
            <a:r>
              <a:rPr lang="zh-CN" altLang="en-US" sz="3100" b="1" kern="100" dirty="0">
                <a:solidFill>
                  <a:srgbClr val="FF0000"/>
                </a:solidFill>
                <a:latin typeface="黑体"/>
                <a:ea typeface="黑体"/>
                <a:cs typeface="Times New Roman" panose="02020603050405020304" pitchFamily="18" charset="0"/>
                <a:sym typeface="+mn-ea"/>
              </a:rPr>
              <a:t>过往，表明灯笼对“我”的意义重大。</a:t>
            </a:r>
            <a:endParaRPr lang="zh-CN" altLang="en-US" sz="5200" b="1" dirty="0">
              <a:solidFill>
                <a:prstClr val="black"/>
              </a:solidFill>
              <a:latin typeface="黑体"/>
              <a:ea typeface="黑体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1552" y="6605386"/>
            <a:ext cx="609300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970" tIns="49484" rIns="98970" bIns="49484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noProof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0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12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charRg st="67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charRg st="83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80870" y="7116"/>
            <a:ext cx="7801446" cy="1054042"/>
          </a:xfrm>
          <a:prstGeom prst="rect">
            <a:avLst/>
          </a:prstGeom>
        </p:spPr>
        <p:txBody>
          <a:bodyPr lIns="98970" tIns="49484" rIns="98970" bIns="4948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00" b="1" dirty="0">
                <a:solidFill>
                  <a:prstClr val="black"/>
                </a:solidFill>
                <a:latin typeface="黑体"/>
                <a:ea typeface="黑体"/>
                <a:sym typeface="+mn-ea"/>
              </a:rPr>
              <a:t>   </a:t>
            </a:r>
            <a:r>
              <a:rPr lang="zh-CN" altLang="en-US" sz="3100" b="1" dirty="0">
                <a:solidFill>
                  <a:prstClr val="black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 结合</a:t>
            </a:r>
            <a:r>
              <a:rPr lang="en-US" altLang="zh-CN" sz="3100" b="1" dirty="0">
                <a:solidFill>
                  <a:prstClr val="black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3-10</a:t>
            </a:r>
            <a:r>
              <a:rPr lang="zh-CN" altLang="en-US" sz="3100" b="1" dirty="0">
                <a:solidFill>
                  <a:prstClr val="black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自然段中的相关语句说一说：灯笼有着怎样的意义？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0870" y="973107"/>
            <a:ext cx="7801446" cy="105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 marL="494847" indent="-494847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zh-CN" altLang="en-US" sz="31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村犬遥遥向灯笼吠了</a:t>
            </a:r>
            <a:r>
              <a:rPr lang="en-US" altLang="zh-CN" sz="31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1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那种熙熙然庭院的静穆，是一辈子思慕着的。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1552" y="6605386"/>
            <a:ext cx="609300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970" tIns="49484" rIns="98970" bIns="49484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80871" y="2894416"/>
            <a:ext cx="7563998" cy="1531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 marL="494847" indent="-494847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zh-CN" altLang="en-US" sz="31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母亲给留着的消夜食品便都是在亲手接过了灯笼去后递给自己的</a:t>
            </a:r>
            <a:r>
              <a:rPr lang="en-US" altLang="zh-CN" sz="31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1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母亲的头发也全白了。</a:t>
            </a:r>
          </a:p>
        </p:txBody>
      </p:sp>
      <p:sp>
        <p:nvSpPr>
          <p:cNvPr id="18440" name="文本框 7"/>
          <p:cNvSpPr txBox="1">
            <a:spLocks noChangeArrowheads="1"/>
          </p:cNvSpPr>
          <p:nvPr/>
        </p:nvSpPr>
        <p:spPr bwMode="auto">
          <a:xfrm>
            <a:off x="612291" y="4934913"/>
            <a:ext cx="7931371" cy="153109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宋体" pitchFamily="2" charset="-122"/>
              </a:rPr>
              <a:t>第一部分第一层（3-5）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宋体" pitchFamily="2" charset="-122"/>
              </a:rPr>
              <a:t>      通过追述与灯笼有关的旧事，表现了孩童时代家中那暖暖的亲情。</a:t>
            </a:r>
          </a:p>
        </p:txBody>
      </p:sp>
      <p:sp>
        <p:nvSpPr>
          <p:cNvPr id="9" name="矩形 8"/>
          <p:cNvSpPr/>
          <p:nvPr/>
        </p:nvSpPr>
        <p:spPr>
          <a:xfrm>
            <a:off x="1331640" y="2132856"/>
            <a:ext cx="5184576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1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灯笼</a:t>
            </a:r>
            <a:r>
              <a:rPr lang="zh-CN" altLang="zh-CN" sz="3100" b="1" kern="1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映照着长幼情笃</a:t>
            </a:r>
            <a:r>
              <a:rPr lang="zh-CN" altLang="en-US" sz="31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1640" y="4425335"/>
            <a:ext cx="4176143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灯笼</a:t>
            </a:r>
            <a:r>
              <a:rPr lang="zh-CN" altLang="en-US" sz="3100" b="1" kern="1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宣照着母子情深</a:t>
            </a:r>
            <a:r>
              <a:rPr lang="zh-CN" altLang="en-US" sz="31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122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965200" y="1951842"/>
            <a:ext cx="738822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第</a:t>
            </a:r>
            <a:r>
              <a:rPr lang="zh-CN" altLang="en-US" sz="2400" b="1" dirty="0">
                <a:latin typeface="+mn-ea"/>
                <a:ea typeface="+mn-ea"/>
              </a:rPr>
              <a:t>④段一句话单独成段有何作用？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本题运用中间句（段）作用分析法。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】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这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是“我”慈母口中经常吩咐“我”的一句话，属于语言描写，这句话对为生活在外挣扎的“我”来说是美好的回忆和极大的慰藉。强调了这句话给“我”留下了难以忘却的记忆，并引出下文“我”对小时候上灯学的回忆。</a:t>
            </a:r>
          </a:p>
        </p:txBody>
      </p:sp>
    </p:spTree>
    <p:extLst>
      <p:ext uri="{BB962C8B-B14F-4D97-AF65-F5344CB8AC3E}">
        <p14:creationId xmlns:p14="http://schemas.microsoft.com/office/powerpoint/2010/main" val="72822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5748" y="316660"/>
            <a:ext cx="8306210" cy="1960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 marL="494847" indent="-494847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31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真是，若有孤行客，黑夜摸路。正自四面虚惊的时候，忽然发现星天下红灯高照，总会以去村不远而默默高兴起来的吧。</a:t>
            </a:r>
          </a:p>
        </p:txBody>
      </p:sp>
      <p:sp>
        <p:nvSpPr>
          <p:cNvPr id="9" name="双波形 8"/>
          <p:cNvSpPr/>
          <p:nvPr/>
        </p:nvSpPr>
        <p:spPr>
          <a:xfrm>
            <a:off x="1229058" y="2579536"/>
            <a:ext cx="5966076" cy="1074509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970" tIns="49484" rIns="98970" bIns="49484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1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灯笼</a:t>
            </a:r>
            <a:r>
              <a:rPr lang="zh-CN" altLang="en-US" sz="3100" b="1" kern="1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慰藉着孤行客的心；表现家乡人的淳朴、善良</a:t>
            </a:r>
          </a:p>
        </p:txBody>
      </p:sp>
      <p:sp>
        <p:nvSpPr>
          <p:cNvPr id="20485" name="文本框 2"/>
          <p:cNvSpPr txBox="1">
            <a:spLocks noChangeArrowheads="1"/>
          </p:cNvSpPr>
          <p:nvPr/>
        </p:nvSpPr>
        <p:spPr bwMode="auto">
          <a:xfrm>
            <a:off x="842271" y="4098790"/>
            <a:ext cx="7765604" cy="167421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30000"/>
              </a:spcBef>
            </a:pPr>
            <a:r>
              <a:rPr lang="zh-CN" altLang="en-US" sz="3100" b="1" dirty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第一部分第二层（</a:t>
            </a:r>
            <a:r>
              <a:rPr lang="en-US" altLang="zh-CN" sz="3100" b="1" dirty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6</a:t>
            </a:r>
            <a:r>
              <a:rPr lang="zh-CN" altLang="en-US" sz="3100" b="1" dirty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-</a:t>
            </a:r>
            <a:r>
              <a:rPr lang="en-US" altLang="zh-CN" sz="3100" b="1" dirty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7</a:t>
            </a:r>
            <a:r>
              <a:rPr lang="zh-CN" altLang="en-US" sz="3100" b="1" dirty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）</a:t>
            </a:r>
          </a:p>
          <a:p>
            <a:pPr eaLnBrk="0" hangingPunct="0">
              <a:spcBef>
                <a:spcPct val="30000"/>
              </a:spcBef>
            </a:pPr>
            <a:r>
              <a:rPr lang="zh-CN" altLang="en-US" sz="3100" b="1" dirty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      在对家乡的灯笼的追忆中，展示家乡淳朴的乡情和民俗风貌。</a:t>
            </a:r>
          </a:p>
        </p:txBody>
      </p:sp>
    </p:spTree>
    <p:extLst>
      <p:ext uri="{BB962C8B-B14F-4D97-AF65-F5344CB8AC3E}">
        <p14:creationId xmlns:p14="http://schemas.microsoft.com/office/powerpoint/2010/main" val="203375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48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6" name="Picture 15" descr="https://timgsa.baidu.com/timg?image&amp;quality=80&amp;size=b9999_10000&amp;sec=1515152680520&amp;di=27fb694e990ccbea9da151420b08b522&amp;imgtype=0&amp;src=http%3A%2F%2Fwww.sxlscd.com%2Fcp%2Fhtml%2Fimages%2F13246350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788" y="1968500"/>
            <a:ext cx="5643562" cy="384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855662" y="404664"/>
            <a:ext cx="7389813" cy="16989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45000"/>
              </a:lnSpc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村头</a:t>
            </a:r>
            <a:r>
              <a:rPr lang="zh-CN" altLang="en-US" sz="2400" b="1" dirty="0">
                <a:latin typeface="+mn-ea"/>
                <a:ea typeface="+mn-ea"/>
              </a:rPr>
              <a:t>挂灯笼有什么作用？</a:t>
            </a:r>
            <a:endParaRPr lang="en-US" altLang="zh-CN" sz="2400" b="1" dirty="0">
              <a:latin typeface="+mn-ea"/>
              <a:ea typeface="+mn-ea"/>
            </a:endParaRPr>
          </a:p>
          <a:p>
            <a:pPr>
              <a:lnSpc>
                <a:spcPct val="145000"/>
              </a:lnSpc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．有行好的意思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45000"/>
              </a:lnSpc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n-ea"/>
                <a:ea typeface="+mn-ea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</a:rPr>
              <a:t>.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孤行客“四面虚惊”的时候得到慰藉。</a:t>
            </a:r>
          </a:p>
        </p:txBody>
      </p:sp>
    </p:spTree>
    <p:extLst>
      <p:ext uri="{BB962C8B-B14F-4D97-AF65-F5344CB8AC3E}">
        <p14:creationId xmlns:p14="http://schemas.microsoft.com/office/powerpoint/2010/main" val="345333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2"/>
          <p:cNvSpPr txBox="1">
            <a:spLocks noChangeArrowheads="1"/>
          </p:cNvSpPr>
          <p:nvPr/>
        </p:nvSpPr>
        <p:spPr bwMode="auto">
          <a:xfrm>
            <a:off x="4480157" y="38266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500" smtClean="0">
                <a:solidFill>
                  <a:srgbClr val="FFFFFF"/>
                </a:solidFill>
              </a:rPr>
              <a:t>状元成才路</a:t>
            </a:r>
            <a:endParaRPr lang="zh-CN" altLang="zh-CN" sz="500" smtClean="0">
              <a:solidFill>
                <a:srgbClr val="FFFFFF"/>
              </a:solidFill>
            </a:endParaRPr>
          </a:p>
        </p:txBody>
      </p:sp>
      <p:sp>
        <p:nvSpPr>
          <p:cNvPr id="22531" name="文本框 34"/>
          <p:cNvSpPr txBox="1">
            <a:spLocks noChangeArrowheads="1"/>
          </p:cNvSpPr>
          <p:nvPr/>
        </p:nvSpPr>
        <p:spPr bwMode="auto">
          <a:xfrm rot="21319903">
            <a:off x="7833914" y="237724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2" name="文本框 36"/>
          <p:cNvSpPr txBox="1">
            <a:spLocks noChangeArrowheads="1"/>
          </p:cNvSpPr>
          <p:nvPr/>
        </p:nvSpPr>
        <p:spPr bwMode="auto">
          <a:xfrm rot="16249134">
            <a:off x="5755122" y="202233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3" name="文本框 37"/>
          <p:cNvSpPr txBox="1">
            <a:spLocks noChangeArrowheads="1"/>
          </p:cNvSpPr>
          <p:nvPr/>
        </p:nvSpPr>
        <p:spPr bwMode="auto">
          <a:xfrm rot="17449134">
            <a:off x="5257825" y="248131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4" name="文本框 45"/>
          <p:cNvSpPr txBox="1">
            <a:spLocks noChangeArrowheads="1"/>
          </p:cNvSpPr>
          <p:nvPr/>
        </p:nvSpPr>
        <p:spPr bwMode="auto">
          <a:xfrm rot="16249134">
            <a:off x="6285273" y="205079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5" name="文本框 46"/>
          <p:cNvSpPr txBox="1">
            <a:spLocks noChangeArrowheads="1"/>
          </p:cNvSpPr>
          <p:nvPr/>
        </p:nvSpPr>
        <p:spPr bwMode="auto">
          <a:xfrm rot="21175089">
            <a:off x="6894576" y="231319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6" name="文本框 47"/>
          <p:cNvSpPr txBox="1">
            <a:spLocks noChangeArrowheads="1"/>
          </p:cNvSpPr>
          <p:nvPr/>
        </p:nvSpPr>
        <p:spPr bwMode="auto">
          <a:xfrm rot="17449134">
            <a:off x="7444140" y="33494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7" name="文本框 49"/>
          <p:cNvSpPr txBox="1">
            <a:spLocks noChangeArrowheads="1"/>
          </p:cNvSpPr>
          <p:nvPr/>
        </p:nvSpPr>
        <p:spPr bwMode="auto">
          <a:xfrm rot="657351">
            <a:off x="7929492" y="187912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8" name="文本框 50"/>
          <p:cNvSpPr txBox="1">
            <a:spLocks noChangeArrowheads="1"/>
          </p:cNvSpPr>
          <p:nvPr/>
        </p:nvSpPr>
        <p:spPr bwMode="auto">
          <a:xfrm rot="1480325">
            <a:off x="7199226" y="194850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39" name="文本框 51"/>
          <p:cNvSpPr txBox="1">
            <a:spLocks noChangeArrowheads="1"/>
          </p:cNvSpPr>
          <p:nvPr/>
        </p:nvSpPr>
        <p:spPr bwMode="auto">
          <a:xfrm rot="16249134">
            <a:off x="8113177" y="359140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0" name="文本框 32"/>
          <p:cNvSpPr txBox="1">
            <a:spLocks noChangeArrowheads="1"/>
          </p:cNvSpPr>
          <p:nvPr/>
        </p:nvSpPr>
        <p:spPr bwMode="auto">
          <a:xfrm>
            <a:off x="3339209" y="45382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1" name="文本框 34"/>
          <p:cNvSpPr txBox="1">
            <a:spLocks noChangeArrowheads="1"/>
          </p:cNvSpPr>
          <p:nvPr/>
        </p:nvSpPr>
        <p:spPr bwMode="auto">
          <a:xfrm rot="4149897">
            <a:off x="4443929" y="447289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2" name="文本框 36"/>
          <p:cNvSpPr txBox="1">
            <a:spLocks noChangeArrowheads="1"/>
          </p:cNvSpPr>
          <p:nvPr/>
        </p:nvSpPr>
        <p:spPr bwMode="auto">
          <a:xfrm rot="20220000">
            <a:off x="3915271" y="20125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3" name="文本框 37"/>
          <p:cNvSpPr txBox="1">
            <a:spLocks noChangeArrowheads="1"/>
          </p:cNvSpPr>
          <p:nvPr/>
        </p:nvSpPr>
        <p:spPr bwMode="auto">
          <a:xfrm rot="21420000">
            <a:off x="4131812" y="28557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4" name="文本框 45"/>
          <p:cNvSpPr txBox="1">
            <a:spLocks noChangeArrowheads="1"/>
          </p:cNvSpPr>
          <p:nvPr/>
        </p:nvSpPr>
        <p:spPr bwMode="auto">
          <a:xfrm rot="20220000">
            <a:off x="4442437" y="203745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5" name="文本框 46"/>
          <p:cNvSpPr txBox="1">
            <a:spLocks noChangeArrowheads="1"/>
          </p:cNvSpPr>
          <p:nvPr/>
        </p:nvSpPr>
        <p:spPr bwMode="auto">
          <a:xfrm rot="20220000">
            <a:off x="4790395" y="22776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6" name="文本框 47"/>
          <p:cNvSpPr txBox="1">
            <a:spLocks noChangeArrowheads="1"/>
          </p:cNvSpPr>
          <p:nvPr/>
        </p:nvSpPr>
        <p:spPr bwMode="auto">
          <a:xfrm rot="21420000">
            <a:off x="5009924" y="305859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7" name="文本框 49"/>
          <p:cNvSpPr txBox="1">
            <a:spLocks noChangeArrowheads="1"/>
          </p:cNvSpPr>
          <p:nvPr/>
        </p:nvSpPr>
        <p:spPr bwMode="auto">
          <a:xfrm rot="16249134">
            <a:off x="6180736" y="29153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8" name="文本框 50"/>
          <p:cNvSpPr txBox="1">
            <a:spLocks noChangeArrowheads="1"/>
          </p:cNvSpPr>
          <p:nvPr/>
        </p:nvSpPr>
        <p:spPr bwMode="auto">
          <a:xfrm rot="21429897">
            <a:off x="5504233" y="345708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49" name="文本框 51"/>
          <p:cNvSpPr txBox="1">
            <a:spLocks noChangeArrowheads="1"/>
          </p:cNvSpPr>
          <p:nvPr/>
        </p:nvSpPr>
        <p:spPr bwMode="auto">
          <a:xfrm rot="16249134">
            <a:off x="5740188" y="43955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0" name="文本框 32"/>
          <p:cNvSpPr txBox="1">
            <a:spLocks noChangeArrowheads="1"/>
          </p:cNvSpPr>
          <p:nvPr/>
        </p:nvSpPr>
        <p:spPr bwMode="auto">
          <a:xfrm rot="1209897">
            <a:off x="1315287" y="48962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1" name="文本框 34"/>
          <p:cNvSpPr txBox="1">
            <a:spLocks noChangeArrowheads="1"/>
          </p:cNvSpPr>
          <p:nvPr/>
        </p:nvSpPr>
        <p:spPr bwMode="auto">
          <a:xfrm rot="4149897">
            <a:off x="2260600" y="442396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2" name="文本框 36"/>
          <p:cNvSpPr txBox="1">
            <a:spLocks noChangeArrowheads="1"/>
          </p:cNvSpPr>
          <p:nvPr/>
        </p:nvSpPr>
        <p:spPr bwMode="auto">
          <a:xfrm rot="20220000">
            <a:off x="1755836" y="417224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3" name="文本框 37"/>
          <p:cNvSpPr txBox="1">
            <a:spLocks noChangeArrowheads="1"/>
          </p:cNvSpPr>
          <p:nvPr/>
        </p:nvSpPr>
        <p:spPr bwMode="auto">
          <a:xfrm rot="1029897">
            <a:off x="2584666" y="36403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4" name="文本框 45"/>
          <p:cNvSpPr txBox="1">
            <a:spLocks noChangeArrowheads="1"/>
          </p:cNvSpPr>
          <p:nvPr/>
        </p:nvSpPr>
        <p:spPr bwMode="auto">
          <a:xfrm rot="20220000">
            <a:off x="3220847" y="407973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5" name="文本框 46"/>
          <p:cNvSpPr txBox="1">
            <a:spLocks noChangeArrowheads="1"/>
          </p:cNvSpPr>
          <p:nvPr/>
        </p:nvSpPr>
        <p:spPr bwMode="auto">
          <a:xfrm rot="21429897">
            <a:off x="986743" y="226872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6" name="文本框 47"/>
          <p:cNvSpPr txBox="1">
            <a:spLocks noChangeArrowheads="1"/>
          </p:cNvSpPr>
          <p:nvPr/>
        </p:nvSpPr>
        <p:spPr bwMode="auto">
          <a:xfrm rot="1029897">
            <a:off x="1025571" y="436437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7" name="文本框 49"/>
          <p:cNvSpPr txBox="1">
            <a:spLocks noChangeArrowheads="1"/>
          </p:cNvSpPr>
          <p:nvPr/>
        </p:nvSpPr>
        <p:spPr bwMode="auto">
          <a:xfrm rot="21429897">
            <a:off x="3077483" y="485359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8" name="文本框 50"/>
          <p:cNvSpPr txBox="1">
            <a:spLocks noChangeArrowheads="1"/>
          </p:cNvSpPr>
          <p:nvPr/>
        </p:nvSpPr>
        <p:spPr bwMode="auto">
          <a:xfrm rot="21429897">
            <a:off x="4157200" y="41064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59" name="文本框 51"/>
          <p:cNvSpPr txBox="1">
            <a:spLocks noChangeArrowheads="1"/>
          </p:cNvSpPr>
          <p:nvPr/>
        </p:nvSpPr>
        <p:spPr bwMode="auto">
          <a:xfrm rot="21429897">
            <a:off x="4314006" y="495677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0" name="文本框 39"/>
          <p:cNvSpPr txBox="1">
            <a:spLocks noChangeArrowheads="1"/>
          </p:cNvSpPr>
          <p:nvPr/>
        </p:nvSpPr>
        <p:spPr bwMode="auto">
          <a:xfrm rot="16529158">
            <a:off x="544698" y="283533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1" name="文本框 40"/>
          <p:cNvSpPr txBox="1">
            <a:spLocks noChangeArrowheads="1"/>
          </p:cNvSpPr>
          <p:nvPr/>
        </p:nvSpPr>
        <p:spPr bwMode="auto">
          <a:xfrm rot="4149897">
            <a:off x="1504946" y="297142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2" name="文本框 36"/>
          <p:cNvSpPr txBox="1">
            <a:spLocks noChangeArrowheads="1"/>
          </p:cNvSpPr>
          <p:nvPr/>
        </p:nvSpPr>
        <p:spPr bwMode="auto">
          <a:xfrm rot="21429897">
            <a:off x="549181" y="205168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3" name="文本框 37"/>
          <p:cNvSpPr txBox="1">
            <a:spLocks noChangeArrowheads="1"/>
          </p:cNvSpPr>
          <p:nvPr/>
        </p:nvSpPr>
        <p:spPr bwMode="auto">
          <a:xfrm rot="1029897">
            <a:off x="1504946" y="24412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4" name="文本框 45"/>
          <p:cNvSpPr txBox="1">
            <a:spLocks noChangeArrowheads="1"/>
          </p:cNvSpPr>
          <p:nvPr/>
        </p:nvSpPr>
        <p:spPr bwMode="auto">
          <a:xfrm rot="20220000">
            <a:off x="2238200" y="18382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5" name="文本框 46"/>
          <p:cNvSpPr txBox="1">
            <a:spLocks noChangeArrowheads="1"/>
          </p:cNvSpPr>
          <p:nvPr/>
        </p:nvSpPr>
        <p:spPr bwMode="auto">
          <a:xfrm rot="20220000">
            <a:off x="2774324" y="202856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6" name="文本框 47"/>
          <p:cNvSpPr txBox="1">
            <a:spLocks noChangeArrowheads="1"/>
          </p:cNvSpPr>
          <p:nvPr/>
        </p:nvSpPr>
        <p:spPr bwMode="auto">
          <a:xfrm rot="21420000">
            <a:off x="2518956" y="26601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7" name="文本框 49"/>
          <p:cNvSpPr txBox="1">
            <a:spLocks noChangeArrowheads="1"/>
          </p:cNvSpPr>
          <p:nvPr/>
        </p:nvSpPr>
        <p:spPr bwMode="auto">
          <a:xfrm rot="20220000">
            <a:off x="3328370" y="22776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8" name="文本框 50"/>
          <p:cNvSpPr txBox="1">
            <a:spLocks noChangeArrowheads="1"/>
          </p:cNvSpPr>
          <p:nvPr/>
        </p:nvSpPr>
        <p:spPr bwMode="auto">
          <a:xfrm rot="20220000">
            <a:off x="2926650" y="292872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69" name="文本框 51"/>
          <p:cNvSpPr txBox="1">
            <a:spLocks noChangeArrowheads="1"/>
          </p:cNvSpPr>
          <p:nvPr/>
        </p:nvSpPr>
        <p:spPr bwMode="auto">
          <a:xfrm rot="20220000">
            <a:off x="3524005" y="30817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0" name="文本框 32"/>
          <p:cNvSpPr txBox="1">
            <a:spLocks noChangeArrowheads="1"/>
          </p:cNvSpPr>
          <p:nvPr/>
        </p:nvSpPr>
        <p:spPr bwMode="auto">
          <a:xfrm rot="1209897">
            <a:off x="5057711" y="451914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1" name="文本框 34"/>
          <p:cNvSpPr txBox="1">
            <a:spLocks noChangeArrowheads="1"/>
          </p:cNvSpPr>
          <p:nvPr/>
        </p:nvSpPr>
        <p:spPr bwMode="auto">
          <a:xfrm rot="20569134">
            <a:off x="6185217" y="491763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2" name="文本框 36"/>
          <p:cNvSpPr txBox="1">
            <a:spLocks noChangeArrowheads="1"/>
          </p:cNvSpPr>
          <p:nvPr/>
        </p:nvSpPr>
        <p:spPr bwMode="auto">
          <a:xfrm rot="368503">
            <a:off x="5677466" y="37577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3" name="文本框 37"/>
          <p:cNvSpPr txBox="1">
            <a:spLocks noChangeArrowheads="1"/>
          </p:cNvSpPr>
          <p:nvPr/>
        </p:nvSpPr>
        <p:spPr bwMode="auto">
          <a:xfrm rot="829244">
            <a:off x="5217503" y="500658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4" name="文本框 45"/>
          <p:cNvSpPr txBox="1">
            <a:spLocks noChangeArrowheads="1"/>
          </p:cNvSpPr>
          <p:nvPr/>
        </p:nvSpPr>
        <p:spPr bwMode="auto">
          <a:xfrm rot="17097278">
            <a:off x="6618298" y="33494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5" name="文本框 46"/>
          <p:cNvSpPr txBox="1">
            <a:spLocks noChangeArrowheads="1"/>
          </p:cNvSpPr>
          <p:nvPr/>
        </p:nvSpPr>
        <p:spPr bwMode="auto">
          <a:xfrm rot="2702238">
            <a:off x="7363497" y="39827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6" name="文本框 47"/>
          <p:cNvSpPr txBox="1">
            <a:spLocks noChangeArrowheads="1"/>
          </p:cNvSpPr>
          <p:nvPr/>
        </p:nvSpPr>
        <p:spPr bwMode="auto">
          <a:xfrm rot="18143362">
            <a:off x="6586937" y="436348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7" name="文本框 56"/>
          <p:cNvSpPr txBox="1">
            <a:spLocks noChangeArrowheads="1"/>
          </p:cNvSpPr>
          <p:nvPr/>
        </p:nvSpPr>
        <p:spPr bwMode="auto">
          <a:xfrm rot="18419577">
            <a:off x="7871248" y="421048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8" name="文本框 57"/>
          <p:cNvSpPr txBox="1">
            <a:spLocks noChangeArrowheads="1"/>
          </p:cNvSpPr>
          <p:nvPr/>
        </p:nvSpPr>
        <p:spPr bwMode="auto">
          <a:xfrm rot="17959444">
            <a:off x="7052873" y="45734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79" name="文本框 58"/>
          <p:cNvSpPr txBox="1">
            <a:spLocks noChangeArrowheads="1"/>
          </p:cNvSpPr>
          <p:nvPr/>
        </p:nvSpPr>
        <p:spPr bwMode="auto">
          <a:xfrm rot="1549510">
            <a:off x="7799567" y="324538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0" name="文本框 32"/>
          <p:cNvSpPr txBox="1">
            <a:spLocks noChangeArrowheads="1"/>
          </p:cNvSpPr>
          <p:nvPr/>
        </p:nvSpPr>
        <p:spPr bwMode="auto">
          <a:xfrm rot="4190103">
            <a:off x="4278162" y="336013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1" name="文本框 34"/>
          <p:cNvSpPr txBox="1">
            <a:spLocks noChangeArrowheads="1"/>
          </p:cNvSpPr>
          <p:nvPr/>
        </p:nvSpPr>
        <p:spPr bwMode="auto">
          <a:xfrm rot="8340000">
            <a:off x="4877011" y="407083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2" name="文本框 36"/>
          <p:cNvSpPr txBox="1">
            <a:spLocks noChangeArrowheads="1"/>
          </p:cNvSpPr>
          <p:nvPr/>
        </p:nvSpPr>
        <p:spPr bwMode="auto">
          <a:xfrm rot="20439237">
            <a:off x="5677466" y="25160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3" name="文本框 37"/>
          <p:cNvSpPr txBox="1">
            <a:spLocks noChangeArrowheads="1"/>
          </p:cNvSpPr>
          <p:nvPr/>
        </p:nvSpPr>
        <p:spPr bwMode="auto">
          <a:xfrm rot="39237">
            <a:off x="5560981" y="31012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4" name="文本框 45"/>
          <p:cNvSpPr txBox="1">
            <a:spLocks noChangeArrowheads="1"/>
          </p:cNvSpPr>
          <p:nvPr/>
        </p:nvSpPr>
        <p:spPr bwMode="auto">
          <a:xfrm rot="20439237">
            <a:off x="6204631" y="254090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5" name="文本框 46"/>
          <p:cNvSpPr txBox="1">
            <a:spLocks noChangeArrowheads="1"/>
          </p:cNvSpPr>
          <p:nvPr/>
        </p:nvSpPr>
        <p:spPr bwMode="auto">
          <a:xfrm rot="20439237">
            <a:off x="6552590" y="278107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6" name="文本框 47"/>
          <p:cNvSpPr txBox="1">
            <a:spLocks noChangeArrowheads="1"/>
          </p:cNvSpPr>
          <p:nvPr/>
        </p:nvSpPr>
        <p:spPr bwMode="auto">
          <a:xfrm rot="39237">
            <a:off x="7005086" y="330765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7" name="文本框 49"/>
          <p:cNvSpPr txBox="1">
            <a:spLocks noChangeArrowheads="1"/>
          </p:cNvSpPr>
          <p:nvPr/>
        </p:nvSpPr>
        <p:spPr bwMode="auto">
          <a:xfrm rot="20439237">
            <a:off x="7792100" y="287002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8" name="文本框 50"/>
          <p:cNvSpPr txBox="1">
            <a:spLocks noChangeArrowheads="1"/>
          </p:cNvSpPr>
          <p:nvPr/>
        </p:nvSpPr>
        <p:spPr bwMode="auto">
          <a:xfrm rot="20439237">
            <a:off x="7290322" y="27205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89" name="文本框 51"/>
          <p:cNvSpPr txBox="1">
            <a:spLocks noChangeArrowheads="1"/>
          </p:cNvSpPr>
          <p:nvPr/>
        </p:nvSpPr>
        <p:spPr bwMode="auto">
          <a:xfrm rot="20439237">
            <a:off x="7738339" y="36847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0" name="文本框 32"/>
          <p:cNvSpPr txBox="1">
            <a:spLocks noChangeArrowheads="1"/>
          </p:cNvSpPr>
          <p:nvPr/>
        </p:nvSpPr>
        <p:spPr bwMode="auto">
          <a:xfrm rot="4190103">
            <a:off x="2844513" y="42923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1" name="文本框 34"/>
          <p:cNvSpPr txBox="1">
            <a:spLocks noChangeArrowheads="1"/>
          </p:cNvSpPr>
          <p:nvPr/>
        </p:nvSpPr>
        <p:spPr bwMode="auto">
          <a:xfrm rot="8340000">
            <a:off x="3937673" y="37097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2" name="文本框 36"/>
          <p:cNvSpPr txBox="1">
            <a:spLocks noChangeArrowheads="1"/>
          </p:cNvSpPr>
          <p:nvPr/>
        </p:nvSpPr>
        <p:spPr bwMode="auto">
          <a:xfrm rot="2810103">
            <a:off x="3828655" y="24919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3" name="文本框 37"/>
          <p:cNvSpPr txBox="1">
            <a:spLocks noChangeArrowheads="1"/>
          </p:cNvSpPr>
          <p:nvPr/>
        </p:nvSpPr>
        <p:spPr bwMode="auto">
          <a:xfrm rot="4010103">
            <a:off x="3828655" y="31004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4" name="文本框 45"/>
          <p:cNvSpPr txBox="1">
            <a:spLocks noChangeArrowheads="1"/>
          </p:cNvSpPr>
          <p:nvPr/>
        </p:nvSpPr>
        <p:spPr bwMode="auto">
          <a:xfrm rot="2810103">
            <a:off x="4358806" y="25204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5" name="文本框 46"/>
          <p:cNvSpPr txBox="1">
            <a:spLocks noChangeArrowheads="1"/>
          </p:cNvSpPr>
          <p:nvPr/>
        </p:nvSpPr>
        <p:spPr bwMode="auto">
          <a:xfrm rot="2810103">
            <a:off x="4705272" y="27588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6" name="文本框 47"/>
          <p:cNvSpPr txBox="1">
            <a:spLocks noChangeArrowheads="1"/>
          </p:cNvSpPr>
          <p:nvPr/>
        </p:nvSpPr>
        <p:spPr bwMode="auto">
          <a:xfrm rot="4010103">
            <a:off x="4705272" y="336724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7" name="文本框 49"/>
          <p:cNvSpPr txBox="1">
            <a:spLocks noChangeArrowheads="1"/>
          </p:cNvSpPr>
          <p:nvPr/>
        </p:nvSpPr>
        <p:spPr bwMode="auto">
          <a:xfrm rot="20439237">
            <a:off x="6101587" y="340549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8" name="文本框 50"/>
          <p:cNvSpPr txBox="1">
            <a:spLocks noChangeArrowheads="1"/>
          </p:cNvSpPr>
          <p:nvPr/>
        </p:nvSpPr>
        <p:spPr bwMode="auto">
          <a:xfrm rot="4020000">
            <a:off x="5153287" y="349889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599" name="文本框 51"/>
          <p:cNvSpPr txBox="1">
            <a:spLocks noChangeArrowheads="1"/>
          </p:cNvSpPr>
          <p:nvPr/>
        </p:nvSpPr>
        <p:spPr bwMode="auto">
          <a:xfrm rot="20439237">
            <a:off x="5513193" y="41615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0" name="文本框 32"/>
          <p:cNvSpPr txBox="1">
            <a:spLocks noChangeArrowheads="1"/>
          </p:cNvSpPr>
          <p:nvPr/>
        </p:nvSpPr>
        <p:spPr bwMode="auto">
          <a:xfrm rot="5400000">
            <a:off x="1315285" y="416601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1" name="文本框 34"/>
          <p:cNvSpPr txBox="1">
            <a:spLocks noChangeArrowheads="1"/>
          </p:cNvSpPr>
          <p:nvPr/>
        </p:nvSpPr>
        <p:spPr bwMode="auto">
          <a:xfrm rot="8340000">
            <a:off x="2015684" y="453515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2" name="文本框 36"/>
          <p:cNvSpPr txBox="1">
            <a:spLocks noChangeArrowheads="1"/>
          </p:cNvSpPr>
          <p:nvPr/>
        </p:nvSpPr>
        <p:spPr bwMode="auto">
          <a:xfrm rot="2810103">
            <a:off x="1996270" y="36127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3" name="文本框 37"/>
          <p:cNvSpPr txBox="1">
            <a:spLocks noChangeArrowheads="1"/>
          </p:cNvSpPr>
          <p:nvPr/>
        </p:nvSpPr>
        <p:spPr bwMode="auto">
          <a:xfrm rot="5220000">
            <a:off x="2405457" y="39294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4" name="文本框 45"/>
          <p:cNvSpPr txBox="1">
            <a:spLocks noChangeArrowheads="1"/>
          </p:cNvSpPr>
          <p:nvPr/>
        </p:nvSpPr>
        <p:spPr bwMode="auto">
          <a:xfrm rot="2810103">
            <a:off x="2886327" y="362698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5" name="文本框 46"/>
          <p:cNvSpPr txBox="1">
            <a:spLocks noChangeArrowheads="1"/>
          </p:cNvSpPr>
          <p:nvPr/>
        </p:nvSpPr>
        <p:spPr bwMode="auto">
          <a:xfrm rot="4020000">
            <a:off x="903111" y="275171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6" name="文本框 47"/>
          <p:cNvSpPr txBox="1">
            <a:spLocks noChangeArrowheads="1"/>
          </p:cNvSpPr>
          <p:nvPr/>
        </p:nvSpPr>
        <p:spPr bwMode="auto">
          <a:xfrm rot="5220000">
            <a:off x="901619" y="379420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7" name="文本框 49"/>
          <p:cNvSpPr txBox="1">
            <a:spLocks noChangeArrowheads="1"/>
          </p:cNvSpPr>
          <p:nvPr/>
        </p:nvSpPr>
        <p:spPr bwMode="auto">
          <a:xfrm rot="4020000">
            <a:off x="2560769" y="474062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8" name="文本框 50"/>
          <p:cNvSpPr txBox="1">
            <a:spLocks noChangeArrowheads="1"/>
          </p:cNvSpPr>
          <p:nvPr/>
        </p:nvSpPr>
        <p:spPr bwMode="auto">
          <a:xfrm rot="4020000">
            <a:off x="3724117" y="432078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09" name="文本框 51"/>
          <p:cNvSpPr txBox="1">
            <a:spLocks noChangeArrowheads="1"/>
          </p:cNvSpPr>
          <p:nvPr/>
        </p:nvSpPr>
        <p:spPr bwMode="auto">
          <a:xfrm rot="4020000">
            <a:off x="4072075" y="45609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0" name="文本框 32"/>
          <p:cNvSpPr txBox="1">
            <a:spLocks noChangeArrowheads="1"/>
          </p:cNvSpPr>
          <p:nvPr/>
        </p:nvSpPr>
        <p:spPr bwMode="auto">
          <a:xfrm rot="20719261">
            <a:off x="729881" y="337169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1" name="文本框 34"/>
          <p:cNvSpPr txBox="1">
            <a:spLocks noChangeArrowheads="1"/>
          </p:cNvSpPr>
          <p:nvPr/>
        </p:nvSpPr>
        <p:spPr bwMode="auto">
          <a:xfrm rot="8340000">
            <a:off x="1425797" y="34588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2" name="文本框 36"/>
          <p:cNvSpPr txBox="1">
            <a:spLocks noChangeArrowheads="1"/>
          </p:cNvSpPr>
          <p:nvPr/>
        </p:nvSpPr>
        <p:spPr bwMode="auto">
          <a:xfrm rot="4020000">
            <a:off x="1814077" y="224292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3" name="文本框 37"/>
          <p:cNvSpPr txBox="1">
            <a:spLocks noChangeArrowheads="1"/>
          </p:cNvSpPr>
          <p:nvPr/>
        </p:nvSpPr>
        <p:spPr bwMode="auto">
          <a:xfrm rot="5220000">
            <a:off x="1814077" y="285134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4" name="文本框 45"/>
          <p:cNvSpPr txBox="1">
            <a:spLocks noChangeArrowheads="1"/>
          </p:cNvSpPr>
          <p:nvPr/>
        </p:nvSpPr>
        <p:spPr bwMode="auto">
          <a:xfrm rot="2810103">
            <a:off x="2339749" y="226605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5" name="文本框 46"/>
          <p:cNvSpPr txBox="1">
            <a:spLocks noChangeArrowheads="1"/>
          </p:cNvSpPr>
          <p:nvPr/>
        </p:nvSpPr>
        <p:spPr bwMode="auto">
          <a:xfrm rot="2810103">
            <a:off x="2687707" y="250621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6" name="文本框 47"/>
          <p:cNvSpPr txBox="1">
            <a:spLocks noChangeArrowheads="1"/>
          </p:cNvSpPr>
          <p:nvPr/>
        </p:nvSpPr>
        <p:spPr bwMode="auto">
          <a:xfrm rot="4010103">
            <a:off x="2435326" y="31430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7" name="文本框 49"/>
          <p:cNvSpPr txBox="1">
            <a:spLocks noChangeArrowheads="1"/>
          </p:cNvSpPr>
          <p:nvPr/>
        </p:nvSpPr>
        <p:spPr bwMode="auto">
          <a:xfrm rot="2810103">
            <a:off x="3241753" y="27588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8" name="文本框 50"/>
          <p:cNvSpPr txBox="1">
            <a:spLocks noChangeArrowheads="1"/>
          </p:cNvSpPr>
          <p:nvPr/>
        </p:nvSpPr>
        <p:spPr bwMode="auto">
          <a:xfrm rot="2810103">
            <a:off x="3134229" y="324449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19" name="文本框 51"/>
          <p:cNvSpPr txBox="1">
            <a:spLocks noChangeArrowheads="1"/>
          </p:cNvSpPr>
          <p:nvPr/>
        </p:nvSpPr>
        <p:spPr bwMode="auto">
          <a:xfrm rot="2810103">
            <a:off x="3482189" y="348466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0" name="文本框 32"/>
          <p:cNvSpPr txBox="1">
            <a:spLocks noChangeArrowheads="1"/>
          </p:cNvSpPr>
          <p:nvPr/>
        </p:nvSpPr>
        <p:spPr bwMode="auto">
          <a:xfrm rot="5400000">
            <a:off x="4711245" y="467480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1" name="文本框 34"/>
          <p:cNvSpPr txBox="1">
            <a:spLocks noChangeArrowheads="1"/>
          </p:cNvSpPr>
          <p:nvPr/>
        </p:nvSpPr>
        <p:spPr bwMode="auto">
          <a:xfrm rot="3159237">
            <a:off x="5719280" y="50421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2" name="文本框 36"/>
          <p:cNvSpPr txBox="1">
            <a:spLocks noChangeArrowheads="1"/>
          </p:cNvSpPr>
          <p:nvPr/>
        </p:nvSpPr>
        <p:spPr bwMode="auto">
          <a:xfrm rot="20439237">
            <a:off x="6113534" y="383245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3" name="文本框 37"/>
          <p:cNvSpPr txBox="1">
            <a:spLocks noChangeArrowheads="1"/>
          </p:cNvSpPr>
          <p:nvPr/>
        </p:nvSpPr>
        <p:spPr bwMode="auto">
          <a:xfrm rot="39237">
            <a:off x="6113534" y="444086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4" name="文本框 45"/>
          <p:cNvSpPr txBox="1">
            <a:spLocks noChangeArrowheads="1"/>
          </p:cNvSpPr>
          <p:nvPr/>
        </p:nvSpPr>
        <p:spPr bwMode="auto">
          <a:xfrm rot="20439237">
            <a:off x="6640700" y="385736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5" name="文本框 46"/>
          <p:cNvSpPr txBox="1">
            <a:spLocks noChangeArrowheads="1"/>
          </p:cNvSpPr>
          <p:nvPr/>
        </p:nvSpPr>
        <p:spPr bwMode="auto">
          <a:xfrm rot="20439237">
            <a:off x="6988658" y="409752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6" name="文本框 47"/>
          <p:cNvSpPr txBox="1">
            <a:spLocks noChangeArrowheads="1"/>
          </p:cNvSpPr>
          <p:nvPr/>
        </p:nvSpPr>
        <p:spPr bwMode="auto">
          <a:xfrm rot="39237">
            <a:off x="6694462" y="47344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7" name="文本框 49"/>
          <p:cNvSpPr txBox="1">
            <a:spLocks noChangeArrowheads="1"/>
          </p:cNvSpPr>
          <p:nvPr/>
        </p:nvSpPr>
        <p:spPr bwMode="auto">
          <a:xfrm rot="20439237">
            <a:off x="7478489" y="44230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8" name="文本框 50"/>
          <p:cNvSpPr txBox="1">
            <a:spLocks noChangeArrowheads="1"/>
          </p:cNvSpPr>
          <p:nvPr/>
        </p:nvSpPr>
        <p:spPr bwMode="auto">
          <a:xfrm rot="20439237">
            <a:off x="7435182" y="48358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629" name="文本框 51"/>
          <p:cNvSpPr txBox="1">
            <a:spLocks noChangeArrowheads="1"/>
          </p:cNvSpPr>
          <p:nvPr/>
        </p:nvSpPr>
        <p:spPr bwMode="auto">
          <a:xfrm rot="20439237">
            <a:off x="6624273" y="18382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3952" y="222374"/>
            <a:ext cx="8419708" cy="110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 marL="494847" indent="-494847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en-US" altLang="zh-CN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进士第的官衔灯该还有吧，垂珠联珑的朱门却早已褪色了。</a:t>
            </a:r>
          </a:p>
        </p:txBody>
      </p:sp>
      <p:sp>
        <p:nvSpPr>
          <p:cNvPr id="7" name="双波形 6"/>
          <p:cNvSpPr/>
          <p:nvPr/>
        </p:nvSpPr>
        <p:spPr>
          <a:xfrm>
            <a:off x="2249649" y="891496"/>
            <a:ext cx="4722121" cy="825451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970" tIns="49484" rIns="98970" bIns="49484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灯笼</a:t>
            </a:r>
            <a:r>
              <a:rPr lang="zh-CN" altLang="en-US" sz="2500" b="1" kern="1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记录着岁月的沧桑。</a:t>
            </a:r>
            <a:endParaRPr lang="zh-CN" altLang="en-US" sz="25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1873" y="1716947"/>
            <a:ext cx="8737798" cy="125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 marL="494847" indent="-494847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u"/>
            </a:pPr>
            <a:r>
              <a:rPr lang="zh-CN" altLang="en-US" sz="25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若是纱灯上的字是“尚书府”或“某某县正堂”之类，懂得了意思，也会觉得不凡的；但普普通通一家纯德堂的家用灯笼，可也未始勾不起爱好来。</a:t>
            </a:r>
          </a:p>
        </p:txBody>
      </p:sp>
      <p:sp>
        <p:nvSpPr>
          <p:cNvPr id="9" name="双波形 8"/>
          <p:cNvSpPr/>
          <p:nvPr/>
        </p:nvSpPr>
        <p:spPr>
          <a:xfrm>
            <a:off x="1431609" y="2906790"/>
            <a:ext cx="5276243" cy="816555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8970" tIns="49484" rIns="98970" bIns="49484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灯笼</a:t>
            </a:r>
            <a:r>
              <a:rPr lang="zh-CN" altLang="en-US" sz="2500" b="1" kern="1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显示着主人的地位和权势。</a:t>
            </a:r>
            <a:endParaRPr lang="zh-CN" altLang="en-US" sz="25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1552" y="6605386"/>
            <a:ext cx="609300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970" tIns="49484" rIns="98970" bIns="49484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552" y="3762898"/>
            <a:ext cx="9035050" cy="620077"/>
          </a:xfrm>
          <a:prstGeom prst="rect">
            <a:avLst/>
          </a:prstGeom>
        </p:spPr>
        <p:txBody>
          <a:bodyPr wrap="square" lIns="98970" tIns="49484" rIns="98970" bIns="4948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自由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sym typeface="+mn-ea"/>
              </a:rPr>
              <a:t>读</a:t>
            </a: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sym typeface="+mn-ea"/>
              </a:rPr>
              <a:t>10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自然段，思考：关于宫灯的想象有什么意义？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53209" y="4443773"/>
            <a:ext cx="7546136" cy="72010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8970" tIns="49484" rIns="98970" bIns="4948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对宫灯进行想象，体验深长的历史况味。</a:t>
            </a:r>
            <a:r>
              <a:rPr lang="en-US" altLang="zh-CN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</a:t>
            </a:r>
          </a:p>
        </p:txBody>
      </p:sp>
      <p:sp>
        <p:nvSpPr>
          <p:cNvPr id="22637" name="文本框 9"/>
          <p:cNvSpPr txBox="1">
            <a:spLocks noChangeArrowheads="1"/>
          </p:cNvSpPr>
          <p:nvPr/>
        </p:nvSpPr>
        <p:spPr bwMode="auto">
          <a:xfrm>
            <a:off x="1" y="5309336"/>
            <a:ext cx="7175777" cy="153109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宋体" pitchFamily="2" charset="-122"/>
              </a:rPr>
              <a:t>第一部分第三层（</a:t>
            </a:r>
            <a:r>
              <a:rPr lang="en-US" altLang="zh-CN" sz="3100" b="1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宋体" pitchFamily="2" charset="-122"/>
              </a:rPr>
              <a:t>8</a:t>
            </a:r>
            <a:r>
              <a:rPr lang="zh-CN" altLang="en-US" sz="3100" b="1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宋体" pitchFamily="2" charset="-122"/>
              </a:rPr>
              <a:t>-</a:t>
            </a:r>
            <a:r>
              <a:rPr lang="en-US" altLang="zh-CN" sz="3100" b="1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宋体" pitchFamily="2" charset="-122"/>
              </a:rPr>
              <a:t>10</a:t>
            </a:r>
            <a:r>
              <a:rPr lang="zh-CN" altLang="en-US" sz="3100" b="1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宋体" pitchFamily="2" charset="-122"/>
              </a:rPr>
              <a:t>）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  <a:sym typeface="宋体" pitchFamily="2" charset="-122"/>
              </a:rPr>
              <a:t>      在对灯笼的认知中，感受到了朝代的更替变迁。</a:t>
            </a:r>
          </a:p>
        </p:txBody>
      </p:sp>
    </p:spTree>
    <p:extLst>
      <p:ext uri="{BB962C8B-B14F-4D97-AF65-F5344CB8AC3E}">
        <p14:creationId xmlns:p14="http://schemas.microsoft.com/office/powerpoint/2010/main" val="426152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5" grpId="0"/>
      <p:bldP spid="226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0450" y="1879600"/>
            <a:ext cx="7392988" cy="2770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45000"/>
              </a:lnSpc>
              <a:defRPr/>
            </a:pPr>
            <a:r>
              <a:rPr lang="en-US" altLang="zh-CN" sz="2400" b="1" dirty="0" smtClean="0">
                <a:latin typeface="+mn-ea"/>
                <a:ea typeface="+mn-ea"/>
              </a:rPr>
              <a:t> “</a:t>
            </a:r>
            <a:r>
              <a:rPr lang="zh-CN" altLang="en-US" sz="2400" b="1" dirty="0">
                <a:latin typeface="+mn-ea"/>
                <a:ea typeface="+mn-ea"/>
              </a:rPr>
              <a:t>雪夜入</a:t>
            </a:r>
            <a:r>
              <a:rPr lang="en-US" altLang="zh-CN" sz="2400" b="1" dirty="0">
                <a:latin typeface="+mn-ea"/>
                <a:ea typeface="+mn-ea"/>
              </a:rPr>
              <a:t>……</a:t>
            </a:r>
            <a:r>
              <a:rPr lang="zh-CN" altLang="en-US" sz="2400" b="1" dirty="0">
                <a:latin typeface="+mn-ea"/>
                <a:ea typeface="+mn-ea"/>
              </a:rPr>
              <a:t>马前卒”。分析这两句话。</a:t>
            </a:r>
            <a:endParaRPr lang="en-US" altLang="zh-CN" sz="2400" b="1" dirty="0">
              <a:latin typeface="+mn-ea"/>
              <a:ea typeface="+mn-ea"/>
            </a:endParaRPr>
          </a:p>
          <a:p>
            <a:pPr marL="342900" indent="-342900">
              <a:lnSpc>
                <a:spcPct val="145000"/>
              </a:lnSpc>
              <a:buFont typeface="Arial" pitchFamily="34" charset="0"/>
              <a:buChar char="•"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采用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了用典的修辞手法，借李愬、蒙恬等昔日大将以智慧和勇气抗击敌寇，保家卫国，其英雄事迹与日月同辉，激励着后人，作者也愿做“灯笼下的马前卒”，表达了作者对这些英雄的敬慕之情。</a:t>
            </a:r>
          </a:p>
        </p:txBody>
      </p:sp>
      <p:sp>
        <p:nvSpPr>
          <p:cNvPr id="3" name="矩形 2"/>
          <p:cNvSpPr/>
          <p:nvPr/>
        </p:nvSpPr>
        <p:spPr>
          <a:xfrm>
            <a:off x="2706696" y="623371"/>
            <a:ext cx="2967479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5400" b="1" dirty="0">
                <a:gradFill>
                  <a:gsLst>
                    <a:gs pos="0">
                      <a:srgbClr val="FFA260"/>
                    </a:gs>
                    <a:gs pos="25000">
                      <a:srgbClr val="FF9E55"/>
                    </a:gs>
                    <a:gs pos="50000">
                      <a:srgbClr val="F38D3A"/>
                    </a:gs>
                    <a:gs pos="75000">
                      <a:srgbClr val="FF9E55"/>
                    </a:gs>
                    <a:gs pos="100000">
                      <a:srgbClr val="FFA260"/>
                    </a:gs>
                  </a:gsLst>
                  <a:lin ang="5400000" scaled="0"/>
                </a:gradFill>
                <a:effectLst>
                  <a:outerShdw blurRad="80010" dist="40005" dir="5040000" algn="tl">
                    <a:srgbClr val="000000">
                      <a:alpha val="30000"/>
                    </a:srgbClr>
                  </a:outerShdw>
                </a:effectLst>
                <a:cs typeface="Times New Roman"/>
              </a:rPr>
              <a:t>深入探究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66172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3150" y="2830513"/>
            <a:ext cx="70739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45000"/>
              </a:lnSpc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作者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热烈赞颂古代将军塞外点兵，挑灯看剑，英勇杀敌的气概；他们激发了自己的爱国情怀，作者热切希望能冲上前线，奋勇杀敌，打击日寇；同时表达了对时局的担忧和对未来的期望，希望有更强大的力量，有更具凝聚力的精神，团结抗战，打败敌人，保卫好自己的家园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1850" y="1860550"/>
            <a:ext cx="7628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+mn-ea"/>
                <a:ea typeface="+mn-ea"/>
              </a:rPr>
              <a:t> </a:t>
            </a:r>
            <a:r>
              <a:rPr lang="zh-CN" altLang="en-US" sz="2400" b="1" dirty="0" smtClean="0">
                <a:latin typeface="+mn-ea"/>
                <a:ea typeface="+mn-ea"/>
              </a:rPr>
              <a:t>结合</a:t>
            </a:r>
            <a:r>
              <a:rPr lang="zh-CN" altLang="en-US" sz="2400" b="1" dirty="0">
                <a:latin typeface="+mn-ea"/>
                <a:ea typeface="+mn-ea"/>
              </a:rPr>
              <a:t>文意，分析结尾段表达了作者怎样的观点</a:t>
            </a:r>
            <a:r>
              <a:rPr lang="zh-CN" altLang="en-US" sz="2400" b="1" dirty="0" smtClean="0">
                <a:latin typeface="+mn-ea"/>
                <a:ea typeface="+mn-ea"/>
              </a:rPr>
              <a:t>态度</a:t>
            </a:r>
            <a:r>
              <a:rPr lang="zh-CN" altLang="en-US" sz="2400" b="1" dirty="0">
                <a:latin typeface="+mn-ea"/>
                <a:ea typeface="+mn-ea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25574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2"/>
          <p:cNvSpPr txBox="1">
            <a:spLocks noChangeArrowheads="1"/>
          </p:cNvSpPr>
          <p:nvPr/>
        </p:nvSpPr>
        <p:spPr bwMode="auto">
          <a:xfrm>
            <a:off x="4480157" y="38266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500" smtClean="0">
                <a:solidFill>
                  <a:srgbClr val="FFFFFF"/>
                </a:solidFill>
              </a:rPr>
              <a:t>状元成才路</a:t>
            </a:r>
            <a:endParaRPr lang="zh-CN" altLang="zh-CN" sz="500" smtClean="0">
              <a:solidFill>
                <a:srgbClr val="FFFFFF"/>
              </a:solidFill>
            </a:endParaRPr>
          </a:p>
        </p:txBody>
      </p:sp>
      <p:sp>
        <p:nvSpPr>
          <p:cNvPr id="24579" name="文本框 34"/>
          <p:cNvSpPr txBox="1">
            <a:spLocks noChangeArrowheads="1"/>
          </p:cNvSpPr>
          <p:nvPr/>
        </p:nvSpPr>
        <p:spPr bwMode="auto">
          <a:xfrm rot="21319903">
            <a:off x="7833914" y="237724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0" name="文本框 36"/>
          <p:cNvSpPr txBox="1">
            <a:spLocks noChangeArrowheads="1"/>
          </p:cNvSpPr>
          <p:nvPr/>
        </p:nvSpPr>
        <p:spPr bwMode="auto">
          <a:xfrm rot="16249134">
            <a:off x="5755122" y="202233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1" name="文本框 37"/>
          <p:cNvSpPr txBox="1">
            <a:spLocks noChangeArrowheads="1"/>
          </p:cNvSpPr>
          <p:nvPr/>
        </p:nvSpPr>
        <p:spPr bwMode="auto">
          <a:xfrm rot="17449134">
            <a:off x="5257825" y="248131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2" name="文本框 45"/>
          <p:cNvSpPr txBox="1">
            <a:spLocks noChangeArrowheads="1"/>
          </p:cNvSpPr>
          <p:nvPr/>
        </p:nvSpPr>
        <p:spPr bwMode="auto">
          <a:xfrm rot="16249134">
            <a:off x="6285273" y="205079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3" name="文本框 46"/>
          <p:cNvSpPr txBox="1">
            <a:spLocks noChangeArrowheads="1"/>
          </p:cNvSpPr>
          <p:nvPr/>
        </p:nvSpPr>
        <p:spPr bwMode="auto">
          <a:xfrm rot="21175089">
            <a:off x="6894576" y="231319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4" name="文本框 47"/>
          <p:cNvSpPr txBox="1">
            <a:spLocks noChangeArrowheads="1"/>
          </p:cNvSpPr>
          <p:nvPr/>
        </p:nvSpPr>
        <p:spPr bwMode="auto">
          <a:xfrm rot="17449134">
            <a:off x="7444140" y="33494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5" name="文本框 49"/>
          <p:cNvSpPr txBox="1">
            <a:spLocks noChangeArrowheads="1"/>
          </p:cNvSpPr>
          <p:nvPr/>
        </p:nvSpPr>
        <p:spPr bwMode="auto">
          <a:xfrm rot="657351">
            <a:off x="7929492" y="187912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6" name="文本框 50"/>
          <p:cNvSpPr txBox="1">
            <a:spLocks noChangeArrowheads="1"/>
          </p:cNvSpPr>
          <p:nvPr/>
        </p:nvSpPr>
        <p:spPr bwMode="auto">
          <a:xfrm rot="1480325">
            <a:off x="7199226" y="194850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7" name="文本框 51"/>
          <p:cNvSpPr txBox="1">
            <a:spLocks noChangeArrowheads="1"/>
          </p:cNvSpPr>
          <p:nvPr/>
        </p:nvSpPr>
        <p:spPr bwMode="auto">
          <a:xfrm rot="16249134">
            <a:off x="8113177" y="359140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8" name="文本框 32"/>
          <p:cNvSpPr txBox="1">
            <a:spLocks noChangeArrowheads="1"/>
          </p:cNvSpPr>
          <p:nvPr/>
        </p:nvSpPr>
        <p:spPr bwMode="auto">
          <a:xfrm>
            <a:off x="3339209" y="45382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89" name="文本框 34"/>
          <p:cNvSpPr txBox="1">
            <a:spLocks noChangeArrowheads="1"/>
          </p:cNvSpPr>
          <p:nvPr/>
        </p:nvSpPr>
        <p:spPr bwMode="auto">
          <a:xfrm rot="4149897">
            <a:off x="4443929" y="447289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0" name="文本框 36"/>
          <p:cNvSpPr txBox="1">
            <a:spLocks noChangeArrowheads="1"/>
          </p:cNvSpPr>
          <p:nvPr/>
        </p:nvSpPr>
        <p:spPr bwMode="auto">
          <a:xfrm rot="20220000">
            <a:off x="3915271" y="20125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1" name="文本框 37"/>
          <p:cNvSpPr txBox="1">
            <a:spLocks noChangeArrowheads="1"/>
          </p:cNvSpPr>
          <p:nvPr/>
        </p:nvSpPr>
        <p:spPr bwMode="auto">
          <a:xfrm rot="21420000">
            <a:off x="4131812" y="28557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2" name="文本框 45"/>
          <p:cNvSpPr txBox="1">
            <a:spLocks noChangeArrowheads="1"/>
          </p:cNvSpPr>
          <p:nvPr/>
        </p:nvSpPr>
        <p:spPr bwMode="auto">
          <a:xfrm rot="20220000">
            <a:off x="4442437" y="203745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3" name="文本框 46"/>
          <p:cNvSpPr txBox="1">
            <a:spLocks noChangeArrowheads="1"/>
          </p:cNvSpPr>
          <p:nvPr/>
        </p:nvSpPr>
        <p:spPr bwMode="auto">
          <a:xfrm rot="20220000">
            <a:off x="4790395" y="22776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4" name="文本框 47"/>
          <p:cNvSpPr txBox="1">
            <a:spLocks noChangeArrowheads="1"/>
          </p:cNvSpPr>
          <p:nvPr/>
        </p:nvSpPr>
        <p:spPr bwMode="auto">
          <a:xfrm rot="21420000">
            <a:off x="5009924" y="305859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5" name="文本框 49"/>
          <p:cNvSpPr txBox="1">
            <a:spLocks noChangeArrowheads="1"/>
          </p:cNvSpPr>
          <p:nvPr/>
        </p:nvSpPr>
        <p:spPr bwMode="auto">
          <a:xfrm rot="16249134">
            <a:off x="6180736" y="29153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6" name="文本框 50"/>
          <p:cNvSpPr txBox="1">
            <a:spLocks noChangeArrowheads="1"/>
          </p:cNvSpPr>
          <p:nvPr/>
        </p:nvSpPr>
        <p:spPr bwMode="auto">
          <a:xfrm rot="21429897">
            <a:off x="5504233" y="345708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7" name="文本框 51"/>
          <p:cNvSpPr txBox="1">
            <a:spLocks noChangeArrowheads="1"/>
          </p:cNvSpPr>
          <p:nvPr/>
        </p:nvSpPr>
        <p:spPr bwMode="auto">
          <a:xfrm rot="16249134">
            <a:off x="5740188" y="43955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8" name="文本框 32"/>
          <p:cNvSpPr txBox="1">
            <a:spLocks noChangeArrowheads="1"/>
          </p:cNvSpPr>
          <p:nvPr/>
        </p:nvSpPr>
        <p:spPr bwMode="auto">
          <a:xfrm rot="1209897">
            <a:off x="1315287" y="48962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599" name="文本框 34"/>
          <p:cNvSpPr txBox="1">
            <a:spLocks noChangeArrowheads="1"/>
          </p:cNvSpPr>
          <p:nvPr/>
        </p:nvSpPr>
        <p:spPr bwMode="auto">
          <a:xfrm rot="4149897">
            <a:off x="2260600" y="442396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0" name="文本框 36"/>
          <p:cNvSpPr txBox="1">
            <a:spLocks noChangeArrowheads="1"/>
          </p:cNvSpPr>
          <p:nvPr/>
        </p:nvSpPr>
        <p:spPr bwMode="auto">
          <a:xfrm rot="20220000">
            <a:off x="1755836" y="417224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1" name="文本框 37"/>
          <p:cNvSpPr txBox="1">
            <a:spLocks noChangeArrowheads="1"/>
          </p:cNvSpPr>
          <p:nvPr/>
        </p:nvSpPr>
        <p:spPr bwMode="auto">
          <a:xfrm rot="1029897">
            <a:off x="2584666" y="36403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2" name="文本框 45"/>
          <p:cNvSpPr txBox="1">
            <a:spLocks noChangeArrowheads="1"/>
          </p:cNvSpPr>
          <p:nvPr/>
        </p:nvSpPr>
        <p:spPr bwMode="auto">
          <a:xfrm rot="20220000">
            <a:off x="3220847" y="407973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3" name="文本框 46"/>
          <p:cNvSpPr txBox="1">
            <a:spLocks noChangeArrowheads="1"/>
          </p:cNvSpPr>
          <p:nvPr/>
        </p:nvSpPr>
        <p:spPr bwMode="auto">
          <a:xfrm rot="21429897">
            <a:off x="986743" y="226872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4" name="文本框 47"/>
          <p:cNvSpPr txBox="1">
            <a:spLocks noChangeArrowheads="1"/>
          </p:cNvSpPr>
          <p:nvPr/>
        </p:nvSpPr>
        <p:spPr bwMode="auto">
          <a:xfrm rot="1029897">
            <a:off x="1025571" y="436437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5" name="文本框 49"/>
          <p:cNvSpPr txBox="1">
            <a:spLocks noChangeArrowheads="1"/>
          </p:cNvSpPr>
          <p:nvPr/>
        </p:nvSpPr>
        <p:spPr bwMode="auto">
          <a:xfrm rot="21429897">
            <a:off x="3077483" y="485359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6" name="文本框 50"/>
          <p:cNvSpPr txBox="1">
            <a:spLocks noChangeArrowheads="1"/>
          </p:cNvSpPr>
          <p:nvPr/>
        </p:nvSpPr>
        <p:spPr bwMode="auto">
          <a:xfrm rot="21429897">
            <a:off x="4157200" y="41064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7" name="文本框 51"/>
          <p:cNvSpPr txBox="1">
            <a:spLocks noChangeArrowheads="1"/>
          </p:cNvSpPr>
          <p:nvPr/>
        </p:nvSpPr>
        <p:spPr bwMode="auto">
          <a:xfrm rot="21429897">
            <a:off x="4314006" y="495677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8" name="文本框 36"/>
          <p:cNvSpPr txBox="1">
            <a:spLocks noChangeArrowheads="1"/>
          </p:cNvSpPr>
          <p:nvPr/>
        </p:nvSpPr>
        <p:spPr bwMode="auto">
          <a:xfrm rot="16529158">
            <a:off x="544698" y="283533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09" name="文本框 37"/>
          <p:cNvSpPr txBox="1">
            <a:spLocks noChangeArrowheads="1"/>
          </p:cNvSpPr>
          <p:nvPr/>
        </p:nvSpPr>
        <p:spPr bwMode="auto">
          <a:xfrm rot="4149897">
            <a:off x="1504946" y="297142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0" name="文本框 36"/>
          <p:cNvSpPr txBox="1">
            <a:spLocks noChangeArrowheads="1"/>
          </p:cNvSpPr>
          <p:nvPr/>
        </p:nvSpPr>
        <p:spPr bwMode="auto">
          <a:xfrm rot="21429897">
            <a:off x="549181" y="205168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1" name="文本框 37"/>
          <p:cNvSpPr txBox="1">
            <a:spLocks noChangeArrowheads="1"/>
          </p:cNvSpPr>
          <p:nvPr/>
        </p:nvSpPr>
        <p:spPr bwMode="auto">
          <a:xfrm rot="1029897">
            <a:off x="1504946" y="24412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2" name="文本框 45"/>
          <p:cNvSpPr txBox="1">
            <a:spLocks noChangeArrowheads="1"/>
          </p:cNvSpPr>
          <p:nvPr/>
        </p:nvSpPr>
        <p:spPr bwMode="auto">
          <a:xfrm rot="20220000">
            <a:off x="2238200" y="18382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3" name="文本框 46"/>
          <p:cNvSpPr txBox="1">
            <a:spLocks noChangeArrowheads="1"/>
          </p:cNvSpPr>
          <p:nvPr/>
        </p:nvSpPr>
        <p:spPr bwMode="auto">
          <a:xfrm rot="20220000">
            <a:off x="2774324" y="202856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4" name="文本框 47"/>
          <p:cNvSpPr txBox="1">
            <a:spLocks noChangeArrowheads="1"/>
          </p:cNvSpPr>
          <p:nvPr/>
        </p:nvSpPr>
        <p:spPr bwMode="auto">
          <a:xfrm rot="21420000">
            <a:off x="2518956" y="26601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5" name="文本框 49"/>
          <p:cNvSpPr txBox="1">
            <a:spLocks noChangeArrowheads="1"/>
          </p:cNvSpPr>
          <p:nvPr/>
        </p:nvSpPr>
        <p:spPr bwMode="auto">
          <a:xfrm rot="20220000">
            <a:off x="3328370" y="22776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6" name="文本框 50"/>
          <p:cNvSpPr txBox="1">
            <a:spLocks noChangeArrowheads="1"/>
          </p:cNvSpPr>
          <p:nvPr/>
        </p:nvSpPr>
        <p:spPr bwMode="auto">
          <a:xfrm rot="20220000">
            <a:off x="2926650" y="292872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8" name="文本框 32"/>
          <p:cNvSpPr txBox="1">
            <a:spLocks noChangeArrowheads="1"/>
          </p:cNvSpPr>
          <p:nvPr/>
        </p:nvSpPr>
        <p:spPr bwMode="auto">
          <a:xfrm rot="1209897">
            <a:off x="5057711" y="451914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19" name="文本框 34"/>
          <p:cNvSpPr txBox="1">
            <a:spLocks noChangeArrowheads="1"/>
          </p:cNvSpPr>
          <p:nvPr/>
        </p:nvSpPr>
        <p:spPr bwMode="auto">
          <a:xfrm rot="20569134">
            <a:off x="6185217" y="491763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0" name="文本框 36"/>
          <p:cNvSpPr txBox="1">
            <a:spLocks noChangeArrowheads="1"/>
          </p:cNvSpPr>
          <p:nvPr/>
        </p:nvSpPr>
        <p:spPr bwMode="auto">
          <a:xfrm rot="368503">
            <a:off x="5677466" y="37577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1" name="文本框 37"/>
          <p:cNvSpPr txBox="1">
            <a:spLocks noChangeArrowheads="1"/>
          </p:cNvSpPr>
          <p:nvPr/>
        </p:nvSpPr>
        <p:spPr bwMode="auto">
          <a:xfrm rot="829244">
            <a:off x="5217503" y="500658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2" name="文本框 45"/>
          <p:cNvSpPr txBox="1">
            <a:spLocks noChangeArrowheads="1"/>
          </p:cNvSpPr>
          <p:nvPr/>
        </p:nvSpPr>
        <p:spPr bwMode="auto">
          <a:xfrm rot="17097278">
            <a:off x="6618298" y="33494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3" name="文本框 46"/>
          <p:cNvSpPr txBox="1">
            <a:spLocks noChangeArrowheads="1"/>
          </p:cNvSpPr>
          <p:nvPr/>
        </p:nvSpPr>
        <p:spPr bwMode="auto">
          <a:xfrm rot="2702238">
            <a:off x="7363497" y="39827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4" name="文本框 47"/>
          <p:cNvSpPr txBox="1">
            <a:spLocks noChangeArrowheads="1"/>
          </p:cNvSpPr>
          <p:nvPr/>
        </p:nvSpPr>
        <p:spPr bwMode="auto">
          <a:xfrm rot="18143362">
            <a:off x="6586937" y="436348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5" name="文本框 53"/>
          <p:cNvSpPr txBox="1">
            <a:spLocks noChangeArrowheads="1"/>
          </p:cNvSpPr>
          <p:nvPr/>
        </p:nvSpPr>
        <p:spPr bwMode="auto">
          <a:xfrm rot="18419577">
            <a:off x="7871248" y="421048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6" name="文本框 54"/>
          <p:cNvSpPr txBox="1">
            <a:spLocks noChangeArrowheads="1"/>
          </p:cNvSpPr>
          <p:nvPr/>
        </p:nvSpPr>
        <p:spPr bwMode="auto">
          <a:xfrm rot="17959444">
            <a:off x="7052873" y="45734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7" name="文本框 55"/>
          <p:cNvSpPr txBox="1">
            <a:spLocks noChangeArrowheads="1"/>
          </p:cNvSpPr>
          <p:nvPr/>
        </p:nvSpPr>
        <p:spPr bwMode="auto">
          <a:xfrm rot="1549510">
            <a:off x="7799567" y="324538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8" name="文本框 32"/>
          <p:cNvSpPr txBox="1">
            <a:spLocks noChangeArrowheads="1"/>
          </p:cNvSpPr>
          <p:nvPr/>
        </p:nvSpPr>
        <p:spPr bwMode="auto">
          <a:xfrm rot="4190103">
            <a:off x="4278162" y="336013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29" name="文本框 34"/>
          <p:cNvSpPr txBox="1">
            <a:spLocks noChangeArrowheads="1"/>
          </p:cNvSpPr>
          <p:nvPr/>
        </p:nvSpPr>
        <p:spPr bwMode="auto">
          <a:xfrm rot="8340000">
            <a:off x="4877011" y="407083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0" name="文本框 36"/>
          <p:cNvSpPr txBox="1">
            <a:spLocks noChangeArrowheads="1"/>
          </p:cNvSpPr>
          <p:nvPr/>
        </p:nvSpPr>
        <p:spPr bwMode="auto">
          <a:xfrm rot="20439237">
            <a:off x="5677466" y="25160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1" name="文本框 37"/>
          <p:cNvSpPr txBox="1">
            <a:spLocks noChangeArrowheads="1"/>
          </p:cNvSpPr>
          <p:nvPr/>
        </p:nvSpPr>
        <p:spPr bwMode="auto">
          <a:xfrm rot="39237">
            <a:off x="5560981" y="31012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2" name="文本框 45"/>
          <p:cNvSpPr txBox="1">
            <a:spLocks noChangeArrowheads="1"/>
          </p:cNvSpPr>
          <p:nvPr/>
        </p:nvSpPr>
        <p:spPr bwMode="auto">
          <a:xfrm rot="20439237">
            <a:off x="6204631" y="254090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3" name="文本框 46"/>
          <p:cNvSpPr txBox="1">
            <a:spLocks noChangeArrowheads="1"/>
          </p:cNvSpPr>
          <p:nvPr/>
        </p:nvSpPr>
        <p:spPr bwMode="auto">
          <a:xfrm rot="20439237">
            <a:off x="6552590" y="278107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4" name="文本框 47"/>
          <p:cNvSpPr txBox="1">
            <a:spLocks noChangeArrowheads="1"/>
          </p:cNvSpPr>
          <p:nvPr/>
        </p:nvSpPr>
        <p:spPr bwMode="auto">
          <a:xfrm rot="39237">
            <a:off x="7005086" y="330765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5" name="文本框 49"/>
          <p:cNvSpPr txBox="1">
            <a:spLocks noChangeArrowheads="1"/>
          </p:cNvSpPr>
          <p:nvPr/>
        </p:nvSpPr>
        <p:spPr bwMode="auto">
          <a:xfrm rot="20439237">
            <a:off x="7792100" y="287002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6" name="文本框 50"/>
          <p:cNvSpPr txBox="1">
            <a:spLocks noChangeArrowheads="1"/>
          </p:cNvSpPr>
          <p:nvPr/>
        </p:nvSpPr>
        <p:spPr bwMode="auto">
          <a:xfrm rot="20439237">
            <a:off x="7290322" y="27205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7" name="文本框 51"/>
          <p:cNvSpPr txBox="1">
            <a:spLocks noChangeArrowheads="1"/>
          </p:cNvSpPr>
          <p:nvPr/>
        </p:nvSpPr>
        <p:spPr bwMode="auto">
          <a:xfrm rot="20439237">
            <a:off x="7738339" y="36847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8" name="文本框 32"/>
          <p:cNvSpPr txBox="1">
            <a:spLocks noChangeArrowheads="1"/>
          </p:cNvSpPr>
          <p:nvPr/>
        </p:nvSpPr>
        <p:spPr bwMode="auto">
          <a:xfrm rot="4190103">
            <a:off x="2844513" y="42923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39" name="文本框 34"/>
          <p:cNvSpPr txBox="1">
            <a:spLocks noChangeArrowheads="1"/>
          </p:cNvSpPr>
          <p:nvPr/>
        </p:nvSpPr>
        <p:spPr bwMode="auto">
          <a:xfrm rot="8340000">
            <a:off x="3937673" y="37097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0" name="文本框 36"/>
          <p:cNvSpPr txBox="1">
            <a:spLocks noChangeArrowheads="1"/>
          </p:cNvSpPr>
          <p:nvPr/>
        </p:nvSpPr>
        <p:spPr bwMode="auto">
          <a:xfrm rot="2810103">
            <a:off x="3828655" y="24919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1" name="文本框 37"/>
          <p:cNvSpPr txBox="1">
            <a:spLocks noChangeArrowheads="1"/>
          </p:cNvSpPr>
          <p:nvPr/>
        </p:nvSpPr>
        <p:spPr bwMode="auto">
          <a:xfrm rot="4010103">
            <a:off x="3828655" y="31004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2" name="文本框 45"/>
          <p:cNvSpPr txBox="1">
            <a:spLocks noChangeArrowheads="1"/>
          </p:cNvSpPr>
          <p:nvPr/>
        </p:nvSpPr>
        <p:spPr bwMode="auto">
          <a:xfrm rot="2810103">
            <a:off x="4358806" y="25204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3" name="文本框 46"/>
          <p:cNvSpPr txBox="1">
            <a:spLocks noChangeArrowheads="1"/>
          </p:cNvSpPr>
          <p:nvPr/>
        </p:nvSpPr>
        <p:spPr bwMode="auto">
          <a:xfrm rot="2810103">
            <a:off x="4705272" y="27588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4" name="文本框 47"/>
          <p:cNvSpPr txBox="1">
            <a:spLocks noChangeArrowheads="1"/>
          </p:cNvSpPr>
          <p:nvPr/>
        </p:nvSpPr>
        <p:spPr bwMode="auto">
          <a:xfrm rot="4010103">
            <a:off x="4705272" y="336724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5" name="文本框 49"/>
          <p:cNvSpPr txBox="1">
            <a:spLocks noChangeArrowheads="1"/>
          </p:cNvSpPr>
          <p:nvPr/>
        </p:nvSpPr>
        <p:spPr bwMode="auto">
          <a:xfrm rot="20439237">
            <a:off x="6101587" y="340549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6" name="文本框 50"/>
          <p:cNvSpPr txBox="1">
            <a:spLocks noChangeArrowheads="1"/>
          </p:cNvSpPr>
          <p:nvPr/>
        </p:nvSpPr>
        <p:spPr bwMode="auto">
          <a:xfrm rot="4020000">
            <a:off x="5153287" y="349889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7" name="文本框 51"/>
          <p:cNvSpPr txBox="1">
            <a:spLocks noChangeArrowheads="1"/>
          </p:cNvSpPr>
          <p:nvPr/>
        </p:nvSpPr>
        <p:spPr bwMode="auto">
          <a:xfrm rot="20439237">
            <a:off x="5513193" y="41615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8" name="文本框 32"/>
          <p:cNvSpPr txBox="1">
            <a:spLocks noChangeArrowheads="1"/>
          </p:cNvSpPr>
          <p:nvPr/>
        </p:nvSpPr>
        <p:spPr bwMode="auto">
          <a:xfrm rot="5400000">
            <a:off x="1315285" y="416601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49" name="文本框 34"/>
          <p:cNvSpPr txBox="1">
            <a:spLocks noChangeArrowheads="1"/>
          </p:cNvSpPr>
          <p:nvPr/>
        </p:nvSpPr>
        <p:spPr bwMode="auto">
          <a:xfrm rot="8340000">
            <a:off x="2015684" y="453515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0" name="文本框 36"/>
          <p:cNvSpPr txBox="1">
            <a:spLocks noChangeArrowheads="1"/>
          </p:cNvSpPr>
          <p:nvPr/>
        </p:nvSpPr>
        <p:spPr bwMode="auto">
          <a:xfrm rot="2810103">
            <a:off x="1996270" y="36127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1" name="文本框 37"/>
          <p:cNvSpPr txBox="1">
            <a:spLocks noChangeArrowheads="1"/>
          </p:cNvSpPr>
          <p:nvPr/>
        </p:nvSpPr>
        <p:spPr bwMode="auto">
          <a:xfrm rot="5220000">
            <a:off x="2405457" y="39294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2" name="文本框 45"/>
          <p:cNvSpPr txBox="1">
            <a:spLocks noChangeArrowheads="1"/>
          </p:cNvSpPr>
          <p:nvPr/>
        </p:nvSpPr>
        <p:spPr bwMode="auto">
          <a:xfrm rot="2810103">
            <a:off x="2886327" y="362698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3" name="文本框 46"/>
          <p:cNvSpPr txBox="1">
            <a:spLocks noChangeArrowheads="1"/>
          </p:cNvSpPr>
          <p:nvPr/>
        </p:nvSpPr>
        <p:spPr bwMode="auto">
          <a:xfrm rot="4020000">
            <a:off x="903111" y="275171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4" name="文本框 47"/>
          <p:cNvSpPr txBox="1">
            <a:spLocks noChangeArrowheads="1"/>
          </p:cNvSpPr>
          <p:nvPr/>
        </p:nvSpPr>
        <p:spPr bwMode="auto">
          <a:xfrm rot="5220000">
            <a:off x="901619" y="379420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5" name="文本框 49"/>
          <p:cNvSpPr txBox="1">
            <a:spLocks noChangeArrowheads="1"/>
          </p:cNvSpPr>
          <p:nvPr/>
        </p:nvSpPr>
        <p:spPr bwMode="auto">
          <a:xfrm rot="4020000">
            <a:off x="2560769" y="474062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6" name="文本框 50"/>
          <p:cNvSpPr txBox="1">
            <a:spLocks noChangeArrowheads="1"/>
          </p:cNvSpPr>
          <p:nvPr/>
        </p:nvSpPr>
        <p:spPr bwMode="auto">
          <a:xfrm rot="4020000">
            <a:off x="3724117" y="432078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7" name="文本框 51"/>
          <p:cNvSpPr txBox="1">
            <a:spLocks noChangeArrowheads="1"/>
          </p:cNvSpPr>
          <p:nvPr/>
        </p:nvSpPr>
        <p:spPr bwMode="auto">
          <a:xfrm rot="4020000">
            <a:off x="4072075" y="45609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8" name="文本框 32"/>
          <p:cNvSpPr txBox="1">
            <a:spLocks noChangeArrowheads="1"/>
          </p:cNvSpPr>
          <p:nvPr/>
        </p:nvSpPr>
        <p:spPr bwMode="auto">
          <a:xfrm rot="20719261">
            <a:off x="729881" y="337169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59" name="文本框 34"/>
          <p:cNvSpPr txBox="1">
            <a:spLocks noChangeArrowheads="1"/>
          </p:cNvSpPr>
          <p:nvPr/>
        </p:nvSpPr>
        <p:spPr bwMode="auto">
          <a:xfrm rot="8340000">
            <a:off x="1425797" y="34588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0" name="文本框 36"/>
          <p:cNvSpPr txBox="1">
            <a:spLocks noChangeArrowheads="1"/>
          </p:cNvSpPr>
          <p:nvPr/>
        </p:nvSpPr>
        <p:spPr bwMode="auto">
          <a:xfrm rot="4020000">
            <a:off x="1814077" y="224292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1" name="文本框 37"/>
          <p:cNvSpPr txBox="1">
            <a:spLocks noChangeArrowheads="1"/>
          </p:cNvSpPr>
          <p:nvPr/>
        </p:nvSpPr>
        <p:spPr bwMode="auto">
          <a:xfrm rot="5220000">
            <a:off x="1814077" y="285134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2" name="文本框 45"/>
          <p:cNvSpPr txBox="1">
            <a:spLocks noChangeArrowheads="1"/>
          </p:cNvSpPr>
          <p:nvPr/>
        </p:nvSpPr>
        <p:spPr bwMode="auto">
          <a:xfrm rot="2810103">
            <a:off x="2339749" y="226605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3" name="文本框 46"/>
          <p:cNvSpPr txBox="1">
            <a:spLocks noChangeArrowheads="1"/>
          </p:cNvSpPr>
          <p:nvPr/>
        </p:nvSpPr>
        <p:spPr bwMode="auto">
          <a:xfrm rot="2810103">
            <a:off x="2687707" y="250621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4" name="文本框 47"/>
          <p:cNvSpPr txBox="1">
            <a:spLocks noChangeArrowheads="1"/>
          </p:cNvSpPr>
          <p:nvPr/>
        </p:nvSpPr>
        <p:spPr bwMode="auto">
          <a:xfrm rot="4010103">
            <a:off x="2435326" y="31430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5" name="文本框 49"/>
          <p:cNvSpPr txBox="1">
            <a:spLocks noChangeArrowheads="1"/>
          </p:cNvSpPr>
          <p:nvPr/>
        </p:nvSpPr>
        <p:spPr bwMode="auto">
          <a:xfrm rot="2810103">
            <a:off x="3241753" y="27588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6" name="文本框 50"/>
          <p:cNvSpPr txBox="1">
            <a:spLocks noChangeArrowheads="1"/>
          </p:cNvSpPr>
          <p:nvPr/>
        </p:nvSpPr>
        <p:spPr bwMode="auto">
          <a:xfrm rot="2810103">
            <a:off x="3134229" y="324449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7" name="文本框 51"/>
          <p:cNvSpPr txBox="1">
            <a:spLocks noChangeArrowheads="1"/>
          </p:cNvSpPr>
          <p:nvPr/>
        </p:nvSpPr>
        <p:spPr bwMode="auto">
          <a:xfrm rot="2810103">
            <a:off x="3482189" y="348466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8" name="文本框 32"/>
          <p:cNvSpPr txBox="1">
            <a:spLocks noChangeArrowheads="1"/>
          </p:cNvSpPr>
          <p:nvPr/>
        </p:nvSpPr>
        <p:spPr bwMode="auto">
          <a:xfrm rot="5400000">
            <a:off x="4711245" y="467480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69" name="文本框 34"/>
          <p:cNvSpPr txBox="1">
            <a:spLocks noChangeArrowheads="1"/>
          </p:cNvSpPr>
          <p:nvPr/>
        </p:nvSpPr>
        <p:spPr bwMode="auto">
          <a:xfrm rot="3159237">
            <a:off x="5719280" y="50421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0" name="文本框 36"/>
          <p:cNvSpPr txBox="1">
            <a:spLocks noChangeArrowheads="1"/>
          </p:cNvSpPr>
          <p:nvPr/>
        </p:nvSpPr>
        <p:spPr bwMode="auto">
          <a:xfrm rot="20439237">
            <a:off x="6113534" y="383245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1" name="文本框 37"/>
          <p:cNvSpPr txBox="1">
            <a:spLocks noChangeArrowheads="1"/>
          </p:cNvSpPr>
          <p:nvPr/>
        </p:nvSpPr>
        <p:spPr bwMode="auto">
          <a:xfrm rot="39237">
            <a:off x="6113534" y="444086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2" name="文本框 45"/>
          <p:cNvSpPr txBox="1">
            <a:spLocks noChangeArrowheads="1"/>
          </p:cNvSpPr>
          <p:nvPr/>
        </p:nvSpPr>
        <p:spPr bwMode="auto">
          <a:xfrm rot="20439237">
            <a:off x="6640700" y="385736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3" name="文本框 46"/>
          <p:cNvSpPr txBox="1">
            <a:spLocks noChangeArrowheads="1"/>
          </p:cNvSpPr>
          <p:nvPr/>
        </p:nvSpPr>
        <p:spPr bwMode="auto">
          <a:xfrm rot="20439237">
            <a:off x="6988658" y="409752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4" name="文本框 47"/>
          <p:cNvSpPr txBox="1">
            <a:spLocks noChangeArrowheads="1"/>
          </p:cNvSpPr>
          <p:nvPr/>
        </p:nvSpPr>
        <p:spPr bwMode="auto">
          <a:xfrm rot="39237">
            <a:off x="6694462" y="47344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5" name="文本框 49"/>
          <p:cNvSpPr txBox="1">
            <a:spLocks noChangeArrowheads="1"/>
          </p:cNvSpPr>
          <p:nvPr/>
        </p:nvSpPr>
        <p:spPr bwMode="auto">
          <a:xfrm rot="20439237">
            <a:off x="7478489" y="44230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6" name="文本框 50"/>
          <p:cNvSpPr txBox="1">
            <a:spLocks noChangeArrowheads="1"/>
          </p:cNvSpPr>
          <p:nvPr/>
        </p:nvSpPr>
        <p:spPr bwMode="auto">
          <a:xfrm rot="20439237">
            <a:off x="7435182" y="48358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4677" name="文本框 51"/>
          <p:cNvSpPr txBox="1">
            <a:spLocks noChangeArrowheads="1"/>
          </p:cNvSpPr>
          <p:nvPr/>
        </p:nvSpPr>
        <p:spPr bwMode="auto">
          <a:xfrm rot="20439237">
            <a:off x="6624273" y="18382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500" smtClean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" name="矩形 4"/>
          <p:cNvSpPr/>
          <p:nvPr/>
        </p:nvSpPr>
        <p:spPr>
          <a:xfrm>
            <a:off x="411336" y="292837"/>
            <a:ext cx="8064281" cy="1340274"/>
          </a:xfrm>
          <a:prstGeom prst="rect">
            <a:avLst/>
          </a:prstGeom>
        </p:spPr>
        <p:txBody>
          <a:bodyPr lIns="98970" tIns="49484" rIns="98970" bIns="4948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00" b="1" dirty="0">
                <a:solidFill>
                  <a:prstClr val="black"/>
                </a:solidFill>
                <a:latin typeface="黑体"/>
                <a:ea typeface="黑体"/>
                <a:sym typeface="+mn-ea"/>
              </a:rPr>
              <a:t>    </a:t>
            </a:r>
            <a:r>
              <a:rPr lang="zh-CN" altLang="en-US" sz="3100" b="1" dirty="0">
                <a:solidFill>
                  <a:prstClr val="black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自由读</a:t>
            </a:r>
            <a:r>
              <a:rPr lang="en-US" altLang="zh-CN" sz="3100" b="1" dirty="0">
                <a:solidFill>
                  <a:prstClr val="black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11</a:t>
            </a:r>
            <a:r>
              <a:rPr lang="zh-CN" altLang="en-US" sz="3100" b="1" dirty="0">
                <a:solidFill>
                  <a:prstClr val="black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自然段，思考：对古时将军挑灯看剑的描写有什么深刻意义？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09302" y="1633111"/>
            <a:ext cx="7632694" cy="134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1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引述历史上保家卫国的名将，表达自己做“灯笼下的马前卒”的誓愿。</a:t>
            </a:r>
            <a:endParaRPr lang="en-US" altLang="zh-CN" sz="3100" b="1" dirty="0" smtClean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6007" y="3455687"/>
            <a:ext cx="5916794" cy="181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8970" tIns="49484" rIns="98970" bIns="49484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100" b="1" kern="100" dirty="0">
                <a:solidFill>
                  <a:srgbClr val="FF0000"/>
                </a:solidFill>
                <a:latin typeface="黑体"/>
                <a:ea typeface="黑体"/>
                <a:cs typeface="Times New Roman" panose="02020603050405020304" pitchFamily="18" charset="0"/>
                <a:sym typeface="+mn-ea"/>
              </a:rPr>
              <a:t>从历史文化及个人情感上表达灯笼对于“我”及整个民族的重要意义。</a:t>
            </a:r>
            <a:endParaRPr lang="zh-CN" altLang="en-US" sz="5200" b="1" dirty="0">
              <a:solidFill>
                <a:prstClr val="black"/>
              </a:solidFill>
              <a:latin typeface="黑体"/>
              <a:ea typeface="黑体"/>
              <a:sym typeface="+mn-ea"/>
            </a:endParaRPr>
          </a:p>
        </p:txBody>
      </p:sp>
      <p:sp>
        <p:nvSpPr>
          <p:cNvPr id="3" name="心形 2"/>
          <p:cNvSpPr/>
          <p:nvPr/>
        </p:nvSpPr>
        <p:spPr>
          <a:xfrm>
            <a:off x="6848668" y="3584663"/>
            <a:ext cx="1714406" cy="1595752"/>
          </a:xfrm>
          <a:prstGeom prst="hear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8970" tIns="49484" rIns="98970" bIns="49484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300" b="1" dirty="0">
                <a:solidFill>
                  <a:srgbClr val="0000FF"/>
                </a:solidFill>
                <a:latin typeface="黑体"/>
                <a:ea typeface="黑体"/>
                <a:sym typeface="+mn-ea"/>
              </a:rPr>
              <a:t>升华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1552" y="6605386"/>
            <a:ext cx="609300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970" tIns="49484" rIns="98970" bIns="49484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noProof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5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文本框 3"/>
          <p:cNvSpPr txBox="1">
            <a:spLocks noChangeArrowheads="1"/>
          </p:cNvSpPr>
          <p:nvPr/>
        </p:nvSpPr>
        <p:spPr bwMode="auto">
          <a:xfrm>
            <a:off x="6732240" y="709613"/>
            <a:ext cx="677862" cy="9001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 b="1" dirty="0">
                <a:solidFill>
                  <a:srgbClr val="FF0000"/>
                </a:solidFill>
                <a:latin typeface="Hei"/>
              </a:rPr>
              <a:t>散文</a:t>
            </a: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4002088" y="709613"/>
            <a:ext cx="2551876" cy="1016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CC0000"/>
                </a:solidFill>
                <a:latin typeface="+mn-lt"/>
                <a:ea typeface="黑体" charset="0"/>
                <a:cs typeface="黑体" charset="0"/>
              </a:rPr>
              <a:t>灯  笼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958850" y="1708150"/>
            <a:ext cx="7226300" cy="1349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054" name="AutoShape 11"/>
          <p:cNvSpPr>
            <a:spLocks noChangeArrowheads="1"/>
          </p:cNvSpPr>
          <p:nvPr/>
        </p:nvSpPr>
        <p:spPr bwMode="gray">
          <a:xfrm>
            <a:off x="1708150" y="642938"/>
            <a:ext cx="1182688" cy="1181100"/>
          </a:xfrm>
          <a:prstGeom prst="diamond">
            <a:avLst/>
          </a:prstGeom>
          <a:solidFill>
            <a:srgbClr val="800000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endParaRPr lang="en-US" altLang="ko-KR" sz="2800" b="1">
              <a:solidFill>
                <a:srgbClr val="FFFFFF"/>
              </a:solidFill>
              <a:ea typeface="Gulim" pitchFamily="34" charset="-127"/>
            </a:endParaRPr>
          </a:p>
        </p:txBody>
      </p:sp>
      <p:sp>
        <p:nvSpPr>
          <p:cNvPr id="2055" name="文本框 49"/>
          <p:cNvSpPr txBox="1">
            <a:spLocks noChangeArrowheads="1"/>
          </p:cNvSpPr>
          <p:nvPr/>
        </p:nvSpPr>
        <p:spPr bwMode="auto">
          <a:xfrm>
            <a:off x="2027238" y="663575"/>
            <a:ext cx="6111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6600" b="1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4</a:t>
            </a:r>
            <a:endParaRPr kumimoji="1" lang="zh-CN" altLang="en-US" sz="6600" b="1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2059" name="AutoShape 18" descr="http://img3.imgtn.bdimg.com/it/u=287956326,2076146697&amp;fm=21&amp;gp=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0" name="AutoShape 20" descr="http://img3.imgtn.bdimg.com/it/u=287956326,2076146697&amp;fm=21&amp;gp=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92080" y="22768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吴伯箫</a:t>
            </a:r>
          </a:p>
        </p:txBody>
      </p:sp>
    </p:spTree>
    <p:extLst>
      <p:ext uri="{BB962C8B-B14F-4D97-AF65-F5344CB8AC3E}">
        <p14:creationId xmlns:p14="http://schemas.microsoft.com/office/powerpoint/2010/main" val="1779819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  <p:bldP spid="21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1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542925" y="836613"/>
            <a:ext cx="82200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2060"/>
                </a:solidFill>
              </a:rPr>
              <a:t>2.</a:t>
            </a:r>
            <a:r>
              <a:rPr lang="zh-CN" altLang="en-US" sz="3200" b="1" dirty="0">
                <a:solidFill>
                  <a:srgbClr val="002060"/>
                </a:solidFill>
              </a:rPr>
              <a:t>结合文章，理解文中画线句子的含义。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2060"/>
                </a:solidFill>
              </a:rPr>
              <a:t>(1)</a:t>
            </a:r>
            <a:r>
              <a:rPr lang="zh-CN" altLang="en-US" sz="3200" b="1" dirty="0">
                <a:solidFill>
                  <a:srgbClr val="002060"/>
                </a:solidFill>
              </a:rPr>
              <a:t>垂珠联珑的朱门却早已褪色了。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endParaRPr lang="zh-CN" altLang="en-US" sz="3200" b="1" dirty="0">
              <a:solidFill>
                <a:srgbClr val="00206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sz="3200" b="1" u="sng" dirty="0">
                <a:solidFill>
                  <a:srgbClr val="002060"/>
                </a:solidFill>
              </a:rPr>
              <a:t>                                                       </a:t>
            </a:r>
            <a:endParaRPr lang="zh-CN" altLang="en-US" sz="3200" b="1" dirty="0">
              <a:solidFill>
                <a:srgbClr val="00206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sz="3200" b="1" u="sng" dirty="0">
                <a:solidFill>
                  <a:srgbClr val="002060"/>
                </a:solidFill>
              </a:rPr>
              <a:t>                                                       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0900" y="2714625"/>
            <a:ext cx="78406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表面写族姊家华贵朱门颜色变暗淡了，不再鲜艳了，实际上写族姊家庭早已衰败。</a:t>
            </a:r>
          </a:p>
        </p:txBody>
      </p:sp>
    </p:spTree>
    <p:extLst>
      <p:ext uri="{BB962C8B-B14F-4D97-AF65-F5344CB8AC3E}">
        <p14:creationId xmlns:p14="http://schemas.microsoft.com/office/powerpoint/2010/main" val="399143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677863" y="836613"/>
            <a:ext cx="8153400" cy="1485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(2)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雪夜入蔡，与胡人不敢南下牧马的故事是同日月一样亮起了人的耳目的。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30288" y="2714625"/>
            <a:ext cx="7224712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</a:rPr>
              <a:t>李愬、蒙恬等昔日大将以智慧和勇气抗击敌寇，保家卫国，其英雄事迹与日月同辉，激励着后人，表达了作者对这些英雄的敬慕之情。</a:t>
            </a:r>
          </a:p>
        </p:txBody>
      </p:sp>
    </p:spTree>
    <p:extLst>
      <p:ext uri="{BB962C8B-B14F-4D97-AF65-F5344CB8AC3E}">
        <p14:creationId xmlns:p14="http://schemas.microsoft.com/office/powerpoint/2010/main" val="42661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95350" y="554070"/>
            <a:ext cx="7334250" cy="609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情感探究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】</a:t>
            </a:r>
            <a:r>
              <a:rPr lang="zh-CN" altLang="en-US" sz="2400" b="1" dirty="0">
                <a:latin typeface="+mn-ea"/>
                <a:ea typeface="+mn-ea"/>
              </a:rPr>
              <a:t>结合全文，分析作者喜爱灯笼的原因。</a:t>
            </a:r>
          </a:p>
          <a:p>
            <a:pPr marL="342900" indent="-342900"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     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作者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喜欢灯笼的过程是一个感情与认识不断深化的过程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 marL="342900" indent="-342900"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①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灯笼寄托着祖父、母亲等亲人的慈爱和牵挂，也寄托着作者对亲人的感激之情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；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 marL="342900" indent="-342900"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②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许多乡情民俗与灯笼结下太多的缘分，给作者留下很多美好的回忆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；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 marL="342900" indent="-342900"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③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灯笼能为夜行人指路，温暖他人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；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 marL="342900" indent="-342900"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④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记录、传承着家族历史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；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 marL="342900" indent="-342900"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ea typeface="+mn-ea"/>
              </a:rPr>
              <a:t>⑤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引发作者联想起古代将领挑灯看剑，抗击敌人的情景，激发爱国热情。</a:t>
            </a:r>
          </a:p>
        </p:txBody>
      </p:sp>
    </p:spTree>
    <p:extLst>
      <p:ext uri="{BB962C8B-B14F-4D97-AF65-F5344CB8AC3E}">
        <p14:creationId xmlns:p14="http://schemas.microsoft.com/office/powerpoint/2010/main" val="20852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602" y="2171533"/>
            <a:ext cx="8803507" cy="3820953"/>
          </a:xfrm>
          <a:prstGeom prst="rect">
            <a:avLst/>
          </a:prstGeom>
        </p:spPr>
        <p:txBody>
          <a:bodyPr lIns="98970" tIns="49484" rIns="98970" bIns="49484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en-US" sz="31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作者热烈赞颂古代将军塞外点兵，挑灯看剑，英勇杀敌的气概；他们激发了自己的爱国情怀，作者热切希望冲上前线，奋勇杀敌，打击日寇；同时表达了对时局的担忧和对未来的期望，希望有更强大的力量，有更具凝聚力的精神，团结抗战，打败敌人，保卫好自己的家园。</a:t>
            </a:r>
            <a:endParaRPr lang="zh-CN" altLang="en-US" sz="3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289718" y="174343"/>
            <a:ext cx="8383866" cy="200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100" b="1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100" b="1" dirty="0">
                <a:latin typeface="华文仿宋" pitchFamily="2" charset="-122"/>
                <a:ea typeface="华文仿宋" pitchFamily="2" charset="-122"/>
              </a:rPr>
              <a:t> </a:t>
            </a:r>
            <a:r>
              <a:rPr lang="en-US" altLang="zh-CN" sz="3100" b="1" dirty="0" smtClean="0">
                <a:latin typeface="华文仿宋" pitchFamily="2" charset="-122"/>
                <a:ea typeface="华文仿宋" pitchFamily="2" charset="-122"/>
              </a:rPr>
              <a:t> </a:t>
            </a:r>
            <a:r>
              <a:rPr lang="zh-CN" altLang="en-US" sz="3100" b="1" dirty="0" smtClean="0">
                <a:latin typeface="华文仿宋" pitchFamily="2" charset="-122"/>
                <a:ea typeface="华文仿宋" pitchFamily="2" charset="-122"/>
              </a:rPr>
              <a:t>文章</a:t>
            </a:r>
            <a:r>
              <a:rPr lang="zh-CN" altLang="en-US" sz="3100" b="1" dirty="0">
                <a:latin typeface="华文仿宋" pitchFamily="2" charset="-122"/>
                <a:ea typeface="华文仿宋" pitchFamily="2" charset="-122"/>
              </a:rPr>
              <a:t>结尾说：“唉，壮，于今灯笼又不够了。应该数火把，数探海灯，数燎原的一把烈火！”结合文章，分析并评价这句话所表现的作者的观点态度。</a:t>
            </a:r>
          </a:p>
        </p:txBody>
      </p:sp>
    </p:spTree>
    <p:extLst>
      <p:ext uri="{BB962C8B-B14F-4D97-AF65-F5344CB8AC3E}">
        <p14:creationId xmlns:p14="http://schemas.microsoft.com/office/powerpoint/2010/main" val="395133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1528763" y="3000375"/>
            <a:ext cx="487362" cy="1558925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FF0000"/>
                </a:solidFill>
                <a:latin typeface="+mn-ea"/>
                <a:ea typeface="+mn-ea"/>
              </a:rPr>
              <a:t>灯</a:t>
            </a:r>
            <a:endParaRPr lang="en-US" altLang="zh-CN" sz="2400" b="1" kern="0" dirty="0">
              <a:solidFill>
                <a:srgbClr val="FF0000"/>
              </a:solidFill>
              <a:latin typeface="+mn-ea"/>
              <a:ea typeface="+mn-ea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 dirty="0">
              <a:solidFill>
                <a:srgbClr val="FF0000"/>
              </a:solidFill>
              <a:latin typeface="+mn-ea"/>
              <a:ea typeface="+mn-ea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FF0000"/>
                </a:solidFill>
                <a:latin typeface="+mn-ea"/>
                <a:ea typeface="+mn-ea"/>
              </a:rPr>
              <a:t>笼</a:t>
            </a:r>
          </a:p>
        </p:txBody>
      </p:sp>
      <p:sp>
        <p:nvSpPr>
          <p:cNvPr id="52" name="左大括号 51"/>
          <p:cNvSpPr/>
          <p:nvPr/>
        </p:nvSpPr>
        <p:spPr>
          <a:xfrm>
            <a:off x="2003425" y="2770188"/>
            <a:ext cx="487363" cy="2251075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defRPr/>
            </a:pPr>
            <a:endParaRPr lang="zh-CN" altLang="zh-CN" sz="2400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92363" y="2674938"/>
            <a:ext cx="3665537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引出话题</a:t>
            </a:r>
            <a:r>
              <a:rPr lang="en-US" altLang="zh-CN" sz="2400" b="1" dirty="0">
                <a:latin typeface="+mn-ea"/>
                <a:ea typeface="+mn-ea"/>
              </a:rPr>
              <a:t>——</a:t>
            </a:r>
            <a:r>
              <a:rPr lang="zh-CN" altLang="en-US" sz="2400" b="1" dirty="0">
                <a:latin typeface="+mn-ea"/>
                <a:ea typeface="+mn-ea"/>
              </a:rPr>
              <a:t>喜欢灯笼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回忆内容</a:t>
            </a:r>
            <a:r>
              <a:rPr lang="en-US" altLang="zh-CN" sz="2400" b="1" dirty="0">
                <a:latin typeface="+mn-ea"/>
                <a:ea typeface="+mn-ea"/>
              </a:rPr>
              <a:t>——</a:t>
            </a:r>
            <a:r>
              <a:rPr lang="zh-CN" altLang="en-US" sz="2400" b="1" dirty="0">
                <a:latin typeface="+mn-ea"/>
                <a:ea typeface="+mn-ea"/>
              </a:rPr>
              <a:t>描绘灯笼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抒发情怀</a:t>
            </a:r>
            <a:r>
              <a:rPr lang="en-US" altLang="zh-CN" sz="2400" b="1" dirty="0">
                <a:latin typeface="+mn-ea"/>
                <a:ea typeface="+mn-ea"/>
              </a:rPr>
              <a:t>——</a:t>
            </a:r>
            <a:r>
              <a:rPr lang="zh-CN" altLang="en-US" sz="2400" b="1" dirty="0">
                <a:latin typeface="+mn-ea"/>
                <a:ea typeface="+mn-ea"/>
              </a:rPr>
              <a:t>热爱祖国</a:t>
            </a:r>
          </a:p>
        </p:txBody>
      </p:sp>
      <p:sp>
        <p:nvSpPr>
          <p:cNvPr id="44" name="左大括号 43"/>
          <p:cNvSpPr/>
          <p:nvPr/>
        </p:nvSpPr>
        <p:spPr>
          <a:xfrm flipH="1">
            <a:off x="5799138" y="2770188"/>
            <a:ext cx="481012" cy="2251075"/>
          </a:xfrm>
          <a:prstGeom prst="leftBrace">
            <a:avLst>
              <a:gd name="adj1" fmla="val 8333"/>
              <a:gd name="adj2" fmla="val 541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defRPr/>
            </a:pPr>
            <a:endParaRPr lang="zh-CN" altLang="zh-CN" sz="2400" b="1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6650" y="3236913"/>
            <a:ext cx="74295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FF0000"/>
                </a:solidFill>
                <a:latin typeface="+mn-ea"/>
                <a:ea typeface="+mn-ea"/>
              </a:rPr>
              <a:t>层层深入</a:t>
            </a:r>
          </a:p>
        </p:txBody>
      </p:sp>
      <p:sp>
        <p:nvSpPr>
          <p:cNvPr id="16" name="矩形 15"/>
          <p:cNvSpPr/>
          <p:nvPr/>
        </p:nvSpPr>
        <p:spPr>
          <a:xfrm>
            <a:off x="3614058" y="492125"/>
            <a:ext cx="232228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板书设计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48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32"/>
          <p:cNvSpPr txBox="1">
            <a:spLocks noChangeArrowheads="1"/>
          </p:cNvSpPr>
          <p:nvPr/>
        </p:nvSpPr>
        <p:spPr bwMode="auto">
          <a:xfrm>
            <a:off x="4480157" y="38266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500">
                <a:solidFill>
                  <a:srgbClr val="FFFFFF"/>
                </a:solidFill>
              </a:rPr>
              <a:t>状元成才路</a:t>
            </a:r>
            <a:endParaRPr lang="zh-CN" altLang="zh-CN" sz="500">
              <a:solidFill>
                <a:srgbClr val="FFFFFF"/>
              </a:solidFill>
            </a:endParaRPr>
          </a:p>
        </p:txBody>
      </p:sp>
      <p:sp>
        <p:nvSpPr>
          <p:cNvPr id="29699" name="文本框 34"/>
          <p:cNvSpPr txBox="1">
            <a:spLocks noChangeArrowheads="1"/>
          </p:cNvSpPr>
          <p:nvPr/>
        </p:nvSpPr>
        <p:spPr bwMode="auto">
          <a:xfrm rot="21319903">
            <a:off x="7833914" y="237724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0" name="文本框 36"/>
          <p:cNvSpPr txBox="1">
            <a:spLocks noChangeArrowheads="1"/>
          </p:cNvSpPr>
          <p:nvPr/>
        </p:nvSpPr>
        <p:spPr bwMode="auto">
          <a:xfrm rot="16249134">
            <a:off x="5755122" y="202233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1" name="文本框 37"/>
          <p:cNvSpPr txBox="1">
            <a:spLocks noChangeArrowheads="1"/>
          </p:cNvSpPr>
          <p:nvPr/>
        </p:nvSpPr>
        <p:spPr bwMode="auto">
          <a:xfrm rot="17449134">
            <a:off x="5257825" y="248131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2" name="文本框 45"/>
          <p:cNvSpPr txBox="1">
            <a:spLocks noChangeArrowheads="1"/>
          </p:cNvSpPr>
          <p:nvPr/>
        </p:nvSpPr>
        <p:spPr bwMode="auto">
          <a:xfrm rot="16249134">
            <a:off x="6285273" y="205079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3" name="文本框 46"/>
          <p:cNvSpPr txBox="1">
            <a:spLocks noChangeArrowheads="1"/>
          </p:cNvSpPr>
          <p:nvPr/>
        </p:nvSpPr>
        <p:spPr bwMode="auto">
          <a:xfrm rot="21175089">
            <a:off x="6894576" y="231319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4" name="文本框 47"/>
          <p:cNvSpPr txBox="1">
            <a:spLocks noChangeArrowheads="1"/>
          </p:cNvSpPr>
          <p:nvPr/>
        </p:nvSpPr>
        <p:spPr bwMode="auto">
          <a:xfrm rot="17449134">
            <a:off x="7444140" y="33494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5" name="文本框 49"/>
          <p:cNvSpPr txBox="1">
            <a:spLocks noChangeArrowheads="1"/>
          </p:cNvSpPr>
          <p:nvPr/>
        </p:nvSpPr>
        <p:spPr bwMode="auto">
          <a:xfrm rot="657351">
            <a:off x="7929492" y="187912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6" name="文本框 50"/>
          <p:cNvSpPr txBox="1">
            <a:spLocks noChangeArrowheads="1"/>
          </p:cNvSpPr>
          <p:nvPr/>
        </p:nvSpPr>
        <p:spPr bwMode="auto">
          <a:xfrm rot="1480325">
            <a:off x="7199226" y="194850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7" name="文本框 51"/>
          <p:cNvSpPr txBox="1">
            <a:spLocks noChangeArrowheads="1"/>
          </p:cNvSpPr>
          <p:nvPr/>
        </p:nvSpPr>
        <p:spPr bwMode="auto">
          <a:xfrm rot="16249134">
            <a:off x="8113177" y="359140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8" name="文本框 32"/>
          <p:cNvSpPr txBox="1">
            <a:spLocks noChangeArrowheads="1"/>
          </p:cNvSpPr>
          <p:nvPr/>
        </p:nvSpPr>
        <p:spPr bwMode="auto">
          <a:xfrm>
            <a:off x="3339209" y="45382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09" name="文本框 34"/>
          <p:cNvSpPr txBox="1">
            <a:spLocks noChangeArrowheads="1"/>
          </p:cNvSpPr>
          <p:nvPr/>
        </p:nvSpPr>
        <p:spPr bwMode="auto">
          <a:xfrm rot="4149897">
            <a:off x="4443929" y="447289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0" name="文本框 36"/>
          <p:cNvSpPr txBox="1">
            <a:spLocks noChangeArrowheads="1"/>
          </p:cNvSpPr>
          <p:nvPr/>
        </p:nvSpPr>
        <p:spPr bwMode="auto">
          <a:xfrm rot="20220000">
            <a:off x="3915271" y="20125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1" name="文本框 37"/>
          <p:cNvSpPr txBox="1">
            <a:spLocks noChangeArrowheads="1"/>
          </p:cNvSpPr>
          <p:nvPr/>
        </p:nvSpPr>
        <p:spPr bwMode="auto">
          <a:xfrm rot="21420000">
            <a:off x="4126586" y="285401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2" name="文本框 45"/>
          <p:cNvSpPr txBox="1">
            <a:spLocks noChangeArrowheads="1"/>
          </p:cNvSpPr>
          <p:nvPr/>
        </p:nvSpPr>
        <p:spPr bwMode="auto">
          <a:xfrm rot="20220000">
            <a:off x="4442437" y="203745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3" name="文本框 46"/>
          <p:cNvSpPr txBox="1">
            <a:spLocks noChangeArrowheads="1"/>
          </p:cNvSpPr>
          <p:nvPr/>
        </p:nvSpPr>
        <p:spPr bwMode="auto">
          <a:xfrm rot="20220000">
            <a:off x="4790395" y="22776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4" name="文本框 47"/>
          <p:cNvSpPr txBox="1">
            <a:spLocks noChangeArrowheads="1"/>
          </p:cNvSpPr>
          <p:nvPr/>
        </p:nvSpPr>
        <p:spPr bwMode="auto">
          <a:xfrm rot="21420000">
            <a:off x="5009924" y="305859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5" name="文本框 49"/>
          <p:cNvSpPr txBox="1">
            <a:spLocks noChangeArrowheads="1"/>
          </p:cNvSpPr>
          <p:nvPr/>
        </p:nvSpPr>
        <p:spPr bwMode="auto">
          <a:xfrm rot="16249134">
            <a:off x="6180736" y="29153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6" name="文本框 50"/>
          <p:cNvSpPr txBox="1">
            <a:spLocks noChangeArrowheads="1"/>
          </p:cNvSpPr>
          <p:nvPr/>
        </p:nvSpPr>
        <p:spPr bwMode="auto">
          <a:xfrm rot="21429897">
            <a:off x="5504233" y="345708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7" name="文本框 51"/>
          <p:cNvSpPr txBox="1">
            <a:spLocks noChangeArrowheads="1"/>
          </p:cNvSpPr>
          <p:nvPr/>
        </p:nvSpPr>
        <p:spPr bwMode="auto">
          <a:xfrm rot="16249134">
            <a:off x="5740188" y="43955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8" name="文本框 32"/>
          <p:cNvSpPr txBox="1">
            <a:spLocks noChangeArrowheads="1"/>
          </p:cNvSpPr>
          <p:nvPr/>
        </p:nvSpPr>
        <p:spPr bwMode="auto">
          <a:xfrm rot="1209897">
            <a:off x="1315287" y="48962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19" name="文本框 34"/>
          <p:cNvSpPr txBox="1">
            <a:spLocks noChangeArrowheads="1"/>
          </p:cNvSpPr>
          <p:nvPr/>
        </p:nvSpPr>
        <p:spPr bwMode="auto">
          <a:xfrm rot="4149897">
            <a:off x="2260600" y="442396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0" name="文本框 36"/>
          <p:cNvSpPr txBox="1">
            <a:spLocks noChangeArrowheads="1"/>
          </p:cNvSpPr>
          <p:nvPr/>
        </p:nvSpPr>
        <p:spPr bwMode="auto">
          <a:xfrm rot="20220000">
            <a:off x="1755836" y="417224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1" name="文本框 37"/>
          <p:cNvSpPr txBox="1">
            <a:spLocks noChangeArrowheads="1"/>
          </p:cNvSpPr>
          <p:nvPr/>
        </p:nvSpPr>
        <p:spPr bwMode="auto">
          <a:xfrm rot="1029897">
            <a:off x="2584666" y="36403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2" name="文本框 45"/>
          <p:cNvSpPr txBox="1">
            <a:spLocks noChangeArrowheads="1"/>
          </p:cNvSpPr>
          <p:nvPr/>
        </p:nvSpPr>
        <p:spPr bwMode="auto">
          <a:xfrm rot="20220000">
            <a:off x="3220847" y="407973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3" name="文本框 46"/>
          <p:cNvSpPr txBox="1">
            <a:spLocks noChangeArrowheads="1"/>
          </p:cNvSpPr>
          <p:nvPr/>
        </p:nvSpPr>
        <p:spPr bwMode="auto">
          <a:xfrm rot="21429897">
            <a:off x="986743" y="226872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4" name="文本框 47"/>
          <p:cNvSpPr txBox="1">
            <a:spLocks noChangeArrowheads="1"/>
          </p:cNvSpPr>
          <p:nvPr/>
        </p:nvSpPr>
        <p:spPr bwMode="auto">
          <a:xfrm rot="1029897">
            <a:off x="1025571" y="436437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5" name="文本框 49"/>
          <p:cNvSpPr txBox="1">
            <a:spLocks noChangeArrowheads="1"/>
          </p:cNvSpPr>
          <p:nvPr/>
        </p:nvSpPr>
        <p:spPr bwMode="auto">
          <a:xfrm rot="21429897">
            <a:off x="3077483" y="485359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6" name="文本框 50"/>
          <p:cNvSpPr txBox="1">
            <a:spLocks noChangeArrowheads="1"/>
          </p:cNvSpPr>
          <p:nvPr/>
        </p:nvSpPr>
        <p:spPr bwMode="auto">
          <a:xfrm rot="21429897">
            <a:off x="4157200" y="41064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7" name="文本框 51"/>
          <p:cNvSpPr txBox="1">
            <a:spLocks noChangeArrowheads="1"/>
          </p:cNvSpPr>
          <p:nvPr/>
        </p:nvSpPr>
        <p:spPr bwMode="auto">
          <a:xfrm rot="21429897">
            <a:off x="4314006" y="495677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8" name="文本框 52"/>
          <p:cNvSpPr txBox="1">
            <a:spLocks noChangeArrowheads="1"/>
          </p:cNvSpPr>
          <p:nvPr/>
        </p:nvSpPr>
        <p:spPr bwMode="auto">
          <a:xfrm rot="16529158">
            <a:off x="544698" y="283533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29" name="文本框 53"/>
          <p:cNvSpPr txBox="1">
            <a:spLocks noChangeArrowheads="1"/>
          </p:cNvSpPr>
          <p:nvPr/>
        </p:nvSpPr>
        <p:spPr bwMode="auto">
          <a:xfrm rot="4149897">
            <a:off x="1504946" y="297142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0" name="文本框 36"/>
          <p:cNvSpPr txBox="1">
            <a:spLocks noChangeArrowheads="1"/>
          </p:cNvSpPr>
          <p:nvPr/>
        </p:nvSpPr>
        <p:spPr bwMode="auto">
          <a:xfrm rot="21429897">
            <a:off x="549181" y="205168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1" name="文本框 37"/>
          <p:cNvSpPr txBox="1">
            <a:spLocks noChangeArrowheads="1"/>
          </p:cNvSpPr>
          <p:nvPr/>
        </p:nvSpPr>
        <p:spPr bwMode="auto">
          <a:xfrm rot="1029897">
            <a:off x="1504946" y="24412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2" name="文本框 45"/>
          <p:cNvSpPr txBox="1">
            <a:spLocks noChangeArrowheads="1"/>
          </p:cNvSpPr>
          <p:nvPr/>
        </p:nvSpPr>
        <p:spPr bwMode="auto">
          <a:xfrm rot="20220000">
            <a:off x="2238200" y="18382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3" name="文本框 46"/>
          <p:cNvSpPr txBox="1">
            <a:spLocks noChangeArrowheads="1"/>
          </p:cNvSpPr>
          <p:nvPr/>
        </p:nvSpPr>
        <p:spPr bwMode="auto">
          <a:xfrm rot="20220000">
            <a:off x="2774324" y="202856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4" name="文本框 47"/>
          <p:cNvSpPr txBox="1">
            <a:spLocks noChangeArrowheads="1"/>
          </p:cNvSpPr>
          <p:nvPr/>
        </p:nvSpPr>
        <p:spPr bwMode="auto">
          <a:xfrm rot="21420000">
            <a:off x="2518956" y="26601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5" name="文本框 49"/>
          <p:cNvSpPr txBox="1">
            <a:spLocks noChangeArrowheads="1"/>
          </p:cNvSpPr>
          <p:nvPr/>
        </p:nvSpPr>
        <p:spPr bwMode="auto">
          <a:xfrm rot="20220000">
            <a:off x="3328370" y="227761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6" name="文本框 50"/>
          <p:cNvSpPr txBox="1">
            <a:spLocks noChangeArrowheads="1"/>
          </p:cNvSpPr>
          <p:nvPr/>
        </p:nvSpPr>
        <p:spPr bwMode="auto">
          <a:xfrm rot="20220000">
            <a:off x="2926650" y="292872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7" name="文本框 51"/>
          <p:cNvSpPr txBox="1">
            <a:spLocks noChangeArrowheads="1"/>
          </p:cNvSpPr>
          <p:nvPr/>
        </p:nvSpPr>
        <p:spPr bwMode="auto">
          <a:xfrm rot="20220000">
            <a:off x="3524005" y="30817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8" name="文本框 32"/>
          <p:cNvSpPr txBox="1">
            <a:spLocks noChangeArrowheads="1"/>
          </p:cNvSpPr>
          <p:nvPr/>
        </p:nvSpPr>
        <p:spPr bwMode="auto">
          <a:xfrm rot="1209897">
            <a:off x="5057711" y="451914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39" name="文本框 34"/>
          <p:cNvSpPr txBox="1">
            <a:spLocks noChangeArrowheads="1"/>
          </p:cNvSpPr>
          <p:nvPr/>
        </p:nvSpPr>
        <p:spPr bwMode="auto">
          <a:xfrm rot="20569134">
            <a:off x="6185217" y="491763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0" name="文本框 36"/>
          <p:cNvSpPr txBox="1">
            <a:spLocks noChangeArrowheads="1"/>
          </p:cNvSpPr>
          <p:nvPr/>
        </p:nvSpPr>
        <p:spPr bwMode="auto">
          <a:xfrm rot="368503">
            <a:off x="5677466" y="37577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1" name="文本框 37"/>
          <p:cNvSpPr txBox="1">
            <a:spLocks noChangeArrowheads="1"/>
          </p:cNvSpPr>
          <p:nvPr/>
        </p:nvSpPr>
        <p:spPr bwMode="auto">
          <a:xfrm rot="829244">
            <a:off x="5217503" y="500658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2" name="文本框 45"/>
          <p:cNvSpPr txBox="1">
            <a:spLocks noChangeArrowheads="1"/>
          </p:cNvSpPr>
          <p:nvPr/>
        </p:nvSpPr>
        <p:spPr bwMode="auto">
          <a:xfrm rot="17097278">
            <a:off x="6618298" y="334945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3" name="文本框 46"/>
          <p:cNvSpPr txBox="1">
            <a:spLocks noChangeArrowheads="1"/>
          </p:cNvSpPr>
          <p:nvPr/>
        </p:nvSpPr>
        <p:spPr bwMode="auto">
          <a:xfrm rot="2702238">
            <a:off x="7363497" y="39827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4" name="文本框 47"/>
          <p:cNvSpPr txBox="1">
            <a:spLocks noChangeArrowheads="1"/>
          </p:cNvSpPr>
          <p:nvPr/>
        </p:nvSpPr>
        <p:spPr bwMode="auto">
          <a:xfrm rot="18143362">
            <a:off x="6586937" y="436348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5" name="文本框 69"/>
          <p:cNvSpPr txBox="1">
            <a:spLocks noChangeArrowheads="1"/>
          </p:cNvSpPr>
          <p:nvPr/>
        </p:nvSpPr>
        <p:spPr bwMode="auto">
          <a:xfrm rot="18419577">
            <a:off x="7871248" y="421048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6" name="文本框 70"/>
          <p:cNvSpPr txBox="1">
            <a:spLocks noChangeArrowheads="1"/>
          </p:cNvSpPr>
          <p:nvPr/>
        </p:nvSpPr>
        <p:spPr bwMode="auto">
          <a:xfrm rot="17959444">
            <a:off x="7052873" y="45734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7" name="文本框 32"/>
          <p:cNvSpPr txBox="1">
            <a:spLocks noChangeArrowheads="1"/>
          </p:cNvSpPr>
          <p:nvPr/>
        </p:nvSpPr>
        <p:spPr bwMode="auto">
          <a:xfrm rot="4190103">
            <a:off x="4278162" y="336013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8" name="文本框 34"/>
          <p:cNvSpPr txBox="1">
            <a:spLocks noChangeArrowheads="1"/>
          </p:cNvSpPr>
          <p:nvPr/>
        </p:nvSpPr>
        <p:spPr bwMode="auto">
          <a:xfrm rot="8340000">
            <a:off x="4877011" y="407083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49" name="文本框 36"/>
          <p:cNvSpPr txBox="1">
            <a:spLocks noChangeArrowheads="1"/>
          </p:cNvSpPr>
          <p:nvPr/>
        </p:nvSpPr>
        <p:spPr bwMode="auto">
          <a:xfrm rot="20439237">
            <a:off x="5677466" y="251600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0" name="文本框 37"/>
          <p:cNvSpPr txBox="1">
            <a:spLocks noChangeArrowheads="1"/>
          </p:cNvSpPr>
          <p:nvPr/>
        </p:nvSpPr>
        <p:spPr bwMode="auto">
          <a:xfrm rot="39237">
            <a:off x="5560981" y="310129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1" name="文本框 45"/>
          <p:cNvSpPr txBox="1">
            <a:spLocks noChangeArrowheads="1"/>
          </p:cNvSpPr>
          <p:nvPr/>
        </p:nvSpPr>
        <p:spPr bwMode="auto">
          <a:xfrm rot="20439237">
            <a:off x="6204631" y="254090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2" name="文本框 46"/>
          <p:cNvSpPr txBox="1">
            <a:spLocks noChangeArrowheads="1"/>
          </p:cNvSpPr>
          <p:nvPr/>
        </p:nvSpPr>
        <p:spPr bwMode="auto">
          <a:xfrm rot="20439237">
            <a:off x="6533924" y="273126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3" name="文本框 49"/>
          <p:cNvSpPr txBox="1">
            <a:spLocks noChangeArrowheads="1"/>
          </p:cNvSpPr>
          <p:nvPr/>
        </p:nvSpPr>
        <p:spPr bwMode="auto">
          <a:xfrm rot="20439237">
            <a:off x="7792100" y="287002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4" name="文本框 50"/>
          <p:cNvSpPr txBox="1">
            <a:spLocks noChangeArrowheads="1"/>
          </p:cNvSpPr>
          <p:nvPr/>
        </p:nvSpPr>
        <p:spPr bwMode="auto">
          <a:xfrm rot="20439237">
            <a:off x="7290322" y="27205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5" name="文本框 51"/>
          <p:cNvSpPr txBox="1">
            <a:spLocks noChangeArrowheads="1"/>
          </p:cNvSpPr>
          <p:nvPr/>
        </p:nvSpPr>
        <p:spPr bwMode="auto">
          <a:xfrm rot="20439237">
            <a:off x="7738339" y="36847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6" name="文本框 32"/>
          <p:cNvSpPr txBox="1">
            <a:spLocks noChangeArrowheads="1"/>
          </p:cNvSpPr>
          <p:nvPr/>
        </p:nvSpPr>
        <p:spPr bwMode="auto">
          <a:xfrm rot="4190103">
            <a:off x="2844513" y="429232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7" name="文本框 34"/>
          <p:cNvSpPr txBox="1">
            <a:spLocks noChangeArrowheads="1"/>
          </p:cNvSpPr>
          <p:nvPr/>
        </p:nvSpPr>
        <p:spPr bwMode="auto">
          <a:xfrm rot="8340000">
            <a:off x="3937673" y="37097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8" name="文本框 36"/>
          <p:cNvSpPr txBox="1">
            <a:spLocks noChangeArrowheads="1"/>
          </p:cNvSpPr>
          <p:nvPr/>
        </p:nvSpPr>
        <p:spPr bwMode="auto">
          <a:xfrm rot="2810103">
            <a:off x="3828655" y="249198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59" name="文本框 37"/>
          <p:cNvSpPr txBox="1">
            <a:spLocks noChangeArrowheads="1"/>
          </p:cNvSpPr>
          <p:nvPr/>
        </p:nvSpPr>
        <p:spPr bwMode="auto">
          <a:xfrm rot="4010103">
            <a:off x="3828655" y="31004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0" name="文本框 45"/>
          <p:cNvSpPr txBox="1">
            <a:spLocks noChangeArrowheads="1"/>
          </p:cNvSpPr>
          <p:nvPr/>
        </p:nvSpPr>
        <p:spPr bwMode="auto">
          <a:xfrm rot="2810103">
            <a:off x="4358806" y="25204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1" name="文本框 46"/>
          <p:cNvSpPr txBox="1">
            <a:spLocks noChangeArrowheads="1"/>
          </p:cNvSpPr>
          <p:nvPr/>
        </p:nvSpPr>
        <p:spPr bwMode="auto">
          <a:xfrm rot="2810103">
            <a:off x="4705272" y="27588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2" name="文本框 47"/>
          <p:cNvSpPr txBox="1">
            <a:spLocks noChangeArrowheads="1"/>
          </p:cNvSpPr>
          <p:nvPr/>
        </p:nvSpPr>
        <p:spPr bwMode="auto">
          <a:xfrm rot="4010103">
            <a:off x="4705272" y="336724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4" name="文本框 50"/>
          <p:cNvSpPr txBox="1">
            <a:spLocks noChangeArrowheads="1"/>
          </p:cNvSpPr>
          <p:nvPr/>
        </p:nvSpPr>
        <p:spPr bwMode="auto">
          <a:xfrm rot="4020000">
            <a:off x="5153287" y="3498893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5" name="文本框 51"/>
          <p:cNvSpPr txBox="1">
            <a:spLocks noChangeArrowheads="1"/>
          </p:cNvSpPr>
          <p:nvPr/>
        </p:nvSpPr>
        <p:spPr bwMode="auto">
          <a:xfrm rot="20439237">
            <a:off x="5513193" y="41615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6" name="文本框 32"/>
          <p:cNvSpPr txBox="1">
            <a:spLocks noChangeArrowheads="1"/>
          </p:cNvSpPr>
          <p:nvPr/>
        </p:nvSpPr>
        <p:spPr bwMode="auto">
          <a:xfrm rot="5400000">
            <a:off x="1315285" y="416601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7" name="文本框 34"/>
          <p:cNvSpPr txBox="1">
            <a:spLocks noChangeArrowheads="1"/>
          </p:cNvSpPr>
          <p:nvPr/>
        </p:nvSpPr>
        <p:spPr bwMode="auto">
          <a:xfrm rot="8340000">
            <a:off x="2015684" y="453515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8" name="文本框 36"/>
          <p:cNvSpPr txBox="1">
            <a:spLocks noChangeArrowheads="1"/>
          </p:cNvSpPr>
          <p:nvPr/>
        </p:nvSpPr>
        <p:spPr bwMode="auto">
          <a:xfrm rot="2810103">
            <a:off x="1996270" y="36127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69" name="文本框 37"/>
          <p:cNvSpPr txBox="1">
            <a:spLocks noChangeArrowheads="1"/>
          </p:cNvSpPr>
          <p:nvPr/>
        </p:nvSpPr>
        <p:spPr bwMode="auto">
          <a:xfrm rot="5220000">
            <a:off x="2405457" y="39294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0" name="文本框 45"/>
          <p:cNvSpPr txBox="1">
            <a:spLocks noChangeArrowheads="1"/>
          </p:cNvSpPr>
          <p:nvPr/>
        </p:nvSpPr>
        <p:spPr bwMode="auto">
          <a:xfrm rot="2810103">
            <a:off x="2886327" y="3626980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1" name="文本框 46"/>
          <p:cNvSpPr txBox="1">
            <a:spLocks noChangeArrowheads="1"/>
          </p:cNvSpPr>
          <p:nvPr/>
        </p:nvSpPr>
        <p:spPr bwMode="auto">
          <a:xfrm rot="4020000">
            <a:off x="903111" y="275171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2" name="文本框 47"/>
          <p:cNvSpPr txBox="1">
            <a:spLocks noChangeArrowheads="1"/>
          </p:cNvSpPr>
          <p:nvPr/>
        </p:nvSpPr>
        <p:spPr bwMode="auto">
          <a:xfrm rot="5220000">
            <a:off x="901619" y="379420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3" name="文本框 49"/>
          <p:cNvSpPr txBox="1">
            <a:spLocks noChangeArrowheads="1"/>
          </p:cNvSpPr>
          <p:nvPr/>
        </p:nvSpPr>
        <p:spPr bwMode="auto">
          <a:xfrm rot="4020000">
            <a:off x="2560769" y="474062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4" name="文本框 50"/>
          <p:cNvSpPr txBox="1">
            <a:spLocks noChangeArrowheads="1"/>
          </p:cNvSpPr>
          <p:nvPr/>
        </p:nvSpPr>
        <p:spPr bwMode="auto">
          <a:xfrm rot="4020000">
            <a:off x="3724117" y="432078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5" name="文本框 51"/>
          <p:cNvSpPr txBox="1">
            <a:spLocks noChangeArrowheads="1"/>
          </p:cNvSpPr>
          <p:nvPr/>
        </p:nvSpPr>
        <p:spPr bwMode="auto">
          <a:xfrm rot="4020000">
            <a:off x="4072075" y="456094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6" name="文本框 32"/>
          <p:cNvSpPr txBox="1">
            <a:spLocks noChangeArrowheads="1"/>
          </p:cNvSpPr>
          <p:nvPr/>
        </p:nvSpPr>
        <p:spPr bwMode="auto">
          <a:xfrm rot="20719261">
            <a:off x="729881" y="337169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7" name="文本框 34"/>
          <p:cNvSpPr txBox="1">
            <a:spLocks noChangeArrowheads="1"/>
          </p:cNvSpPr>
          <p:nvPr/>
        </p:nvSpPr>
        <p:spPr bwMode="auto">
          <a:xfrm rot="8340000">
            <a:off x="1425797" y="34588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8" name="文本框 36"/>
          <p:cNvSpPr txBox="1">
            <a:spLocks noChangeArrowheads="1"/>
          </p:cNvSpPr>
          <p:nvPr/>
        </p:nvSpPr>
        <p:spPr bwMode="auto">
          <a:xfrm rot="4020000">
            <a:off x="1814077" y="224292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79" name="文本框 37"/>
          <p:cNvSpPr txBox="1">
            <a:spLocks noChangeArrowheads="1"/>
          </p:cNvSpPr>
          <p:nvPr/>
        </p:nvSpPr>
        <p:spPr bwMode="auto">
          <a:xfrm rot="5220000">
            <a:off x="1814077" y="2851342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0" name="文本框 45"/>
          <p:cNvSpPr txBox="1">
            <a:spLocks noChangeArrowheads="1"/>
          </p:cNvSpPr>
          <p:nvPr/>
        </p:nvSpPr>
        <p:spPr bwMode="auto">
          <a:xfrm rot="2810103">
            <a:off x="2339749" y="226605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1" name="文本框 46"/>
          <p:cNvSpPr txBox="1">
            <a:spLocks noChangeArrowheads="1"/>
          </p:cNvSpPr>
          <p:nvPr/>
        </p:nvSpPr>
        <p:spPr bwMode="auto">
          <a:xfrm rot="2810103">
            <a:off x="2687707" y="250621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2" name="文本框 47"/>
          <p:cNvSpPr txBox="1">
            <a:spLocks noChangeArrowheads="1"/>
          </p:cNvSpPr>
          <p:nvPr/>
        </p:nvSpPr>
        <p:spPr bwMode="auto">
          <a:xfrm rot="4010103">
            <a:off x="2435326" y="314309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3" name="文本框 49"/>
          <p:cNvSpPr txBox="1">
            <a:spLocks noChangeArrowheads="1"/>
          </p:cNvSpPr>
          <p:nvPr/>
        </p:nvSpPr>
        <p:spPr bwMode="auto">
          <a:xfrm rot="2810103">
            <a:off x="3241753" y="275883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4" name="文本框 50"/>
          <p:cNvSpPr txBox="1">
            <a:spLocks noChangeArrowheads="1"/>
          </p:cNvSpPr>
          <p:nvPr/>
        </p:nvSpPr>
        <p:spPr bwMode="auto">
          <a:xfrm rot="2810103">
            <a:off x="3134229" y="324449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5" name="文本框 51"/>
          <p:cNvSpPr txBox="1">
            <a:spLocks noChangeArrowheads="1"/>
          </p:cNvSpPr>
          <p:nvPr/>
        </p:nvSpPr>
        <p:spPr bwMode="auto">
          <a:xfrm rot="2810103">
            <a:off x="3482189" y="348466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6" name="文本框 32"/>
          <p:cNvSpPr txBox="1">
            <a:spLocks noChangeArrowheads="1"/>
          </p:cNvSpPr>
          <p:nvPr/>
        </p:nvSpPr>
        <p:spPr bwMode="auto">
          <a:xfrm rot="5400000">
            <a:off x="4711245" y="4674806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7" name="文本框 34"/>
          <p:cNvSpPr txBox="1">
            <a:spLocks noChangeArrowheads="1"/>
          </p:cNvSpPr>
          <p:nvPr/>
        </p:nvSpPr>
        <p:spPr bwMode="auto">
          <a:xfrm rot="3159237">
            <a:off x="5719280" y="5042167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8" name="文本框 36"/>
          <p:cNvSpPr txBox="1">
            <a:spLocks noChangeArrowheads="1"/>
          </p:cNvSpPr>
          <p:nvPr/>
        </p:nvSpPr>
        <p:spPr bwMode="auto">
          <a:xfrm rot="20439237">
            <a:off x="6113534" y="3832455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89" name="文本框 37"/>
          <p:cNvSpPr txBox="1">
            <a:spLocks noChangeArrowheads="1"/>
          </p:cNvSpPr>
          <p:nvPr/>
        </p:nvSpPr>
        <p:spPr bwMode="auto">
          <a:xfrm rot="39237">
            <a:off x="6113534" y="444086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90" name="文本框 46"/>
          <p:cNvSpPr txBox="1">
            <a:spLocks noChangeArrowheads="1"/>
          </p:cNvSpPr>
          <p:nvPr/>
        </p:nvSpPr>
        <p:spPr bwMode="auto">
          <a:xfrm rot="20439237">
            <a:off x="6988658" y="409752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91" name="文本框 47"/>
          <p:cNvSpPr txBox="1">
            <a:spLocks noChangeArrowheads="1"/>
          </p:cNvSpPr>
          <p:nvPr/>
        </p:nvSpPr>
        <p:spPr bwMode="auto">
          <a:xfrm rot="39237">
            <a:off x="6694462" y="4734401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92" name="文本框 49"/>
          <p:cNvSpPr txBox="1">
            <a:spLocks noChangeArrowheads="1"/>
          </p:cNvSpPr>
          <p:nvPr/>
        </p:nvSpPr>
        <p:spPr bwMode="auto">
          <a:xfrm rot="20439237">
            <a:off x="7478489" y="4423079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93" name="文本框 50"/>
          <p:cNvSpPr txBox="1">
            <a:spLocks noChangeArrowheads="1"/>
          </p:cNvSpPr>
          <p:nvPr/>
        </p:nvSpPr>
        <p:spPr bwMode="auto">
          <a:xfrm rot="20439237">
            <a:off x="7435182" y="4835804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9794" name="文本框 51"/>
          <p:cNvSpPr txBox="1">
            <a:spLocks noChangeArrowheads="1"/>
          </p:cNvSpPr>
          <p:nvPr/>
        </p:nvSpPr>
        <p:spPr bwMode="auto">
          <a:xfrm rot="20439237">
            <a:off x="6624273" y="1838208"/>
            <a:ext cx="520474" cy="176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grpSp>
        <p:nvGrpSpPr>
          <p:cNvPr id="29795" name="组合 27"/>
          <p:cNvGrpSpPr>
            <a:grpSpLocks/>
          </p:cNvGrpSpPr>
          <p:nvPr/>
        </p:nvGrpSpPr>
        <p:grpSpPr bwMode="auto">
          <a:xfrm>
            <a:off x="179207" y="152994"/>
            <a:ext cx="2417791" cy="537254"/>
            <a:chOff x="2747226" y="536189"/>
            <a:chExt cx="2458107" cy="604628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264"/>
              <a:ext cx="564803" cy="47249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内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289"/>
              <a:ext cx="564803" cy="472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容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9"/>
              <a:ext cx="566321" cy="472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归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8326"/>
              <a:ext cx="564803" cy="472491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纳</a:t>
              </a: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94426" y="620688"/>
            <a:ext cx="6366830" cy="48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小孩子喜欢火和亮光是天性，引出话题灯笼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917849" y="2938888"/>
            <a:ext cx="1580588" cy="125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关于灯笼的一些记忆和联想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34691" y="1136595"/>
            <a:ext cx="6276699" cy="82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爱月华、繁星和灯笼，引出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关于灯笼的记忆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（过渡）</a:t>
            </a: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-103706" y="1078070"/>
            <a:ext cx="880267" cy="4310489"/>
            <a:chOff x="147155" y="1641998"/>
            <a:chExt cx="935699" cy="3201919"/>
          </a:xfrm>
        </p:grpSpPr>
        <p:sp>
          <p:nvSpPr>
            <p:cNvPr id="29804" name="TextBox 6"/>
            <p:cNvSpPr txBox="1">
              <a:spLocks noChangeArrowheads="1"/>
            </p:cNvSpPr>
            <p:nvPr/>
          </p:nvSpPr>
          <p:spPr bwMode="auto">
            <a:xfrm>
              <a:off x="147155" y="2758646"/>
              <a:ext cx="752463" cy="2041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34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灯笼</a:t>
              </a:r>
            </a:p>
          </p:txBody>
        </p:sp>
        <p:sp>
          <p:nvSpPr>
            <p:cNvPr id="28" name="左大括号 27"/>
            <p:cNvSpPr/>
            <p:nvPr/>
          </p:nvSpPr>
          <p:spPr>
            <a:xfrm>
              <a:off x="763782" y="1641998"/>
              <a:ext cx="319072" cy="3201919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6609669" y="2602662"/>
            <a:ext cx="431646" cy="86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情感</a:t>
            </a:r>
          </a:p>
        </p:txBody>
      </p:sp>
      <p:sp>
        <p:nvSpPr>
          <p:cNvPr id="2" name="TextBox 37"/>
          <p:cNvSpPr txBox="1">
            <a:spLocks noChangeArrowheads="1"/>
          </p:cNvSpPr>
          <p:nvPr/>
        </p:nvSpPr>
        <p:spPr bwMode="auto">
          <a:xfrm>
            <a:off x="2771726" y="2350044"/>
            <a:ext cx="3512442" cy="48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接过纱灯，上下灯学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2540250" y="2038722"/>
            <a:ext cx="271795" cy="3397867"/>
          </a:xfrm>
          <a:prstGeom prst="lef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8970" tIns="49484" rIns="98970" bIns="49484"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7"/>
          <p:cNvSpPr txBox="1">
            <a:spLocks noChangeArrowheads="1"/>
          </p:cNvSpPr>
          <p:nvPr/>
        </p:nvSpPr>
        <p:spPr bwMode="auto">
          <a:xfrm>
            <a:off x="2637915" y="1839474"/>
            <a:ext cx="3126556" cy="48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挑着灯笼，迎回祖父</a:t>
            </a:r>
          </a:p>
        </p:txBody>
      </p:sp>
      <p:sp>
        <p:nvSpPr>
          <p:cNvPr id="11" name="TextBox 37"/>
          <p:cNvSpPr txBox="1">
            <a:spLocks noChangeArrowheads="1"/>
          </p:cNvSpPr>
          <p:nvPr/>
        </p:nvSpPr>
        <p:spPr bwMode="auto">
          <a:xfrm>
            <a:off x="2794125" y="2819700"/>
            <a:ext cx="3815544" cy="48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跟着龙灯跑，伴着小灯眠</a:t>
            </a:r>
          </a:p>
        </p:txBody>
      </p:sp>
      <p:sp>
        <p:nvSpPr>
          <p:cNvPr id="12" name="TextBox 37"/>
          <p:cNvSpPr txBox="1">
            <a:spLocks noChangeArrowheads="1"/>
          </p:cNvSpPr>
          <p:nvPr/>
        </p:nvSpPr>
        <p:spPr bwMode="auto">
          <a:xfrm>
            <a:off x="2786658" y="3308921"/>
            <a:ext cx="3545298" cy="48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族姊远嫁，姊家衰败</a:t>
            </a:r>
          </a:p>
        </p:txBody>
      </p:sp>
      <p:sp>
        <p:nvSpPr>
          <p:cNvPr id="13" name="TextBox 37"/>
          <p:cNvSpPr txBox="1">
            <a:spLocks noChangeArrowheads="1"/>
          </p:cNvSpPr>
          <p:nvPr/>
        </p:nvSpPr>
        <p:spPr bwMode="auto">
          <a:xfrm>
            <a:off x="2794127" y="3785690"/>
            <a:ext cx="2794123" cy="48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在纱灯上描红</a:t>
            </a:r>
          </a:p>
        </p:txBody>
      </p:sp>
      <p:sp>
        <p:nvSpPr>
          <p:cNvPr id="14" name="TextBox 37"/>
          <p:cNvSpPr txBox="1">
            <a:spLocks noChangeArrowheads="1"/>
          </p:cNvSpPr>
          <p:nvPr/>
        </p:nvSpPr>
        <p:spPr bwMode="auto">
          <a:xfrm>
            <a:off x="2819514" y="4266016"/>
            <a:ext cx="2210211" cy="48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对宫灯的想象</a:t>
            </a:r>
          </a:p>
        </p:txBody>
      </p:sp>
      <p:sp>
        <p:nvSpPr>
          <p:cNvPr id="15" name="TextBox 37"/>
          <p:cNvSpPr txBox="1">
            <a:spLocks noChangeArrowheads="1"/>
          </p:cNvSpPr>
          <p:nvPr/>
        </p:nvSpPr>
        <p:spPr bwMode="auto">
          <a:xfrm>
            <a:off x="2794127" y="4767688"/>
            <a:ext cx="3433293" cy="86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联想古代将领挑灯看剑、抗击敌人的情景</a:t>
            </a:r>
          </a:p>
        </p:txBody>
      </p:sp>
      <p:sp>
        <p:nvSpPr>
          <p:cNvPr id="18" name="左大括号 17"/>
          <p:cNvSpPr/>
          <p:nvPr/>
        </p:nvSpPr>
        <p:spPr>
          <a:xfrm flipH="1">
            <a:off x="6464867" y="2071416"/>
            <a:ext cx="144801" cy="1729177"/>
          </a:xfrm>
          <a:prstGeom prst="lef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8970" tIns="49484" rIns="98970" bIns="49484"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flipH="1">
            <a:off x="4841594" y="3913777"/>
            <a:ext cx="234462" cy="779197"/>
          </a:xfrm>
          <a:prstGeom prst="lef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8970" tIns="49484" rIns="98970" bIns="49484"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6212544" y="5060325"/>
            <a:ext cx="189660" cy="743617"/>
          </a:xfrm>
          <a:prstGeom prst="lef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8970" tIns="49484" rIns="98970" bIns="49484"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5008815" y="4041864"/>
            <a:ext cx="812402" cy="86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文化</a:t>
            </a: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6533123" y="5045213"/>
            <a:ext cx="363332" cy="86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升华</a:t>
            </a:r>
          </a:p>
        </p:txBody>
      </p:sp>
      <p:sp>
        <p:nvSpPr>
          <p:cNvPr id="24" name="左大括号 23"/>
          <p:cNvSpPr/>
          <p:nvPr/>
        </p:nvSpPr>
        <p:spPr>
          <a:xfrm flipH="1">
            <a:off x="7066512" y="1011388"/>
            <a:ext cx="283743" cy="4689413"/>
          </a:xfrm>
          <a:prstGeom prst="lef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8970" tIns="49484" rIns="98970" bIns="49484"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7330080" y="2207728"/>
            <a:ext cx="1490392" cy="86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对亲人的感激</a:t>
            </a:r>
          </a:p>
        </p:txBody>
      </p:sp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7330080" y="3232920"/>
            <a:ext cx="1634408" cy="86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对乡俗民俗的回忆</a:t>
            </a: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7302546" y="4754588"/>
            <a:ext cx="2026526" cy="86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保家卫国的热情</a:t>
            </a:r>
          </a:p>
        </p:txBody>
      </p:sp>
      <p:sp>
        <p:nvSpPr>
          <p:cNvPr id="29825" name="文本框 15"/>
          <p:cNvSpPr txBox="1">
            <a:spLocks noChangeArrowheads="1"/>
          </p:cNvSpPr>
          <p:nvPr/>
        </p:nvSpPr>
        <p:spPr bwMode="auto">
          <a:xfrm>
            <a:off x="1654672" y="5835081"/>
            <a:ext cx="1242497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1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散文：</a:t>
            </a:r>
          </a:p>
        </p:txBody>
      </p:sp>
      <p:sp>
        <p:nvSpPr>
          <p:cNvPr id="29826" name="文本框 16"/>
          <p:cNvSpPr txBox="1">
            <a:spLocks noChangeArrowheads="1"/>
          </p:cNvSpPr>
          <p:nvPr/>
        </p:nvSpPr>
        <p:spPr bwMode="auto">
          <a:xfrm>
            <a:off x="2656734" y="5835081"/>
            <a:ext cx="2594759" cy="5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70" tIns="49484" rIns="98970" bIns="49484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1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“形散神聚”</a:t>
            </a:r>
          </a:p>
        </p:txBody>
      </p:sp>
      <p:sp>
        <p:nvSpPr>
          <p:cNvPr id="7" name="矩形 6"/>
          <p:cNvSpPr/>
          <p:nvPr/>
        </p:nvSpPr>
        <p:spPr>
          <a:xfrm>
            <a:off x="3936224" y="141915"/>
            <a:ext cx="142218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400" b="1" dirty="0">
                <a:effectLst>
                  <a:outerShdw blurRad="80010" dist="40005" dir="5040000" algn="tl">
                    <a:srgbClr val="000000">
                      <a:alpha val="30000"/>
                    </a:srgbClr>
                  </a:outerShdw>
                </a:effectLst>
              </a:rPr>
              <a:t>总结归纳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1642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8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9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8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9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  <p:bldP spid="38" grpId="0"/>
      <p:bldP spid="30" grpId="0"/>
      <p:bldP spid="2" grpId="0"/>
      <p:bldP spid="10" grpId="0"/>
      <p:bldP spid="11" grpId="0"/>
      <p:bldP spid="12" grpId="0"/>
      <p:bldP spid="13" grpId="0"/>
      <p:bldP spid="14" grpId="0"/>
      <p:bldP spid="15" grpId="0"/>
      <p:bldP spid="22" grpId="0"/>
      <p:bldP spid="23" grpId="0"/>
      <p:bldP spid="25" grpId="0"/>
      <p:bldP spid="29" grpId="0"/>
      <p:bldP spid="31" grpId="0"/>
      <p:bldP spid="29825" grpId="0"/>
      <p:bldP spid="298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27"/>
          <p:cNvGrpSpPr>
            <a:grpSpLocks/>
          </p:cNvGrpSpPr>
          <p:nvPr/>
        </p:nvGrpSpPr>
        <p:grpSpPr bwMode="auto">
          <a:xfrm>
            <a:off x="361401" y="218819"/>
            <a:ext cx="2417791" cy="768523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背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景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链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接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5844" y="1334244"/>
            <a:ext cx="7752163" cy="4441123"/>
          </a:xfrm>
          <a:prstGeom prst="rect">
            <a:avLst/>
          </a:prstGeom>
          <a:noFill/>
          <a:ln w="25400" cap="rnd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8970" tIns="49484" rIns="98970" bIns="494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100" b="1" dirty="0">
                <a:latin typeface="黑体" pitchFamily="49" charset="-122"/>
                <a:ea typeface="黑体" pitchFamily="49" charset="-122"/>
              </a:rPr>
              <a:t>    本文写于</a:t>
            </a:r>
            <a:r>
              <a:rPr lang="en-US" altLang="zh-CN" sz="3100" b="1" dirty="0"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3100" b="1" dirty="0">
                <a:latin typeface="黑体" pitchFamily="49" charset="-122"/>
                <a:ea typeface="黑体" pitchFamily="49" charset="-122"/>
              </a:rPr>
              <a:t>世纪三十年代，那是中华民族一个多灾多难的时代，作者以“灯笼”为题，从文化及情感两方面表达了灯笼对于他乃至民族的重要意义，最后跳出个人情感圈子，升华为对家国情怀的表达，呈现了一个执著追求革命和艺术的知识分子和与时代共命运、与人民同呼吸的内心世界。</a:t>
            </a:r>
            <a:endParaRPr lang="en-US" altLang="zh-CN" sz="3100" b="1" dirty="0">
              <a:solidFill>
                <a:srgbClr val="F2F2F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12" y="265249"/>
            <a:ext cx="224292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</a:rPr>
              <a:t>文章主题</a:t>
            </a:r>
          </a:p>
        </p:txBody>
      </p:sp>
    </p:spTree>
    <p:extLst>
      <p:ext uri="{BB962C8B-B14F-4D97-AF65-F5344CB8AC3E}">
        <p14:creationId xmlns:p14="http://schemas.microsoft.com/office/powerpoint/2010/main" val="32484469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27"/>
          <p:cNvGrpSpPr>
            <a:grpSpLocks/>
          </p:cNvGrpSpPr>
          <p:nvPr/>
        </p:nvGrpSpPr>
        <p:grpSpPr bwMode="auto">
          <a:xfrm>
            <a:off x="713840" y="960657"/>
            <a:ext cx="2417791" cy="768523"/>
            <a:chOff x="2747226" y="536189"/>
            <a:chExt cx="2458107" cy="604628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主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2"/>
              <a:ext cx="564803" cy="471665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旨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9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概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2"/>
              <a:ext cx="564803" cy="47166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括</a:t>
              </a:r>
            </a:p>
          </p:txBody>
        </p:sp>
      </p:grpSp>
      <p:sp>
        <p:nvSpPr>
          <p:cNvPr id="31751" name="矩形 1"/>
          <p:cNvSpPr>
            <a:spLocks noChangeArrowheads="1"/>
          </p:cNvSpPr>
          <p:nvPr/>
        </p:nvSpPr>
        <p:spPr bwMode="auto">
          <a:xfrm>
            <a:off x="703387" y="2058293"/>
            <a:ext cx="7823846" cy="3820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100" b="1">
                <a:latin typeface="黑体" pitchFamily="49" charset="-122"/>
                <a:ea typeface="黑体" pitchFamily="49" charset="-122"/>
              </a:rPr>
              <a:t>    本文回忆了“我”关于灯笼的一些记忆，从文化层面及个人情感层面表达了灯笼对于他乃至民族的重要意义，表达了“我”对时局的担忧和对未来的期望，希望有更强大的力量，有更具凝聚力的精神，团结抗战，打败敌人，保卫好自己的家园。</a:t>
            </a:r>
          </a:p>
        </p:txBody>
      </p:sp>
    </p:spTree>
    <p:extLst>
      <p:ext uri="{BB962C8B-B14F-4D97-AF65-F5344CB8AC3E}">
        <p14:creationId xmlns:p14="http://schemas.microsoft.com/office/powerpoint/2010/main" val="11871158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819150" y="2665413"/>
            <a:ext cx="73469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  <a:cs typeface="Times New Roman" pitchFamily="18" charset="0"/>
              </a:rPr>
              <a:t>   文章通过回忆自己所经历过和了解到的有关灯笼的情景，表达了作者对灯笼的喜爱，对家人的感激，以及强烈的爱国热情。</a:t>
            </a:r>
            <a:endParaRPr lang="zh-CN" altLang="zh-CN" sz="2400" b="1" dirty="0">
              <a:solidFill>
                <a:srgbClr val="C00000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32252" y="492125"/>
            <a:ext cx="224292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</a:rPr>
              <a:t>文章主题</a:t>
            </a:r>
          </a:p>
        </p:txBody>
      </p:sp>
    </p:spTree>
    <p:extLst>
      <p:ext uri="{BB962C8B-B14F-4D97-AF65-F5344CB8AC3E}">
        <p14:creationId xmlns:p14="http://schemas.microsoft.com/office/powerpoint/2010/main" val="127353258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AutoShape 9"/>
          <p:cNvSpPr>
            <a:spLocks noChangeArrowheads="1"/>
          </p:cNvSpPr>
          <p:nvPr/>
        </p:nvSpPr>
        <p:spPr bwMode="auto">
          <a:xfrm>
            <a:off x="909638" y="2190750"/>
            <a:ext cx="3979862" cy="455613"/>
          </a:xfrm>
          <a:prstGeom prst="homePlate">
            <a:avLst>
              <a:gd name="adj" fmla="val 37044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>
              <a:latin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2488" y="2109788"/>
            <a:ext cx="7396162" cy="41544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．感情变化明晰，结构严谨。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+mn-ea"/>
                <a:ea typeface="+mn-ea"/>
              </a:rPr>
              <a:t>这篇文章由小时候喜欢的火、光自然过渡到灯笼，又由灯笼联想起亲人的关爱，通过对宫灯的想象，体验到了深长的历史况味，结尾处，情绪陡然一扬，引述历史上保家卫国的名将，表达自己做“灯笼下的马前卒”的誓愿。从中可以看出作者的感情由个人的情感升华为家国情怀的表达，情感也转而悲壮激越。现实，并大声疾呼，表达了爱国的热情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732252" y="492125"/>
            <a:ext cx="224292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艺术特色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755576" y="1556792"/>
            <a:ext cx="7488832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导入语：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    提起灯笼，你会想到什么？张灯结彩的喜庆？宫廷点缀的灯火？在电灯尚未出现和普及的年代，灯笼却是人们日常生活的必需品，是生活和情感的纽带，记录着亲情，抒写着繁华，以及对往昔岁月的怀念。今天我们要学习的《灯笼》就是这样的一篇文章。</a:t>
            </a:r>
          </a:p>
        </p:txBody>
      </p:sp>
    </p:spTree>
    <p:extLst>
      <p:ext uri="{BB962C8B-B14F-4D97-AF65-F5344CB8AC3E}">
        <p14:creationId xmlns:p14="http://schemas.microsoft.com/office/powerpoint/2010/main" val="154096901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AutoShape 9"/>
          <p:cNvSpPr>
            <a:spLocks noChangeArrowheads="1"/>
          </p:cNvSpPr>
          <p:nvPr/>
        </p:nvSpPr>
        <p:spPr bwMode="auto">
          <a:xfrm>
            <a:off x="896938" y="1657350"/>
            <a:ext cx="1990725" cy="455613"/>
          </a:xfrm>
          <a:prstGeom prst="homePlate">
            <a:avLst>
              <a:gd name="adj" fmla="val 37058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>
              <a:latin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2488" y="1576388"/>
            <a:ext cx="7396162" cy="4583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2.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运用典故。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+mn-ea"/>
                <a:ea typeface="+mn-ea"/>
              </a:rPr>
              <a:t>此文写于抗战时期，故作者在文章最后说“我愿就是那灯笼下的马前卒”。“挑灯看剑”的典故源自辛弃疾，表达的是杀敌卫国、抵御外辱的主题。作者说 “灯笼又不够了”，应该数“燎原的一把烈火”，鲜明地表达抗敌卫国的感情。作者没有只是沉浸在对美好童年生活的回忆中，也没有单纯追慕古代名将挑灯看剑、塞外点兵令胡人不敢南下的业绩，而是由追忆历史转而表现国难现实，并大声疾呼，表达了爱国的热情。</a:t>
            </a:r>
          </a:p>
        </p:txBody>
      </p:sp>
    </p:spTree>
    <p:extLst>
      <p:ext uri="{BB962C8B-B14F-4D97-AF65-F5344CB8AC3E}">
        <p14:creationId xmlns:p14="http://schemas.microsoft.com/office/powerpoint/2010/main" val="270772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7" descr="画卷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330325"/>
            <a:ext cx="8597900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Rectangle 10"/>
          <p:cNvSpPr>
            <a:spLocks noChangeArrowheads="1"/>
          </p:cNvSpPr>
          <p:nvPr/>
        </p:nvSpPr>
        <p:spPr bwMode="auto">
          <a:xfrm>
            <a:off x="952500" y="2490758"/>
            <a:ext cx="72326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爆竹声中一岁除，春风送暖入屠苏。千门万户曈曈日，总把新桃换旧符。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王安石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元日</a:t>
            </a:r>
            <a:r>
              <a:rPr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</a:rPr>
              <a:t>赏析</a:t>
            </a:r>
            <a:r>
              <a:rPr lang="en-US" altLang="zh-CN" sz="2000" b="1" dirty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000" b="1" dirty="0">
                <a:solidFill>
                  <a:srgbClr val="002060"/>
                </a:solidFill>
                <a:latin typeface="+mn-ea"/>
                <a:ea typeface="+mn-ea"/>
              </a:rPr>
              <a:t>这是一首写古代迎接新年的即景之作，取材于民间习俗，摄取百姓过春节时的典型素材，抓住有代表性的生活细节</a:t>
            </a:r>
            <a:r>
              <a:rPr lang="en-US" altLang="zh-CN" sz="2000" b="1" dirty="0">
                <a:solidFill>
                  <a:srgbClr val="002060"/>
                </a:solidFill>
                <a:latin typeface="+mn-ea"/>
                <a:ea typeface="+mn-ea"/>
              </a:rPr>
              <a:t>——</a:t>
            </a:r>
            <a:r>
              <a:rPr lang="zh-CN" altLang="en-US" sz="2000" b="1" dirty="0">
                <a:solidFill>
                  <a:srgbClr val="002060"/>
                </a:solidFill>
                <a:latin typeface="+mn-ea"/>
                <a:ea typeface="+mn-ea"/>
              </a:rPr>
              <a:t>点燃爆竹，饮屠苏酒，换新桃符，充分表现出年节的欢乐气氛，富有浓厚的生活气息。</a:t>
            </a:r>
          </a:p>
        </p:txBody>
      </p:sp>
      <p:pic>
        <p:nvPicPr>
          <p:cNvPr id="2765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1414463"/>
            <a:ext cx="4707433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3732252" y="492125"/>
            <a:ext cx="224292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拓展训练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96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0"/>
          <p:cNvSpPr>
            <a:spLocks noChangeArrowheads="1"/>
          </p:cNvSpPr>
          <p:nvPr/>
        </p:nvSpPr>
        <p:spPr bwMode="auto">
          <a:xfrm>
            <a:off x="935038" y="1878013"/>
            <a:ext cx="7232650" cy="371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火树银花合，星桥铁锁开。暗尘随马去，明月逐人来。游妓皆秾李，行歌尽落梅。金吾不禁夜，玉漏莫相催。</a:t>
            </a:r>
            <a:endParaRPr lang="en-US" altLang="zh-CN" sz="20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                   ——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苏味道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正月十五日夜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</a:rPr>
              <a:t>赏析</a:t>
            </a:r>
            <a:r>
              <a:rPr lang="en-US" altLang="zh-CN" sz="2000" b="1" dirty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000" b="1" dirty="0">
                <a:latin typeface="+mn-ea"/>
                <a:ea typeface="+mn-ea"/>
              </a:rPr>
              <a:t>诗中描写了元宵之夜的欢乐景象。首联写灯火辉煌，成语“火树银花”即由此而来；颔联写人流如潮，明暗相间，纵横交错；颈联写夜游之乐，突出歌伎艳若桃李；尾联写人们对良辰美景的无限留恋。全诗色彩明艳，用词准确，反映了诗人非凡的艺术才能。</a:t>
            </a:r>
          </a:p>
        </p:txBody>
      </p:sp>
    </p:spTree>
    <p:extLst>
      <p:ext uri="{BB962C8B-B14F-4D97-AF65-F5344CB8AC3E}">
        <p14:creationId xmlns:p14="http://schemas.microsoft.com/office/powerpoint/2010/main" val="119902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27"/>
          <p:cNvGrpSpPr>
            <a:grpSpLocks/>
          </p:cNvGrpSpPr>
          <p:nvPr/>
        </p:nvGrpSpPr>
        <p:grpSpPr bwMode="auto">
          <a:xfrm>
            <a:off x="713840" y="960657"/>
            <a:ext cx="2417791" cy="768523"/>
            <a:chOff x="2747226" y="536189"/>
            <a:chExt cx="2458107" cy="604628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拓</a:t>
              </a: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2"/>
              <a:ext cx="564803" cy="471665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展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4" y="536189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延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2"/>
              <a:ext cx="564803" cy="47166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3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伸</a:t>
              </a:r>
            </a:p>
          </p:txBody>
        </p:sp>
      </p:grpSp>
      <p:sp>
        <p:nvSpPr>
          <p:cNvPr id="33799" name="矩形 1"/>
          <p:cNvSpPr>
            <a:spLocks noChangeArrowheads="1"/>
          </p:cNvSpPr>
          <p:nvPr/>
        </p:nvSpPr>
        <p:spPr bwMode="auto">
          <a:xfrm>
            <a:off x="1208244" y="1960222"/>
            <a:ext cx="6379911" cy="72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70" tIns="49484" rIns="98970" bIns="4948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破阵子</a:t>
            </a:r>
            <a:r>
              <a:rPr lang="en-US" altLang="zh-CN" sz="31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31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为陈同甫赋壮词以寄之</a:t>
            </a:r>
          </a:p>
        </p:txBody>
      </p:sp>
      <p:sp>
        <p:nvSpPr>
          <p:cNvPr id="33800" name="矩形 1"/>
          <p:cNvSpPr>
            <a:spLocks noChangeArrowheads="1"/>
          </p:cNvSpPr>
          <p:nvPr/>
        </p:nvSpPr>
        <p:spPr bwMode="auto">
          <a:xfrm>
            <a:off x="900514" y="2688052"/>
            <a:ext cx="7450500" cy="398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70" tIns="49484" rIns="98970" bIns="4948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醉里挑灯看剑，梦回吹角连营。八百里分麾下炙，五十弦翻塞外声，沙场秋点兵。</a:t>
            </a:r>
          </a:p>
          <a:p>
            <a:pPr fontAlgn="base">
              <a:lnSpc>
                <a:spcPct val="130000"/>
              </a:lnSpc>
              <a:spcBef>
                <a:spcPts val="1299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1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马作的卢飞快，弓如霹雳弦惊。了却君王天下事，赢得生前身后名。可怜白发生！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1552" y="6605386"/>
            <a:ext cx="609300" cy="217037"/>
          </a:xfrm>
          <a:prstGeom prst="roundRect">
            <a:avLst/>
          </a:prstGeom>
          <a:solidFill>
            <a:srgbClr val="63B35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970" tIns="49484" rIns="98970" bIns="49484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noProof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6172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32252" y="492125"/>
            <a:ext cx="224292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</a:rPr>
              <a:t>布置作业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6000" y="2921169"/>
            <a:ext cx="538234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作业：</a:t>
            </a:r>
            <a:r>
              <a:rPr lang="zh-CN" altLang="en-US" sz="3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完成教材上的课后习题</a:t>
            </a:r>
            <a:endParaRPr lang="en-US" altLang="zh-CN" sz="3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969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3077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3082" name="Picture 13" descr="https://timgsa.baidu.com/timg?image&amp;quality=80&amp;size=b9999_10000&amp;sec=1515150572578&amp;di=a104890d9d01269043affae5a5dc17be&amp;imgtype=0&amp;src=http%3A%2F%2Fimg1.100ye.com%2Fimg2%2F4%2F1085%2F835%2F10628335%2Fmsgpic%2F560068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00" y="1566863"/>
            <a:ext cx="7169150" cy="462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368387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1600" y="1701529"/>
            <a:ext cx="7632848" cy="397475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立方体 3"/>
          <p:cNvSpPr/>
          <p:nvPr/>
        </p:nvSpPr>
        <p:spPr>
          <a:xfrm>
            <a:off x="1259631" y="2066501"/>
            <a:ext cx="2651057" cy="504056"/>
          </a:xfrm>
          <a:prstGeom prst="cub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、目标展示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立方体 5"/>
          <p:cNvSpPr/>
          <p:nvPr/>
        </p:nvSpPr>
        <p:spPr>
          <a:xfrm>
            <a:off x="5220072" y="1969420"/>
            <a:ext cx="2651057" cy="504056"/>
          </a:xfrm>
          <a:prstGeom prst="cub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、作家作品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立方体 6"/>
          <p:cNvSpPr/>
          <p:nvPr/>
        </p:nvSpPr>
        <p:spPr>
          <a:xfrm>
            <a:off x="1259631" y="2781645"/>
            <a:ext cx="2651057" cy="504056"/>
          </a:xfrm>
          <a:prstGeom prst="cub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、预习检查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立方体 7"/>
          <p:cNvSpPr/>
          <p:nvPr/>
        </p:nvSpPr>
        <p:spPr>
          <a:xfrm>
            <a:off x="5220072" y="2670569"/>
            <a:ext cx="2651057" cy="504056"/>
          </a:xfrm>
          <a:prstGeom prst="cub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、课文初读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立方体 8"/>
          <p:cNvSpPr/>
          <p:nvPr/>
        </p:nvSpPr>
        <p:spPr>
          <a:xfrm>
            <a:off x="1242382" y="3520973"/>
            <a:ext cx="2651057" cy="504056"/>
          </a:xfrm>
          <a:prstGeom prst="cub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、经度细品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立方体 9"/>
          <p:cNvSpPr/>
          <p:nvPr/>
        </p:nvSpPr>
        <p:spPr>
          <a:xfrm>
            <a:off x="5233093" y="3436877"/>
            <a:ext cx="2651057" cy="504056"/>
          </a:xfrm>
          <a:prstGeom prst="cub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、深入探究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立方体 10"/>
          <p:cNvSpPr/>
          <p:nvPr/>
        </p:nvSpPr>
        <p:spPr>
          <a:xfrm>
            <a:off x="1233363" y="4248521"/>
            <a:ext cx="2651057" cy="504056"/>
          </a:xfrm>
          <a:prstGeom prst="cub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7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、总结归纳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立方体 12"/>
          <p:cNvSpPr/>
          <p:nvPr/>
        </p:nvSpPr>
        <p:spPr>
          <a:xfrm>
            <a:off x="3203848" y="4941168"/>
            <a:ext cx="2651057" cy="504056"/>
          </a:xfrm>
          <a:prstGeom prst="cub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、布置作业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立方体 13"/>
          <p:cNvSpPr/>
          <p:nvPr/>
        </p:nvSpPr>
        <p:spPr>
          <a:xfrm>
            <a:off x="5232648" y="4247523"/>
            <a:ext cx="2651057" cy="504056"/>
          </a:xfrm>
          <a:prstGeom prst="cub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8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、拓展延伸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椭圆 4"/>
          <p:cNvSpPr/>
          <p:nvPr/>
        </p:nvSpPr>
        <p:spPr>
          <a:xfrm>
            <a:off x="2771800" y="296652"/>
            <a:ext cx="3168352" cy="97210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课堂导航</a:t>
            </a:r>
          </a:p>
        </p:txBody>
      </p:sp>
    </p:spTree>
    <p:extLst>
      <p:ext uri="{BB962C8B-B14F-4D97-AF65-F5344CB8AC3E}">
        <p14:creationId xmlns:p14="http://schemas.microsoft.com/office/powerpoint/2010/main" val="41345132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6151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6156" name="Rectangle 17"/>
          <p:cNvSpPr>
            <a:spLocks noChangeArrowheads="1"/>
          </p:cNvSpPr>
          <p:nvPr/>
        </p:nvSpPr>
        <p:spPr bwMode="auto">
          <a:xfrm>
            <a:off x="1079744" y="1967154"/>
            <a:ext cx="70326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82588" eaLnBrk="0" hangingPunct="0"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cs typeface="Times New Roman" pitchFamily="18" charset="0"/>
              </a:rPr>
              <a:t>1.</a:t>
            </a:r>
            <a:r>
              <a:rPr lang="zh-CN" altLang="en-US" sz="2400" b="1" dirty="0">
                <a:latin typeface="宋体" pitchFamily="2" charset="-122"/>
                <a:cs typeface="Times New Roman" pitchFamily="18" charset="0"/>
              </a:rPr>
              <a:t>了解这篇文章内容，培养学生阅读的能力。</a:t>
            </a:r>
            <a:endParaRPr lang="en-US" altLang="zh-CN" sz="2400" b="1" dirty="0">
              <a:latin typeface="宋体" pitchFamily="2" charset="-122"/>
              <a:cs typeface="Times New Roman" pitchFamily="18" charset="0"/>
            </a:endParaRPr>
          </a:p>
          <a:p>
            <a:pPr indent="382588" eaLnBrk="0" hangingPunct="0"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 dirty="0">
                <a:latin typeface="宋体" pitchFamily="2" charset="-122"/>
                <a:cs typeface="Times New Roman" pitchFamily="18" charset="0"/>
              </a:rPr>
              <a:t>学习本文妙用修辞的写作手法。</a:t>
            </a:r>
            <a:endParaRPr lang="en-US" altLang="zh-CN" sz="2400" b="1" dirty="0">
              <a:latin typeface="宋体" pitchFamily="2" charset="-122"/>
              <a:cs typeface="Times New Roman" pitchFamily="18" charset="0"/>
            </a:endParaRPr>
          </a:p>
          <a:p>
            <a:pPr indent="382588" eaLnBrk="0" hangingPunct="0"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 dirty="0">
                <a:latin typeface="宋体" pitchFamily="2" charset="-122"/>
                <a:cs typeface="Times New Roman" pitchFamily="18" charset="0"/>
              </a:rPr>
              <a:t>感受作者的细腻情感。</a:t>
            </a:r>
          </a:p>
        </p:txBody>
      </p:sp>
      <p:sp>
        <p:nvSpPr>
          <p:cNvPr id="17" name="矩形 16"/>
          <p:cNvSpPr/>
          <p:nvPr/>
        </p:nvSpPr>
        <p:spPr>
          <a:xfrm>
            <a:off x="5979239" y="2492896"/>
            <a:ext cx="1806575" cy="558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82588"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Times New Roman" pitchFamily="18" charset="0"/>
              </a:rPr>
              <a:t>（重点）</a:t>
            </a:r>
            <a:endParaRPr lang="zh-CN" altLang="en-US" sz="1100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33272" y="3258316"/>
            <a:ext cx="142081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Times New Roman" pitchFamily="18" charset="0"/>
              </a:rPr>
              <a:t>（难点）</a:t>
            </a:r>
            <a:endParaRPr lang="zh-CN" altLang="en-US" sz="2400" dirty="0"/>
          </a:p>
        </p:txBody>
      </p:sp>
      <p:sp>
        <p:nvSpPr>
          <p:cNvPr id="2" name="矩形 1"/>
          <p:cNvSpPr/>
          <p:nvPr/>
        </p:nvSpPr>
        <p:spPr>
          <a:xfrm>
            <a:off x="3347864" y="620688"/>
            <a:ext cx="1620957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</a:rPr>
              <a:t>目标展示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5807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7175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5200" y="2430463"/>
            <a:ext cx="7256463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  <a:ea typeface="+mn-ea"/>
              </a:rPr>
              <a:t>    吴伯箫</a:t>
            </a:r>
            <a:r>
              <a:rPr lang="en-US" altLang="zh-CN" sz="2400" b="1" dirty="0">
                <a:latin typeface="+mn-ea"/>
                <a:ea typeface="+mn-ea"/>
              </a:rPr>
              <a:t>(1906—1982)</a:t>
            </a:r>
            <a:r>
              <a:rPr lang="zh-CN" altLang="en-US" sz="2400" b="1" dirty="0">
                <a:latin typeface="+mn-ea"/>
                <a:ea typeface="+mn-ea"/>
              </a:rPr>
              <a:t>原名熙成，山东莱芜人，散文家、教育家。一生作品</a:t>
            </a:r>
            <a:r>
              <a:rPr lang="en-US" altLang="zh-CN" sz="2400" b="1" dirty="0">
                <a:latin typeface="+mn-ea"/>
                <a:ea typeface="+mn-ea"/>
              </a:rPr>
              <a:t>200</a:t>
            </a:r>
            <a:r>
              <a:rPr lang="zh-CN" altLang="en-US" sz="2400" b="1" dirty="0">
                <a:latin typeface="+mn-ea"/>
                <a:ea typeface="+mn-ea"/>
              </a:rPr>
              <a:t>多篇，较著名的作品有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山屋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》《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菜园小记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》《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记一辆纺车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r>
              <a:rPr lang="zh-CN" altLang="en-US" sz="2400" b="1" dirty="0">
                <a:latin typeface="+mn-ea"/>
                <a:ea typeface="+mn-ea"/>
              </a:rPr>
              <a:t>等，主要散文集有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羽书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》《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北极星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》《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忘年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r>
              <a:rPr lang="zh-CN" altLang="en-US" sz="2400" b="1" dirty="0">
                <a:latin typeface="+mn-ea"/>
                <a:ea typeface="+mn-ea"/>
              </a:rPr>
              <a:t>等；译作有海涅的</a:t>
            </a:r>
            <a:r>
              <a:rPr lang="en-US" altLang="zh-CN" sz="2400" b="1" dirty="0">
                <a:latin typeface="+mn-ea"/>
                <a:ea typeface="+mn-ea"/>
              </a:rPr>
              <a:t>《</a:t>
            </a:r>
            <a:r>
              <a:rPr lang="zh-CN" altLang="en-US" sz="2400" b="1" dirty="0">
                <a:latin typeface="+mn-ea"/>
                <a:ea typeface="+mn-ea"/>
              </a:rPr>
              <a:t>波罗的海</a:t>
            </a:r>
            <a:r>
              <a:rPr lang="en-US" altLang="zh-CN" sz="2400" b="1" dirty="0">
                <a:latin typeface="+mn-ea"/>
                <a:ea typeface="+mn-ea"/>
              </a:rPr>
              <a:t>》</a:t>
            </a:r>
            <a:r>
              <a:rPr lang="zh-CN" altLang="en-US" sz="2400" b="1" dirty="0">
                <a:latin typeface="+mn-ea"/>
                <a:ea typeface="+mn-ea"/>
              </a:rPr>
              <a:t>；人民文学出版社出版有</a:t>
            </a:r>
            <a:r>
              <a:rPr lang="en-US" altLang="zh-CN" sz="2400" b="1" dirty="0">
                <a:latin typeface="+mn-ea"/>
                <a:ea typeface="+mn-ea"/>
              </a:rPr>
              <a:t>《</a:t>
            </a:r>
            <a:r>
              <a:rPr lang="zh-CN" altLang="en-US" sz="2400" b="1" dirty="0">
                <a:latin typeface="+mn-ea"/>
                <a:ea typeface="+mn-ea"/>
              </a:rPr>
              <a:t>吴伯箫散文选</a:t>
            </a:r>
            <a:r>
              <a:rPr lang="en-US" altLang="zh-CN" sz="2400" b="1" dirty="0">
                <a:latin typeface="+mn-ea"/>
                <a:ea typeface="+mn-ea"/>
              </a:rPr>
              <a:t>》</a:t>
            </a:r>
            <a:r>
              <a:rPr lang="zh-CN" altLang="en-US" sz="2400" b="1" dirty="0">
                <a:latin typeface="+mn-ea"/>
                <a:ea typeface="+mn-ea"/>
              </a:rPr>
              <a:t>。</a:t>
            </a:r>
            <a:endParaRPr lang="zh-CN" altLang="zh-CN" sz="2400" b="1" dirty="0">
              <a:latin typeface="+mn-ea"/>
              <a:ea typeface="+mn-ea"/>
            </a:endParaRPr>
          </a:p>
        </p:txBody>
      </p:sp>
      <p:sp>
        <p:nvSpPr>
          <p:cNvPr id="7181" name="TextBox 2"/>
          <p:cNvSpPr txBox="1">
            <a:spLocks noChangeArrowheads="1"/>
          </p:cNvSpPr>
          <p:nvPr/>
        </p:nvSpPr>
        <p:spPr bwMode="auto">
          <a:xfrm>
            <a:off x="965200" y="1789113"/>
            <a:ext cx="3098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作者简介</a:t>
            </a:r>
          </a:p>
        </p:txBody>
      </p:sp>
      <p:sp>
        <p:nvSpPr>
          <p:cNvPr id="6" name="立方体 5"/>
          <p:cNvSpPr/>
          <p:nvPr/>
        </p:nvSpPr>
        <p:spPr>
          <a:xfrm>
            <a:off x="3267902" y="548680"/>
            <a:ext cx="2651057" cy="504056"/>
          </a:xfrm>
          <a:prstGeom prst="cub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、作家作品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54305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8506" y="1916832"/>
            <a:ext cx="782393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2000" b="1" dirty="0">
                <a:latin typeface="+mn-ea"/>
                <a:ea typeface="+mn-ea"/>
              </a:rPr>
              <a:t>    吴伯箫散文以其绵长、深厚、浓烈的情思见长，显示出他特别深沉的特色。这是长期的生活体验造成的。他不像某些人那样，只有一点生活感受就写出洋洋大文</a:t>
            </a:r>
            <a:r>
              <a:rPr lang="zh-CN" altLang="en-US" sz="2000" b="1" dirty="0" smtClean="0">
                <a:latin typeface="+mn-ea"/>
                <a:ea typeface="+mn-ea"/>
              </a:rPr>
              <a:t>。</a:t>
            </a:r>
            <a:endParaRPr lang="en-US" altLang="zh-CN" sz="2000" b="1" dirty="0" smtClean="0">
              <a:latin typeface="+mn-ea"/>
              <a:ea typeface="+mn-ea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000" b="1" dirty="0">
                <a:latin typeface="+mn-ea"/>
              </a:rPr>
              <a:t> </a:t>
            </a:r>
            <a:r>
              <a:rPr lang="en-US" altLang="zh-CN" sz="2000" b="1" dirty="0" smtClean="0">
                <a:latin typeface="+mn-ea"/>
              </a:rPr>
              <a:t>    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他</a:t>
            </a: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</a:rPr>
              <a:t>很善于从生活的沙里提取黄金，加以熔冶。吴伯箫散文庄严、明净、精到的哲理，表现出他的深刻性，这是与他独特的情思相联系的。只有情浓，才能理壮；只有情切，才能理真；只有情长，才能理足。吴伯箫散文的质朴，是多方面的，叙述是质朴的，描写是质朴的，抒情和议论也是质朴的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</a:rPr>
              <a:t>。</a:t>
            </a:r>
            <a:endParaRPr lang="en-US" altLang="zh-CN" sz="20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000" b="1" dirty="0">
                <a:latin typeface="+mn-ea"/>
              </a:rPr>
              <a:t> </a:t>
            </a:r>
            <a:r>
              <a:rPr lang="en-US" altLang="zh-CN" sz="2000" b="1" dirty="0" smtClean="0">
                <a:latin typeface="+mn-ea"/>
              </a:rPr>
              <a:t>     </a:t>
            </a:r>
            <a:r>
              <a:rPr lang="zh-CN" altLang="en-US" sz="2000" b="1" dirty="0" smtClean="0">
                <a:latin typeface="+mn-ea"/>
                <a:ea typeface="+mn-ea"/>
              </a:rPr>
              <a:t>他</a:t>
            </a:r>
            <a:r>
              <a:rPr lang="zh-CN" altLang="en-US" sz="2000" b="1" dirty="0">
                <a:latin typeface="+mn-ea"/>
                <a:ea typeface="+mn-ea"/>
              </a:rPr>
              <a:t>的散文，如同“无花果”，没有鲜艳的花朵，但却悄悄地结出老熟的果实。</a:t>
            </a:r>
          </a:p>
        </p:txBody>
      </p:sp>
      <p:grpSp>
        <p:nvGrpSpPr>
          <p:cNvPr id="8206" name="组 1"/>
          <p:cNvGrpSpPr>
            <a:grpSpLocks/>
          </p:cNvGrpSpPr>
          <p:nvPr/>
        </p:nvGrpSpPr>
        <p:grpSpPr bwMode="auto">
          <a:xfrm>
            <a:off x="2673186" y="980728"/>
            <a:ext cx="3543300" cy="668338"/>
            <a:chOff x="2362543" y="1736230"/>
            <a:chExt cx="3543756" cy="668337"/>
          </a:xfrm>
        </p:grpSpPr>
        <p:sp>
          <p:nvSpPr>
            <p:cNvPr id="20" name="圆角矩形 19"/>
            <p:cNvSpPr/>
            <p:nvPr/>
          </p:nvSpPr>
          <p:spPr>
            <a:xfrm>
              <a:off x="3005564" y="1845768"/>
              <a:ext cx="2900735" cy="449261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8209" name="图片 9" descr="book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543" y="1736230"/>
              <a:ext cx="990588" cy="66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07" name="矩形 20"/>
          <p:cNvSpPr>
            <a:spLocks noChangeArrowheads="1"/>
          </p:cNvSpPr>
          <p:nvPr/>
        </p:nvSpPr>
        <p:spPr bwMode="auto">
          <a:xfrm>
            <a:off x="3660611" y="1072803"/>
            <a:ext cx="2351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吴伯箫散文特点</a:t>
            </a:r>
          </a:p>
        </p:txBody>
      </p:sp>
    </p:spTree>
    <p:extLst>
      <p:ext uri="{BB962C8B-B14F-4D97-AF65-F5344CB8AC3E}">
        <p14:creationId xmlns:p14="http://schemas.microsoft.com/office/powerpoint/2010/main" val="8109096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5147</Words>
  <Application>Microsoft Office PowerPoint</Application>
  <PresentationFormat>全屏显示(4:3)</PresentationFormat>
  <Paragraphs>866</Paragraphs>
  <Slides>44</Slides>
  <Notes>7</Notes>
  <HiddenSlides>4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李正敏</cp:lastModifiedBy>
  <cp:revision>13</cp:revision>
  <dcterms:created xsi:type="dcterms:W3CDTF">2018-03-05T02:05:44Z</dcterms:created>
  <dcterms:modified xsi:type="dcterms:W3CDTF">2018-03-05T05:39:26Z</dcterms:modified>
</cp:coreProperties>
</file>