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3057" y="2503171"/>
            <a:ext cx="4536078" cy="16503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 部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年级上册古诗文默写</a:t>
            </a:r>
            <a:endParaRPr lang="zh-CN" altLang="zh-CN" sz="3375" b="1" kern="100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（九）梁甫行 （曹植）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行止依林阻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柴门何萧条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诗中突出海边的人民生存环境恶劣的诗句是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诗中描述海边的人民在荒野草丛林木中生活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表达诗人对下层人民同情的诗句是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437" y="209251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妻子象禽兽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53" y="257319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狐兔翔我宇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3487" y="305261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八方各异气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千里殊风雨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8334" y="3884369"/>
            <a:ext cx="302044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剧哉边海民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寄身于草野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774730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（十）饮酒（其五） （陶渊明）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心远地自偏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山气日夕佳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诗中表明诗人决意摆脱尘世的干扰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过闲适恬静的生活的诗句是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诗中反映诗人的生活志向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表现他悠游自在的隐居生活的名句是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诗中表明作者本想说明白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却又不可言传的诗句是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942" y="209931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君何能尔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295530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庐在人境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而无车马喧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91903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采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菊东篱下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悠然见南山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1232" y="258164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飞鸟相与还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486401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中有真意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欲辨已忘言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（十一）春望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国破山河在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浑欲不胜簪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诗中通过描写花和鸟来表现诗人悲怆心情的诗句是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诗中表现诗人对家人的眷念之情的诗句是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7083" y="210840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城春草木深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4661" y="257825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白头搔更短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294439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时花溅泪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恨别鸟惊心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0112" y="4022142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烽火连三月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家书抵万金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53299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（十二）雁门太守行 （李贺）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甲光向日金鳞开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角声满天秋色里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诗中描写敌人兵临城下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我军战士严阵以待的诗句是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诗中从听觉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视觉的角度描写战斗惊心动魄的诗句是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诗中描写战斗惨烈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天气奇寒的诗句是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8813" y="2085350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黑云压城城欲摧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52444" y="25603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塞上燕脂凝夜紫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4731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黑云压城城欲摧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甲光向日金鳞开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391142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声满天秋色里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塞上燕脂凝夜紫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21486" y="4868946"/>
            <a:ext cx="39833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半卷红旗临易水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霜重鼓寒声不起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53299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诗中写将士们拼死疆场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报效祖国的诗句是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7" y="1506464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君黄金台上意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提携玉龙为君死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（十三）赤壁 （杜牧）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自将磨洗认前朝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东风不与周郎便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诗人借物起兴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慨叹前朝人物和事迹的诗句是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诗中发挥想象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从反面落笔议论历史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蕴含机遇造人的哲理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抒发诗人对自己生不逢时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怀才不遇的感慨的诗句是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891" y="208368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折戟沉沙铁未销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7522" y="257423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铜雀春深锁二乔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2192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折戟沉沙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铁未销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自将磨洗认前朝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9523" y="4385072"/>
            <a:ext cx="40287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东风不与周郎便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铜雀春深锁二乔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21152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（十四）渔家傲（李清照）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天接云涛连晓雾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我报路长嗟日暮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风休住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蓬舟吹取三山去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词中展现了一幅辽阔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壮美的海天一色图卷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形成一种浑茫无际的境界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并为全篇的奇情壮采奠定了基调的句子是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词中描写一缕梦魂仿佛升入天国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见到慈祥的天帝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在幻想的境界中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词人塑造了一个态度温和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关心民众的天帝的句子是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4952" y="210818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星河欲转千帆舞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4951" y="258139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学诗谩有惊人句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411" y="305459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九万里风鹏正举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8899" y="3914009"/>
            <a:ext cx="401507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天接云涛连晓雾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星河欲转千帆舞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7" y="4842647"/>
            <a:ext cx="862471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仿佛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梦魂归帝所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闻天语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殷勤问我归何处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21152" cy="1545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词人在天帝面前倾诉自己晚年孤独无依的痛苦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以及空有才华而遭逢不幸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奋力挣扎的苦闷和不满的句子是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4480" y="2070920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我报路长嗟日暮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学诗谩有惊人句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（十五）浣溪沙 （晏殊）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去年天气旧亭台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无可奈何花落去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词中表达景物依旧而人事全非的怅惘情思的句子是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词中说明季节的变换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年华的交替不以人的意志为转移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被誉为“千古奇偶”的句子是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5063" y="209229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一曲新词酒一杯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78695" y="258030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似曾相识燕归来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4661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一曲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新词酒一杯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去年天气旧亭台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0244" y="4376776"/>
            <a:ext cx="404898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无可奈何花落去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似曾相识燕归来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（十六）采桑子 （欧阳修）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芳草长堤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微动涟漪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词中从听觉方面描绘“西湖好”的句子是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词中把水面比作明净平滑的琉璃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写出风平浪静的句子是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词中写船动惊禽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划破了湖面的平静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为这一趟悠闲之旅平添了一个兴奋点的句子是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4435" y="1985746"/>
            <a:ext cx="216319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隐隐笙歌处处随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4435" y="257983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惊起沙禽掠岸飞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2061" y="2942528"/>
            <a:ext cx="206674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隐隐笙歌处处随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258" y="343054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风水面琉璃滑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不觉船移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1235" y="4833712"/>
            <a:ext cx="3157256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微动涟漪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惊起沙禽掠岸飞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（一）野望 （王绩）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东皋薄暮望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   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猎马带禽归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诗中描写秋意正浓的山野景色的诗句是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诗中引用典故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表现诗人身处乱世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前途无望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孤独抑郁心情的诗句是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5834" y="210737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徙倚欲何依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3734" y="256066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牧人驱犊返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4228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树树皆秋色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山山唯落晖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418991"/>
            <a:ext cx="864997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相顾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无相识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长歌怀采薇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（十七）相见欢 （朱敦儒）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金陵城上西楼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倚清秋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中原乱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几时收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词中回忆中原沦陷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士族南逃的往事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抒发了国土恐难收复的担忧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沉痛之情的句子是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词中表现了作者渴望早日恢复中原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还于旧都的强烈愿望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同时也是对朝廷苟安旦夕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不图恢复的愤慨和抗议的句子是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4532" y="2110591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万里夕阳垂地大江流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6252" y="2591872"/>
            <a:ext cx="4411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簪缨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倩悲风吹泪过扬州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0557" y="3540712"/>
            <a:ext cx="27165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中原乱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簪缨散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几时收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6772" y="4469843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试倩悲风吹泪过扬州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（十八）如梦令 （李清照）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兴尽晚回舟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词中追忆郊游地点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时间及由于景色迷人而忘了归路的句子是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词中写划船迷路的句子是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0044" y="209957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误入藕花深处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9342" y="2595432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惊起一滩鸥鹭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6320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记溪亭日暮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沉醉不知归路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4371" y="3992382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兴尽晚回舟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误入藕花深处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（十九）三峡 （郦道元）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隐天蔽日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自非亭午夜分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春冬之时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文中写三峡夏季水势盛大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流速之快的句子是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文中写春冬之时江水十分清澈的句子是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文中用以渲染三峡凄清悲凉气氛的渔歌是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161" y="2109914"/>
            <a:ext cx="6736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重岩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叠嶂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曦月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0651" y="2585304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则素湍绿潭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回清倒影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65778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至于）夏水襄陵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沿溯阻绝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241" y="389142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春冬之时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则）素湍绿潭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回清倒影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9225" y="4870818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				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东三峡巫峡长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猿鸣三声泪沾裳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7" y="1551547"/>
            <a:ext cx="8721152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（二十）答谢中书书 （陶弘景）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高峰入云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两岸石壁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晓雾将歇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夕日欲颓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文中统领全文的句子是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文中表现山水相映之美的句子是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 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文中表现色彩配合之美的句子是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文中表现晨昏变化之美的句子是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0915" y="2100525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清流见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底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五色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交辉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0915" y="2573753"/>
            <a:ext cx="452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猿鸟乱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鸣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鳞竞跃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8643" y="3059707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山川之美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古来共谈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9025" y="3413883"/>
            <a:ext cx="241967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高峰入云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清流见底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9025" y="3887111"/>
            <a:ext cx="241967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两岸石壁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五色交辉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45445" y="4505443"/>
            <a:ext cx="46577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晓雾将歇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猿鸟乱鸣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夕日欲颓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沉鳞竞跃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（二十一）记承天寺夜游 （苏轼）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遂至承天寺寻张怀民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怀民亦未寝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文中用奇妙的比喻描写承天寺美丽夜景的句子是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文中最能体现本文主旨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直接抒发作者微妙而复杂的感情的句子是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582" y="206116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念无与为乐者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1489" y="256721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相与步于中庭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48082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庭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下如积水空明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水中藻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荇交横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盖竹柏影也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258" y="387522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夜无月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何处无竹柏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但少闲人如吾两人者耳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（二十二）与朱元思书 （吴均）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风烟俱净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从流飘荡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泉水激石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好鸟相鸣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文中总写自富阳到桐庐山水之美的句子是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文中侧面表现水清澈的句子是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文中既表现了富春山的魅力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也表现了作者鄙弃名利的思想的句子是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0723" y="2082601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天山共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色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任意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0723" y="2590117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泠泠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作响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嘤嘤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成韵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66335" y="2956700"/>
            <a:ext cx="24417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奇山异水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天下独绝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188" y="4482961"/>
            <a:ext cx="51911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鸢飞戾天者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望峰息心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经纶世务者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窥谷忘反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1879" y="3417989"/>
            <a:ext cx="24417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游鱼细石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直视无碍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（二十三）得道多助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失道寡助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地利不如人和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域民不以封疆之界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寡助之至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多助之至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点明全文主旨的句子是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攻城一方不能取胜的原因是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3434" y="209804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天时不如地利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0170" y="2570790"/>
            <a:ext cx="4783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固国不以山溪之险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威天下不以兵革之利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3023" y="2933444"/>
            <a:ext cx="412415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亲戚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畔之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顺之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0755" y="3542740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得道者多助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失道者寡助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258" y="391649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是）天时不如地利（也）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守城一方“委而去之”的原因是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（是）地利不如人和（也）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（二十四）富贵不能淫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居天下之广居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安居而天下熄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此之谓大丈夫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关于“得志”与“失志”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孟子曾有独到的看法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达则兼济天下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这与文中的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有着异曲同工之妙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文中写在孟子看来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只有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的人才称得上“大丈夫”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6503" y="2061169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立天下之正位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行天下之大道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899" y="257079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一怒而诸侯惧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8599" y="2931574"/>
            <a:ext cx="302044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贫贱不能移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9038" y="4022349"/>
            <a:ext cx="38576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与民由之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独行其道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7623" y="4951541"/>
            <a:ext cx="43167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威武不能屈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5423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（二十五）生于忧患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死于安乐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故天将降大任于是人也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空乏其身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所以动心忍性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人恒过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然后能改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国恒亡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文中说明人才经过艰苦磨炼的作用的句子是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孟子认为“国恒亡”的依据是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文章的中心论点是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195636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先苦其心志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劳其筋骨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饿其体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肤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拂乱其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所为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益其所不能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4591" y="3051596"/>
            <a:ext cx="532447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困于心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衡于虑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而后作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征于色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发于声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而后喻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781" y="3456406"/>
            <a:ext cx="425342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入则无法家拂士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出则无敌国外患者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258" y="390530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所以）动心忍性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曾益其所不能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22427" y="4968882"/>
            <a:ext cx="4783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入则无法家拂士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出则无敌国外患（者）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0496" y="5461829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生于忧患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死于安乐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（二十六）愚公移山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列子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出入之迂也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寒暑易节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以君之力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如太行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王屋何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遂率子孙荷担者三夫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文中愚公移山的原因是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文中愚公自信能够成功移山的原因是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096" y="211392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惩山北之塞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2733" y="2570790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始一反焉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75" y="2963205"/>
            <a:ext cx="234733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曾不能损魁父之丘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789" y="3539464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叩石垦壤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箕畚运于渤海之尾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0066" y="401665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惩山北之塞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出入之迂也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89501" y="4488901"/>
            <a:ext cx="37166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子子孙孙无穷匮也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而山不加增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（二）黄鹤楼 （崔颢）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此地空余黄鹤楼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黄鹤一云不复返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诗中描写诗人站在黄鹤楼上所见的景象的诗句是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诗中情景交融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抒发游子悲苦的思乡之情的诗句是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诗中点明主旨的诗句是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781" y="1991208"/>
            <a:ext cx="20497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昔人已乘黄鹤去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3413" y="2458943"/>
            <a:ext cx="20497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白云千载空悠悠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6134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晴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川历历汉阳树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芳草萋萋鹦鹉洲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389129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日暮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乡关何处是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烟波江上使人愁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5305" y="4836373"/>
            <a:ext cx="4002077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日暮乡关何处是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烟波江上使人愁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（二十七）周亚夫军细柳 （司马迁）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军士吏被甲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持满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将军令曰“军中闻将军令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将军亚夫持兵揖曰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			｡”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2718" y="2095995"/>
            <a:ext cx="18497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锐兵刃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彀弓弩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1611" y="254818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不闻天子之诏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6918" y="3048688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介胄之士不拜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请以军礼见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（三）使至塞上 （王维）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属国过居延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萧关逢候骑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诗中运用比喻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在写景中传达出幽微难言情感的诗句是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诗中描写塞外奇特壮丽风光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画面开阔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意境雄浑的千古名句是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889" y="209124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单车欲问边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07919" y="258704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都护在燕然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2958002"/>
            <a:ext cx="838237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蓬出汉塞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归雁入胡天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391154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  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孤烟直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长河落日圆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（四）渡荆门送别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山随平野尽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万里送行舟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诗中点明出发地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目的地的诗句是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诗中化静为动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表现雄浑开阔意境的诗句是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诗中表现奇特大胆的想象这一特点的诗句是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诗中借故乡之水的深情厚谊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表达对故乡思念之情的诗句是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5349" y="2084192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江入大荒流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452" y="2574671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仍怜故乡水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7159" y="306473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渡远荆门外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来从楚国游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9914" y="3425002"/>
            <a:ext cx="297757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山随平野尽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江入大荒流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4930" y="3911272"/>
            <a:ext cx="297757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月下飞天镜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云生结海楼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439199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怜故乡水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万里送行舟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（五）钱塘湖春行 （白居易）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孤山寺北贾亭西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几处早莺争暖树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诗中以小鸟的活动写出早春特色的诗句是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诗中写花草的诗句是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诗中既给读者留下想象的空间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又表达诗人对西湖美景赞美之情的诗句是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279" y="210811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水面初平云脚低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279" y="2599240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谁家新燕啄春泥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5540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处早莺争暖树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谁家新燕啄春泥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6941" y="3904389"/>
            <a:ext cx="472348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乱花渐欲迷人眼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浅草才能没马蹄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5218" y="4876845"/>
            <a:ext cx="472348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最爱湖东行不足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绿杨阴里白沙堤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（六）庭中有奇树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古诗十九首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路远莫致之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诗中描写叶绿花盛的春日佳景的诗句是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诗中以花寄情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揭示诗歌的主旨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表现对远行人的思念的诗句是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诗中抒写女子执花在手无法相赠的愁苦的诗句是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诗中表达主人公无可奈何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自我宽慰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点明全诗主旨的诗句是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9409" y="207193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馨香盈怀袖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7455" y="256938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庭中有奇树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绿叶发华滋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3469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攀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条折其荣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将以遗所思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6" y="3903561"/>
            <a:ext cx="863903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馨香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盈怀袖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路远莫致之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5" y="4872342"/>
            <a:ext cx="863903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物何足贵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但感别经时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（七）龟虽寿 （曹操）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志在千里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不但在天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诗中作者用比喻的修辞手法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以神龟和腾蛇为喻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极言人的寿命有限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慨叹生命苦短（或运用比喻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表明自然规律不以人的意志为转移）的诗句是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诗中表现诗人虽近暮年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仍然老当益壮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雄心不减的诗句是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368" y="2095274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老骥伏枥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368" y="257490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盈缩之期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779" y="3906037"/>
            <a:ext cx="46351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神龟虽寿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犹有竟时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腾蛇乘雾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终为土灰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58" y="438438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烈士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暮年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壮心不已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（八）赠从弟（其二） （刘桢）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亭亭山上松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松柏有本性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诗中与陈毅诗中写到的“大雪压青松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青松挺且直”意境相似的诗句是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诗中赞颂松柏能够经严寒而不凋的诗句是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诗中赞美松柏经严寒而不凋的品性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勉励从弟在恶劣环境中要正气凛然的诗句是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0915" y="208965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瑟瑟谷中风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0203" y="2565101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岂不罹凝寒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624" y="3535631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风声一何盛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松枝一何劲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3665" y="401377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冰霜正惨凄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终岁常端正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7805" y="4864726"/>
            <a:ext cx="310096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岂不罹凝寒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松柏有本性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5543</Words>
  <Application>WPS 演示</Application>
  <PresentationFormat>在屏幕上显示</PresentationFormat>
  <Paragraphs>446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