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80" r:id="rId4"/>
    <p:sldMasterId id="2147483699" r:id="rId5"/>
    <p:sldMasterId id="2147483718" r:id="rId6"/>
  </p:sldMasterIdLst>
  <p:notesMasterIdLst>
    <p:notesMasterId r:id="rId18"/>
  </p:notesMasterIdLst>
  <p:sldIdLst>
    <p:sldId id="467" r:id="rId7"/>
    <p:sldId id="468" r:id="rId8"/>
    <p:sldId id="493" r:id="rId9"/>
    <p:sldId id="494" r:id="rId10"/>
    <p:sldId id="559" r:id="rId11"/>
    <p:sldId id="523" r:id="rId12"/>
    <p:sldId id="524" r:id="rId13"/>
    <p:sldId id="525" r:id="rId14"/>
    <p:sldId id="526" r:id="rId15"/>
    <p:sldId id="527" r:id="rId16"/>
    <p:sldId id="528" r:id="rId17"/>
    <p:sldId id="529" r:id="rId19"/>
    <p:sldId id="532" r:id="rId20"/>
    <p:sldId id="522" r:id="rId21"/>
    <p:sldId id="531" r:id="rId22"/>
    <p:sldId id="469" r:id="rId23"/>
    <p:sldId id="470" r:id="rId24"/>
    <p:sldId id="471" r:id="rId25"/>
    <p:sldId id="472" r:id="rId26"/>
    <p:sldId id="473" r:id="rId27"/>
    <p:sldId id="474" r:id="rId28"/>
    <p:sldId id="475" r:id="rId29"/>
    <p:sldId id="476" r:id="rId30"/>
    <p:sldId id="477" r:id="rId31"/>
    <p:sldId id="478" r:id="rId32"/>
    <p:sldId id="479" r:id="rId33"/>
    <p:sldId id="480" r:id="rId34"/>
    <p:sldId id="481" r:id="rId35"/>
    <p:sldId id="482" r:id="rId36"/>
    <p:sldId id="483" r:id="rId37"/>
    <p:sldId id="484" r:id="rId38"/>
    <p:sldId id="485" r:id="rId39"/>
    <p:sldId id="486" r:id="rId40"/>
    <p:sldId id="487" r:id="rId41"/>
    <p:sldId id="488" r:id="rId42"/>
    <p:sldId id="489" r:id="rId43"/>
    <p:sldId id="490" r:id="rId44"/>
    <p:sldId id="491" r:id="rId45"/>
    <p:sldId id="492" r:id="rId46"/>
  </p:sldIdLst>
  <p:sldSz cx="9144000" cy="6858000" type="screen4x3"/>
  <p:notesSz cx="6858000" cy="914400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000" b="1" i="0" u="none" kern="1200" baseline="0">
        <a:solidFill>
          <a:schemeClr val="tx2"/>
        </a:solidFill>
        <a:latin typeface="Arial" panose="020B0604020202020204" pitchFamily="34" charset="0"/>
        <a:ea typeface="隶书" panose="02010509060101010101" pitchFamily="49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000" b="1" i="0" u="none" kern="1200" baseline="0">
        <a:solidFill>
          <a:schemeClr val="tx2"/>
        </a:solidFill>
        <a:latin typeface="Arial" panose="020B0604020202020204" pitchFamily="34" charset="0"/>
        <a:ea typeface="隶书" panose="02010509060101010101" pitchFamily="49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000" b="1" i="0" u="none" kern="1200" baseline="0">
        <a:solidFill>
          <a:schemeClr val="tx2"/>
        </a:solidFill>
        <a:latin typeface="Arial" panose="020B0604020202020204" pitchFamily="34" charset="0"/>
        <a:ea typeface="隶书" panose="02010509060101010101" pitchFamily="49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000" b="1" i="0" u="none" kern="1200" baseline="0">
        <a:solidFill>
          <a:schemeClr val="tx2"/>
        </a:solidFill>
        <a:latin typeface="Arial" panose="020B0604020202020204" pitchFamily="34" charset="0"/>
        <a:ea typeface="隶书" panose="02010509060101010101" pitchFamily="49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000" b="1" i="0" u="none" kern="1200" baseline="0">
        <a:solidFill>
          <a:schemeClr val="tx2"/>
        </a:solidFill>
        <a:latin typeface="Arial" panose="020B0604020202020204" pitchFamily="34" charset="0"/>
        <a:ea typeface="隶书" panose="02010509060101010101" pitchFamily="49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000" b="1" i="0" u="none" kern="1200" baseline="0">
        <a:solidFill>
          <a:schemeClr val="tx2"/>
        </a:solidFill>
        <a:latin typeface="Arial" panose="020B0604020202020204" pitchFamily="34" charset="0"/>
        <a:ea typeface="隶书" panose="02010509060101010101" pitchFamily="49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000" b="1" i="0" u="none" kern="1200" baseline="0">
        <a:solidFill>
          <a:schemeClr val="tx2"/>
        </a:solidFill>
        <a:latin typeface="Arial" panose="020B0604020202020204" pitchFamily="34" charset="0"/>
        <a:ea typeface="隶书" panose="02010509060101010101" pitchFamily="49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000" b="1" i="0" u="none" kern="1200" baseline="0">
        <a:solidFill>
          <a:schemeClr val="tx2"/>
        </a:solidFill>
        <a:latin typeface="Arial" panose="020B0604020202020204" pitchFamily="34" charset="0"/>
        <a:ea typeface="隶书" panose="02010509060101010101" pitchFamily="49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000" b="1" i="0" u="none" kern="1200" baseline="0">
        <a:solidFill>
          <a:schemeClr val="tx2"/>
        </a:solidFill>
        <a:latin typeface="Arial" panose="020B0604020202020204" pitchFamily="34" charset="0"/>
        <a:ea typeface="隶书" panose="02010509060101010101" pitchFamily="49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6600CC"/>
    <a:srgbClr val="FFFFFF"/>
    <a:srgbClr val="000066"/>
    <a:srgbClr val="FF00FF"/>
    <a:srgbClr val="99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85"/>
  </p:normalViewPr>
  <p:slideViewPr>
    <p:cSldViewPr showGuides="1">
      <p:cViewPr varScale="1">
        <p:scale>
          <a:sx n="66" d="100"/>
          <a:sy n="66" d="100"/>
        </p:scale>
        <p:origin x="-1506" y="-96"/>
      </p:cViewPr>
      <p:guideLst>
        <p:guide orient="horz" pos="211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0" Type="http://schemas.openxmlformats.org/officeDocument/2006/relationships/commentAuthors" Target="commentAuthors.xml"/><Relationship Id="rId5" Type="http://schemas.openxmlformats.org/officeDocument/2006/relationships/slideMaster" Target="slideMasters/slideMaster4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DB8D67-0D3E-4405-981E-24E03EE9FD63}" type="datetimeFigureOut"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7BF68-AA50-46B7-8DAA-35859D95EF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7BF68-AA50-46B7-8DAA-35859D95EF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3.png"/><Relationship Id="rId7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6" Type="http://schemas.openxmlformats.org/officeDocument/2006/relationships/tags" Target="../tags/tag11.xml"/><Relationship Id="rId15" Type="http://schemas.openxmlformats.org/officeDocument/2006/relationships/tags" Target="../tags/tag10.xml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image" Target="../media/image4.png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image" Target="../media/image4.png"/><Relationship Id="rId7" Type="http://schemas.openxmlformats.org/officeDocument/2006/relationships/tags" Target="../tags/tag15.xml"/><Relationship Id="rId6" Type="http://schemas.openxmlformats.org/officeDocument/2006/relationships/image" Target="../media/image6.png"/><Relationship Id="rId5" Type="http://schemas.openxmlformats.org/officeDocument/2006/relationships/tags" Target="../tags/tag14.xml"/><Relationship Id="rId4" Type="http://schemas.openxmlformats.org/officeDocument/2006/relationships/image" Target="../media/image5.png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3" Type="http://schemas.openxmlformats.org/officeDocument/2006/relationships/tags" Target="../tags/tag20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image" Target="../media/image4.png"/><Relationship Id="rId4" Type="http://schemas.openxmlformats.org/officeDocument/2006/relationships/tags" Target="../tags/tag22.xml"/><Relationship Id="rId3" Type="http://schemas.openxmlformats.org/officeDocument/2006/relationships/image" Target="../media/image1.jpeg"/><Relationship Id="rId2" Type="http://schemas.openxmlformats.org/officeDocument/2006/relationships/tags" Target="../tags/tag21.xml"/><Relationship Id="rId18" Type="http://schemas.openxmlformats.org/officeDocument/2006/relationships/tags" Target="../tags/tag33.xml"/><Relationship Id="rId17" Type="http://schemas.openxmlformats.org/officeDocument/2006/relationships/tags" Target="../tags/tag32.xml"/><Relationship Id="rId16" Type="http://schemas.openxmlformats.org/officeDocument/2006/relationships/image" Target="../media/image8.png"/><Relationship Id="rId15" Type="http://schemas.openxmlformats.org/officeDocument/2006/relationships/tags" Target="../tags/tag31.xml"/><Relationship Id="rId14" Type="http://schemas.openxmlformats.org/officeDocument/2006/relationships/image" Target="../media/image7.png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image" Target="../media/image4.png"/><Relationship Id="rId7" Type="http://schemas.openxmlformats.org/officeDocument/2006/relationships/tags" Target="../tags/tag37.xml"/><Relationship Id="rId6" Type="http://schemas.openxmlformats.org/officeDocument/2006/relationships/image" Target="../media/image6.png"/><Relationship Id="rId5" Type="http://schemas.openxmlformats.org/officeDocument/2006/relationships/tags" Target="../tags/tag36.xml"/><Relationship Id="rId4" Type="http://schemas.openxmlformats.org/officeDocument/2006/relationships/image" Target="../media/image5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4" Type="http://schemas.openxmlformats.org/officeDocument/2006/relationships/tags" Target="../tags/tag43.xml"/><Relationship Id="rId13" Type="http://schemas.openxmlformats.org/officeDocument/2006/relationships/tags" Target="../tags/tag42.xml"/><Relationship Id="rId12" Type="http://schemas.openxmlformats.org/officeDocument/2006/relationships/tags" Target="../tags/tag41.xml"/><Relationship Id="rId11" Type="http://schemas.openxmlformats.org/officeDocument/2006/relationships/tags" Target="../tags/tag40.xml"/><Relationship Id="rId10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image" Target="../media/image4.png"/><Relationship Id="rId7" Type="http://schemas.openxmlformats.org/officeDocument/2006/relationships/tags" Target="../tags/tag47.xml"/><Relationship Id="rId6" Type="http://schemas.openxmlformats.org/officeDocument/2006/relationships/image" Target="../media/image6.png"/><Relationship Id="rId5" Type="http://schemas.openxmlformats.org/officeDocument/2006/relationships/tags" Target="../tags/tag46.xml"/><Relationship Id="rId4" Type="http://schemas.openxmlformats.org/officeDocument/2006/relationships/image" Target="../media/image5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6" Type="http://schemas.openxmlformats.org/officeDocument/2006/relationships/tags" Target="../tags/tag55.xml"/><Relationship Id="rId15" Type="http://schemas.openxmlformats.org/officeDocument/2006/relationships/tags" Target="../tags/tag54.xml"/><Relationship Id="rId14" Type="http://schemas.openxmlformats.org/officeDocument/2006/relationships/tags" Target="../tags/tag53.xml"/><Relationship Id="rId13" Type="http://schemas.openxmlformats.org/officeDocument/2006/relationships/tags" Target="../tags/tag52.xml"/><Relationship Id="rId12" Type="http://schemas.openxmlformats.org/officeDocument/2006/relationships/tags" Target="../tags/tag51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image" Target="../media/image4.png"/><Relationship Id="rId7" Type="http://schemas.openxmlformats.org/officeDocument/2006/relationships/tags" Target="../tags/tag59.xml"/><Relationship Id="rId6" Type="http://schemas.openxmlformats.org/officeDocument/2006/relationships/image" Target="../media/image6.png"/><Relationship Id="rId5" Type="http://schemas.openxmlformats.org/officeDocument/2006/relationships/tags" Target="../tags/tag58.xml"/><Relationship Id="rId4" Type="http://schemas.openxmlformats.org/officeDocument/2006/relationships/image" Target="../media/image5.png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image" Target="../media/image4.png"/><Relationship Id="rId7" Type="http://schemas.openxmlformats.org/officeDocument/2006/relationships/tags" Target="../tags/tag70.xml"/><Relationship Id="rId6" Type="http://schemas.openxmlformats.org/officeDocument/2006/relationships/image" Target="../media/image6.png"/><Relationship Id="rId5" Type="http://schemas.openxmlformats.org/officeDocument/2006/relationships/tags" Target="../tags/tag69.xml"/><Relationship Id="rId4" Type="http://schemas.openxmlformats.org/officeDocument/2006/relationships/image" Target="../media/image5.png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4" Type="http://schemas.openxmlformats.org/officeDocument/2006/relationships/tags" Target="../tags/tag76.xml"/><Relationship Id="rId13" Type="http://schemas.openxmlformats.org/officeDocument/2006/relationships/tags" Target="../tags/tag75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81.xml"/><Relationship Id="rId7" Type="http://schemas.openxmlformats.org/officeDocument/2006/relationships/image" Target="../media/image6.png"/><Relationship Id="rId6" Type="http://schemas.openxmlformats.org/officeDocument/2006/relationships/tags" Target="../tags/tag80.xml"/><Relationship Id="rId5" Type="http://schemas.openxmlformats.org/officeDocument/2006/relationships/image" Target="../media/image9.png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4" Type="http://schemas.openxmlformats.org/officeDocument/2006/relationships/tags" Target="../tags/tag86.xml"/><Relationship Id="rId13" Type="http://schemas.openxmlformats.org/officeDocument/2006/relationships/tags" Target="../tags/tag85.xml"/><Relationship Id="rId12" Type="http://schemas.openxmlformats.org/officeDocument/2006/relationships/tags" Target="../tags/tag84.xml"/><Relationship Id="rId11" Type="http://schemas.openxmlformats.org/officeDocument/2006/relationships/tags" Target="../tags/tag83.xml"/><Relationship Id="rId10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91.xml"/><Relationship Id="rId7" Type="http://schemas.openxmlformats.org/officeDocument/2006/relationships/image" Target="../media/image6.png"/><Relationship Id="rId6" Type="http://schemas.openxmlformats.org/officeDocument/2006/relationships/tags" Target="../tags/tag90.xml"/><Relationship Id="rId5" Type="http://schemas.openxmlformats.org/officeDocument/2006/relationships/image" Target="../media/image9.png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3" Type="http://schemas.openxmlformats.org/officeDocument/2006/relationships/tags" Target="../tags/tag95.xml"/><Relationship Id="rId12" Type="http://schemas.openxmlformats.org/officeDocument/2006/relationships/tags" Target="../tags/tag94.xml"/><Relationship Id="rId11" Type="http://schemas.openxmlformats.org/officeDocument/2006/relationships/tags" Target="../tags/tag93.xml"/><Relationship Id="rId10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image" Target="../media/image4.png"/><Relationship Id="rId4" Type="http://schemas.openxmlformats.org/officeDocument/2006/relationships/tags" Target="../tags/tag97.xml"/><Relationship Id="rId3" Type="http://schemas.openxmlformats.org/officeDocument/2006/relationships/image" Target="../media/image1.jpeg"/><Relationship Id="rId2" Type="http://schemas.openxmlformats.org/officeDocument/2006/relationships/tags" Target="../tags/tag96.xml"/><Relationship Id="rId18" Type="http://schemas.openxmlformats.org/officeDocument/2006/relationships/tags" Target="../tags/tag108.xml"/><Relationship Id="rId17" Type="http://schemas.openxmlformats.org/officeDocument/2006/relationships/tags" Target="../tags/tag107.xml"/><Relationship Id="rId16" Type="http://schemas.openxmlformats.org/officeDocument/2006/relationships/tags" Target="../tags/tag106.xml"/><Relationship Id="rId15" Type="http://schemas.openxmlformats.org/officeDocument/2006/relationships/tags" Target="../tags/tag105.xml"/><Relationship Id="rId14" Type="http://schemas.openxmlformats.org/officeDocument/2006/relationships/tags" Target="../tags/tag104.xml"/><Relationship Id="rId13" Type="http://schemas.openxmlformats.org/officeDocument/2006/relationships/tags" Target="../tags/tag103.xml"/><Relationship Id="rId12" Type="http://schemas.openxmlformats.org/officeDocument/2006/relationships/image" Target="../media/image8.png"/><Relationship Id="rId11" Type="http://schemas.openxmlformats.org/officeDocument/2006/relationships/tags" Target="../tags/tag102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image" Target="../media/image6.png"/><Relationship Id="rId4" Type="http://schemas.openxmlformats.org/officeDocument/2006/relationships/tags" Target="../tags/tag110.xml"/><Relationship Id="rId3" Type="http://schemas.openxmlformats.org/officeDocument/2006/relationships/image" Target="../media/image5.png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image" Target="../media/image4.png"/><Relationship Id="rId7" Type="http://schemas.openxmlformats.org/officeDocument/2006/relationships/tags" Target="../tags/tag118.xml"/><Relationship Id="rId6" Type="http://schemas.openxmlformats.org/officeDocument/2006/relationships/image" Target="../media/image6.png"/><Relationship Id="rId5" Type="http://schemas.openxmlformats.org/officeDocument/2006/relationships/tags" Target="../tags/tag117.xml"/><Relationship Id="rId4" Type="http://schemas.openxmlformats.org/officeDocument/2006/relationships/image" Target="../media/image9.png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3" Type="http://schemas.openxmlformats.org/officeDocument/2006/relationships/tags" Target="../tags/tag123.xml"/><Relationship Id="rId12" Type="http://schemas.openxmlformats.org/officeDocument/2006/relationships/tags" Target="../tags/tag122.xml"/><Relationship Id="rId11" Type="http://schemas.openxmlformats.org/officeDocument/2006/relationships/tags" Target="../tags/tag121.xml"/><Relationship Id="rId10" Type="http://schemas.openxmlformats.org/officeDocument/2006/relationships/tags" Target="../tags/tag120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image" Target="../media/image6.png"/><Relationship Id="rId5" Type="http://schemas.openxmlformats.org/officeDocument/2006/relationships/tags" Target="../tags/tag126.xml"/><Relationship Id="rId4" Type="http://schemas.openxmlformats.org/officeDocument/2006/relationships/image" Target="../media/image5.png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2" Type="http://schemas.openxmlformats.org/officeDocument/2006/relationships/tags" Target="../tags/tag13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image" Target="../media/image4.png"/><Relationship Id="rId7" Type="http://schemas.openxmlformats.org/officeDocument/2006/relationships/tags" Target="../tags/tag136.xml"/><Relationship Id="rId6" Type="http://schemas.openxmlformats.org/officeDocument/2006/relationships/image" Target="../media/image6.png"/><Relationship Id="rId5" Type="http://schemas.openxmlformats.org/officeDocument/2006/relationships/tags" Target="../tags/tag135.xml"/><Relationship Id="rId4" Type="http://schemas.openxmlformats.org/officeDocument/2006/relationships/image" Target="../media/image5.png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4" Type="http://schemas.openxmlformats.org/officeDocument/2006/relationships/tags" Target="../tags/tag142.xml"/><Relationship Id="rId13" Type="http://schemas.openxmlformats.org/officeDocument/2006/relationships/tags" Target="../tags/tag141.xml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image" Target="../media/image4.png"/><Relationship Id="rId7" Type="http://schemas.openxmlformats.org/officeDocument/2006/relationships/tags" Target="../tags/tag146.xml"/><Relationship Id="rId6" Type="http://schemas.openxmlformats.org/officeDocument/2006/relationships/image" Target="../media/image6.png"/><Relationship Id="rId5" Type="http://schemas.openxmlformats.org/officeDocument/2006/relationships/tags" Target="../tags/tag145.xml"/><Relationship Id="rId4" Type="http://schemas.openxmlformats.org/officeDocument/2006/relationships/image" Target="../media/image5.png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4" Type="http://schemas.openxmlformats.org/officeDocument/2006/relationships/tags" Target="../tags/tag152.xml"/><Relationship Id="rId13" Type="http://schemas.openxmlformats.org/officeDocument/2006/relationships/tags" Target="../tags/tag151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image" Target="../media/image4.png"/><Relationship Id="rId7" Type="http://schemas.openxmlformats.org/officeDocument/2006/relationships/tags" Target="../tags/tag156.xml"/><Relationship Id="rId6" Type="http://schemas.openxmlformats.org/officeDocument/2006/relationships/image" Target="../media/image6.png"/><Relationship Id="rId5" Type="http://schemas.openxmlformats.org/officeDocument/2006/relationships/tags" Target="../tags/tag155.xml"/><Relationship Id="rId4" Type="http://schemas.openxmlformats.org/officeDocument/2006/relationships/image" Target="../media/image5.png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6" Type="http://schemas.openxmlformats.org/officeDocument/2006/relationships/tags" Target="../tags/tag164.xml"/><Relationship Id="rId15" Type="http://schemas.openxmlformats.org/officeDocument/2006/relationships/tags" Target="../tags/tag163.xml"/><Relationship Id="rId14" Type="http://schemas.openxmlformats.org/officeDocument/2006/relationships/tags" Target="../tags/tag162.xml"/><Relationship Id="rId13" Type="http://schemas.openxmlformats.org/officeDocument/2006/relationships/tags" Target="../tags/tag161.xml"/><Relationship Id="rId12" Type="http://schemas.openxmlformats.org/officeDocument/2006/relationships/tags" Target="../tags/tag160.xml"/><Relationship Id="rId11" Type="http://schemas.openxmlformats.org/officeDocument/2006/relationships/tags" Target="../tags/tag159.xml"/><Relationship Id="rId10" Type="http://schemas.openxmlformats.org/officeDocument/2006/relationships/tags" Target="../tags/tag158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tags" Target="../tags/tag168.xml"/><Relationship Id="rId6" Type="http://schemas.openxmlformats.org/officeDocument/2006/relationships/image" Target="../media/image11.png"/><Relationship Id="rId5" Type="http://schemas.openxmlformats.org/officeDocument/2006/relationships/tags" Target="../tags/tag167.xml"/><Relationship Id="rId4" Type="http://schemas.openxmlformats.org/officeDocument/2006/relationships/image" Target="../media/image10.png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image" Target="../media/image3.png"/><Relationship Id="rId7" Type="http://schemas.openxmlformats.org/officeDocument/2006/relationships/tags" Target="../tags/tag182.xml"/><Relationship Id="rId6" Type="http://schemas.openxmlformats.org/officeDocument/2006/relationships/image" Target="../media/image2.png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" Type="http://schemas.openxmlformats.org/officeDocument/2006/relationships/image" Target="../media/image1.jpeg"/><Relationship Id="rId2" Type="http://schemas.openxmlformats.org/officeDocument/2006/relationships/tags" Target="../tags/tag179.xml"/><Relationship Id="rId16" Type="http://schemas.openxmlformats.org/officeDocument/2006/relationships/tags" Target="../tags/tag189.xml"/><Relationship Id="rId15" Type="http://schemas.openxmlformats.org/officeDocument/2006/relationships/tags" Target="../tags/tag188.xml"/><Relationship Id="rId14" Type="http://schemas.openxmlformats.org/officeDocument/2006/relationships/tags" Target="../tags/tag187.xml"/><Relationship Id="rId13" Type="http://schemas.openxmlformats.org/officeDocument/2006/relationships/tags" Target="../tags/tag186.xml"/><Relationship Id="rId12" Type="http://schemas.openxmlformats.org/officeDocument/2006/relationships/image" Target="../media/image4.png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194.xml"/><Relationship Id="rId8" Type="http://schemas.openxmlformats.org/officeDocument/2006/relationships/image" Target="../media/image4.png"/><Relationship Id="rId7" Type="http://schemas.openxmlformats.org/officeDocument/2006/relationships/tags" Target="../tags/tag193.xml"/><Relationship Id="rId6" Type="http://schemas.openxmlformats.org/officeDocument/2006/relationships/image" Target="../media/image6.png"/><Relationship Id="rId5" Type="http://schemas.openxmlformats.org/officeDocument/2006/relationships/tags" Target="../tags/tag192.xml"/><Relationship Id="rId4" Type="http://schemas.openxmlformats.org/officeDocument/2006/relationships/image" Target="../media/image5.png"/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3" Type="http://schemas.openxmlformats.org/officeDocument/2006/relationships/tags" Target="../tags/tag198.xml"/><Relationship Id="rId12" Type="http://schemas.openxmlformats.org/officeDocument/2006/relationships/tags" Target="../tags/tag197.xml"/><Relationship Id="rId11" Type="http://schemas.openxmlformats.org/officeDocument/2006/relationships/tags" Target="../tags/tag196.xml"/><Relationship Id="rId10" Type="http://schemas.openxmlformats.org/officeDocument/2006/relationships/tags" Target="../tags/tag195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04.xml"/><Relationship Id="rId8" Type="http://schemas.openxmlformats.org/officeDocument/2006/relationships/tags" Target="../tags/tag203.xml"/><Relationship Id="rId7" Type="http://schemas.openxmlformats.org/officeDocument/2006/relationships/tags" Target="../tags/tag202.xml"/><Relationship Id="rId6" Type="http://schemas.openxmlformats.org/officeDocument/2006/relationships/tags" Target="../tags/tag201.xml"/><Relationship Id="rId5" Type="http://schemas.openxmlformats.org/officeDocument/2006/relationships/image" Target="../media/image4.png"/><Relationship Id="rId4" Type="http://schemas.openxmlformats.org/officeDocument/2006/relationships/tags" Target="../tags/tag200.xml"/><Relationship Id="rId3" Type="http://schemas.openxmlformats.org/officeDocument/2006/relationships/image" Target="../media/image1.jpeg"/><Relationship Id="rId2" Type="http://schemas.openxmlformats.org/officeDocument/2006/relationships/tags" Target="../tags/tag199.xml"/><Relationship Id="rId18" Type="http://schemas.openxmlformats.org/officeDocument/2006/relationships/tags" Target="../tags/tag211.xml"/><Relationship Id="rId17" Type="http://schemas.openxmlformats.org/officeDocument/2006/relationships/tags" Target="../tags/tag210.xml"/><Relationship Id="rId16" Type="http://schemas.openxmlformats.org/officeDocument/2006/relationships/image" Target="../media/image8.png"/><Relationship Id="rId15" Type="http://schemas.openxmlformats.org/officeDocument/2006/relationships/tags" Target="../tags/tag209.xml"/><Relationship Id="rId14" Type="http://schemas.openxmlformats.org/officeDocument/2006/relationships/image" Target="../media/image7.png"/><Relationship Id="rId13" Type="http://schemas.openxmlformats.org/officeDocument/2006/relationships/tags" Target="../tags/tag208.xml"/><Relationship Id="rId12" Type="http://schemas.openxmlformats.org/officeDocument/2006/relationships/tags" Target="../tags/tag207.xml"/><Relationship Id="rId11" Type="http://schemas.openxmlformats.org/officeDocument/2006/relationships/tags" Target="../tags/tag206.xml"/><Relationship Id="rId10" Type="http://schemas.openxmlformats.org/officeDocument/2006/relationships/tags" Target="../tags/tag205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image" Target="../media/image4.png"/><Relationship Id="rId7" Type="http://schemas.openxmlformats.org/officeDocument/2006/relationships/tags" Target="../tags/tag215.xml"/><Relationship Id="rId6" Type="http://schemas.openxmlformats.org/officeDocument/2006/relationships/image" Target="../media/image6.png"/><Relationship Id="rId5" Type="http://schemas.openxmlformats.org/officeDocument/2006/relationships/tags" Target="../tags/tag214.xml"/><Relationship Id="rId4" Type="http://schemas.openxmlformats.org/officeDocument/2006/relationships/image" Target="../media/image5.png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4" Type="http://schemas.openxmlformats.org/officeDocument/2006/relationships/tags" Target="../tags/tag221.xml"/><Relationship Id="rId13" Type="http://schemas.openxmlformats.org/officeDocument/2006/relationships/tags" Target="../tags/tag220.xml"/><Relationship Id="rId12" Type="http://schemas.openxmlformats.org/officeDocument/2006/relationships/tags" Target="../tags/tag219.xml"/><Relationship Id="rId11" Type="http://schemas.openxmlformats.org/officeDocument/2006/relationships/tags" Target="../tags/tag218.xml"/><Relationship Id="rId10" Type="http://schemas.openxmlformats.org/officeDocument/2006/relationships/tags" Target="../tags/tag217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image" Target="../media/image4.png"/><Relationship Id="rId7" Type="http://schemas.openxmlformats.org/officeDocument/2006/relationships/tags" Target="../tags/tag225.xml"/><Relationship Id="rId6" Type="http://schemas.openxmlformats.org/officeDocument/2006/relationships/image" Target="../media/image6.png"/><Relationship Id="rId5" Type="http://schemas.openxmlformats.org/officeDocument/2006/relationships/tags" Target="../tags/tag224.xml"/><Relationship Id="rId4" Type="http://schemas.openxmlformats.org/officeDocument/2006/relationships/image" Target="../media/image5.png"/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6" Type="http://schemas.openxmlformats.org/officeDocument/2006/relationships/tags" Target="../tags/tag233.xml"/><Relationship Id="rId15" Type="http://schemas.openxmlformats.org/officeDocument/2006/relationships/tags" Target="../tags/tag232.xml"/><Relationship Id="rId14" Type="http://schemas.openxmlformats.org/officeDocument/2006/relationships/tags" Target="../tags/tag231.xml"/><Relationship Id="rId13" Type="http://schemas.openxmlformats.org/officeDocument/2006/relationships/tags" Target="../tags/tag230.xml"/><Relationship Id="rId12" Type="http://schemas.openxmlformats.org/officeDocument/2006/relationships/tags" Target="../tags/tag229.xml"/><Relationship Id="rId11" Type="http://schemas.openxmlformats.org/officeDocument/2006/relationships/tags" Target="../tags/tag228.xml"/><Relationship Id="rId10" Type="http://schemas.openxmlformats.org/officeDocument/2006/relationships/tags" Target="../tags/tag227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238.xml"/><Relationship Id="rId8" Type="http://schemas.openxmlformats.org/officeDocument/2006/relationships/image" Target="../media/image4.png"/><Relationship Id="rId7" Type="http://schemas.openxmlformats.org/officeDocument/2006/relationships/tags" Target="../tags/tag237.xml"/><Relationship Id="rId6" Type="http://schemas.openxmlformats.org/officeDocument/2006/relationships/image" Target="../media/image6.png"/><Relationship Id="rId5" Type="http://schemas.openxmlformats.org/officeDocument/2006/relationships/tags" Target="../tags/tag236.xml"/><Relationship Id="rId4" Type="http://schemas.openxmlformats.org/officeDocument/2006/relationships/image" Target="../media/image5.png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2" Type="http://schemas.openxmlformats.org/officeDocument/2006/relationships/tags" Target="../tags/tag241.xml"/><Relationship Id="rId11" Type="http://schemas.openxmlformats.org/officeDocument/2006/relationships/tags" Target="../tags/tag240.xml"/><Relationship Id="rId10" Type="http://schemas.openxmlformats.org/officeDocument/2006/relationships/tags" Target="../tags/tag239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244.xml"/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249.xml"/><Relationship Id="rId8" Type="http://schemas.openxmlformats.org/officeDocument/2006/relationships/image" Target="../media/image4.png"/><Relationship Id="rId7" Type="http://schemas.openxmlformats.org/officeDocument/2006/relationships/tags" Target="../tags/tag248.xml"/><Relationship Id="rId6" Type="http://schemas.openxmlformats.org/officeDocument/2006/relationships/image" Target="../media/image6.png"/><Relationship Id="rId5" Type="http://schemas.openxmlformats.org/officeDocument/2006/relationships/tags" Target="../tags/tag247.xml"/><Relationship Id="rId4" Type="http://schemas.openxmlformats.org/officeDocument/2006/relationships/image" Target="../media/image5.png"/><Relationship Id="rId3" Type="http://schemas.openxmlformats.org/officeDocument/2006/relationships/tags" Target="../tags/tag246.xml"/><Relationship Id="rId2" Type="http://schemas.openxmlformats.org/officeDocument/2006/relationships/tags" Target="../tags/tag245.xml"/><Relationship Id="rId14" Type="http://schemas.openxmlformats.org/officeDocument/2006/relationships/tags" Target="../tags/tag254.xml"/><Relationship Id="rId13" Type="http://schemas.openxmlformats.org/officeDocument/2006/relationships/tags" Target="../tags/tag253.xml"/><Relationship Id="rId12" Type="http://schemas.openxmlformats.org/officeDocument/2006/relationships/tags" Target="../tags/tag252.xml"/><Relationship Id="rId11" Type="http://schemas.openxmlformats.org/officeDocument/2006/relationships/tags" Target="../tags/tag251.xml"/><Relationship Id="rId10" Type="http://schemas.openxmlformats.org/officeDocument/2006/relationships/tags" Target="../tags/tag250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259.xml"/><Relationship Id="rId7" Type="http://schemas.openxmlformats.org/officeDocument/2006/relationships/image" Target="../media/image6.png"/><Relationship Id="rId6" Type="http://schemas.openxmlformats.org/officeDocument/2006/relationships/tags" Target="../tags/tag258.xml"/><Relationship Id="rId5" Type="http://schemas.openxmlformats.org/officeDocument/2006/relationships/image" Target="../media/image9.png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4" Type="http://schemas.openxmlformats.org/officeDocument/2006/relationships/tags" Target="../tags/tag264.xml"/><Relationship Id="rId13" Type="http://schemas.openxmlformats.org/officeDocument/2006/relationships/tags" Target="../tags/tag263.xml"/><Relationship Id="rId12" Type="http://schemas.openxmlformats.org/officeDocument/2006/relationships/tags" Target="../tags/tag262.xml"/><Relationship Id="rId11" Type="http://schemas.openxmlformats.org/officeDocument/2006/relationships/tags" Target="../tags/tag261.xml"/><Relationship Id="rId10" Type="http://schemas.openxmlformats.org/officeDocument/2006/relationships/tags" Target="../tags/tag260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269.xml"/><Relationship Id="rId7" Type="http://schemas.openxmlformats.org/officeDocument/2006/relationships/image" Target="../media/image6.png"/><Relationship Id="rId6" Type="http://schemas.openxmlformats.org/officeDocument/2006/relationships/tags" Target="../tags/tag268.xml"/><Relationship Id="rId5" Type="http://schemas.openxmlformats.org/officeDocument/2006/relationships/image" Target="../media/image9.png"/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3" Type="http://schemas.openxmlformats.org/officeDocument/2006/relationships/tags" Target="../tags/tag273.xml"/><Relationship Id="rId12" Type="http://schemas.openxmlformats.org/officeDocument/2006/relationships/tags" Target="../tags/tag272.xml"/><Relationship Id="rId11" Type="http://schemas.openxmlformats.org/officeDocument/2006/relationships/tags" Target="../tags/tag271.xml"/><Relationship Id="rId10" Type="http://schemas.openxmlformats.org/officeDocument/2006/relationships/tags" Target="../tags/tag270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279.xml"/><Relationship Id="rId8" Type="http://schemas.openxmlformats.org/officeDocument/2006/relationships/tags" Target="../tags/tag278.xml"/><Relationship Id="rId7" Type="http://schemas.openxmlformats.org/officeDocument/2006/relationships/tags" Target="../tags/tag277.xml"/><Relationship Id="rId6" Type="http://schemas.openxmlformats.org/officeDocument/2006/relationships/tags" Target="../tags/tag276.xml"/><Relationship Id="rId5" Type="http://schemas.openxmlformats.org/officeDocument/2006/relationships/image" Target="../media/image4.png"/><Relationship Id="rId4" Type="http://schemas.openxmlformats.org/officeDocument/2006/relationships/tags" Target="../tags/tag275.xml"/><Relationship Id="rId3" Type="http://schemas.openxmlformats.org/officeDocument/2006/relationships/image" Target="../media/image1.jpeg"/><Relationship Id="rId2" Type="http://schemas.openxmlformats.org/officeDocument/2006/relationships/tags" Target="../tags/tag274.xml"/><Relationship Id="rId18" Type="http://schemas.openxmlformats.org/officeDocument/2006/relationships/tags" Target="../tags/tag286.xml"/><Relationship Id="rId17" Type="http://schemas.openxmlformats.org/officeDocument/2006/relationships/tags" Target="../tags/tag285.xml"/><Relationship Id="rId16" Type="http://schemas.openxmlformats.org/officeDocument/2006/relationships/tags" Target="../tags/tag284.xml"/><Relationship Id="rId15" Type="http://schemas.openxmlformats.org/officeDocument/2006/relationships/tags" Target="../tags/tag283.xml"/><Relationship Id="rId14" Type="http://schemas.openxmlformats.org/officeDocument/2006/relationships/tags" Target="../tags/tag282.xml"/><Relationship Id="rId13" Type="http://schemas.openxmlformats.org/officeDocument/2006/relationships/tags" Target="../tags/tag281.xml"/><Relationship Id="rId12" Type="http://schemas.openxmlformats.org/officeDocument/2006/relationships/image" Target="../media/image8.png"/><Relationship Id="rId11" Type="http://schemas.openxmlformats.org/officeDocument/2006/relationships/tags" Target="../tags/tag28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292.xml"/><Relationship Id="rId8" Type="http://schemas.openxmlformats.org/officeDocument/2006/relationships/tags" Target="../tags/tag291.xml"/><Relationship Id="rId7" Type="http://schemas.openxmlformats.org/officeDocument/2006/relationships/tags" Target="../tags/tag290.xml"/><Relationship Id="rId6" Type="http://schemas.openxmlformats.org/officeDocument/2006/relationships/tags" Target="../tags/tag289.xml"/><Relationship Id="rId5" Type="http://schemas.openxmlformats.org/officeDocument/2006/relationships/image" Target="../media/image6.png"/><Relationship Id="rId4" Type="http://schemas.openxmlformats.org/officeDocument/2006/relationships/tags" Target="../tags/tag288.xml"/><Relationship Id="rId3" Type="http://schemas.openxmlformats.org/officeDocument/2006/relationships/image" Target="../media/image5.png"/><Relationship Id="rId2" Type="http://schemas.openxmlformats.org/officeDocument/2006/relationships/tags" Target="../tags/tag287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297.xml"/><Relationship Id="rId8" Type="http://schemas.openxmlformats.org/officeDocument/2006/relationships/image" Target="../media/image4.png"/><Relationship Id="rId7" Type="http://schemas.openxmlformats.org/officeDocument/2006/relationships/tags" Target="../tags/tag296.xml"/><Relationship Id="rId6" Type="http://schemas.openxmlformats.org/officeDocument/2006/relationships/image" Target="../media/image6.png"/><Relationship Id="rId5" Type="http://schemas.openxmlformats.org/officeDocument/2006/relationships/tags" Target="../tags/tag295.xml"/><Relationship Id="rId4" Type="http://schemas.openxmlformats.org/officeDocument/2006/relationships/image" Target="../media/image9.png"/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3" Type="http://schemas.openxmlformats.org/officeDocument/2006/relationships/tags" Target="../tags/tag301.xml"/><Relationship Id="rId12" Type="http://schemas.openxmlformats.org/officeDocument/2006/relationships/tags" Target="../tags/tag300.xml"/><Relationship Id="rId11" Type="http://schemas.openxmlformats.org/officeDocument/2006/relationships/tags" Target="../tags/tag299.xml"/><Relationship Id="rId10" Type="http://schemas.openxmlformats.org/officeDocument/2006/relationships/tags" Target="../tags/tag298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307.xml"/><Relationship Id="rId8" Type="http://schemas.openxmlformats.org/officeDocument/2006/relationships/tags" Target="../tags/tag306.xml"/><Relationship Id="rId7" Type="http://schemas.openxmlformats.org/officeDocument/2006/relationships/tags" Target="../tags/tag305.xml"/><Relationship Id="rId6" Type="http://schemas.openxmlformats.org/officeDocument/2006/relationships/image" Target="../media/image6.png"/><Relationship Id="rId5" Type="http://schemas.openxmlformats.org/officeDocument/2006/relationships/tags" Target="../tags/tag304.xml"/><Relationship Id="rId4" Type="http://schemas.openxmlformats.org/officeDocument/2006/relationships/image" Target="../media/image5.png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2" Type="http://schemas.openxmlformats.org/officeDocument/2006/relationships/tags" Target="../tags/tag310.xml"/><Relationship Id="rId11" Type="http://schemas.openxmlformats.org/officeDocument/2006/relationships/tags" Target="../tags/tag309.xml"/><Relationship Id="rId10" Type="http://schemas.openxmlformats.org/officeDocument/2006/relationships/tags" Target="../tags/tag308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315.xml"/><Relationship Id="rId8" Type="http://schemas.openxmlformats.org/officeDocument/2006/relationships/image" Target="../media/image4.png"/><Relationship Id="rId7" Type="http://schemas.openxmlformats.org/officeDocument/2006/relationships/tags" Target="../tags/tag314.xml"/><Relationship Id="rId6" Type="http://schemas.openxmlformats.org/officeDocument/2006/relationships/image" Target="../media/image6.png"/><Relationship Id="rId5" Type="http://schemas.openxmlformats.org/officeDocument/2006/relationships/tags" Target="../tags/tag313.xml"/><Relationship Id="rId4" Type="http://schemas.openxmlformats.org/officeDocument/2006/relationships/image" Target="../media/image5.png"/><Relationship Id="rId3" Type="http://schemas.openxmlformats.org/officeDocument/2006/relationships/tags" Target="../tags/tag312.xml"/><Relationship Id="rId2" Type="http://schemas.openxmlformats.org/officeDocument/2006/relationships/tags" Target="../tags/tag311.xml"/><Relationship Id="rId14" Type="http://schemas.openxmlformats.org/officeDocument/2006/relationships/tags" Target="../tags/tag320.xml"/><Relationship Id="rId13" Type="http://schemas.openxmlformats.org/officeDocument/2006/relationships/tags" Target="../tags/tag319.xml"/><Relationship Id="rId12" Type="http://schemas.openxmlformats.org/officeDocument/2006/relationships/tags" Target="../tags/tag318.xml"/><Relationship Id="rId11" Type="http://schemas.openxmlformats.org/officeDocument/2006/relationships/tags" Target="../tags/tag317.xml"/><Relationship Id="rId10" Type="http://schemas.openxmlformats.org/officeDocument/2006/relationships/tags" Target="../tags/tag316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325.xml"/><Relationship Id="rId8" Type="http://schemas.openxmlformats.org/officeDocument/2006/relationships/image" Target="../media/image4.png"/><Relationship Id="rId7" Type="http://schemas.openxmlformats.org/officeDocument/2006/relationships/tags" Target="../tags/tag324.xml"/><Relationship Id="rId6" Type="http://schemas.openxmlformats.org/officeDocument/2006/relationships/image" Target="../media/image6.png"/><Relationship Id="rId5" Type="http://schemas.openxmlformats.org/officeDocument/2006/relationships/tags" Target="../tags/tag323.xml"/><Relationship Id="rId4" Type="http://schemas.openxmlformats.org/officeDocument/2006/relationships/image" Target="../media/image5.png"/><Relationship Id="rId3" Type="http://schemas.openxmlformats.org/officeDocument/2006/relationships/tags" Target="../tags/tag322.xml"/><Relationship Id="rId2" Type="http://schemas.openxmlformats.org/officeDocument/2006/relationships/tags" Target="../tags/tag321.xml"/><Relationship Id="rId14" Type="http://schemas.openxmlformats.org/officeDocument/2006/relationships/tags" Target="../tags/tag330.xml"/><Relationship Id="rId13" Type="http://schemas.openxmlformats.org/officeDocument/2006/relationships/tags" Target="../tags/tag329.xml"/><Relationship Id="rId12" Type="http://schemas.openxmlformats.org/officeDocument/2006/relationships/tags" Target="../tags/tag328.xml"/><Relationship Id="rId11" Type="http://schemas.openxmlformats.org/officeDocument/2006/relationships/tags" Target="../tags/tag327.xml"/><Relationship Id="rId10" Type="http://schemas.openxmlformats.org/officeDocument/2006/relationships/tags" Target="../tags/tag326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335.xml"/><Relationship Id="rId8" Type="http://schemas.openxmlformats.org/officeDocument/2006/relationships/image" Target="../media/image4.png"/><Relationship Id="rId7" Type="http://schemas.openxmlformats.org/officeDocument/2006/relationships/tags" Target="../tags/tag334.xml"/><Relationship Id="rId6" Type="http://schemas.openxmlformats.org/officeDocument/2006/relationships/image" Target="../media/image6.png"/><Relationship Id="rId5" Type="http://schemas.openxmlformats.org/officeDocument/2006/relationships/tags" Target="../tags/tag333.xml"/><Relationship Id="rId4" Type="http://schemas.openxmlformats.org/officeDocument/2006/relationships/image" Target="../media/image5.png"/><Relationship Id="rId3" Type="http://schemas.openxmlformats.org/officeDocument/2006/relationships/tags" Target="../tags/tag332.xml"/><Relationship Id="rId2" Type="http://schemas.openxmlformats.org/officeDocument/2006/relationships/tags" Target="../tags/tag331.xml"/><Relationship Id="rId16" Type="http://schemas.openxmlformats.org/officeDocument/2006/relationships/tags" Target="../tags/tag342.xml"/><Relationship Id="rId15" Type="http://schemas.openxmlformats.org/officeDocument/2006/relationships/tags" Target="../tags/tag341.xml"/><Relationship Id="rId14" Type="http://schemas.openxmlformats.org/officeDocument/2006/relationships/tags" Target="../tags/tag340.xml"/><Relationship Id="rId13" Type="http://schemas.openxmlformats.org/officeDocument/2006/relationships/tags" Target="../tags/tag339.xml"/><Relationship Id="rId12" Type="http://schemas.openxmlformats.org/officeDocument/2006/relationships/tags" Target="../tags/tag338.xml"/><Relationship Id="rId11" Type="http://schemas.openxmlformats.org/officeDocument/2006/relationships/tags" Target="../tags/tag337.xml"/><Relationship Id="rId10" Type="http://schemas.openxmlformats.org/officeDocument/2006/relationships/tags" Target="../tags/tag336.xml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348.xml"/><Relationship Id="rId8" Type="http://schemas.openxmlformats.org/officeDocument/2006/relationships/tags" Target="../tags/tag347.xml"/><Relationship Id="rId7" Type="http://schemas.openxmlformats.org/officeDocument/2006/relationships/tags" Target="../tags/tag346.xml"/><Relationship Id="rId6" Type="http://schemas.openxmlformats.org/officeDocument/2006/relationships/image" Target="../media/image11.png"/><Relationship Id="rId5" Type="http://schemas.openxmlformats.org/officeDocument/2006/relationships/tags" Target="../tags/tag345.xml"/><Relationship Id="rId4" Type="http://schemas.openxmlformats.org/officeDocument/2006/relationships/image" Target="../media/image10.png"/><Relationship Id="rId3" Type="http://schemas.openxmlformats.org/officeDocument/2006/relationships/tags" Target="../tags/tag344.xml"/><Relationship Id="rId2" Type="http://schemas.openxmlformats.org/officeDocument/2006/relationships/tags" Target="../tags/tag343.xml"/><Relationship Id="rId11" Type="http://schemas.openxmlformats.org/officeDocument/2006/relationships/tags" Target="../tags/tag350.xml"/><Relationship Id="rId10" Type="http://schemas.openxmlformats.org/officeDocument/2006/relationships/tags" Target="../tags/tag349.xml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361.xml"/><Relationship Id="rId8" Type="http://schemas.openxmlformats.org/officeDocument/2006/relationships/image" Target="../media/image3.png"/><Relationship Id="rId7" Type="http://schemas.openxmlformats.org/officeDocument/2006/relationships/tags" Target="../tags/tag360.xml"/><Relationship Id="rId6" Type="http://schemas.openxmlformats.org/officeDocument/2006/relationships/image" Target="../media/image2.png"/><Relationship Id="rId5" Type="http://schemas.openxmlformats.org/officeDocument/2006/relationships/tags" Target="../tags/tag359.xml"/><Relationship Id="rId4" Type="http://schemas.openxmlformats.org/officeDocument/2006/relationships/tags" Target="../tags/tag358.xml"/><Relationship Id="rId3" Type="http://schemas.openxmlformats.org/officeDocument/2006/relationships/image" Target="../media/image1.jpeg"/><Relationship Id="rId2" Type="http://schemas.openxmlformats.org/officeDocument/2006/relationships/tags" Target="../tags/tag357.xml"/><Relationship Id="rId16" Type="http://schemas.openxmlformats.org/officeDocument/2006/relationships/tags" Target="../tags/tag367.xml"/><Relationship Id="rId15" Type="http://schemas.openxmlformats.org/officeDocument/2006/relationships/tags" Target="../tags/tag366.xml"/><Relationship Id="rId14" Type="http://schemas.openxmlformats.org/officeDocument/2006/relationships/tags" Target="../tags/tag365.xml"/><Relationship Id="rId13" Type="http://schemas.openxmlformats.org/officeDocument/2006/relationships/tags" Target="../tags/tag364.xml"/><Relationship Id="rId12" Type="http://schemas.openxmlformats.org/officeDocument/2006/relationships/image" Target="../media/image4.png"/><Relationship Id="rId11" Type="http://schemas.openxmlformats.org/officeDocument/2006/relationships/tags" Target="../tags/tag363.xml"/><Relationship Id="rId10" Type="http://schemas.openxmlformats.org/officeDocument/2006/relationships/tags" Target="../tags/tag362.xml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372.xml"/><Relationship Id="rId8" Type="http://schemas.openxmlformats.org/officeDocument/2006/relationships/image" Target="../media/image4.png"/><Relationship Id="rId7" Type="http://schemas.openxmlformats.org/officeDocument/2006/relationships/tags" Target="../tags/tag371.xml"/><Relationship Id="rId6" Type="http://schemas.openxmlformats.org/officeDocument/2006/relationships/image" Target="../media/image6.png"/><Relationship Id="rId5" Type="http://schemas.openxmlformats.org/officeDocument/2006/relationships/tags" Target="../tags/tag370.xml"/><Relationship Id="rId4" Type="http://schemas.openxmlformats.org/officeDocument/2006/relationships/image" Target="../media/image5.png"/><Relationship Id="rId3" Type="http://schemas.openxmlformats.org/officeDocument/2006/relationships/tags" Target="../tags/tag369.xml"/><Relationship Id="rId2" Type="http://schemas.openxmlformats.org/officeDocument/2006/relationships/tags" Target="../tags/tag368.xml"/><Relationship Id="rId13" Type="http://schemas.openxmlformats.org/officeDocument/2006/relationships/tags" Target="../tags/tag376.xml"/><Relationship Id="rId12" Type="http://schemas.openxmlformats.org/officeDocument/2006/relationships/tags" Target="../tags/tag375.xml"/><Relationship Id="rId11" Type="http://schemas.openxmlformats.org/officeDocument/2006/relationships/tags" Target="../tags/tag374.xml"/><Relationship Id="rId10" Type="http://schemas.openxmlformats.org/officeDocument/2006/relationships/tags" Target="../tags/tag373.xml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382.xml"/><Relationship Id="rId8" Type="http://schemas.openxmlformats.org/officeDocument/2006/relationships/tags" Target="../tags/tag381.xml"/><Relationship Id="rId7" Type="http://schemas.openxmlformats.org/officeDocument/2006/relationships/tags" Target="../tags/tag380.xml"/><Relationship Id="rId6" Type="http://schemas.openxmlformats.org/officeDocument/2006/relationships/tags" Target="../tags/tag379.xml"/><Relationship Id="rId5" Type="http://schemas.openxmlformats.org/officeDocument/2006/relationships/image" Target="../media/image4.png"/><Relationship Id="rId4" Type="http://schemas.openxmlformats.org/officeDocument/2006/relationships/tags" Target="../tags/tag378.xml"/><Relationship Id="rId3" Type="http://schemas.openxmlformats.org/officeDocument/2006/relationships/image" Target="../media/image1.jpeg"/><Relationship Id="rId2" Type="http://schemas.openxmlformats.org/officeDocument/2006/relationships/tags" Target="../tags/tag377.xml"/><Relationship Id="rId18" Type="http://schemas.openxmlformats.org/officeDocument/2006/relationships/tags" Target="../tags/tag389.xml"/><Relationship Id="rId17" Type="http://schemas.openxmlformats.org/officeDocument/2006/relationships/tags" Target="../tags/tag388.xml"/><Relationship Id="rId16" Type="http://schemas.openxmlformats.org/officeDocument/2006/relationships/image" Target="../media/image8.png"/><Relationship Id="rId15" Type="http://schemas.openxmlformats.org/officeDocument/2006/relationships/tags" Target="../tags/tag387.xml"/><Relationship Id="rId14" Type="http://schemas.openxmlformats.org/officeDocument/2006/relationships/image" Target="../media/image7.png"/><Relationship Id="rId13" Type="http://schemas.openxmlformats.org/officeDocument/2006/relationships/tags" Target="../tags/tag386.xml"/><Relationship Id="rId12" Type="http://schemas.openxmlformats.org/officeDocument/2006/relationships/tags" Target="../tags/tag385.xml"/><Relationship Id="rId11" Type="http://schemas.openxmlformats.org/officeDocument/2006/relationships/tags" Target="../tags/tag384.xml"/><Relationship Id="rId10" Type="http://schemas.openxmlformats.org/officeDocument/2006/relationships/tags" Target="../tags/tag383.xml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394.xml"/><Relationship Id="rId8" Type="http://schemas.openxmlformats.org/officeDocument/2006/relationships/image" Target="../media/image4.png"/><Relationship Id="rId7" Type="http://schemas.openxmlformats.org/officeDocument/2006/relationships/tags" Target="../tags/tag393.xml"/><Relationship Id="rId6" Type="http://schemas.openxmlformats.org/officeDocument/2006/relationships/image" Target="../media/image6.png"/><Relationship Id="rId5" Type="http://schemas.openxmlformats.org/officeDocument/2006/relationships/tags" Target="../tags/tag392.xml"/><Relationship Id="rId4" Type="http://schemas.openxmlformats.org/officeDocument/2006/relationships/image" Target="../media/image5.png"/><Relationship Id="rId3" Type="http://schemas.openxmlformats.org/officeDocument/2006/relationships/tags" Target="../tags/tag391.xml"/><Relationship Id="rId2" Type="http://schemas.openxmlformats.org/officeDocument/2006/relationships/tags" Target="../tags/tag390.xml"/><Relationship Id="rId14" Type="http://schemas.openxmlformats.org/officeDocument/2006/relationships/tags" Target="../tags/tag399.xml"/><Relationship Id="rId13" Type="http://schemas.openxmlformats.org/officeDocument/2006/relationships/tags" Target="../tags/tag398.xml"/><Relationship Id="rId12" Type="http://schemas.openxmlformats.org/officeDocument/2006/relationships/tags" Target="../tags/tag397.xml"/><Relationship Id="rId11" Type="http://schemas.openxmlformats.org/officeDocument/2006/relationships/tags" Target="../tags/tag396.xml"/><Relationship Id="rId10" Type="http://schemas.openxmlformats.org/officeDocument/2006/relationships/tags" Target="../tags/tag395.xml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404.xml"/><Relationship Id="rId8" Type="http://schemas.openxmlformats.org/officeDocument/2006/relationships/image" Target="../media/image4.png"/><Relationship Id="rId7" Type="http://schemas.openxmlformats.org/officeDocument/2006/relationships/tags" Target="../tags/tag403.xml"/><Relationship Id="rId6" Type="http://schemas.openxmlformats.org/officeDocument/2006/relationships/image" Target="../media/image6.png"/><Relationship Id="rId5" Type="http://schemas.openxmlformats.org/officeDocument/2006/relationships/tags" Target="../tags/tag402.xml"/><Relationship Id="rId4" Type="http://schemas.openxmlformats.org/officeDocument/2006/relationships/image" Target="../media/image5.png"/><Relationship Id="rId3" Type="http://schemas.openxmlformats.org/officeDocument/2006/relationships/tags" Target="../tags/tag401.xml"/><Relationship Id="rId2" Type="http://schemas.openxmlformats.org/officeDocument/2006/relationships/tags" Target="../tags/tag400.xml"/><Relationship Id="rId16" Type="http://schemas.openxmlformats.org/officeDocument/2006/relationships/tags" Target="../tags/tag411.xml"/><Relationship Id="rId15" Type="http://schemas.openxmlformats.org/officeDocument/2006/relationships/tags" Target="../tags/tag410.xml"/><Relationship Id="rId14" Type="http://schemas.openxmlformats.org/officeDocument/2006/relationships/tags" Target="../tags/tag409.xml"/><Relationship Id="rId13" Type="http://schemas.openxmlformats.org/officeDocument/2006/relationships/tags" Target="../tags/tag408.xml"/><Relationship Id="rId12" Type="http://schemas.openxmlformats.org/officeDocument/2006/relationships/tags" Target="../tags/tag407.xml"/><Relationship Id="rId11" Type="http://schemas.openxmlformats.org/officeDocument/2006/relationships/tags" Target="../tags/tag406.xml"/><Relationship Id="rId10" Type="http://schemas.openxmlformats.org/officeDocument/2006/relationships/tags" Target="../tags/tag405.xml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416.xml"/><Relationship Id="rId8" Type="http://schemas.openxmlformats.org/officeDocument/2006/relationships/image" Target="../media/image4.png"/><Relationship Id="rId7" Type="http://schemas.openxmlformats.org/officeDocument/2006/relationships/tags" Target="../tags/tag415.xml"/><Relationship Id="rId6" Type="http://schemas.openxmlformats.org/officeDocument/2006/relationships/image" Target="../media/image6.png"/><Relationship Id="rId5" Type="http://schemas.openxmlformats.org/officeDocument/2006/relationships/tags" Target="../tags/tag414.xml"/><Relationship Id="rId4" Type="http://schemas.openxmlformats.org/officeDocument/2006/relationships/image" Target="../media/image5.png"/><Relationship Id="rId3" Type="http://schemas.openxmlformats.org/officeDocument/2006/relationships/tags" Target="../tags/tag413.xml"/><Relationship Id="rId2" Type="http://schemas.openxmlformats.org/officeDocument/2006/relationships/tags" Target="../tags/tag412.xml"/><Relationship Id="rId12" Type="http://schemas.openxmlformats.org/officeDocument/2006/relationships/tags" Target="../tags/tag419.xml"/><Relationship Id="rId11" Type="http://schemas.openxmlformats.org/officeDocument/2006/relationships/tags" Target="../tags/tag418.xml"/><Relationship Id="rId10" Type="http://schemas.openxmlformats.org/officeDocument/2006/relationships/tags" Target="../tags/tag417.xml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4" Type="http://schemas.openxmlformats.org/officeDocument/2006/relationships/tags" Target="../tags/tag422.xml"/><Relationship Id="rId3" Type="http://schemas.openxmlformats.org/officeDocument/2006/relationships/tags" Target="../tags/tag421.xml"/><Relationship Id="rId2" Type="http://schemas.openxmlformats.org/officeDocument/2006/relationships/tags" Target="../tags/tag420.xml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427.xml"/><Relationship Id="rId8" Type="http://schemas.openxmlformats.org/officeDocument/2006/relationships/image" Target="../media/image4.png"/><Relationship Id="rId7" Type="http://schemas.openxmlformats.org/officeDocument/2006/relationships/tags" Target="../tags/tag426.xml"/><Relationship Id="rId6" Type="http://schemas.openxmlformats.org/officeDocument/2006/relationships/image" Target="../media/image6.png"/><Relationship Id="rId5" Type="http://schemas.openxmlformats.org/officeDocument/2006/relationships/tags" Target="../tags/tag425.xml"/><Relationship Id="rId4" Type="http://schemas.openxmlformats.org/officeDocument/2006/relationships/image" Target="../media/image5.png"/><Relationship Id="rId3" Type="http://schemas.openxmlformats.org/officeDocument/2006/relationships/tags" Target="../tags/tag424.xml"/><Relationship Id="rId2" Type="http://schemas.openxmlformats.org/officeDocument/2006/relationships/tags" Target="../tags/tag423.xml"/><Relationship Id="rId14" Type="http://schemas.openxmlformats.org/officeDocument/2006/relationships/tags" Target="../tags/tag432.xml"/><Relationship Id="rId13" Type="http://schemas.openxmlformats.org/officeDocument/2006/relationships/tags" Target="../tags/tag431.xml"/><Relationship Id="rId12" Type="http://schemas.openxmlformats.org/officeDocument/2006/relationships/tags" Target="../tags/tag430.xml"/><Relationship Id="rId11" Type="http://schemas.openxmlformats.org/officeDocument/2006/relationships/tags" Target="../tags/tag429.xml"/><Relationship Id="rId10" Type="http://schemas.openxmlformats.org/officeDocument/2006/relationships/tags" Target="../tags/tag428.xml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437.xml"/><Relationship Id="rId7" Type="http://schemas.openxmlformats.org/officeDocument/2006/relationships/image" Target="../media/image6.png"/><Relationship Id="rId6" Type="http://schemas.openxmlformats.org/officeDocument/2006/relationships/tags" Target="../tags/tag436.xml"/><Relationship Id="rId5" Type="http://schemas.openxmlformats.org/officeDocument/2006/relationships/image" Target="../media/image9.png"/><Relationship Id="rId4" Type="http://schemas.openxmlformats.org/officeDocument/2006/relationships/tags" Target="../tags/tag435.xml"/><Relationship Id="rId3" Type="http://schemas.openxmlformats.org/officeDocument/2006/relationships/tags" Target="../tags/tag434.xml"/><Relationship Id="rId2" Type="http://schemas.openxmlformats.org/officeDocument/2006/relationships/tags" Target="../tags/tag433.xml"/><Relationship Id="rId14" Type="http://schemas.openxmlformats.org/officeDocument/2006/relationships/tags" Target="../tags/tag442.xml"/><Relationship Id="rId13" Type="http://schemas.openxmlformats.org/officeDocument/2006/relationships/tags" Target="../tags/tag441.xml"/><Relationship Id="rId12" Type="http://schemas.openxmlformats.org/officeDocument/2006/relationships/tags" Target="../tags/tag440.xml"/><Relationship Id="rId11" Type="http://schemas.openxmlformats.org/officeDocument/2006/relationships/tags" Target="../tags/tag439.xml"/><Relationship Id="rId10" Type="http://schemas.openxmlformats.org/officeDocument/2006/relationships/tags" Target="../tags/tag438.xml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447.xml"/><Relationship Id="rId7" Type="http://schemas.openxmlformats.org/officeDocument/2006/relationships/image" Target="../media/image6.png"/><Relationship Id="rId6" Type="http://schemas.openxmlformats.org/officeDocument/2006/relationships/tags" Target="../tags/tag446.xml"/><Relationship Id="rId5" Type="http://schemas.openxmlformats.org/officeDocument/2006/relationships/image" Target="../media/image9.png"/><Relationship Id="rId4" Type="http://schemas.openxmlformats.org/officeDocument/2006/relationships/tags" Target="../tags/tag445.xml"/><Relationship Id="rId3" Type="http://schemas.openxmlformats.org/officeDocument/2006/relationships/tags" Target="../tags/tag444.xml"/><Relationship Id="rId2" Type="http://schemas.openxmlformats.org/officeDocument/2006/relationships/tags" Target="../tags/tag443.xml"/><Relationship Id="rId13" Type="http://schemas.openxmlformats.org/officeDocument/2006/relationships/tags" Target="../tags/tag451.xml"/><Relationship Id="rId12" Type="http://schemas.openxmlformats.org/officeDocument/2006/relationships/tags" Target="../tags/tag450.xml"/><Relationship Id="rId11" Type="http://schemas.openxmlformats.org/officeDocument/2006/relationships/tags" Target="../tags/tag449.xml"/><Relationship Id="rId10" Type="http://schemas.openxmlformats.org/officeDocument/2006/relationships/tags" Target="../tags/tag448.xml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457.xml"/><Relationship Id="rId8" Type="http://schemas.openxmlformats.org/officeDocument/2006/relationships/tags" Target="../tags/tag456.xml"/><Relationship Id="rId7" Type="http://schemas.openxmlformats.org/officeDocument/2006/relationships/tags" Target="../tags/tag455.xml"/><Relationship Id="rId6" Type="http://schemas.openxmlformats.org/officeDocument/2006/relationships/tags" Target="../tags/tag454.xml"/><Relationship Id="rId5" Type="http://schemas.openxmlformats.org/officeDocument/2006/relationships/image" Target="../media/image4.png"/><Relationship Id="rId4" Type="http://schemas.openxmlformats.org/officeDocument/2006/relationships/tags" Target="../tags/tag453.xml"/><Relationship Id="rId3" Type="http://schemas.openxmlformats.org/officeDocument/2006/relationships/image" Target="../media/image1.jpeg"/><Relationship Id="rId2" Type="http://schemas.openxmlformats.org/officeDocument/2006/relationships/tags" Target="../tags/tag452.xml"/><Relationship Id="rId18" Type="http://schemas.openxmlformats.org/officeDocument/2006/relationships/tags" Target="../tags/tag464.xml"/><Relationship Id="rId17" Type="http://schemas.openxmlformats.org/officeDocument/2006/relationships/tags" Target="../tags/tag463.xml"/><Relationship Id="rId16" Type="http://schemas.openxmlformats.org/officeDocument/2006/relationships/tags" Target="../tags/tag462.xml"/><Relationship Id="rId15" Type="http://schemas.openxmlformats.org/officeDocument/2006/relationships/tags" Target="../tags/tag461.xml"/><Relationship Id="rId14" Type="http://schemas.openxmlformats.org/officeDocument/2006/relationships/tags" Target="../tags/tag460.xml"/><Relationship Id="rId13" Type="http://schemas.openxmlformats.org/officeDocument/2006/relationships/tags" Target="../tags/tag459.xml"/><Relationship Id="rId12" Type="http://schemas.openxmlformats.org/officeDocument/2006/relationships/image" Target="../media/image8.png"/><Relationship Id="rId11" Type="http://schemas.openxmlformats.org/officeDocument/2006/relationships/tags" Target="../tags/tag458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470.xml"/><Relationship Id="rId8" Type="http://schemas.openxmlformats.org/officeDocument/2006/relationships/tags" Target="../tags/tag469.xml"/><Relationship Id="rId7" Type="http://schemas.openxmlformats.org/officeDocument/2006/relationships/tags" Target="../tags/tag468.xml"/><Relationship Id="rId6" Type="http://schemas.openxmlformats.org/officeDocument/2006/relationships/tags" Target="../tags/tag467.xml"/><Relationship Id="rId5" Type="http://schemas.openxmlformats.org/officeDocument/2006/relationships/image" Target="../media/image6.png"/><Relationship Id="rId4" Type="http://schemas.openxmlformats.org/officeDocument/2006/relationships/tags" Target="../tags/tag466.xml"/><Relationship Id="rId3" Type="http://schemas.openxmlformats.org/officeDocument/2006/relationships/image" Target="../media/image5.png"/><Relationship Id="rId2" Type="http://schemas.openxmlformats.org/officeDocument/2006/relationships/tags" Target="../tags/tag465.xml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tags" Target="../tags/tag475.xml"/><Relationship Id="rId8" Type="http://schemas.openxmlformats.org/officeDocument/2006/relationships/image" Target="../media/image4.png"/><Relationship Id="rId7" Type="http://schemas.openxmlformats.org/officeDocument/2006/relationships/tags" Target="../tags/tag474.xml"/><Relationship Id="rId6" Type="http://schemas.openxmlformats.org/officeDocument/2006/relationships/image" Target="../media/image6.png"/><Relationship Id="rId5" Type="http://schemas.openxmlformats.org/officeDocument/2006/relationships/tags" Target="../tags/tag473.xml"/><Relationship Id="rId4" Type="http://schemas.openxmlformats.org/officeDocument/2006/relationships/image" Target="../media/image9.png"/><Relationship Id="rId3" Type="http://schemas.openxmlformats.org/officeDocument/2006/relationships/tags" Target="../tags/tag472.xml"/><Relationship Id="rId2" Type="http://schemas.openxmlformats.org/officeDocument/2006/relationships/tags" Target="../tags/tag471.xml"/><Relationship Id="rId13" Type="http://schemas.openxmlformats.org/officeDocument/2006/relationships/tags" Target="../tags/tag479.xml"/><Relationship Id="rId12" Type="http://schemas.openxmlformats.org/officeDocument/2006/relationships/tags" Target="../tags/tag478.xml"/><Relationship Id="rId11" Type="http://schemas.openxmlformats.org/officeDocument/2006/relationships/tags" Target="../tags/tag477.xml"/><Relationship Id="rId10" Type="http://schemas.openxmlformats.org/officeDocument/2006/relationships/tags" Target="../tags/tag476.xml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tags" Target="../tags/tag485.xml"/><Relationship Id="rId8" Type="http://schemas.openxmlformats.org/officeDocument/2006/relationships/tags" Target="../tags/tag484.xml"/><Relationship Id="rId7" Type="http://schemas.openxmlformats.org/officeDocument/2006/relationships/tags" Target="../tags/tag483.xml"/><Relationship Id="rId6" Type="http://schemas.openxmlformats.org/officeDocument/2006/relationships/image" Target="../media/image6.png"/><Relationship Id="rId5" Type="http://schemas.openxmlformats.org/officeDocument/2006/relationships/tags" Target="../tags/tag482.xml"/><Relationship Id="rId4" Type="http://schemas.openxmlformats.org/officeDocument/2006/relationships/image" Target="../media/image5.png"/><Relationship Id="rId3" Type="http://schemas.openxmlformats.org/officeDocument/2006/relationships/tags" Target="../tags/tag481.xml"/><Relationship Id="rId2" Type="http://schemas.openxmlformats.org/officeDocument/2006/relationships/tags" Target="../tags/tag480.xml"/><Relationship Id="rId12" Type="http://schemas.openxmlformats.org/officeDocument/2006/relationships/tags" Target="../tags/tag488.xml"/><Relationship Id="rId11" Type="http://schemas.openxmlformats.org/officeDocument/2006/relationships/tags" Target="../tags/tag487.xml"/><Relationship Id="rId10" Type="http://schemas.openxmlformats.org/officeDocument/2006/relationships/tags" Target="../tags/tag486.xml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493.xml"/><Relationship Id="rId8" Type="http://schemas.openxmlformats.org/officeDocument/2006/relationships/image" Target="../media/image4.png"/><Relationship Id="rId7" Type="http://schemas.openxmlformats.org/officeDocument/2006/relationships/tags" Target="../tags/tag492.xml"/><Relationship Id="rId6" Type="http://schemas.openxmlformats.org/officeDocument/2006/relationships/image" Target="../media/image6.png"/><Relationship Id="rId5" Type="http://schemas.openxmlformats.org/officeDocument/2006/relationships/tags" Target="../tags/tag491.xml"/><Relationship Id="rId4" Type="http://schemas.openxmlformats.org/officeDocument/2006/relationships/image" Target="../media/image5.png"/><Relationship Id="rId3" Type="http://schemas.openxmlformats.org/officeDocument/2006/relationships/tags" Target="../tags/tag490.xml"/><Relationship Id="rId2" Type="http://schemas.openxmlformats.org/officeDocument/2006/relationships/tags" Target="../tags/tag489.xml"/><Relationship Id="rId14" Type="http://schemas.openxmlformats.org/officeDocument/2006/relationships/tags" Target="../tags/tag498.xml"/><Relationship Id="rId13" Type="http://schemas.openxmlformats.org/officeDocument/2006/relationships/tags" Target="../tags/tag497.xml"/><Relationship Id="rId12" Type="http://schemas.openxmlformats.org/officeDocument/2006/relationships/tags" Target="../tags/tag496.xml"/><Relationship Id="rId11" Type="http://schemas.openxmlformats.org/officeDocument/2006/relationships/tags" Target="../tags/tag495.xml"/><Relationship Id="rId10" Type="http://schemas.openxmlformats.org/officeDocument/2006/relationships/tags" Target="../tags/tag494.xml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503.xml"/><Relationship Id="rId8" Type="http://schemas.openxmlformats.org/officeDocument/2006/relationships/image" Target="../media/image4.png"/><Relationship Id="rId7" Type="http://schemas.openxmlformats.org/officeDocument/2006/relationships/tags" Target="../tags/tag502.xml"/><Relationship Id="rId6" Type="http://schemas.openxmlformats.org/officeDocument/2006/relationships/image" Target="../media/image6.png"/><Relationship Id="rId5" Type="http://schemas.openxmlformats.org/officeDocument/2006/relationships/tags" Target="../tags/tag501.xml"/><Relationship Id="rId4" Type="http://schemas.openxmlformats.org/officeDocument/2006/relationships/image" Target="../media/image5.png"/><Relationship Id="rId3" Type="http://schemas.openxmlformats.org/officeDocument/2006/relationships/tags" Target="../tags/tag500.xml"/><Relationship Id="rId2" Type="http://schemas.openxmlformats.org/officeDocument/2006/relationships/tags" Target="../tags/tag499.xml"/><Relationship Id="rId14" Type="http://schemas.openxmlformats.org/officeDocument/2006/relationships/tags" Target="../tags/tag508.xml"/><Relationship Id="rId13" Type="http://schemas.openxmlformats.org/officeDocument/2006/relationships/tags" Target="../tags/tag507.xml"/><Relationship Id="rId12" Type="http://schemas.openxmlformats.org/officeDocument/2006/relationships/tags" Target="../tags/tag506.xml"/><Relationship Id="rId11" Type="http://schemas.openxmlformats.org/officeDocument/2006/relationships/tags" Target="../tags/tag505.xml"/><Relationship Id="rId10" Type="http://schemas.openxmlformats.org/officeDocument/2006/relationships/tags" Target="../tags/tag504.xml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tags" Target="../tags/tag513.xml"/><Relationship Id="rId8" Type="http://schemas.openxmlformats.org/officeDocument/2006/relationships/image" Target="../media/image4.png"/><Relationship Id="rId7" Type="http://schemas.openxmlformats.org/officeDocument/2006/relationships/tags" Target="../tags/tag512.xml"/><Relationship Id="rId6" Type="http://schemas.openxmlformats.org/officeDocument/2006/relationships/image" Target="../media/image6.png"/><Relationship Id="rId5" Type="http://schemas.openxmlformats.org/officeDocument/2006/relationships/tags" Target="../tags/tag511.xml"/><Relationship Id="rId4" Type="http://schemas.openxmlformats.org/officeDocument/2006/relationships/image" Target="../media/image5.png"/><Relationship Id="rId3" Type="http://schemas.openxmlformats.org/officeDocument/2006/relationships/tags" Target="../tags/tag510.xml"/><Relationship Id="rId2" Type="http://schemas.openxmlformats.org/officeDocument/2006/relationships/tags" Target="../tags/tag509.xml"/><Relationship Id="rId16" Type="http://schemas.openxmlformats.org/officeDocument/2006/relationships/tags" Target="../tags/tag520.xml"/><Relationship Id="rId15" Type="http://schemas.openxmlformats.org/officeDocument/2006/relationships/tags" Target="../tags/tag519.xml"/><Relationship Id="rId14" Type="http://schemas.openxmlformats.org/officeDocument/2006/relationships/tags" Target="../tags/tag518.xml"/><Relationship Id="rId13" Type="http://schemas.openxmlformats.org/officeDocument/2006/relationships/tags" Target="../tags/tag517.xml"/><Relationship Id="rId12" Type="http://schemas.openxmlformats.org/officeDocument/2006/relationships/tags" Target="../tags/tag516.xml"/><Relationship Id="rId11" Type="http://schemas.openxmlformats.org/officeDocument/2006/relationships/tags" Target="../tags/tag515.xml"/><Relationship Id="rId10" Type="http://schemas.openxmlformats.org/officeDocument/2006/relationships/tags" Target="../tags/tag514.xml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tags" Target="../tags/tag526.xml"/><Relationship Id="rId8" Type="http://schemas.openxmlformats.org/officeDocument/2006/relationships/tags" Target="../tags/tag525.xml"/><Relationship Id="rId7" Type="http://schemas.openxmlformats.org/officeDocument/2006/relationships/tags" Target="../tags/tag524.xml"/><Relationship Id="rId6" Type="http://schemas.openxmlformats.org/officeDocument/2006/relationships/image" Target="../media/image11.png"/><Relationship Id="rId5" Type="http://schemas.openxmlformats.org/officeDocument/2006/relationships/tags" Target="../tags/tag523.xml"/><Relationship Id="rId4" Type="http://schemas.openxmlformats.org/officeDocument/2006/relationships/image" Target="../media/image10.png"/><Relationship Id="rId3" Type="http://schemas.openxmlformats.org/officeDocument/2006/relationships/tags" Target="../tags/tag522.xml"/><Relationship Id="rId2" Type="http://schemas.openxmlformats.org/officeDocument/2006/relationships/tags" Target="../tags/tag521.xml"/><Relationship Id="rId11" Type="http://schemas.openxmlformats.org/officeDocument/2006/relationships/tags" Target="../tags/tag528.xml"/><Relationship Id="rId10" Type="http://schemas.openxmlformats.org/officeDocument/2006/relationships/tags" Target="../tags/tag527.xml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5" Type="http://schemas.openxmlformats.org/officeDocument/2006/relationships/tags" Target="../tags/tag537.xml"/><Relationship Id="rId4" Type="http://schemas.openxmlformats.org/officeDocument/2006/relationships/tags" Target="../tags/tag536.xml"/><Relationship Id="rId3" Type="http://schemas.openxmlformats.org/officeDocument/2006/relationships/image" Target="../media/image12.jpeg"/><Relationship Id="rId2" Type="http://schemas.openxmlformats.org/officeDocument/2006/relationships/tags" Target="../tags/tag535.xml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6" Type="http://schemas.openxmlformats.org/officeDocument/2006/relationships/image" Target="../media/image14.png"/><Relationship Id="rId5" Type="http://schemas.openxmlformats.org/officeDocument/2006/relationships/tags" Target="../tags/tag539.xml"/><Relationship Id="rId4" Type="http://schemas.openxmlformats.org/officeDocument/2006/relationships/image" Target="../media/image1.svg"/><Relationship Id="rId3" Type="http://schemas.openxmlformats.org/officeDocument/2006/relationships/image" Target="../media/image13.png"/><Relationship Id="rId2" Type="http://schemas.openxmlformats.org/officeDocument/2006/relationships/tags" Target="../tags/tag538.xml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tags" Target="../tags/tag543.xml"/><Relationship Id="rId8" Type="http://schemas.openxmlformats.org/officeDocument/2006/relationships/image" Target="../media/image14.png"/><Relationship Id="rId7" Type="http://schemas.openxmlformats.org/officeDocument/2006/relationships/tags" Target="../tags/tag542.xml"/><Relationship Id="rId6" Type="http://schemas.openxmlformats.org/officeDocument/2006/relationships/image" Target="../media/image1.svg"/><Relationship Id="rId5" Type="http://schemas.openxmlformats.org/officeDocument/2006/relationships/image" Target="../media/image13.png"/><Relationship Id="rId4" Type="http://schemas.openxmlformats.org/officeDocument/2006/relationships/tags" Target="../tags/tag541.xml"/><Relationship Id="rId3" Type="http://schemas.openxmlformats.org/officeDocument/2006/relationships/image" Target="../media/image15.png"/><Relationship Id="rId2" Type="http://schemas.openxmlformats.org/officeDocument/2006/relationships/tags" Target="../tags/tag540.xml"/><Relationship Id="rId10" Type="http://schemas.openxmlformats.org/officeDocument/2006/relationships/tags" Target="../tags/tag544.xml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6" Type="http://schemas.openxmlformats.org/officeDocument/2006/relationships/image" Target="../media/image14.png"/><Relationship Id="rId5" Type="http://schemas.openxmlformats.org/officeDocument/2006/relationships/tags" Target="../tags/tag546.xml"/><Relationship Id="rId4" Type="http://schemas.openxmlformats.org/officeDocument/2006/relationships/image" Target="../media/image1.svg"/><Relationship Id="rId3" Type="http://schemas.openxmlformats.org/officeDocument/2006/relationships/image" Target="../media/image13.png"/><Relationship Id="rId2" Type="http://schemas.openxmlformats.org/officeDocument/2006/relationships/tags" Target="../tags/tag545.xml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6" Type="http://schemas.openxmlformats.org/officeDocument/2006/relationships/image" Target="../media/image14.png"/><Relationship Id="rId5" Type="http://schemas.openxmlformats.org/officeDocument/2006/relationships/tags" Target="../tags/tag548.xml"/><Relationship Id="rId4" Type="http://schemas.openxmlformats.org/officeDocument/2006/relationships/image" Target="../media/image1.svg"/><Relationship Id="rId3" Type="http://schemas.openxmlformats.org/officeDocument/2006/relationships/image" Target="../media/image13.png"/><Relationship Id="rId2" Type="http://schemas.openxmlformats.org/officeDocument/2006/relationships/tags" Target="../tags/tag547.xml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svg"/><Relationship Id="rId5" Type="http://schemas.openxmlformats.org/officeDocument/2006/relationships/image" Target="../media/image13.png"/><Relationship Id="rId4" Type="http://schemas.openxmlformats.org/officeDocument/2006/relationships/tags" Target="../tags/tag550.xml"/><Relationship Id="rId3" Type="http://schemas.openxmlformats.org/officeDocument/2006/relationships/image" Target="../media/image16.png"/><Relationship Id="rId2" Type="http://schemas.openxmlformats.org/officeDocument/2006/relationships/tags" Target="../tags/tag549.xml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6" Type="http://schemas.openxmlformats.org/officeDocument/2006/relationships/image" Target="../media/image14.png"/><Relationship Id="rId5" Type="http://schemas.openxmlformats.org/officeDocument/2006/relationships/tags" Target="../tags/tag552.xml"/><Relationship Id="rId4" Type="http://schemas.openxmlformats.org/officeDocument/2006/relationships/image" Target="../media/image1.svg"/><Relationship Id="rId3" Type="http://schemas.openxmlformats.org/officeDocument/2006/relationships/image" Target="../media/image13.png"/><Relationship Id="rId2" Type="http://schemas.openxmlformats.org/officeDocument/2006/relationships/tags" Target="../tags/tag551.xml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6" Type="http://schemas.openxmlformats.org/officeDocument/2006/relationships/image" Target="../media/image14.png"/><Relationship Id="rId5" Type="http://schemas.openxmlformats.org/officeDocument/2006/relationships/tags" Target="../tags/tag554.xml"/><Relationship Id="rId4" Type="http://schemas.openxmlformats.org/officeDocument/2006/relationships/image" Target="../media/image1.svg"/><Relationship Id="rId3" Type="http://schemas.openxmlformats.org/officeDocument/2006/relationships/image" Target="../media/image13.png"/><Relationship Id="rId2" Type="http://schemas.openxmlformats.org/officeDocument/2006/relationships/tags" Target="../tags/tag553.xml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4.png"/><Relationship Id="rId5" Type="http://schemas.openxmlformats.org/officeDocument/2006/relationships/tags" Target="../tags/tag556.xml"/><Relationship Id="rId4" Type="http://schemas.openxmlformats.org/officeDocument/2006/relationships/image" Target="../media/image1.svg"/><Relationship Id="rId3" Type="http://schemas.openxmlformats.org/officeDocument/2006/relationships/image" Target="../media/image13.png"/><Relationship Id="rId2" Type="http://schemas.openxmlformats.org/officeDocument/2006/relationships/tags" Target="../tags/tag555.xml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4" Type="http://schemas.openxmlformats.org/officeDocument/2006/relationships/tags" Target="../tags/tag558.xml"/><Relationship Id="rId3" Type="http://schemas.openxmlformats.org/officeDocument/2006/relationships/image" Target="../media/image12.jpeg"/><Relationship Id="rId2" Type="http://schemas.openxmlformats.org/officeDocument/2006/relationships/tags" Target="../tags/tag557.xml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9" Type="http://schemas.openxmlformats.org/officeDocument/2006/relationships/tags" Target="../tags/tag563.xml"/><Relationship Id="rId8" Type="http://schemas.openxmlformats.org/officeDocument/2006/relationships/tags" Target="../tags/tag562.xml"/><Relationship Id="rId7" Type="http://schemas.openxmlformats.org/officeDocument/2006/relationships/tags" Target="../tags/tag561.xml"/><Relationship Id="rId6" Type="http://schemas.openxmlformats.org/officeDocument/2006/relationships/image" Target="../media/image14.png"/><Relationship Id="rId5" Type="http://schemas.openxmlformats.org/officeDocument/2006/relationships/tags" Target="../tags/tag560.xml"/><Relationship Id="rId4" Type="http://schemas.openxmlformats.org/officeDocument/2006/relationships/image" Target="../media/image1.svg"/><Relationship Id="rId3" Type="http://schemas.openxmlformats.org/officeDocument/2006/relationships/image" Target="../media/image13.png"/><Relationship Id="rId2" Type="http://schemas.openxmlformats.org/officeDocument/2006/relationships/tags" Target="../tags/tag559.xml"/><Relationship Id="rId10" Type="http://schemas.openxmlformats.org/officeDocument/2006/relationships/tags" Target="../tags/tag564.xml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9" Type="http://schemas.openxmlformats.org/officeDocument/2006/relationships/tags" Target="../tags/tag569.xml"/><Relationship Id="rId8" Type="http://schemas.openxmlformats.org/officeDocument/2006/relationships/tags" Target="../tags/tag568.xml"/><Relationship Id="rId7" Type="http://schemas.openxmlformats.org/officeDocument/2006/relationships/image" Target="../media/image14.png"/><Relationship Id="rId6" Type="http://schemas.openxmlformats.org/officeDocument/2006/relationships/tags" Target="../tags/tag567.xml"/><Relationship Id="rId5" Type="http://schemas.openxmlformats.org/officeDocument/2006/relationships/image" Target="../media/image1.svg"/><Relationship Id="rId4" Type="http://schemas.openxmlformats.org/officeDocument/2006/relationships/image" Target="../media/image13.png"/><Relationship Id="rId3" Type="http://schemas.openxmlformats.org/officeDocument/2006/relationships/tags" Target="../tags/tag566.xml"/><Relationship Id="rId2" Type="http://schemas.openxmlformats.org/officeDocument/2006/relationships/tags" Target="../tags/tag565.xml"/><Relationship Id="rId12" Type="http://schemas.openxmlformats.org/officeDocument/2006/relationships/tags" Target="../tags/tag572.xml"/><Relationship Id="rId11" Type="http://schemas.openxmlformats.org/officeDocument/2006/relationships/tags" Target="../tags/tag571.xml"/><Relationship Id="rId10" Type="http://schemas.openxmlformats.org/officeDocument/2006/relationships/tags" Target="../tags/tag570.xml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9" Type="http://schemas.openxmlformats.org/officeDocument/2006/relationships/tags" Target="../tags/tag577.xml"/><Relationship Id="rId8" Type="http://schemas.openxmlformats.org/officeDocument/2006/relationships/tags" Target="../tags/tag576.xml"/><Relationship Id="rId7" Type="http://schemas.openxmlformats.org/officeDocument/2006/relationships/image" Target="../media/image14.png"/><Relationship Id="rId6" Type="http://schemas.openxmlformats.org/officeDocument/2006/relationships/tags" Target="../tags/tag575.xml"/><Relationship Id="rId5" Type="http://schemas.openxmlformats.org/officeDocument/2006/relationships/image" Target="../media/image1.svg"/><Relationship Id="rId4" Type="http://schemas.openxmlformats.org/officeDocument/2006/relationships/image" Target="../media/image13.png"/><Relationship Id="rId3" Type="http://schemas.openxmlformats.org/officeDocument/2006/relationships/tags" Target="../tags/tag574.xml"/><Relationship Id="rId2" Type="http://schemas.openxmlformats.org/officeDocument/2006/relationships/tags" Target="../tags/tag573.xml"/><Relationship Id="rId13" Type="http://schemas.openxmlformats.org/officeDocument/2006/relationships/tags" Target="../tags/tag581.xml"/><Relationship Id="rId12" Type="http://schemas.openxmlformats.org/officeDocument/2006/relationships/tags" Target="../tags/tag580.xml"/><Relationship Id="rId11" Type="http://schemas.openxmlformats.org/officeDocument/2006/relationships/tags" Target="../tags/tag579.xml"/><Relationship Id="rId10" Type="http://schemas.openxmlformats.org/officeDocument/2006/relationships/tags" Target="../tags/tag578.xml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9" Type="http://schemas.openxmlformats.org/officeDocument/2006/relationships/tags" Target="../tags/tag586.xml"/><Relationship Id="rId8" Type="http://schemas.openxmlformats.org/officeDocument/2006/relationships/tags" Target="../tags/tag585.xml"/><Relationship Id="rId7" Type="http://schemas.openxmlformats.org/officeDocument/2006/relationships/image" Target="../media/image14.png"/><Relationship Id="rId6" Type="http://schemas.openxmlformats.org/officeDocument/2006/relationships/tags" Target="../tags/tag584.xml"/><Relationship Id="rId5" Type="http://schemas.openxmlformats.org/officeDocument/2006/relationships/image" Target="../media/image1.svg"/><Relationship Id="rId4" Type="http://schemas.openxmlformats.org/officeDocument/2006/relationships/image" Target="../media/image13.png"/><Relationship Id="rId3" Type="http://schemas.openxmlformats.org/officeDocument/2006/relationships/tags" Target="../tags/tag583.xml"/><Relationship Id="rId2" Type="http://schemas.openxmlformats.org/officeDocument/2006/relationships/tags" Target="../tags/tag582.xml"/><Relationship Id="rId13" Type="http://schemas.openxmlformats.org/officeDocument/2006/relationships/tags" Target="../tags/tag590.xml"/><Relationship Id="rId12" Type="http://schemas.openxmlformats.org/officeDocument/2006/relationships/tags" Target="../tags/tag589.xml"/><Relationship Id="rId11" Type="http://schemas.openxmlformats.org/officeDocument/2006/relationships/tags" Target="../tags/tag588.xml"/><Relationship Id="rId10" Type="http://schemas.openxmlformats.org/officeDocument/2006/relationships/tags" Target="../tags/tag587.xml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tags" Target="../tags/tag595.xml"/><Relationship Id="rId8" Type="http://schemas.openxmlformats.org/officeDocument/2006/relationships/tags" Target="../tags/tag594.xml"/><Relationship Id="rId7" Type="http://schemas.openxmlformats.org/officeDocument/2006/relationships/image" Target="../media/image14.png"/><Relationship Id="rId6" Type="http://schemas.openxmlformats.org/officeDocument/2006/relationships/tags" Target="../tags/tag593.xml"/><Relationship Id="rId5" Type="http://schemas.openxmlformats.org/officeDocument/2006/relationships/image" Target="../media/image1.svg"/><Relationship Id="rId4" Type="http://schemas.openxmlformats.org/officeDocument/2006/relationships/image" Target="../media/image13.png"/><Relationship Id="rId3" Type="http://schemas.openxmlformats.org/officeDocument/2006/relationships/tags" Target="../tags/tag592.xml"/><Relationship Id="rId2" Type="http://schemas.openxmlformats.org/officeDocument/2006/relationships/tags" Target="../tags/tag591.xml"/><Relationship Id="rId13" Type="http://schemas.openxmlformats.org/officeDocument/2006/relationships/tags" Target="../tags/tag599.xml"/><Relationship Id="rId12" Type="http://schemas.openxmlformats.org/officeDocument/2006/relationships/tags" Target="../tags/tag598.xml"/><Relationship Id="rId11" Type="http://schemas.openxmlformats.org/officeDocument/2006/relationships/tags" Target="../tags/tag597.xml"/><Relationship Id="rId10" Type="http://schemas.openxmlformats.org/officeDocument/2006/relationships/tags" Target="../tags/tag596.xml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9" Type="http://schemas.openxmlformats.org/officeDocument/2006/relationships/tags" Target="../tags/tag604.xml"/><Relationship Id="rId8" Type="http://schemas.openxmlformats.org/officeDocument/2006/relationships/tags" Target="../tags/tag603.xml"/><Relationship Id="rId7" Type="http://schemas.openxmlformats.org/officeDocument/2006/relationships/image" Target="../media/image14.png"/><Relationship Id="rId6" Type="http://schemas.openxmlformats.org/officeDocument/2006/relationships/tags" Target="../tags/tag602.xml"/><Relationship Id="rId5" Type="http://schemas.openxmlformats.org/officeDocument/2006/relationships/image" Target="../media/image1.svg"/><Relationship Id="rId4" Type="http://schemas.openxmlformats.org/officeDocument/2006/relationships/image" Target="../media/image13.png"/><Relationship Id="rId3" Type="http://schemas.openxmlformats.org/officeDocument/2006/relationships/tags" Target="../tags/tag601.xml"/><Relationship Id="rId2" Type="http://schemas.openxmlformats.org/officeDocument/2006/relationships/tags" Target="../tags/tag600.xml"/><Relationship Id="rId15" Type="http://schemas.openxmlformats.org/officeDocument/2006/relationships/tags" Target="../tags/tag610.xml"/><Relationship Id="rId14" Type="http://schemas.openxmlformats.org/officeDocument/2006/relationships/tags" Target="../tags/tag609.xml"/><Relationship Id="rId13" Type="http://schemas.openxmlformats.org/officeDocument/2006/relationships/tags" Target="../tags/tag608.xml"/><Relationship Id="rId12" Type="http://schemas.openxmlformats.org/officeDocument/2006/relationships/tags" Target="../tags/tag607.xml"/><Relationship Id="rId11" Type="http://schemas.openxmlformats.org/officeDocument/2006/relationships/tags" Target="../tags/tag606.xml"/><Relationship Id="rId10" Type="http://schemas.openxmlformats.org/officeDocument/2006/relationships/tags" Target="../tags/tag605.xml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9" Type="http://schemas.openxmlformats.org/officeDocument/2006/relationships/tags" Target="../tags/tag615.xml"/><Relationship Id="rId8" Type="http://schemas.openxmlformats.org/officeDocument/2006/relationships/tags" Target="../tags/tag614.xml"/><Relationship Id="rId7" Type="http://schemas.openxmlformats.org/officeDocument/2006/relationships/image" Target="../media/image17.png"/><Relationship Id="rId6" Type="http://schemas.openxmlformats.org/officeDocument/2006/relationships/tags" Target="../tags/tag613.xml"/><Relationship Id="rId5" Type="http://schemas.openxmlformats.org/officeDocument/2006/relationships/image" Target="../media/image1.svg"/><Relationship Id="rId4" Type="http://schemas.openxmlformats.org/officeDocument/2006/relationships/image" Target="../media/image13.png"/><Relationship Id="rId3" Type="http://schemas.openxmlformats.org/officeDocument/2006/relationships/tags" Target="../tags/tag612.xml"/><Relationship Id="rId2" Type="http://schemas.openxmlformats.org/officeDocument/2006/relationships/tags" Target="../tags/tag611.xml"/><Relationship Id="rId12" Type="http://schemas.openxmlformats.org/officeDocument/2006/relationships/tags" Target="../tags/tag618.xml"/><Relationship Id="rId11" Type="http://schemas.openxmlformats.org/officeDocument/2006/relationships/tags" Target="../tags/tag617.xml"/><Relationship Id="rId10" Type="http://schemas.openxmlformats.org/officeDocument/2006/relationships/tags" Target="../tags/tag616.xml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4"/>
            </p:custDataLst>
          </p:nvPr>
        </p:nvGrpSpPr>
        <p:grpSpPr>
          <a:xfrm>
            <a:off x="2064930" y="1699080"/>
            <a:ext cx="4818399" cy="3456303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9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10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6869500" y="1451243"/>
            <a:ext cx="802888" cy="471135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3"/>
            </p:custDataLst>
          </p:nvPr>
        </p:nvSpPr>
        <p:spPr>
          <a:xfrm>
            <a:off x="4159586" y="1699523"/>
            <a:ext cx="824827" cy="3458956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36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9144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0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9144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6833501" y="1328167"/>
            <a:ext cx="802888" cy="471135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3076289" y="3847595"/>
            <a:ext cx="712936" cy="5253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5356182" y="2446737"/>
            <a:ext cx="712936" cy="5253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8"/>
            </p:custDataLst>
          </p:nvPr>
        </p:nvSpPr>
        <p:spPr>
          <a:xfrm>
            <a:off x="4197079" y="2167946"/>
            <a:ext cx="749843" cy="2522110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36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2"/>
            </p:custDataLst>
          </p:nvPr>
        </p:nvGrpSpPr>
        <p:grpSpPr>
          <a:xfrm>
            <a:off x="2293335" y="1794483"/>
            <a:ext cx="4557330" cy="3269035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7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8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9144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0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4679158" y="1626121"/>
            <a:ext cx="3962432" cy="4041680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9144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0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2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3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9144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9144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0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1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129140"/>
            <a:ext cx="9144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0" y="129140"/>
            <a:ext cx="9144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9144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6833501" y="1328167"/>
            <a:ext cx="802888" cy="471135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6"/>
            </p:custDataLst>
          </p:nvPr>
        </p:nvSpPr>
        <p:spPr>
          <a:xfrm>
            <a:off x="3076289" y="3847595"/>
            <a:ext cx="712936" cy="5253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7"/>
            </p:custDataLst>
          </p:nvPr>
        </p:nvSpPr>
        <p:spPr>
          <a:xfrm>
            <a:off x="5356182" y="2446737"/>
            <a:ext cx="712936" cy="5253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8"/>
            </p:custDataLst>
          </p:nvPr>
        </p:nvGrpSpPr>
        <p:grpSpPr>
          <a:xfrm>
            <a:off x="2293335" y="1794483"/>
            <a:ext cx="4557330" cy="3269035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3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4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5"/>
            </p:custDataLst>
          </p:nvPr>
        </p:nvSpPr>
        <p:spPr>
          <a:xfrm>
            <a:off x="4159586" y="2167946"/>
            <a:ext cx="824827" cy="2522110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36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11" y="498476"/>
            <a:ext cx="8139178" cy="331473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9551" y="164465"/>
            <a:ext cx="8704898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207407"/>
            <a:ext cx="802958" cy="47101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24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 baseline="0" dirty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/>
          <a:lstStyle>
            <a:lvl1pPr>
              <a:defRPr sz="27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440100" y="227565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3825900" y="1405930"/>
            <a:ext cx="4860000" cy="3815953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207407"/>
            <a:ext cx="802958" cy="47101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459000" y="17631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59581" y="3236850"/>
            <a:ext cx="8224200" cy="25731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207407"/>
            <a:ext cx="802958" cy="47101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3600" y="740250"/>
            <a:ext cx="8232300" cy="423900"/>
          </a:xfrm>
        </p:spPr>
        <p:txBody>
          <a:bodyPr anchor="ctr"/>
          <a:lstStyle>
            <a:lvl1pPr algn="ctr">
              <a:defRPr sz="24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53628" y="2082600"/>
            <a:ext cx="8243100" cy="2408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445500" y="530685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207407"/>
            <a:ext cx="802958" cy="47101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34700" y="292846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681800" y="2025000"/>
            <a:ext cx="4025700" cy="217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429300" y="4914450"/>
            <a:ext cx="4006800" cy="5859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4689900" y="4910850"/>
            <a:ext cx="4025700" cy="5859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260032" y="429816"/>
            <a:ext cx="1220153" cy="7158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62650" y="3272155"/>
            <a:ext cx="318135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45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141810" y="4069800"/>
            <a:ext cx="6858000" cy="1242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4"/>
            </p:custDataLst>
          </p:nvPr>
        </p:nvGrpSpPr>
        <p:grpSpPr>
          <a:xfrm>
            <a:off x="2064930" y="1699080"/>
            <a:ext cx="4818399" cy="3456303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9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10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6869500" y="1451243"/>
            <a:ext cx="802888" cy="471135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3"/>
            </p:custDataLst>
          </p:nvPr>
        </p:nvSpPr>
        <p:spPr>
          <a:xfrm>
            <a:off x="4159586" y="1699523"/>
            <a:ext cx="824827" cy="3458956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36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9144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0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9144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6833501" y="1328167"/>
            <a:ext cx="802888" cy="471135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3076289" y="3847595"/>
            <a:ext cx="712936" cy="5253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5356182" y="2446737"/>
            <a:ext cx="712936" cy="5253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8"/>
            </p:custDataLst>
          </p:nvPr>
        </p:nvSpPr>
        <p:spPr>
          <a:xfrm>
            <a:off x="4197079" y="2167946"/>
            <a:ext cx="749843" cy="2522110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36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2"/>
            </p:custDataLst>
          </p:nvPr>
        </p:nvGrpSpPr>
        <p:grpSpPr>
          <a:xfrm>
            <a:off x="2293335" y="1794483"/>
            <a:ext cx="4557330" cy="3269035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7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8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9144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0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4679158" y="1626121"/>
            <a:ext cx="3962432" cy="4041680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9144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0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2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3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9144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9144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0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1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129140"/>
            <a:ext cx="9144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0" y="129140"/>
            <a:ext cx="9144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9144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6833501" y="1328167"/>
            <a:ext cx="802888" cy="471135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6"/>
            </p:custDataLst>
          </p:nvPr>
        </p:nvSpPr>
        <p:spPr>
          <a:xfrm>
            <a:off x="3076289" y="3847595"/>
            <a:ext cx="712936" cy="5253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7"/>
            </p:custDataLst>
          </p:nvPr>
        </p:nvSpPr>
        <p:spPr>
          <a:xfrm>
            <a:off x="5356182" y="2446737"/>
            <a:ext cx="712936" cy="5253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8"/>
            </p:custDataLst>
          </p:nvPr>
        </p:nvGrpSpPr>
        <p:grpSpPr>
          <a:xfrm>
            <a:off x="2293335" y="1794483"/>
            <a:ext cx="4557330" cy="3269035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3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4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5"/>
            </p:custDataLst>
          </p:nvPr>
        </p:nvSpPr>
        <p:spPr>
          <a:xfrm>
            <a:off x="4159586" y="2167946"/>
            <a:ext cx="824827" cy="2522110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36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11" y="498476"/>
            <a:ext cx="8139178" cy="331473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9551" y="164465"/>
            <a:ext cx="8704898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207407"/>
            <a:ext cx="802958" cy="47101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24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 baseline="0" dirty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/>
          <a:lstStyle>
            <a:lvl1pPr>
              <a:defRPr sz="27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440100" y="227565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3825900" y="1405930"/>
            <a:ext cx="4860000" cy="3815953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207407"/>
            <a:ext cx="802958" cy="47101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459000" y="17631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59581" y="3236850"/>
            <a:ext cx="8224200" cy="25731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207407"/>
            <a:ext cx="802958" cy="47101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3600" y="740250"/>
            <a:ext cx="8232300" cy="423900"/>
          </a:xfrm>
        </p:spPr>
        <p:txBody>
          <a:bodyPr anchor="ctr"/>
          <a:lstStyle>
            <a:lvl1pPr algn="ctr">
              <a:defRPr sz="24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53628" y="2082600"/>
            <a:ext cx="8243100" cy="2408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445500" y="530685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207407"/>
            <a:ext cx="802958" cy="47101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34700" y="292846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681800" y="2025000"/>
            <a:ext cx="4025700" cy="217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429300" y="4914450"/>
            <a:ext cx="4006800" cy="5859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4689900" y="4910850"/>
            <a:ext cx="4025700" cy="5859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260032" y="429816"/>
            <a:ext cx="1220153" cy="7158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62650" y="3272155"/>
            <a:ext cx="318135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45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141810" y="4069800"/>
            <a:ext cx="6858000" cy="1242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4"/>
            </p:custDataLst>
          </p:nvPr>
        </p:nvGrpSpPr>
        <p:grpSpPr>
          <a:xfrm>
            <a:off x="2064930" y="1699080"/>
            <a:ext cx="4818399" cy="3456303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9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10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6869500" y="1451243"/>
            <a:ext cx="802888" cy="471135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3"/>
            </p:custDataLst>
          </p:nvPr>
        </p:nvSpPr>
        <p:spPr>
          <a:xfrm>
            <a:off x="4159586" y="1699523"/>
            <a:ext cx="824827" cy="3458956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36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9144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0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9144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6833501" y="1328167"/>
            <a:ext cx="802888" cy="471135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3076289" y="3847595"/>
            <a:ext cx="712936" cy="5253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aseline="0">
              <a:solidFill>
                <a:schemeClr val="lt1"/>
              </a:solidFill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5356182" y="2446737"/>
            <a:ext cx="712936" cy="5253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aseline="0">
              <a:solidFill>
                <a:schemeClr val="lt1"/>
              </a:solidFill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8"/>
            </p:custDataLst>
          </p:nvPr>
        </p:nvSpPr>
        <p:spPr>
          <a:xfrm>
            <a:off x="4197079" y="2167946"/>
            <a:ext cx="749843" cy="2522110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36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2"/>
            </p:custDataLst>
          </p:nvPr>
        </p:nvGrpSpPr>
        <p:grpSpPr>
          <a:xfrm>
            <a:off x="2293335" y="1794483"/>
            <a:ext cx="4557330" cy="3269035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7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 baseline="0">
                <a:solidFill>
                  <a:schemeClr val="lt1"/>
                </a:solidFill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8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 baseline="0">
                <a:solidFill>
                  <a:schemeClr val="lt1"/>
                </a:solidFill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9144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0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4679158" y="1626121"/>
            <a:ext cx="3962432" cy="4041680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9144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0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2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3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9144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9144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0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1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129140"/>
            <a:ext cx="9144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0" y="129140"/>
            <a:ext cx="9144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9144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6833501" y="1328167"/>
            <a:ext cx="802888" cy="471135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6"/>
            </p:custDataLst>
          </p:nvPr>
        </p:nvSpPr>
        <p:spPr>
          <a:xfrm>
            <a:off x="3076289" y="3847595"/>
            <a:ext cx="712936" cy="5253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7"/>
            </p:custDataLst>
          </p:nvPr>
        </p:nvSpPr>
        <p:spPr>
          <a:xfrm>
            <a:off x="5356182" y="2446737"/>
            <a:ext cx="712936" cy="5253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8"/>
            </p:custDataLst>
          </p:nvPr>
        </p:nvGrpSpPr>
        <p:grpSpPr>
          <a:xfrm>
            <a:off x="2293335" y="1794483"/>
            <a:ext cx="4557330" cy="3269035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3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4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5"/>
            </p:custDataLst>
          </p:nvPr>
        </p:nvSpPr>
        <p:spPr>
          <a:xfrm>
            <a:off x="4159586" y="2167946"/>
            <a:ext cx="824827" cy="2522110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36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11" y="498476"/>
            <a:ext cx="8139178" cy="331473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9551" y="164465"/>
            <a:ext cx="8704898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207407"/>
            <a:ext cx="802958" cy="47101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24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baseline="0" dirty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/>
          <a:lstStyle>
            <a:lvl1pPr>
              <a:defRPr sz="27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440100" y="227565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3825900" y="1405930"/>
            <a:ext cx="4860000" cy="3815953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207407"/>
            <a:ext cx="802958" cy="47101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459000" y="17631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59581" y="3236850"/>
            <a:ext cx="8224200" cy="25731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207407"/>
            <a:ext cx="802958" cy="47101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3600" y="740250"/>
            <a:ext cx="8232300" cy="423900"/>
          </a:xfrm>
        </p:spPr>
        <p:txBody>
          <a:bodyPr anchor="ctr"/>
          <a:lstStyle>
            <a:lvl1pPr algn="ctr">
              <a:defRPr sz="24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53628" y="2082600"/>
            <a:ext cx="8243100" cy="2408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445500" y="530685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207407"/>
            <a:ext cx="802958" cy="47101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34700" y="292846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681800" y="2025000"/>
            <a:ext cx="4025700" cy="217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429300" y="4914450"/>
            <a:ext cx="4006800" cy="5859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4689900" y="4910850"/>
            <a:ext cx="4025700" cy="5859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260032" y="429816"/>
            <a:ext cx="1220153" cy="7158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62650" y="3272155"/>
            <a:ext cx="318135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45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141810" y="4069800"/>
            <a:ext cx="6858000" cy="1242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副标题 1"/>
          <p:cNvSpPr/>
          <p:nvPr>
            <p:ph type="subTitle" idx="3" hasCustomPrompt="1"/>
            <p:custDataLst>
              <p:tags r:id="rId4"/>
            </p:custDataLst>
          </p:nvPr>
        </p:nvSpPr>
        <p:spPr>
          <a:xfrm>
            <a:off x="1239202" y="3472104"/>
            <a:ext cx="6667548" cy="1140608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strike="noStrike" kern="1200" cap="none" spc="200" normalizeH="0" baseline="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1pPr>
            <a:lvl2pPr marL="3429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15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685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35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0287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17145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ctrTitle" idx="2" hasCustomPrompt="1"/>
            <p:custDataLst>
              <p:tags r:id="rId5"/>
            </p:custDataLst>
          </p:nvPr>
        </p:nvSpPr>
        <p:spPr>
          <a:xfrm>
            <a:off x="1239202" y="2192661"/>
            <a:ext cx="6667548" cy="824865"/>
          </a:xfrm>
        </p:spPr>
        <p:txBody>
          <a:bodyPr vert="horz" wrap="square" lIns="0" tIns="0" rIns="0" bIns="0" rtlCol="0" anchor="b" anchorCtr="0">
            <a:normAutofit fontScale="90000"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360" b="1" i="0" u="none" strike="noStrike" kern="1200" cap="none" spc="-2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形 3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137910"/>
            <a:ext cx="540068" cy="7200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603932" y="6132531"/>
            <a:ext cx="540068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1" y="1626121"/>
            <a:ext cx="8139178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537288" y="2875142"/>
            <a:ext cx="2426513" cy="1107704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0"/>
            <a:ext cx="540068" cy="7200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6137910"/>
            <a:ext cx="540068" cy="72009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5"/>
          <p:cNvSpPr>
            <a:spLocks noGrp="1"/>
          </p:cNvSpPr>
          <p:nvPr>
            <p:ph type="ctrTitle" idx="2" hasCustomPrompt="1"/>
            <p:custDataLst>
              <p:tags r:id="rId9"/>
            </p:custDataLst>
          </p:nvPr>
        </p:nvSpPr>
        <p:spPr>
          <a:xfrm>
            <a:off x="610081" y="3686607"/>
            <a:ext cx="5143024" cy="437198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2370" b="1" i="0" u="none" strike="noStrike" kern="1200" cap="none" spc="3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7"/>
          <p:cNvSpPr>
            <a:spLocks noGrp="1"/>
          </p:cNvSpPr>
          <p:nvPr>
            <p:ph type="subTitle" idx="3" hasCustomPrompt="1"/>
            <p:custDataLst>
              <p:tags r:id="rId10"/>
            </p:custDataLst>
          </p:nvPr>
        </p:nvSpPr>
        <p:spPr>
          <a:xfrm>
            <a:off x="610081" y="4470182"/>
            <a:ext cx="5143024" cy="1252445"/>
          </a:xfrm>
        </p:spPr>
        <p:txBody>
          <a:bodyPr vert="horz" wrap="square" lIns="0" tIns="0" rIns="0" bIns="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strike="noStrike" kern="1200" cap="none" spc="200" normalizeH="0" baseline="0" noProof="1" dirty="0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3429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15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6858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35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0287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3716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1714500" indent="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形 3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137910"/>
            <a:ext cx="540068" cy="7200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603932" y="6132531"/>
            <a:ext cx="540068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1626121"/>
            <a:ext cx="3962432" cy="4041680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形 3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137910"/>
            <a:ext cx="540068" cy="7200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603932" y="6132531"/>
            <a:ext cx="540068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7" y="1000133"/>
            <a:ext cx="3962432" cy="285752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2023369"/>
            <a:ext cx="3962400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2" y="1000133"/>
            <a:ext cx="3962432" cy="285752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2" y="2023369"/>
            <a:ext cx="3962432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6593" y="2677637"/>
            <a:ext cx="3291840" cy="1502726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03932" y="0"/>
            <a:ext cx="540068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1" y="49847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形 3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137910"/>
            <a:ext cx="540068" cy="7200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603932" y="6132531"/>
            <a:ext cx="540068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7" y="498479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形 3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137910"/>
            <a:ext cx="540068" cy="7200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603932" y="6132531"/>
            <a:ext cx="540068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1626121"/>
            <a:ext cx="713238" cy="4041680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形 3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137910"/>
            <a:ext cx="540068" cy="7200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603932" y="6132531"/>
            <a:ext cx="540068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39202" y="1952116"/>
            <a:ext cx="6667548" cy="992505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150" b="1" i="0" u="none" strike="noStrike" kern="1200" cap="none" spc="10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形 3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137910"/>
            <a:ext cx="540068" cy="7200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603932" y="6132531"/>
            <a:ext cx="540068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1" y="498476"/>
            <a:ext cx="8139178" cy="33147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20950" y="302400"/>
            <a:ext cx="8702097" cy="625318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33" name="图形 3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950" y="392411"/>
            <a:ext cx="540068" cy="54006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382982" y="5925521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960835" y="259425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-10800"/>
            <a:ext cx="3620691" cy="68687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33" name="图形 3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10800"/>
            <a:ext cx="540068" cy="7200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603932" y="6137910"/>
            <a:ext cx="540068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 anchorCtr="0"/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440100" y="227565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3825900" y="1405930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-10800"/>
            <a:ext cx="9142200" cy="266039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33" name="图形 3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6137910"/>
            <a:ext cx="540068" cy="7200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603932" y="6137910"/>
            <a:ext cx="540068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459000" y="17631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459581" y="323685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5029200"/>
            <a:ext cx="9142200" cy="182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33" name="图形 3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540068" cy="7200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603932" y="-5379"/>
            <a:ext cx="540068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453600" y="740250"/>
            <a:ext cx="8232300" cy="423900"/>
          </a:xfrm>
        </p:spPr>
        <p:txBody>
          <a:bodyPr anchor="ctr" anchorCtr="0"/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453628" y="208260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445500" y="530685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-10800"/>
            <a:ext cx="9142200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33" name="图形 3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02133" y="-10800"/>
            <a:ext cx="540068" cy="7200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6137910"/>
            <a:ext cx="540068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434700" y="292846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4681800" y="202500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429300" y="491445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4689900" y="491085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1576799"/>
            <a:ext cx="9142200" cy="370439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33" name="图形 3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28846" y="5104461"/>
            <a:ext cx="1315145" cy="175352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802"/>
            <a:ext cx="1315145" cy="17535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141810" y="4069800"/>
            <a:ext cx="6858000" cy="1242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6" Type="http://schemas.openxmlformats.org/officeDocument/2006/relationships/theme" Target="../theme/theme2.xml"/><Relationship Id="rId25" Type="http://schemas.openxmlformats.org/officeDocument/2006/relationships/tags" Target="../tags/tag178.xml"/><Relationship Id="rId24" Type="http://schemas.openxmlformats.org/officeDocument/2006/relationships/tags" Target="../tags/tag177.xml"/><Relationship Id="rId23" Type="http://schemas.openxmlformats.org/officeDocument/2006/relationships/tags" Target="../tags/tag176.xml"/><Relationship Id="rId22" Type="http://schemas.openxmlformats.org/officeDocument/2006/relationships/tags" Target="../tags/tag175.xml"/><Relationship Id="rId21" Type="http://schemas.openxmlformats.org/officeDocument/2006/relationships/tags" Target="../tags/tag174.xml"/><Relationship Id="rId20" Type="http://schemas.openxmlformats.org/officeDocument/2006/relationships/tags" Target="../tags/tag173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5" Type="http://schemas.openxmlformats.org/officeDocument/2006/relationships/theme" Target="../theme/theme3.xml"/><Relationship Id="rId24" Type="http://schemas.openxmlformats.org/officeDocument/2006/relationships/tags" Target="../tags/tag356.xml"/><Relationship Id="rId23" Type="http://schemas.openxmlformats.org/officeDocument/2006/relationships/tags" Target="../tags/tag355.xml"/><Relationship Id="rId22" Type="http://schemas.openxmlformats.org/officeDocument/2006/relationships/tags" Target="../tags/tag354.xml"/><Relationship Id="rId21" Type="http://schemas.openxmlformats.org/officeDocument/2006/relationships/tags" Target="../tags/tag353.xml"/><Relationship Id="rId20" Type="http://schemas.openxmlformats.org/officeDocument/2006/relationships/tags" Target="../tags/tag352.xml"/><Relationship Id="rId2" Type="http://schemas.openxmlformats.org/officeDocument/2006/relationships/slideLayout" Target="../slideLayouts/slideLayout32.xml"/><Relationship Id="rId19" Type="http://schemas.openxmlformats.org/officeDocument/2006/relationships/tags" Target="../tags/tag351.xml"/><Relationship Id="rId18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7.xml"/><Relationship Id="rId8" Type="http://schemas.openxmlformats.org/officeDocument/2006/relationships/slideLayout" Target="../slideLayouts/slideLayout56.xml"/><Relationship Id="rId7" Type="http://schemas.openxmlformats.org/officeDocument/2006/relationships/slideLayout" Target="../slideLayouts/slideLayout55.xml"/><Relationship Id="rId6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1.xml"/><Relationship Id="rId25" Type="http://schemas.openxmlformats.org/officeDocument/2006/relationships/theme" Target="../theme/theme4.xml"/><Relationship Id="rId24" Type="http://schemas.openxmlformats.org/officeDocument/2006/relationships/tags" Target="../tags/tag534.xml"/><Relationship Id="rId23" Type="http://schemas.openxmlformats.org/officeDocument/2006/relationships/tags" Target="../tags/tag533.xml"/><Relationship Id="rId22" Type="http://schemas.openxmlformats.org/officeDocument/2006/relationships/tags" Target="../tags/tag532.xml"/><Relationship Id="rId21" Type="http://schemas.openxmlformats.org/officeDocument/2006/relationships/tags" Target="../tags/tag531.xml"/><Relationship Id="rId20" Type="http://schemas.openxmlformats.org/officeDocument/2006/relationships/tags" Target="../tags/tag530.xml"/><Relationship Id="rId2" Type="http://schemas.openxmlformats.org/officeDocument/2006/relationships/slideLayout" Target="../slideLayouts/slideLayout50.xml"/><Relationship Id="rId19" Type="http://schemas.openxmlformats.org/officeDocument/2006/relationships/tags" Target="../tags/tag529.xml"/><Relationship Id="rId18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65.xml"/><Relationship Id="rId16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2" Type="http://schemas.openxmlformats.org/officeDocument/2006/relationships/theme" Target="../theme/theme5.xml"/><Relationship Id="rId21" Type="http://schemas.openxmlformats.org/officeDocument/2006/relationships/tags" Target="../tags/tag621.xml"/><Relationship Id="rId20" Type="http://schemas.openxmlformats.org/officeDocument/2006/relationships/tags" Target="../tags/tag620.xml"/><Relationship Id="rId2" Type="http://schemas.openxmlformats.org/officeDocument/2006/relationships/slideLayout" Target="../slideLayouts/slideLayout68.xml"/><Relationship Id="rId19" Type="http://schemas.openxmlformats.org/officeDocument/2006/relationships/tags" Target="../tags/tag619.xml"/><Relationship Id="rId18" Type="http://schemas.openxmlformats.org/officeDocument/2006/relationships/slideLayout" Target="../slideLayouts/slideLayout84.xml"/><Relationship Id="rId17" Type="http://schemas.openxmlformats.org/officeDocument/2006/relationships/slideLayout" Target="../slideLayouts/slideLayout83.xml"/><Relationship Id="rId16" Type="http://schemas.openxmlformats.org/officeDocument/2006/relationships/slideLayout" Target="../slideLayouts/slideLayout82.xml"/><Relationship Id="rId15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 b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8299"/>
            <a:ext cx="8139178" cy="40416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  <p:sldLayoutId id="2147483736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625.xml"/><Relationship Id="rId5" Type="http://schemas.openxmlformats.org/officeDocument/2006/relationships/tags" Target="../tags/tag624.xml"/><Relationship Id="rId4" Type="http://schemas.openxmlformats.org/officeDocument/2006/relationships/image" Target="../media/image6.png"/><Relationship Id="rId3" Type="http://schemas.openxmlformats.org/officeDocument/2006/relationships/tags" Target="../tags/tag623.xml"/><Relationship Id="rId2" Type="http://schemas.openxmlformats.org/officeDocument/2006/relationships/image" Target="../media/image5.png"/><Relationship Id="rId1" Type="http://schemas.openxmlformats.org/officeDocument/2006/relationships/tags" Target="../tags/tag62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3" Type="http://schemas.openxmlformats.org/officeDocument/2006/relationships/tags" Target="../tags/tag647.xml"/><Relationship Id="rId2" Type="http://schemas.openxmlformats.org/officeDocument/2006/relationships/tags" Target="../tags/tag646.xml"/><Relationship Id="rId1" Type="http://schemas.openxmlformats.org/officeDocument/2006/relationships/tags" Target="../tags/tag64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64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649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3" Type="http://schemas.openxmlformats.org/officeDocument/2006/relationships/tags" Target="../tags/tag652.xml"/><Relationship Id="rId2" Type="http://schemas.openxmlformats.org/officeDocument/2006/relationships/tags" Target="../tags/tag651.xml"/><Relationship Id="rId1" Type="http://schemas.openxmlformats.org/officeDocument/2006/relationships/tags" Target="../tags/tag65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7.xml"/><Relationship Id="rId4" Type="http://schemas.openxmlformats.org/officeDocument/2006/relationships/tags" Target="../tags/tag655.xml"/><Relationship Id="rId3" Type="http://schemas.openxmlformats.org/officeDocument/2006/relationships/image" Target="../media/image23.png"/><Relationship Id="rId2" Type="http://schemas.openxmlformats.org/officeDocument/2006/relationships/tags" Target="../tags/tag654.xml"/><Relationship Id="rId1" Type="http://schemas.openxmlformats.org/officeDocument/2006/relationships/tags" Target="../tags/tag65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1.xml"/><Relationship Id="rId3" Type="http://schemas.openxmlformats.org/officeDocument/2006/relationships/tags" Target="../tags/tag658.xml"/><Relationship Id="rId2" Type="http://schemas.openxmlformats.org/officeDocument/2006/relationships/tags" Target="../tags/tag657.xml"/><Relationship Id="rId1" Type="http://schemas.openxmlformats.org/officeDocument/2006/relationships/tags" Target="../tags/tag656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7.xml"/><Relationship Id="rId6" Type="http://schemas.openxmlformats.org/officeDocument/2006/relationships/tags" Target="../tags/tag662.xml"/><Relationship Id="rId5" Type="http://schemas.openxmlformats.org/officeDocument/2006/relationships/tags" Target="../tags/tag661.xml"/><Relationship Id="rId4" Type="http://schemas.openxmlformats.org/officeDocument/2006/relationships/image" Target="../media/image6.png"/><Relationship Id="rId3" Type="http://schemas.openxmlformats.org/officeDocument/2006/relationships/tags" Target="../tags/tag660.xml"/><Relationship Id="rId2" Type="http://schemas.openxmlformats.org/officeDocument/2006/relationships/image" Target="../media/image5.png"/><Relationship Id="rId1" Type="http://schemas.openxmlformats.org/officeDocument/2006/relationships/tags" Target="../tags/tag659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7.xml"/><Relationship Id="rId6" Type="http://schemas.openxmlformats.org/officeDocument/2006/relationships/tags" Target="../tags/tag666.xml"/><Relationship Id="rId5" Type="http://schemas.openxmlformats.org/officeDocument/2006/relationships/tags" Target="../tags/tag665.xml"/><Relationship Id="rId4" Type="http://schemas.openxmlformats.org/officeDocument/2006/relationships/image" Target="../media/image6.png"/><Relationship Id="rId3" Type="http://schemas.openxmlformats.org/officeDocument/2006/relationships/tags" Target="../tags/tag664.xml"/><Relationship Id="rId2" Type="http://schemas.openxmlformats.org/officeDocument/2006/relationships/image" Target="../media/image5.png"/><Relationship Id="rId1" Type="http://schemas.openxmlformats.org/officeDocument/2006/relationships/tags" Target="../tags/tag663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7.xml"/><Relationship Id="rId6" Type="http://schemas.openxmlformats.org/officeDocument/2006/relationships/tags" Target="../tags/tag670.xml"/><Relationship Id="rId5" Type="http://schemas.openxmlformats.org/officeDocument/2006/relationships/tags" Target="../tags/tag669.xml"/><Relationship Id="rId4" Type="http://schemas.openxmlformats.org/officeDocument/2006/relationships/image" Target="../media/image6.png"/><Relationship Id="rId3" Type="http://schemas.openxmlformats.org/officeDocument/2006/relationships/tags" Target="../tags/tag668.xml"/><Relationship Id="rId2" Type="http://schemas.openxmlformats.org/officeDocument/2006/relationships/image" Target="../media/image5.png"/><Relationship Id="rId1" Type="http://schemas.openxmlformats.org/officeDocument/2006/relationships/tags" Target="../tags/tag667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7.xml"/><Relationship Id="rId6" Type="http://schemas.openxmlformats.org/officeDocument/2006/relationships/tags" Target="../tags/tag629.xml"/><Relationship Id="rId5" Type="http://schemas.openxmlformats.org/officeDocument/2006/relationships/tags" Target="../tags/tag628.xml"/><Relationship Id="rId4" Type="http://schemas.openxmlformats.org/officeDocument/2006/relationships/image" Target="../media/image6.png"/><Relationship Id="rId3" Type="http://schemas.openxmlformats.org/officeDocument/2006/relationships/tags" Target="../tags/tag627.xml"/><Relationship Id="rId2" Type="http://schemas.openxmlformats.org/officeDocument/2006/relationships/image" Target="../media/image5.png"/><Relationship Id="rId1" Type="http://schemas.openxmlformats.org/officeDocument/2006/relationships/tags" Target="../tags/tag626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677.xml"/><Relationship Id="rId8" Type="http://schemas.openxmlformats.org/officeDocument/2006/relationships/tags" Target="../tags/tag676.xml"/><Relationship Id="rId7" Type="http://schemas.openxmlformats.org/officeDocument/2006/relationships/tags" Target="../tags/tag675.xml"/><Relationship Id="rId6" Type="http://schemas.openxmlformats.org/officeDocument/2006/relationships/tags" Target="../tags/tag674.xml"/><Relationship Id="rId5" Type="http://schemas.openxmlformats.org/officeDocument/2006/relationships/tags" Target="../tags/tag673.xml"/><Relationship Id="rId4" Type="http://schemas.openxmlformats.org/officeDocument/2006/relationships/image" Target="../media/image6.png"/><Relationship Id="rId3" Type="http://schemas.openxmlformats.org/officeDocument/2006/relationships/tags" Target="../tags/tag672.xml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37.xml"/><Relationship Id="rId1" Type="http://schemas.openxmlformats.org/officeDocument/2006/relationships/tags" Target="../tags/tag671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684.xml"/><Relationship Id="rId8" Type="http://schemas.openxmlformats.org/officeDocument/2006/relationships/tags" Target="../tags/tag683.xml"/><Relationship Id="rId7" Type="http://schemas.openxmlformats.org/officeDocument/2006/relationships/tags" Target="../tags/tag682.xml"/><Relationship Id="rId6" Type="http://schemas.openxmlformats.org/officeDocument/2006/relationships/tags" Target="../tags/tag681.xml"/><Relationship Id="rId5" Type="http://schemas.openxmlformats.org/officeDocument/2006/relationships/tags" Target="../tags/tag680.xml"/><Relationship Id="rId4" Type="http://schemas.openxmlformats.org/officeDocument/2006/relationships/image" Target="../media/image6.png"/><Relationship Id="rId3" Type="http://schemas.openxmlformats.org/officeDocument/2006/relationships/tags" Target="../tags/tag679.xml"/><Relationship Id="rId2" Type="http://schemas.openxmlformats.org/officeDocument/2006/relationships/image" Target="../media/image5.png"/><Relationship Id="rId12" Type="http://schemas.openxmlformats.org/officeDocument/2006/relationships/slideLayout" Target="../slideLayouts/slideLayout37.xml"/><Relationship Id="rId11" Type="http://schemas.openxmlformats.org/officeDocument/2006/relationships/tags" Target="../tags/tag686.xml"/><Relationship Id="rId10" Type="http://schemas.openxmlformats.org/officeDocument/2006/relationships/tags" Target="../tags/tag685.xml"/><Relationship Id="rId1" Type="http://schemas.openxmlformats.org/officeDocument/2006/relationships/tags" Target="../tags/tag67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693.xml"/><Relationship Id="rId8" Type="http://schemas.openxmlformats.org/officeDocument/2006/relationships/tags" Target="../tags/tag692.xml"/><Relationship Id="rId7" Type="http://schemas.openxmlformats.org/officeDocument/2006/relationships/tags" Target="../tags/tag691.xml"/><Relationship Id="rId6" Type="http://schemas.openxmlformats.org/officeDocument/2006/relationships/tags" Target="../tags/tag690.xml"/><Relationship Id="rId5" Type="http://schemas.openxmlformats.org/officeDocument/2006/relationships/tags" Target="../tags/tag689.xml"/><Relationship Id="rId4" Type="http://schemas.openxmlformats.org/officeDocument/2006/relationships/image" Target="../media/image6.png"/><Relationship Id="rId3" Type="http://schemas.openxmlformats.org/officeDocument/2006/relationships/tags" Target="../tags/tag688.xml"/><Relationship Id="rId2" Type="http://schemas.openxmlformats.org/officeDocument/2006/relationships/image" Target="../media/image5.png"/><Relationship Id="rId12" Type="http://schemas.openxmlformats.org/officeDocument/2006/relationships/slideLayout" Target="../slideLayouts/slideLayout37.xml"/><Relationship Id="rId11" Type="http://schemas.openxmlformats.org/officeDocument/2006/relationships/audio" Target="../media/audio2.wav"/><Relationship Id="rId10" Type="http://schemas.openxmlformats.org/officeDocument/2006/relationships/tags" Target="../tags/tag694.xml"/><Relationship Id="rId1" Type="http://schemas.openxmlformats.org/officeDocument/2006/relationships/tags" Target="../tags/tag687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701.xml"/><Relationship Id="rId8" Type="http://schemas.openxmlformats.org/officeDocument/2006/relationships/tags" Target="../tags/tag700.xml"/><Relationship Id="rId7" Type="http://schemas.openxmlformats.org/officeDocument/2006/relationships/tags" Target="../tags/tag699.xml"/><Relationship Id="rId6" Type="http://schemas.openxmlformats.org/officeDocument/2006/relationships/tags" Target="../tags/tag698.xml"/><Relationship Id="rId5" Type="http://schemas.openxmlformats.org/officeDocument/2006/relationships/tags" Target="../tags/tag697.xml"/><Relationship Id="rId4" Type="http://schemas.openxmlformats.org/officeDocument/2006/relationships/image" Target="../media/image6.png"/><Relationship Id="rId3" Type="http://schemas.openxmlformats.org/officeDocument/2006/relationships/tags" Target="../tags/tag696.xml"/><Relationship Id="rId2" Type="http://schemas.openxmlformats.org/officeDocument/2006/relationships/image" Target="../media/image5.png"/><Relationship Id="rId12" Type="http://schemas.openxmlformats.org/officeDocument/2006/relationships/slideLayout" Target="../slideLayouts/slideLayout37.xml"/><Relationship Id="rId11" Type="http://schemas.openxmlformats.org/officeDocument/2006/relationships/tags" Target="../tags/tag703.xml"/><Relationship Id="rId10" Type="http://schemas.openxmlformats.org/officeDocument/2006/relationships/tags" Target="../tags/tag702.xml"/><Relationship Id="rId1" Type="http://schemas.openxmlformats.org/officeDocument/2006/relationships/tags" Target="../tags/tag695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7.xml"/><Relationship Id="rId6" Type="http://schemas.openxmlformats.org/officeDocument/2006/relationships/tags" Target="../tags/tag708.xml"/><Relationship Id="rId5" Type="http://schemas.openxmlformats.org/officeDocument/2006/relationships/tags" Target="../tags/tag707.xml"/><Relationship Id="rId4" Type="http://schemas.openxmlformats.org/officeDocument/2006/relationships/tags" Target="../tags/tag706.xml"/><Relationship Id="rId3" Type="http://schemas.openxmlformats.org/officeDocument/2006/relationships/tags" Target="../tags/tag705.xml"/><Relationship Id="rId2" Type="http://schemas.openxmlformats.org/officeDocument/2006/relationships/image" Target="../media/image6.png"/><Relationship Id="rId1" Type="http://schemas.openxmlformats.org/officeDocument/2006/relationships/tags" Target="../tags/tag704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715.xml"/><Relationship Id="rId8" Type="http://schemas.openxmlformats.org/officeDocument/2006/relationships/tags" Target="../tags/tag714.xml"/><Relationship Id="rId7" Type="http://schemas.openxmlformats.org/officeDocument/2006/relationships/tags" Target="../tags/tag713.xml"/><Relationship Id="rId6" Type="http://schemas.openxmlformats.org/officeDocument/2006/relationships/tags" Target="../tags/tag712.xml"/><Relationship Id="rId5" Type="http://schemas.openxmlformats.org/officeDocument/2006/relationships/tags" Target="../tags/tag711.xml"/><Relationship Id="rId4" Type="http://schemas.openxmlformats.org/officeDocument/2006/relationships/image" Target="../media/image6.png"/><Relationship Id="rId3" Type="http://schemas.openxmlformats.org/officeDocument/2006/relationships/tags" Target="../tags/tag710.xml"/><Relationship Id="rId2" Type="http://schemas.openxmlformats.org/officeDocument/2006/relationships/image" Target="../media/image5.png"/><Relationship Id="rId13" Type="http://schemas.openxmlformats.org/officeDocument/2006/relationships/slideLayout" Target="../slideLayouts/slideLayout37.xml"/><Relationship Id="rId12" Type="http://schemas.openxmlformats.org/officeDocument/2006/relationships/tags" Target="../tags/tag718.xml"/><Relationship Id="rId11" Type="http://schemas.openxmlformats.org/officeDocument/2006/relationships/tags" Target="../tags/tag717.xml"/><Relationship Id="rId10" Type="http://schemas.openxmlformats.org/officeDocument/2006/relationships/tags" Target="../tags/tag716.xml"/><Relationship Id="rId1" Type="http://schemas.openxmlformats.org/officeDocument/2006/relationships/tags" Target="../tags/tag709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725.xml"/><Relationship Id="rId8" Type="http://schemas.openxmlformats.org/officeDocument/2006/relationships/tags" Target="../tags/tag724.xml"/><Relationship Id="rId7" Type="http://schemas.openxmlformats.org/officeDocument/2006/relationships/tags" Target="../tags/tag723.xml"/><Relationship Id="rId6" Type="http://schemas.openxmlformats.org/officeDocument/2006/relationships/tags" Target="../tags/tag722.xml"/><Relationship Id="rId5" Type="http://schemas.openxmlformats.org/officeDocument/2006/relationships/tags" Target="../tags/tag721.xml"/><Relationship Id="rId4" Type="http://schemas.openxmlformats.org/officeDocument/2006/relationships/image" Target="../media/image6.png"/><Relationship Id="rId3" Type="http://schemas.openxmlformats.org/officeDocument/2006/relationships/tags" Target="../tags/tag720.xml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37.xml"/><Relationship Id="rId10" Type="http://schemas.openxmlformats.org/officeDocument/2006/relationships/tags" Target="../tags/tag726.xml"/><Relationship Id="rId1" Type="http://schemas.openxmlformats.org/officeDocument/2006/relationships/tags" Target="../tags/tag719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7.xml"/><Relationship Id="rId6" Type="http://schemas.openxmlformats.org/officeDocument/2006/relationships/tags" Target="../tags/tag730.xml"/><Relationship Id="rId5" Type="http://schemas.openxmlformats.org/officeDocument/2006/relationships/tags" Target="../tags/tag729.xml"/><Relationship Id="rId4" Type="http://schemas.openxmlformats.org/officeDocument/2006/relationships/image" Target="../media/image6.png"/><Relationship Id="rId3" Type="http://schemas.openxmlformats.org/officeDocument/2006/relationships/tags" Target="../tags/tag728.xml"/><Relationship Id="rId2" Type="http://schemas.openxmlformats.org/officeDocument/2006/relationships/image" Target="../media/image5.png"/><Relationship Id="rId1" Type="http://schemas.openxmlformats.org/officeDocument/2006/relationships/tags" Target="../tags/tag727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737.xml"/><Relationship Id="rId8" Type="http://schemas.openxmlformats.org/officeDocument/2006/relationships/tags" Target="../tags/tag736.xml"/><Relationship Id="rId7" Type="http://schemas.openxmlformats.org/officeDocument/2006/relationships/tags" Target="../tags/tag735.xml"/><Relationship Id="rId6" Type="http://schemas.openxmlformats.org/officeDocument/2006/relationships/tags" Target="../tags/tag734.xml"/><Relationship Id="rId5" Type="http://schemas.openxmlformats.org/officeDocument/2006/relationships/tags" Target="../tags/tag733.xml"/><Relationship Id="rId4" Type="http://schemas.openxmlformats.org/officeDocument/2006/relationships/image" Target="../media/image6.png"/><Relationship Id="rId3" Type="http://schemas.openxmlformats.org/officeDocument/2006/relationships/tags" Target="../tags/tag732.xml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37.xml"/><Relationship Id="rId1" Type="http://schemas.openxmlformats.org/officeDocument/2006/relationships/tags" Target="../tags/tag731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tags" Target="../tags/tag743.xml"/><Relationship Id="rId7" Type="http://schemas.openxmlformats.org/officeDocument/2006/relationships/tags" Target="../tags/tag742.xml"/><Relationship Id="rId6" Type="http://schemas.openxmlformats.org/officeDocument/2006/relationships/tags" Target="../tags/tag741.xml"/><Relationship Id="rId5" Type="http://schemas.openxmlformats.org/officeDocument/2006/relationships/tags" Target="../tags/tag740.xml"/><Relationship Id="rId4" Type="http://schemas.openxmlformats.org/officeDocument/2006/relationships/image" Target="../media/image6.png"/><Relationship Id="rId3" Type="http://schemas.openxmlformats.org/officeDocument/2006/relationships/tags" Target="../tags/tag739.xml"/><Relationship Id="rId2" Type="http://schemas.openxmlformats.org/officeDocument/2006/relationships/image" Target="../media/image5.png"/><Relationship Id="rId1" Type="http://schemas.openxmlformats.org/officeDocument/2006/relationships/tags" Target="../tags/tag73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7.xml"/><Relationship Id="rId3" Type="http://schemas.openxmlformats.org/officeDocument/2006/relationships/tags" Target="../tags/tag632.xml"/><Relationship Id="rId2" Type="http://schemas.openxmlformats.org/officeDocument/2006/relationships/tags" Target="../tags/tag631.xml"/><Relationship Id="rId1" Type="http://schemas.openxmlformats.org/officeDocument/2006/relationships/tags" Target="../tags/tag630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tags" Target="../tags/tag749.xml"/><Relationship Id="rId7" Type="http://schemas.openxmlformats.org/officeDocument/2006/relationships/tags" Target="../tags/tag748.xml"/><Relationship Id="rId6" Type="http://schemas.openxmlformats.org/officeDocument/2006/relationships/tags" Target="../tags/tag747.xml"/><Relationship Id="rId5" Type="http://schemas.openxmlformats.org/officeDocument/2006/relationships/tags" Target="../tags/tag746.xml"/><Relationship Id="rId4" Type="http://schemas.openxmlformats.org/officeDocument/2006/relationships/image" Target="../media/image6.png"/><Relationship Id="rId3" Type="http://schemas.openxmlformats.org/officeDocument/2006/relationships/tags" Target="../tags/tag745.xml"/><Relationship Id="rId2" Type="http://schemas.openxmlformats.org/officeDocument/2006/relationships/image" Target="../media/image5.png"/><Relationship Id="rId1" Type="http://schemas.openxmlformats.org/officeDocument/2006/relationships/tags" Target="../tags/tag744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tags" Target="../tags/tag754.xml"/><Relationship Id="rId7" Type="http://schemas.openxmlformats.org/officeDocument/2006/relationships/tags" Target="../tags/tag753.xml"/><Relationship Id="rId6" Type="http://schemas.openxmlformats.org/officeDocument/2006/relationships/tags" Target="../tags/tag752.xml"/><Relationship Id="rId5" Type="http://schemas.openxmlformats.org/officeDocument/2006/relationships/hyperlink" Target="http://www.jllib.cn:8080/c/scjs/poet/72000236" TargetMode="External"/><Relationship Id="rId4" Type="http://schemas.openxmlformats.org/officeDocument/2006/relationships/image" Target="../media/image6.png"/><Relationship Id="rId3" Type="http://schemas.openxmlformats.org/officeDocument/2006/relationships/tags" Target="../tags/tag751.xml"/><Relationship Id="rId2" Type="http://schemas.openxmlformats.org/officeDocument/2006/relationships/image" Target="../media/image5.png"/><Relationship Id="rId1" Type="http://schemas.openxmlformats.org/officeDocument/2006/relationships/tags" Target="../tags/tag750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7.xml"/><Relationship Id="rId6" Type="http://schemas.openxmlformats.org/officeDocument/2006/relationships/tags" Target="../tags/tag758.xml"/><Relationship Id="rId5" Type="http://schemas.openxmlformats.org/officeDocument/2006/relationships/tags" Target="../tags/tag757.xml"/><Relationship Id="rId4" Type="http://schemas.openxmlformats.org/officeDocument/2006/relationships/image" Target="../media/image6.png"/><Relationship Id="rId3" Type="http://schemas.openxmlformats.org/officeDocument/2006/relationships/tags" Target="../tags/tag756.xml"/><Relationship Id="rId2" Type="http://schemas.openxmlformats.org/officeDocument/2006/relationships/image" Target="../media/image5.png"/><Relationship Id="rId1" Type="http://schemas.openxmlformats.org/officeDocument/2006/relationships/tags" Target="../tags/tag755.xml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7.xml"/><Relationship Id="rId6" Type="http://schemas.openxmlformats.org/officeDocument/2006/relationships/tags" Target="../tags/tag762.xml"/><Relationship Id="rId5" Type="http://schemas.openxmlformats.org/officeDocument/2006/relationships/tags" Target="../tags/tag761.xml"/><Relationship Id="rId4" Type="http://schemas.openxmlformats.org/officeDocument/2006/relationships/image" Target="../media/image6.png"/><Relationship Id="rId3" Type="http://schemas.openxmlformats.org/officeDocument/2006/relationships/tags" Target="../tags/tag760.xml"/><Relationship Id="rId2" Type="http://schemas.openxmlformats.org/officeDocument/2006/relationships/image" Target="../media/image5.png"/><Relationship Id="rId1" Type="http://schemas.openxmlformats.org/officeDocument/2006/relationships/tags" Target="../tags/tag759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769.xml"/><Relationship Id="rId8" Type="http://schemas.openxmlformats.org/officeDocument/2006/relationships/tags" Target="../tags/tag768.xml"/><Relationship Id="rId7" Type="http://schemas.openxmlformats.org/officeDocument/2006/relationships/tags" Target="../tags/tag767.xml"/><Relationship Id="rId6" Type="http://schemas.openxmlformats.org/officeDocument/2006/relationships/tags" Target="../tags/tag766.xml"/><Relationship Id="rId5" Type="http://schemas.openxmlformats.org/officeDocument/2006/relationships/tags" Target="../tags/tag765.xml"/><Relationship Id="rId4" Type="http://schemas.openxmlformats.org/officeDocument/2006/relationships/image" Target="../media/image6.png"/><Relationship Id="rId3" Type="http://schemas.openxmlformats.org/officeDocument/2006/relationships/tags" Target="../tags/tag764.xml"/><Relationship Id="rId2" Type="http://schemas.openxmlformats.org/officeDocument/2006/relationships/image" Target="../media/image5.png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37.xml"/><Relationship Id="rId13" Type="http://schemas.openxmlformats.org/officeDocument/2006/relationships/tags" Target="../tags/tag773.xml"/><Relationship Id="rId12" Type="http://schemas.openxmlformats.org/officeDocument/2006/relationships/tags" Target="../tags/tag772.xml"/><Relationship Id="rId11" Type="http://schemas.openxmlformats.org/officeDocument/2006/relationships/tags" Target="../tags/tag771.xml"/><Relationship Id="rId10" Type="http://schemas.openxmlformats.org/officeDocument/2006/relationships/tags" Target="../tags/tag770.xml"/><Relationship Id="rId1" Type="http://schemas.openxmlformats.org/officeDocument/2006/relationships/tags" Target="../tags/tag763.xml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7.xml"/><Relationship Id="rId6" Type="http://schemas.openxmlformats.org/officeDocument/2006/relationships/tags" Target="../tags/tag777.xml"/><Relationship Id="rId5" Type="http://schemas.openxmlformats.org/officeDocument/2006/relationships/tags" Target="../tags/tag776.xml"/><Relationship Id="rId4" Type="http://schemas.openxmlformats.org/officeDocument/2006/relationships/image" Target="../media/image6.png"/><Relationship Id="rId3" Type="http://schemas.openxmlformats.org/officeDocument/2006/relationships/tags" Target="../tags/tag775.xml"/><Relationship Id="rId2" Type="http://schemas.openxmlformats.org/officeDocument/2006/relationships/image" Target="../media/image5.png"/><Relationship Id="rId1" Type="http://schemas.openxmlformats.org/officeDocument/2006/relationships/tags" Target="../tags/tag774.xml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7.xml"/><Relationship Id="rId6" Type="http://schemas.openxmlformats.org/officeDocument/2006/relationships/tags" Target="../tags/tag781.xml"/><Relationship Id="rId5" Type="http://schemas.openxmlformats.org/officeDocument/2006/relationships/tags" Target="../tags/tag780.xml"/><Relationship Id="rId4" Type="http://schemas.openxmlformats.org/officeDocument/2006/relationships/image" Target="../media/image6.png"/><Relationship Id="rId3" Type="http://schemas.openxmlformats.org/officeDocument/2006/relationships/tags" Target="../tags/tag779.xml"/><Relationship Id="rId2" Type="http://schemas.openxmlformats.org/officeDocument/2006/relationships/image" Target="../media/image5.png"/><Relationship Id="rId1" Type="http://schemas.openxmlformats.org/officeDocument/2006/relationships/tags" Target="../tags/tag778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7" Type="http://schemas.openxmlformats.org/officeDocument/2006/relationships/tags" Target="../tags/tag786.xml"/><Relationship Id="rId6" Type="http://schemas.openxmlformats.org/officeDocument/2006/relationships/tags" Target="../tags/tag785.xml"/><Relationship Id="rId5" Type="http://schemas.openxmlformats.org/officeDocument/2006/relationships/tags" Target="../tags/tag784.xml"/><Relationship Id="rId4" Type="http://schemas.openxmlformats.org/officeDocument/2006/relationships/image" Target="../media/image6.png"/><Relationship Id="rId3" Type="http://schemas.openxmlformats.org/officeDocument/2006/relationships/tags" Target="../tags/tag783.xml"/><Relationship Id="rId2" Type="http://schemas.openxmlformats.org/officeDocument/2006/relationships/image" Target="../media/image5.png"/><Relationship Id="rId1" Type="http://schemas.openxmlformats.org/officeDocument/2006/relationships/tags" Target="../tags/tag78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7" Type="http://schemas.openxmlformats.org/officeDocument/2006/relationships/tags" Target="../tags/tag791.xml"/><Relationship Id="rId6" Type="http://schemas.openxmlformats.org/officeDocument/2006/relationships/tags" Target="../tags/tag790.xml"/><Relationship Id="rId5" Type="http://schemas.openxmlformats.org/officeDocument/2006/relationships/tags" Target="../tags/tag789.xml"/><Relationship Id="rId4" Type="http://schemas.openxmlformats.org/officeDocument/2006/relationships/image" Target="../media/image6.png"/><Relationship Id="rId3" Type="http://schemas.openxmlformats.org/officeDocument/2006/relationships/tags" Target="../tags/tag788.xml"/><Relationship Id="rId2" Type="http://schemas.openxmlformats.org/officeDocument/2006/relationships/image" Target="../media/image5.png"/><Relationship Id="rId1" Type="http://schemas.openxmlformats.org/officeDocument/2006/relationships/tags" Target="../tags/tag787.xml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7.xml"/><Relationship Id="rId6" Type="http://schemas.openxmlformats.org/officeDocument/2006/relationships/tags" Target="../tags/tag795.xml"/><Relationship Id="rId5" Type="http://schemas.openxmlformats.org/officeDocument/2006/relationships/tags" Target="../tags/tag794.xml"/><Relationship Id="rId4" Type="http://schemas.openxmlformats.org/officeDocument/2006/relationships/image" Target="../media/image6.png"/><Relationship Id="rId3" Type="http://schemas.openxmlformats.org/officeDocument/2006/relationships/tags" Target="../tags/tag793.xml"/><Relationship Id="rId2" Type="http://schemas.openxmlformats.org/officeDocument/2006/relationships/image" Target="../media/image5.png"/><Relationship Id="rId1" Type="http://schemas.openxmlformats.org/officeDocument/2006/relationships/tags" Target="../tags/tag79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2.xml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3" Type="http://schemas.openxmlformats.org/officeDocument/2006/relationships/tags" Target="../tags/tag635.xml"/><Relationship Id="rId2" Type="http://schemas.openxmlformats.org/officeDocument/2006/relationships/tags" Target="../tags/tag634.xml"/><Relationship Id="rId1" Type="http://schemas.openxmlformats.org/officeDocument/2006/relationships/tags" Target="../tags/tag63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3" Type="http://schemas.openxmlformats.org/officeDocument/2006/relationships/tags" Target="../tags/tag638.xml"/><Relationship Id="rId2" Type="http://schemas.openxmlformats.org/officeDocument/2006/relationships/tags" Target="../tags/tag637.xml"/><Relationship Id="rId1" Type="http://schemas.openxmlformats.org/officeDocument/2006/relationships/tags" Target="../tags/tag636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3" Type="http://schemas.openxmlformats.org/officeDocument/2006/relationships/tags" Target="../tags/tag641.xml"/><Relationship Id="rId2" Type="http://schemas.openxmlformats.org/officeDocument/2006/relationships/tags" Target="../tags/tag640.xml"/><Relationship Id="rId1" Type="http://schemas.openxmlformats.org/officeDocument/2006/relationships/tags" Target="../tags/tag63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3" Type="http://schemas.openxmlformats.org/officeDocument/2006/relationships/tags" Target="../tags/tag644.xml"/><Relationship Id="rId2" Type="http://schemas.openxmlformats.org/officeDocument/2006/relationships/tags" Target="../tags/tag643.xml"/><Relationship Id="rId1" Type="http://schemas.openxmlformats.org/officeDocument/2006/relationships/tags" Target="../tags/tag6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67200"/>
            <a:ext cx="2286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765810" y="635"/>
            <a:ext cx="6160135" cy="1470025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defTabSz="914400">
              <a:buClrTx/>
              <a:buSzTx/>
              <a:buFontTx/>
            </a:pPr>
            <a:r>
              <a:rPr lang="en-US" altLang="zh-CN" sz="2800" b="1" kern="1200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    </a:t>
            </a:r>
            <a:r>
              <a:rPr lang="zh-CN" altLang="en-US" sz="2800" b="1" kern="1200">
                <a:solidFill>
                  <a:srgbClr val="FF0000"/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课前5分钟</a:t>
            </a:r>
            <a:br>
              <a:rPr lang="zh-CN" altLang="en-US" sz="2800" b="1" kern="1200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</a:br>
            <a:r>
              <a:rPr lang="en-US" altLang="zh-CN" sz="24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1.</a:t>
            </a:r>
            <a:r>
              <a:rPr lang="zh-CN" altLang="en-US" sz="24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请进入直播间的同学尽快签到。</a:t>
            </a:r>
            <a:br>
              <a:rPr lang="zh-CN" altLang="en-US" sz="24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</a:br>
            <a:r>
              <a:rPr lang="en-US" altLang="zh-CN" sz="24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2.</a:t>
            </a:r>
            <a:r>
              <a:rPr lang="zh-CN" altLang="en-US" sz="24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备齐学习用品。</a:t>
            </a:r>
            <a:br>
              <a:rPr lang="zh-CN" altLang="en-US" sz="24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</a:br>
            <a:r>
              <a:rPr lang="en-US" altLang="zh-CN" sz="24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3.</a:t>
            </a:r>
            <a:r>
              <a:rPr lang="zh-CN" altLang="en-US" sz="24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投身热身。</a:t>
            </a:r>
            <a:endParaRPr lang="zh-CN" altLang="en-US" sz="2400" b="1" kern="12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汉仪尚巍手书W" charset="0"/>
              <a:ea typeface="楷体" panose="02010609060101010101" pitchFamily="49" charset="-122"/>
              <a:cs typeface="汉仪尚巍手书W" charset="0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  <p:custDataLst>
              <p:tags r:id="rId5"/>
            </p:custDataLst>
          </p:nvPr>
        </p:nvSpPr>
        <p:spPr>
          <a:xfrm>
            <a:off x="-635" y="1447800"/>
            <a:ext cx="7693025" cy="1752600"/>
          </a:xfrm>
          <a:noFill/>
          <a:ln w="9525">
            <a:noFill/>
          </a:ln>
        </p:spPr>
        <p:txBody>
          <a:bodyPr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l" defTabSz="914400">
              <a:buClrTx/>
              <a:buSzTx/>
              <a:buFontTx/>
            </a:pP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古诗文以“月”为意象烘托意境或表情达意，如曹操《短歌行》“</a:t>
            </a: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_____,_____</a:t>
            </a: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”，白居易《琵琶行》“</a:t>
            </a: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_____,_____</a:t>
            </a: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 ”渲染分别时的凄凉，“ </a:t>
            </a: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_____,_____</a:t>
            </a: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”衬托琵琶女演奏技艺高超，乐曲结束，听者还沉浸在其中。“ </a:t>
            </a: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_____,_____</a:t>
            </a: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 ”衬托琵琶女婚后的孤寂， “ </a:t>
            </a: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_____,_____</a:t>
            </a: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 ”用乐景衬托白居易身居贬谪之地的孤独，李煜《虞美人》“</a:t>
            </a: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_____,_____</a:t>
            </a: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 ”写出了又一个春天来到，而往事却不堪回首的无奈。</a:t>
            </a:r>
            <a:endParaRPr lang="en-US" altLang="zh-CN" sz="2800" b="1" kern="12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 txBox="1"/>
          <p:nvPr>
            <p:custDataLst>
              <p:tags r:id="rId1"/>
            </p:custDataLst>
          </p:nvPr>
        </p:nvSpPr>
        <p:spPr>
          <a:xfrm>
            <a:off x="252095" y="1554480"/>
            <a:ext cx="6762750" cy="3569335"/>
          </a:xfrm>
          <a:prstGeom prst="rect">
            <a:avLst/>
          </a:prstGeom>
        </p:spPr>
        <p:txBody>
          <a:bodyPr wrap="square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对我们居家学习的启迪：</a:t>
            </a:r>
            <a:endParaRPr lang="zh-CN" sz="24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1.</a:t>
            </a:r>
            <a:r>
              <a:rPr lang="zh-CN" alt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百年未有的颠覆性点火方式</a:t>
            </a: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——</a:t>
            </a:r>
            <a:r>
              <a:rPr lang="zh-CN" alt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张导凌晨四点时想到时兴奋得睡不着觉。</a:t>
            </a:r>
            <a:endParaRPr lang="zh-CN" altLang="en-US" sz="24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zh-CN" alt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 </a:t>
            </a: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                                        </a:t>
            </a:r>
            <a:r>
              <a:rPr lang="zh-CN" altLang="en-US" sz="2400" b="1" spc="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锲而不舍，金石可镂</a:t>
            </a:r>
            <a:endParaRPr lang="zh-CN" altLang="en-US" sz="2400" b="1" spc="0" dirty="0">
              <a:solidFill>
                <a:srgbClr val="FF0000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2.</a:t>
            </a:r>
            <a:r>
              <a:rPr lang="zh-CN" alt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北京冬奥会开幕的那簇新绿</a:t>
            </a:r>
            <a:r>
              <a:rPr 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——</a:t>
            </a:r>
            <a:r>
              <a:rPr lang="zh-CN" alt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莱州小伙一百多个日夜的全力以赴。</a:t>
            </a:r>
            <a:endParaRPr lang="zh-CN" altLang="en-US" sz="24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                                        </a:t>
            </a:r>
            <a:r>
              <a:rPr lang="en-US" altLang="zh-CN" sz="2400" b="1" spc="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 </a:t>
            </a:r>
            <a:r>
              <a:rPr lang="zh-CN" altLang="en-US" sz="2400" b="1" spc="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目标明确，全力以赴</a:t>
            </a:r>
            <a:endParaRPr lang="zh-CN" altLang="en-US" sz="2400" b="1" spc="0" dirty="0">
              <a:solidFill>
                <a:srgbClr val="FF0000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7679" y="907785"/>
            <a:ext cx="8228117" cy="530066"/>
          </a:xfrm>
          <a:prstGeom prst="rect">
            <a:avLst/>
          </a:prstGeom>
        </p:spPr>
        <p:txBody>
          <a:bodyPr vert="horz" wrap="square" lIns="68580" tIns="34290" rIns="68580" bIns="34290" rtlCol="0" anchor="ctr" anchorCtr="0">
            <a:norm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r>
              <a:rPr lang="zh-CN" altLang="en-US" sz="27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行为传递理念</a:t>
            </a:r>
            <a:endParaRPr lang="zh-CN" altLang="en-US" sz="27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611880" y="1744980"/>
            <a:ext cx="3399949" cy="438626"/>
            <a:chOff x="5755300" y="1231486"/>
            <a:chExt cx="3789581" cy="584775"/>
          </a:xfrm>
        </p:grpSpPr>
        <p:sp>
          <p:nvSpPr>
            <p:cNvPr id="7" name="矩形: 圆角 6"/>
            <p:cNvSpPr/>
            <p:nvPr/>
          </p:nvSpPr>
          <p:spPr>
            <a:xfrm>
              <a:off x="5755300" y="1231486"/>
              <a:ext cx="3467100" cy="584775"/>
            </a:xfrm>
            <a:prstGeom prst="roundRect">
              <a:avLst/>
            </a:prstGeom>
            <a:solidFill>
              <a:srgbClr val="0063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5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806001" y="1262660"/>
              <a:ext cx="3738880" cy="55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>
                  <a:solidFill>
                    <a:schemeClr val="bg1"/>
                  </a:solidFill>
                </a:rPr>
                <a:t>今天距离高考仅剩</a:t>
              </a:r>
              <a:r>
                <a:rPr lang="en-US" altLang="zh-CN" sz="2100">
                  <a:solidFill>
                    <a:srgbClr val="FF0000"/>
                  </a:solidFill>
                </a:rPr>
                <a:t>119</a:t>
              </a:r>
              <a:r>
                <a:rPr lang="zh-CN" altLang="en-US" sz="2100">
                  <a:solidFill>
                    <a:schemeClr val="bg1"/>
                  </a:solidFill>
                </a:rPr>
                <a:t>天</a:t>
              </a:r>
              <a:endParaRPr lang="zh-CN" altLang="en-US" sz="210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098256" y="2552224"/>
            <a:ext cx="3252788" cy="453549"/>
            <a:chOff x="7667411" y="2259691"/>
            <a:chExt cx="3467100" cy="604670"/>
          </a:xfrm>
        </p:grpSpPr>
        <p:sp>
          <p:nvSpPr>
            <p:cNvPr id="15" name="矩形: 圆角 14"/>
            <p:cNvSpPr/>
            <p:nvPr/>
          </p:nvSpPr>
          <p:spPr>
            <a:xfrm>
              <a:off x="7667411" y="2259691"/>
              <a:ext cx="3467100" cy="584775"/>
            </a:xfrm>
            <a:prstGeom prst="roundRect">
              <a:avLst/>
            </a:prstGeom>
            <a:solidFill>
              <a:srgbClr val="C154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50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786704" y="2312391"/>
              <a:ext cx="3329533" cy="55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>
                  <a:solidFill>
                    <a:schemeClr val="bg1"/>
                  </a:solidFill>
                </a:rPr>
                <a:t>每天的作息是否正常</a:t>
              </a:r>
              <a:endParaRPr lang="zh-CN" altLang="en-US" sz="210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611708" y="4295775"/>
            <a:ext cx="5201306" cy="440963"/>
            <a:chOff x="5755300" y="5815475"/>
            <a:chExt cx="5238078" cy="587950"/>
          </a:xfrm>
        </p:grpSpPr>
        <p:sp>
          <p:nvSpPr>
            <p:cNvPr id="21" name="矩形: 圆角 20"/>
            <p:cNvSpPr/>
            <p:nvPr/>
          </p:nvSpPr>
          <p:spPr>
            <a:xfrm>
              <a:off x="5755300" y="5818650"/>
              <a:ext cx="3467100" cy="584775"/>
            </a:xfrm>
            <a:prstGeom prst="roundRect">
              <a:avLst/>
            </a:prstGeom>
            <a:solidFill>
              <a:srgbClr val="C154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50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14953" y="5815475"/>
              <a:ext cx="5178425" cy="552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100">
                  <a:solidFill>
                    <a:schemeClr val="bg1"/>
                  </a:solidFill>
                  <a:sym typeface="+mn-ea"/>
                </a:rPr>
                <a:t>每天晚上是否进行自我反思</a:t>
              </a:r>
              <a:endParaRPr lang="zh-CN" altLang="en-US" sz="2100">
                <a:solidFill>
                  <a:schemeClr val="bg1"/>
                </a:solidFill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55005" y="3288030"/>
            <a:ext cx="3716655" cy="438626"/>
            <a:chOff x="5755300" y="3287896"/>
            <a:chExt cx="3467100" cy="584775"/>
          </a:xfrm>
        </p:grpSpPr>
        <p:sp>
          <p:nvSpPr>
            <p:cNvPr id="27" name="矩形: 圆角 26"/>
            <p:cNvSpPr/>
            <p:nvPr/>
          </p:nvSpPr>
          <p:spPr>
            <a:xfrm>
              <a:off x="5755300" y="3287896"/>
              <a:ext cx="3467100" cy="584775"/>
            </a:xfrm>
            <a:prstGeom prst="roundRect">
              <a:avLst/>
            </a:prstGeom>
            <a:solidFill>
              <a:srgbClr val="0063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50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000989" y="3335517"/>
              <a:ext cx="3015275" cy="413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>
                  <a:solidFill>
                    <a:schemeClr val="bg1"/>
                  </a:solidFill>
                </a:rPr>
                <a:t>每天是否有计划进行备考</a:t>
              </a:r>
              <a:endParaRPr lang="zh-CN" altLang="en-US" sz="2100">
                <a:solidFill>
                  <a:schemeClr val="bg1"/>
                </a:solidFill>
              </a:endParaRPr>
            </a:p>
          </p:txBody>
        </p:sp>
      </p:grpSp>
      <p:cxnSp>
        <p:nvCxnSpPr>
          <p:cNvPr id="36" name="连接符: 肘形 35"/>
          <p:cNvCxnSpPr>
            <a:stCxn id="7" idx="3"/>
            <a:endCxn id="15" idx="3"/>
          </p:cNvCxnSpPr>
          <p:nvPr/>
        </p:nvCxnSpPr>
        <p:spPr>
          <a:xfrm>
            <a:off x="5042059" y="2330768"/>
            <a:ext cx="1221581" cy="605314"/>
          </a:xfrm>
          <a:prstGeom prst="bentConnector3">
            <a:avLst>
              <a:gd name="adj1" fmla="val 11462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连接符: 肘形 37"/>
          <p:cNvCxnSpPr>
            <a:stCxn id="15" idx="1"/>
            <a:endCxn id="27" idx="1"/>
          </p:cNvCxnSpPr>
          <p:nvPr/>
        </p:nvCxnSpPr>
        <p:spPr>
          <a:xfrm rot="10800000" flipH="1" flipV="1">
            <a:off x="3823811" y="2936081"/>
            <a:ext cx="492443" cy="551974"/>
          </a:xfrm>
          <a:prstGeom prst="bentConnector3">
            <a:avLst>
              <a:gd name="adj1" fmla="val -3626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993833" y="5348338"/>
            <a:ext cx="1776512" cy="295961"/>
            <a:chOff x="1325110" y="5988117"/>
            <a:chExt cx="2368682" cy="394614"/>
          </a:xfrm>
        </p:grpSpPr>
        <p:sp>
          <p:nvSpPr>
            <p:cNvPr id="58" name="Freeform 5"/>
            <p:cNvSpPr/>
            <p:nvPr/>
          </p:nvSpPr>
          <p:spPr bwMode="auto">
            <a:xfrm>
              <a:off x="1393216" y="6048211"/>
              <a:ext cx="2229466" cy="274427"/>
            </a:xfrm>
            <a:custGeom>
              <a:avLst/>
              <a:gdLst>
                <a:gd name="T0" fmla="*/ 343 w 5564"/>
                <a:gd name="T1" fmla="*/ 687 h 687"/>
                <a:gd name="T2" fmla="*/ 5564 w 5564"/>
                <a:gd name="T3" fmla="*/ 687 h 687"/>
                <a:gd name="T4" fmla="*/ 5564 w 5564"/>
                <a:gd name="T5" fmla="*/ 0 h 687"/>
                <a:gd name="T6" fmla="*/ 343 w 5564"/>
                <a:gd name="T7" fmla="*/ 0 h 687"/>
                <a:gd name="T8" fmla="*/ 0 w 5564"/>
                <a:gd name="T9" fmla="*/ 343 h 687"/>
                <a:gd name="T10" fmla="*/ 343 w 5564"/>
                <a:gd name="T11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64" h="687">
                  <a:moveTo>
                    <a:pt x="343" y="687"/>
                  </a:moveTo>
                  <a:cubicBezTo>
                    <a:pt x="5564" y="687"/>
                    <a:pt x="5564" y="687"/>
                    <a:pt x="5564" y="687"/>
                  </a:cubicBezTo>
                  <a:cubicBezTo>
                    <a:pt x="5564" y="0"/>
                    <a:pt x="5564" y="0"/>
                    <a:pt x="5564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155" y="0"/>
                    <a:pt x="0" y="155"/>
                    <a:pt x="0" y="343"/>
                  </a:cubicBezTo>
                  <a:cubicBezTo>
                    <a:pt x="0" y="532"/>
                    <a:pt x="155" y="687"/>
                    <a:pt x="343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59" name="Freeform 6"/>
            <p:cNvSpPr/>
            <p:nvPr/>
          </p:nvSpPr>
          <p:spPr bwMode="auto">
            <a:xfrm>
              <a:off x="1325110" y="5988117"/>
              <a:ext cx="2368682" cy="394614"/>
            </a:xfrm>
            <a:custGeom>
              <a:avLst/>
              <a:gdLst>
                <a:gd name="T0" fmla="*/ 5909 w 5909"/>
                <a:gd name="T1" fmla="*/ 988 h 988"/>
                <a:gd name="T2" fmla="*/ 494 w 5909"/>
                <a:gd name="T3" fmla="*/ 988 h 988"/>
                <a:gd name="T4" fmla="*/ 0 w 5909"/>
                <a:gd name="T5" fmla="*/ 494 h 988"/>
                <a:gd name="T6" fmla="*/ 494 w 5909"/>
                <a:gd name="T7" fmla="*/ 0 h 988"/>
                <a:gd name="T8" fmla="*/ 5909 w 5909"/>
                <a:gd name="T9" fmla="*/ 0 h 988"/>
                <a:gd name="T10" fmla="*/ 5907 w 5909"/>
                <a:gd name="T11" fmla="*/ 148 h 988"/>
                <a:gd name="T12" fmla="*/ 512 w 5909"/>
                <a:gd name="T13" fmla="*/ 151 h 988"/>
                <a:gd name="T14" fmla="*/ 169 w 5909"/>
                <a:gd name="T15" fmla="*/ 494 h 988"/>
                <a:gd name="T16" fmla="*/ 512 w 5909"/>
                <a:gd name="T17" fmla="*/ 838 h 988"/>
                <a:gd name="T18" fmla="*/ 5907 w 5909"/>
                <a:gd name="T19" fmla="*/ 835 h 988"/>
                <a:gd name="T20" fmla="*/ 5909 w 5909"/>
                <a:gd name="T21" fmla="*/ 988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09" h="988">
                  <a:moveTo>
                    <a:pt x="5909" y="988"/>
                  </a:moveTo>
                  <a:cubicBezTo>
                    <a:pt x="494" y="988"/>
                    <a:pt x="494" y="988"/>
                    <a:pt x="494" y="988"/>
                  </a:cubicBezTo>
                  <a:cubicBezTo>
                    <a:pt x="222" y="988"/>
                    <a:pt x="0" y="766"/>
                    <a:pt x="0" y="494"/>
                  </a:cubicBezTo>
                  <a:cubicBezTo>
                    <a:pt x="0" y="223"/>
                    <a:pt x="222" y="0"/>
                    <a:pt x="494" y="0"/>
                  </a:cubicBezTo>
                  <a:cubicBezTo>
                    <a:pt x="5909" y="0"/>
                    <a:pt x="5909" y="0"/>
                    <a:pt x="5909" y="0"/>
                  </a:cubicBezTo>
                  <a:cubicBezTo>
                    <a:pt x="5907" y="148"/>
                    <a:pt x="5907" y="148"/>
                    <a:pt x="5907" y="148"/>
                  </a:cubicBezTo>
                  <a:cubicBezTo>
                    <a:pt x="512" y="151"/>
                    <a:pt x="512" y="151"/>
                    <a:pt x="512" y="151"/>
                  </a:cubicBezTo>
                  <a:cubicBezTo>
                    <a:pt x="324" y="151"/>
                    <a:pt x="169" y="306"/>
                    <a:pt x="169" y="494"/>
                  </a:cubicBezTo>
                  <a:cubicBezTo>
                    <a:pt x="169" y="683"/>
                    <a:pt x="324" y="838"/>
                    <a:pt x="512" y="838"/>
                  </a:cubicBezTo>
                  <a:cubicBezTo>
                    <a:pt x="5907" y="835"/>
                    <a:pt x="5907" y="835"/>
                    <a:pt x="5907" y="835"/>
                  </a:cubicBezTo>
                  <a:lnTo>
                    <a:pt x="5909" y="988"/>
                  </a:lnTo>
                  <a:close/>
                </a:path>
              </a:pathLst>
            </a:custGeom>
            <a:solidFill>
              <a:srgbClr val="C038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80501" y="5158293"/>
            <a:ext cx="1935008" cy="190046"/>
            <a:chOff x="1040668" y="5734724"/>
            <a:chExt cx="2580011" cy="253394"/>
          </a:xfrm>
        </p:grpSpPr>
        <p:sp>
          <p:nvSpPr>
            <p:cNvPr id="60" name="Freeform 7"/>
            <p:cNvSpPr/>
            <p:nvPr/>
          </p:nvSpPr>
          <p:spPr bwMode="auto">
            <a:xfrm>
              <a:off x="1070714" y="5764770"/>
              <a:ext cx="2476851" cy="193301"/>
            </a:xfrm>
            <a:custGeom>
              <a:avLst/>
              <a:gdLst>
                <a:gd name="T0" fmla="*/ 242 w 6181"/>
                <a:gd name="T1" fmla="*/ 484 h 484"/>
                <a:gd name="T2" fmla="*/ 6181 w 6181"/>
                <a:gd name="T3" fmla="*/ 484 h 484"/>
                <a:gd name="T4" fmla="*/ 6181 w 6181"/>
                <a:gd name="T5" fmla="*/ 0 h 484"/>
                <a:gd name="T6" fmla="*/ 242 w 6181"/>
                <a:gd name="T7" fmla="*/ 0 h 484"/>
                <a:gd name="T8" fmla="*/ 0 w 6181"/>
                <a:gd name="T9" fmla="*/ 242 h 484"/>
                <a:gd name="T10" fmla="*/ 242 w 6181"/>
                <a:gd name="T11" fmla="*/ 484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81" h="484">
                  <a:moveTo>
                    <a:pt x="242" y="484"/>
                  </a:moveTo>
                  <a:cubicBezTo>
                    <a:pt x="6181" y="484"/>
                    <a:pt x="6181" y="484"/>
                    <a:pt x="6181" y="484"/>
                  </a:cubicBezTo>
                  <a:cubicBezTo>
                    <a:pt x="6181" y="0"/>
                    <a:pt x="6181" y="0"/>
                    <a:pt x="6181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109" y="0"/>
                    <a:pt x="0" y="109"/>
                    <a:pt x="0" y="242"/>
                  </a:cubicBezTo>
                  <a:cubicBezTo>
                    <a:pt x="0" y="375"/>
                    <a:pt x="109" y="484"/>
                    <a:pt x="242" y="4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61" name="Freeform 8"/>
            <p:cNvSpPr/>
            <p:nvPr/>
          </p:nvSpPr>
          <p:spPr bwMode="auto">
            <a:xfrm>
              <a:off x="1040668" y="5734724"/>
              <a:ext cx="2580011" cy="253394"/>
            </a:xfrm>
            <a:custGeom>
              <a:avLst/>
              <a:gdLst>
                <a:gd name="T0" fmla="*/ 316 w 6438"/>
                <a:gd name="T1" fmla="*/ 631 h 631"/>
                <a:gd name="T2" fmla="*/ 6438 w 6438"/>
                <a:gd name="T3" fmla="*/ 631 h 631"/>
                <a:gd name="T4" fmla="*/ 6438 w 6438"/>
                <a:gd name="T5" fmla="*/ 557 h 631"/>
                <a:gd name="T6" fmla="*/ 316 w 6438"/>
                <a:gd name="T7" fmla="*/ 557 h 631"/>
                <a:gd name="T8" fmla="*/ 74 w 6438"/>
                <a:gd name="T9" fmla="*/ 315 h 631"/>
                <a:gd name="T10" fmla="*/ 316 w 6438"/>
                <a:gd name="T11" fmla="*/ 73 h 631"/>
                <a:gd name="T12" fmla="*/ 6438 w 6438"/>
                <a:gd name="T13" fmla="*/ 73 h 631"/>
                <a:gd name="T14" fmla="*/ 6438 w 6438"/>
                <a:gd name="T15" fmla="*/ 0 h 631"/>
                <a:gd name="T16" fmla="*/ 316 w 6438"/>
                <a:gd name="T17" fmla="*/ 0 h 631"/>
                <a:gd name="T18" fmla="*/ 0 w 6438"/>
                <a:gd name="T19" fmla="*/ 315 h 631"/>
                <a:gd name="T20" fmla="*/ 316 w 6438"/>
                <a:gd name="T21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38" h="631">
                  <a:moveTo>
                    <a:pt x="316" y="631"/>
                  </a:moveTo>
                  <a:cubicBezTo>
                    <a:pt x="6438" y="631"/>
                    <a:pt x="6438" y="631"/>
                    <a:pt x="6438" y="631"/>
                  </a:cubicBezTo>
                  <a:cubicBezTo>
                    <a:pt x="6438" y="557"/>
                    <a:pt x="6438" y="557"/>
                    <a:pt x="6438" y="557"/>
                  </a:cubicBezTo>
                  <a:cubicBezTo>
                    <a:pt x="316" y="557"/>
                    <a:pt x="316" y="557"/>
                    <a:pt x="316" y="557"/>
                  </a:cubicBezTo>
                  <a:cubicBezTo>
                    <a:pt x="183" y="557"/>
                    <a:pt x="74" y="448"/>
                    <a:pt x="74" y="315"/>
                  </a:cubicBezTo>
                  <a:cubicBezTo>
                    <a:pt x="74" y="182"/>
                    <a:pt x="183" y="73"/>
                    <a:pt x="316" y="73"/>
                  </a:cubicBezTo>
                  <a:cubicBezTo>
                    <a:pt x="6438" y="73"/>
                    <a:pt x="6438" y="73"/>
                    <a:pt x="6438" y="73"/>
                  </a:cubicBezTo>
                  <a:cubicBezTo>
                    <a:pt x="6438" y="0"/>
                    <a:pt x="6438" y="0"/>
                    <a:pt x="6438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143" y="0"/>
                    <a:pt x="0" y="142"/>
                    <a:pt x="0" y="315"/>
                  </a:cubicBezTo>
                  <a:cubicBezTo>
                    <a:pt x="0" y="489"/>
                    <a:pt x="142" y="631"/>
                    <a:pt x="316" y="631"/>
                  </a:cubicBezTo>
                  <a:close/>
                </a:path>
              </a:pathLst>
            </a:custGeom>
            <a:solidFill>
              <a:srgbClr val="FDBF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94489" y="4915666"/>
            <a:ext cx="1841112" cy="242627"/>
            <a:chOff x="1459319" y="5411221"/>
            <a:chExt cx="2454816" cy="323503"/>
          </a:xfrm>
        </p:grpSpPr>
        <p:sp>
          <p:nvSpPr>
            <p:cNvPr id="62" name="Rectangle 9"/>
            <p:cNvSpPr>
              <a:spLocks noChangeArrowheads="1"/>
            </p:cNvSpPr>
            <p:nvPr/>
          </p:nvSpPr>
          <p:spPr bwMode="auto">
            <a:xfrm>
              <a:off x="1459319" y="5411221"/>
              <a:ext cx="2454816" cy="323503"/>
            </a:xfrm>
            <a:prstGeom prst="rect">
              <a:avLst/>
            </a:prstGeom>
            <a:solidFill>
              <a:srgbClr val="73D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63" name="Rectangle 10"/>
            <p:cNvSpPr>
              <a:spLocks noChangeArrowheads="1"/>
            </p:cNvSpPr>
            <p:nvPr/>
          </p:nvSpPr>
          <p:spPr bwMode="auto">
            <a:xfrm>
              <a:off x="1621571" y="5531407"/>
              <a:ext cx="293456" cy="84131"/>
            </a:xfrm>
            <a:prstGeom prst="rect">
              <a:avLst/>
            </a:prstGeom>
            <a:solidFill>
              <a:srgbClr val="9DE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64" name="Rectangle 11"/>
            <p:cNvSpPr>
              <a:spLocks noChangeArrowheads="1"/>
            </p:cNvSpPr>
            <p:nvPr/>
          </p:nvSpPr>
          <p:spPr bwMode="auto">
            <a:xfrm>
              <a:off x="1970113" y="5531407"/>
              <a:ext cx="293456" cy="84131"/>
            </a:xfrm>
            <a:prstGeom prst="rect">
              <a:avLst/>
            </a:prstGeom>
            <a:solidFill>
              <a:srgbClr val="9DE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65" name="Rectangle 12"/>
            <p:cNvSpPr>
              <a:spLocks noChangeArrowheads="1"/>
            </p:cNvSpPr>
            <p:nvPr/>
          </p:nvSpPr>
          <p:spPr bwMode="auto">
            <a:xfrm>
              <a:off x="2320658" y="5531407"/>
              <a:ext cx="1424214" cy="84131"/>
            </a:xfrm>
            <a:prstGeom prst="rect">
              <a:avLst/>
            </a:prstGeom>
            <a:solidFill>
              <a:srgbClr val="9DE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4585" y="4704587"/>
            <a:ext cx="1850126" cy="211079"/>
            <a:chOff x="1112780" y="5129783"/>
            <a:chExt cx="2466835" cy="281438"/>
          </a:xfrm>
        </p:grpSpPr>
        <p:sp>
          <p:nvSpPr>
            <p:cNvPr id="66" name="Freeform 13"/>
            <p:cNvSpPr/>
            <p:nvPr/>
          </p:nvSpPr>
          <p:spPr bwMode="auto">
            <a:xfrm>
              <a:off x="1162858" y="5172850"/>
              <a:ext cx="2368682" cy="195304"/>
            </a:xfrm>
            <a:custGeom>
              <a:avLst/>
              <a:gdLst>
                <a:gd name="T0" fmla="*/ 5667 w 5911"/>
                <a:gd name="T1" fmla="*/ 0 h 488"/>
                <a:gd name="T2" fmla="*/ 0 w 5911"/>
                <a:gd name="T3" fmla="*/ 0 h 488"/>
                <a:gd name="T4" fmla="*/ 0 w 5911"/>
                <a:gd name="T5" fmla="*/ 488 h 488"/>
                <a:gd name="T6" fmla="*/ 5667 w 5911"/>
                <a:gd name="T7" fmla="*/ 488 h 488"/>
                <a:gd name="T8" fmla="*/ 5911 w 5911"/>
                <a:gd name="T9" fmla="*/ 244 h 488"/>
                <a:gd name="T10" fmla="*/ 5667 w 5911"/>
                <a:gd name="T11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11" h="488">
                  <a:moveTo>
                    <a:pt x="566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88"/>
                    <a:pt x="0" y="488"/>
                    <a:pt x="0" y="488"/>
                  </a:cubicBezTo>
                  <a:cubicBezTo>
                    <a:pt x="5667" y="488"/>
                    <a:pt x="5667" y="488"/>
                    <a:pt x="5667" y="488"/>
                  </a:cubicBezTo>
                  <a:cubicBezTo>
                    <a:pt x="5801" y="488"/>
                    <a:pt x="5911" y="378"/>
                    <a:pt x="5911" y="244"/>
                  </a:cubicBezTo>
                  <a:cubicBezTo>
                    <a:pt x="5911" y="110"/>
                    <a:pt x="5801" y="0"/>
                    <a:pt x="56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67" name="Freeform 14"/>
            <p:cNvSpPr/>
            <p:nvPr/>
          </p:nvSpPr>
          <p:spPr bwMode="auto">
            <a:xfrm>
              <a:off x="1112780" y="5129783"/>
              <a:ext cx="2466835" cy="281438"/>
            </a:xfrm>
            <a:custGeom>
              <a:avLst/>
              <a:gdLst>
                <a:gd name="T0" fmla="*/ 0 w 6157"/>
                <a:gd name="T1" fmla="*/ 0 h 702"/>
                <a:gd name="T2" fmla="*/ 5805 w 6157"/>
                <a:gd name="T3" fmla="*/ 0 h 702"/>
                <a:gd name="T4" fmla="*/ 6157 w 6157"/>
                <a:gd name="T5" fmla="*/ 351 h 702"/>
                <a:gd name="T6" fmla="*/ 5805 w 6157"/>
                <a:gd name="T7" fmla="*/ 702 h 702"/>
                <a:gd name="T8" fmla="*/ 0 w 6157"/>
                <a:gd name="T9" fmla="*/ 702 h 702"/>
                <a:gd name="T10" fmla="*/ 2 w 6157"/>
                <a:gd name="T11" fmla="*/ 597 h 702"/>
                <a:gd name="T12" fmla="*/ 5792 w 6157"/>
                <a:gd name="T13" fmla="*/ 595 h 702"/>
                <a:gd name="T14" fmla="*/ 6036 w 6157"/>
                <a:gd name="T15" fmla="*/ 351 h 702"/>
                <a:gd name="T16" fmla="*/ 5792 w 6157"/>
                <a:gd name="T17" fmla="*/ 107 h 702"/>
                <a:gd name="T18" fmla="*/ 2 w 6157"/>
                <a:gd name="T19" fmla="*/ 109 h 702"/>
                <a:gd name="T20" fmla="*/ 0 w 6157"/>
                <a:gd name="T21" fmla="*/ 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57" h="702">
                  <a:moveTo>
                    <a:pt x="0" y="0"/>
                  </a:moveTo>
                  <a:cubicBezTo>
                    <a:pt x="5805" y="0"/>
                    <a:pt x="5805" y="0"/>
                    <a:pt x="5805" y="0"/>
                  </a:cubicBezTo>
                  <a:cubicBezTo>
                    <a:pt x="5999" y="0"/>
                    <a:pt x="6157" y="158"/>
                    <a:pt x="6157" y="351"/>
                  </a:cubicBezTo>
                  <a:cubicBezTo>
                    <a:pt x="6157" y="544"/>
                    <a:pt x="5999" y="702"/>
                    <a:pt x="5805" y="702"/>
                  </a:cubicBezTo>
                  <a:cubicBezTo>
                    <a:pt x="0" y="702"/>
                    <a:pt x="0" y="702"/>
                    <a:pt x="0" y="702"/>
                  </a:cubicBezTo>
                  <a:cubicBezTo>
                    <a:pt x="2" y="597"/>
                    <a:pt x="2" y="597"/>
                    <a:pt x="2" y="597"/>
                  </a:cubicBezTo>
                  <a:cubicBezTo>
                    <a:pt x="5792" y="595"/>
                    <a:pt x="5792" y="595"/>
                    <a:pt x="5792" y="595"/>
                  </a:cubicBezTo>
                  <a:cubicBezTo>
                    <a:pt x="5926" y="595"/>
                    <a:pt x="6036" y="485"/>
                    <a:pt x="6036" y="351"/>
                  </a:cubicBezTo>
                  <a:cubicBezTo>
                    <a:pt x="6036" y="217"/>
                    <a:pt x="5926" y="107"/>
                    <a:pt x="5792" y="107"/>
                  </a:cubicBezTo>
                  <a:cubicBezTo>
                    <a:pt x="2" y="109"/>
                    <a:pt x="2" y="109"/>
                    <a:pt x="2" y="10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038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91579" y="4393604"/>
            <a:ext cx="1271727" cy="310984"/>
            <a:chOff x="1322105" y="4715138"/>
            <a:chExt cx="1695636" cy="414645"/>
          </a:xfrm>
        </p:grpSpPr>
        <p:sp>
          <p:nvSpPr>
            <p:cNvPr id="68" name="Rectangle 15"/>
            <p:cNvSpPr>
              <a:spLocks noChangeArrowheads="1"/>
            </p:cNvSpPr>
            <p:nvPr/>
          </p:nvSpPr>
          <p:spPr bwMode="auto">
            <a:xfrm>
              <a:off x="1322105" y="4715138"/>
              <a:ext cx="1695636" cy="414645"/>
            </a:xfrm>
            <a:prstGeom prst="rect">
              <a:avLst/>
            </a:prstGeom>
            <a:solidFill>
              <a:srgbClr val="FDBF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69" name="Rectangle 16"/>
            <p:cNvSpPr>
              <a:spLocks noChangeArrowheads="1"/>
            </p:cNvSpPr>
            <p:nvPr/>
          </p:nvSpPr>
          <p:spPr bwMode="auto">
            <a:xfrm>
              <a:off x="1434280" y="4868377"/>
              <a:ext cx="202315" cy="108168"/>
            </a:xfrm>
            <a:prstGeom prst="rect">
              <a:avLst/>
            </a:prstGeom>
            <a:solidFill>
              <a:srgbClr val="FDDE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70" name="Rectangle 17"/>
            <p:cNvSpPr>
              <a:spLocks noChangeArrowheads="1"/>
            </p:cNvSpPr>
            <p:nvPr/>
          </p:nvSpPr>
          <p:spPr bwMode="auto">
            <a:xfrm>
              <a:off x="1674653" y="4868377"/>
              <a:ext cx="203316" cy="108168"/>
            </a:xfrm>
            <a:prstGeom prst="rect">
              <a:avLst/>
            </a:prstGeom>
            <a:solidFill>
              <a:srgbClr val="FDDE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71" name="Rectangle 18"/>
            <p:cNvSpPr>
              <a:spLocks noChangeArrowheads="1"/>
            </p:cNvSpPr>
            <p:nvPr/>
          </p:nvSpPr>
          <p:spPr bwMode="auto">
            <a:xfrm>
              <a:off x="2275588" y="4868377"/>
              <a:ext cx="624972" cy="108168"/>
            </a:xfrm>
            <a:prstGeom prst="rect">
              <a:avLst/>
            </a:prstGeom>
            <a:solidFill>
              <a:srgbClr val="FDDE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72" name="Oval 19"/>
            <p:cNvSpPr>
              <a:spLocks noChangeArrowheads="1"/>
            </p:cNvSpPr>
            <p:nvPr/>
          </p:nvSpPr>
          <p:spPr bwMode="auto">
            <a:xfrm>
              <a:off x="1941068" y="4790255"/>
              <a:ext cx="265413" cy="264411"/>
            </a:xfrm>
            <a:prstGeom prst="ellipse">
              <a:avLst/>
            </a:prstGeom>
            <a:solidFill>
              <a:srgbClr val="FDDE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71954" y="4096892"/>
            <a:ext cx="1370882" cy="296711"/>
            <a:chOff x="1429272" y="4319523"/>
            <a:chExt cx="1827842" cy="395615"/>
          </a:xfrm>
        </p:grpSpPr>
        <p:sp>
          <p:nvSpPr>
            <p:cNvPr id="73" name="Freeform 20"/>
            <p:cNvSpPr/>
            <p:nvPr/>
          </p:nvSpPr>
          <p:spPr bwMode="auto">
            <a:xfrm>
              <a:off x="1497378" y="4379617"/>
              <a:ext cx="1688625" cy="275428"/>
            </a:xfrm>
            <a:custGeom>
              <a:avLst/>
              <a:gdLst>
                <a:gd name="T0" fmla="*/ 343 w 4215"/>
                <a:gd name="T1" fmla="*/ 687 h 687"/>
                <a:gd name="T2" fmla="*/ 4215 w 4215"/>
                <a:gd name="T3" fmla="*/ 687 h 687"/>
                <a:gd name="T4" fmla="*/ 4215 w 4215"/>
                <a:gd name="T5" fmla="*/ 0 h 687"/>
                <a:gd name="T6" fmla="*/ 343 w 4215"/>
                <a:gd name="T7" fmla="*/ 0 h 687"/>
                <a:gd name="T8" fmla="*/ 0 w 4215"/>
                <a:gd name="T9" fmla="*/ 343 h 687"/>
                <a:gd name="T10" fmla="*/ 343 w 4215"/>
                <a:gd name="T11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15" h="687">
                  <a:moveTo>
                    <a:pt x="343" y="687"/>
                  </a:moveTo>
                  <a:cubicBezTo>
                    <a:pt x="4215" y="687"/>
                    <a:pt x="4215" y="687"/>
                    <a:pt x="4215" y="687"/>
                  </a:cubicBezTo>
                  <a:cubicBezTo>
                    <a:pt x="4215" y="0"/>
                    <a:pt x="4215" y="0"/>
                    <a:pt x="4215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154" y="0"/>
                    <a:pt x="0" y="154"/>
                    <a:pt x="0" y="343"/>
                  </a:cubicBezTo>
                  <a:cubicBezTo>
                    <a:pt x="0" y="532"/>
                    <a:pt x="154" y="687"/>
                    <a:pt x="343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74" name="Freeform 21"/>
            <p:cNvSpPr/>
            <p:nvPr/>
          </p:nvSpPr>
          <p:spPr bwMode="auto">
            <a:xfrm>
              <a:off x="1429272" y="4319523"/>
              <a:ext cx="1827842" cy="395615"/>
            </a:xfrm>
            <a:custGeom>
              <a:avLst/>
              <a:gdLst>
                <a:gd name="T0" fmla="*/ 4561 w 4561"/>
                <a:gd name="T1" fmla="*/ 988 h 988"/>
                <a:gd name="T2" fmla="*/ 494 w 4561"/>
                <a:gd name="T3" fmla="*/ 988 h 988"/>
                <a:gd name="T4" fmla="*/ 0 w 4561"/>
                <a:gd name="T5" fmla="*/ 494 h 988"/>
                <a:gd name="T6" fmla="*/ 494 w 4561"/>
                <a:gd name="T7" fmla="*/ 0 h 988"/>
                <a:gd name="T8" fmla="*/ 4561 w 4561"/>
                <a:gd name="T9" fmla="*/ 0 h 988"/>
                <a:gd name="T10" fmla="*/ 4558 w 4561"/>
                <a:gd name="T11" fmla="*/ 148 h 988"/>
                <a:gd name="T12" fmla="*/ 513 w 4561"/>
                <a:gd name="T13" fmla="*/ 151 h 988"/>
                <a:gd name="T14" fmla="*/ 170 w 4561"/>
                <a:gd name="T15" fmla="*/ 494 h 988"/>
                <a:gd name="T16" fmla="*/ 513 w 4561"/>
                <a:gd name="T17" fmla="*/ 838 h 988"/>
                <a:gd name="T18" fmla="*/ 4558 w 4561"/>
                <a:gd name="T19" fmla="*/ 835 h 988"/>
                <a:gd name="T20" fmla="*/ 4561 w 4561"/>
                <a:gd name="T21" fmla="*/ 988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61" h="988">
                  <a:moveTo>
                    <a:pt x="4561" y="988"/>
                  </a:moveTo>
                  <a:cubicBezTo>
                    <a:pt x="494" y="988"/>
                    <a:pt x="494" y="988"/>
                    <a:pt x="494" y="988"/>
                  </a:cubicBezTo>
                  <a:cubicBezTo>
                    <a:pt x="222" y="988"/>
                    <a:pt x="0" y="766"/>
                    <a:pt x="0" y="494"/>
                  </a:cubicBezTo>
                  <a:cubicBezTo>
                    <a:pt x="0" y="222"/>
                    <a:pt x="222" y="0"/>
                    <a:pt x="494" y="0"/>
                  </a:cubicBezTo>
                  <a:cubicBezTo>
                    <a:pt x="4561" y="0"/>
                    <a:pt x="4561" y="0"/>
                    <a:pt x="4561" y="0"/>
                  </a:cubicBezTo>
                  <a:cubicBezTo>
                    <a:pt x="4558" y="148"/>
                    <a:pt x="4558" y="148"/>
                    <a:pt x="4558" y="148"/>
                  </a:cubicBezTo>
                  <a:cubicBezTo>
                    <a:pt x="513" y="151"/>
                    <a:pt x="513" y="151"/>
                    <a:pt x="513" y="151"/>
                  </a:cubicBezTo>
                  <a:cubicBezTo>
                    <a:pt x="324" y="151"/>
                    <a:pt x="170" y="305"/>
                    <a:pt x="170" y="494"/>
                  </a:cubicBezTo>
                  <a:cubicBezTo>
                    <a:pt x="170" y="683"/>
                    <a:pt x="324" y="838"/>
                    <a:pt x="513" y="838"/>
                  </a:cubicBezTo>
                  <a:cubicBezTo>
                    <a:pt x="4558" y="835"/>
                    <a:pt x="4558" y="835"/>
                    <a:pt x="4558" y="835"/>
                  </a:cubicBezTo>
                  <a:lnTo>
                    <a:pt x="4561" y="988"/>
                  </a:lnTo>
                  <a:close/>
                </a:path>
              </a:pathLst>
            </a:custGeom>
            <a:solidFill>
              <a:srgbClr val="73D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6749" y="2385732"/>
            <a:ext cx="2355662" cy="1728437"/>
            <a:chOff x="395665" y="2037976"/>
            <a:chExt cx="3140883" cy="2304583"/>
          </a:xfrm>
        </p:grpSpPr>
        <p:sp>
          <p:nvSpPr>
            <p:cNvPr id="75" name="Freeform 22"/>
            <p:cNvSpPr/>
            <p:nvPr/>
          </p:nvSpPr>
          <p:spPr bwMode="auto">
            <a:xfrm>
              <a:off x="395665" y="2146144"/>
              <a:ext cx="2239482" cy="1631537"/>
            </a:xfrm>
            <a:custGeom>
              <a:avLst/>
              <a:gdLst>
                <a:gd name="T0" fmla="*/ 4118 w 5589"/>
                <a:gd name="T1" fmla="*/ 0 h 4076"/>
                <a:gd name="T2" fmla="*/ 105 w 5589"/>
                <a:gd name="T3" fmla="*/ 2815 h 4076"/>
                <a:gd name="T4" fmla="*/ 610 w 5589"/>
                <a:gd name="T5" fmla="*/ 3172 h 4076"/>
                <a:gd name="T6" fmla="*/ 1534 w 5589"/>
                <a:gd name="T7" fmla="*/ 3382 h 4076"/>
                <a:gd name="T8" fmla="*/ 2774 w 5589"/>
                <a:gd name="T9" fmla="*/ 3782 h 4076"/>
                <a:gd name="T10" fmla="*/ 4202 w 5589"/>
                <a:gd name="T11" fmla="*/ 3929 h 4076"/>
                <a:gd name="T12" fmla="*/ 5337 w 5589"/>
                <a:gd name="T13" fmla="*/ 3740 h 4076"/>
                <a:gd name="T14" fmla="*/ 4118 w 5589"/>
                <a:gd name="T15" fmla="*/ 0 h 4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9" h="4076">
                  <a:moveTo>
                    <a:pt x="4118" y="0"/>
                  </a:moveTo>
                  <a:cubicBezTo>
                    <a:pt x="4118" y="0"/>
                    <a:pt x="2648" y="2416"/>
                    <a:pt x="105" y="2815"/>
                  </a:cubicBezTo>
                  <a:cubicBezTo>
                    <a:pt x="105" y="2815"/>
                    <a:pt x="0" y="3256"/>
                    <a:pt x="610" y="3172"/>
                  </a:cubicBezTo>
                  <a:cubicBezTo>
                    <a:pt x="1219" y="3088"/>
                    <a:pt x="1198" y="3193"/>
                    <a:pt x="1534" y="3382"/>
                  </a:cubicBezTo>
                  <a:cubicBezTo>
                    <a:pt x="1870" y="3572"/>
                    <a:pt x="2291" y="3929"/>
                    <a:pt x="2774" y="3782"/>
                  </a:cubicBezTo>
                  <a:cubicBezTo>
                    <a:pt x="3257" y="3635"/>
                    <a:pt x="3656" y="3782"/>
                    <a:pt x="4202" y="3929"/>
                  </a:cubicBezTo>
                  <a:cubicBezTo>
                    <a:pt x="4749" y="4076"/>
                    <a:pt x="5085" y="3992"/>
                    <a:pt x="5337" y="3740"/>
                  </a:cubicBezTo>
                  <a:cubicBezTo>
                    <a:pt x="5589" y="3488"/>
                    <a:pt x="4118" y="0"/>
                    <a:pt x="4118" y="0"/>
                  </a:cubicBezTo>
                  <a:close/>
                </a:path>
              </a:pathLst>
            </a:custGeom>
            <a:solidFill>
              <a:srgbClr val="D11B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76" name="Freeform 23"/>
            <p:cNvSpPr/>
            <p:nvPr/>
          </p:nvSpPr>
          <p:spPr bwMode="auto">
            <a:xfrm>
              <a:off x="753221" y="2855247"/>
              <a:ext cx="910415" cy="645003"/>
            </a:xfrm>
            <a:custGeom>
              <a:avLst/>
              <a:gdLst>
                <a:gd name="T0" fmla="*/ 100 w 2272"/>
                <a:gd name="T1" fmla="*/ 1387 h 1612"/>
                <a:gd name="T2" fmla="*/ 2272 w 2272"/>
                <a:gd name="T3" fmla="*/ 0 h 1612"/>
                <a:gd name="T4" fmla="*/ 641 w 2272"/>
                <a:gd name="T5" fmla="*/ 1612 h 1612"/>
                <a:gd name="T6" fmla="*/ 100 w 2272"/>
                <a:gd name="T7" fmla="*/ 1387 h 1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2" h="1612">
                  <a:moveTo>
                    <a:pt x="100" y="1387"/>
                  </a:moveTo>
                  <a:cubicBezTo>
                    <a:pt x="0" y="1445"/>
                    <a:pt x="1767" y="589"/>
                    <a:pt x="2272" y="0"/>
                  </a:cubicBezTo>
                  <a:cubicBezTo>
                    <a:pt x="2272" y="0"/>
                    <a:pt x="1560" y="983"/>
                    <a:pt x="641" y="1612"/>
                  </a:cubicBezTo>
                  <a:cubicBezTo>
                    <a:pt x="641" y="1612"/>
                    <a:pt x="297" y="1275"/>
                    <a:pt x="100" y="1387"/>
                  </a:cubicBezTo>
                  <a:close/>
                </a:path>
              </a:pathLst>
            </a:custGeom>
            <a:solidFill>
              <a:srgbClr val="B41B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77" name="Freeform 24"/>
            <p:cNvSpPr/>
            <p:nvPr/>
          </p:nvSpPr>
          <p:spPr bwMode="auto">
            <a:xfrm>
              <a:off x="1348146" y="2774121"/>
              <a:ext cx="518807" cy="930447"/>
            </a:xfrm>
            <a:custGeom>
              <a:avLst/>
              <a:gdLst>
                <a:gd name="T0" fmla="*/ 59 w 1294"/>
                <a:gd name="T1" fmla="*/ 2227 h 2326"/>
                <a:gd name="T2" fmla="*/ 1294 w 1294"/>
                <a:gd name="T3" fmla="*/ 0 h 2326"/>
                <a:gd name="T4" fmla="*/ 767 w 1294"/>
                <a:gd name="T5" fmla="*/ 2160 h 2326"/>
                <a:gd name="T6" fmla="*/ 59 w 1294"/>
                <a:gd name="T7" fmla="*/ 2227 h 2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4" h="2326">
                  <a:moveTo>
                    <a:pt x="59" y="2227"/>
                  </a:moveTo>
                  <a:cubicBezTo>
                    <a:pt x="0" y="2326"/>
                    <a:pt x="1140" y="759"/>
                    <a:pt x="1294" y="0"/>
                  </a:cubicBezTo>
                  <a:cubicBezTo>
                    <a:pt x="1294" y="0"/>
                    <a:pt x="1263" y="1163"/>
                    <a:pt x="767" y="2160"/>
                  </a:cubicBezTo>
                  <a:cubicBezTo>
                    <a:pt x="767" y="2160"/>
                    <a:pt x="325" y="2235"/>
                    <a:pt x="59" y="2227"/>
                  </a:cubicBezTo>
                  <a:close/>
                </a:path>
              </a:pathLst>
            </a:custGeom>
            <a:solidFill>
              <a:srgbClr val="B41B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78" name="Freeform 25"/>
            <p:cNvSpPr/>
            <p:nvPr/>
          </p:nvSpPr>
          <p:spPr bwMode="auto">
            <a:xfrm>
              <a:off x="2014181" y="3512268"/>
              <a:ext cx="301469" cy="783218"/>
            </a:xfrm>
            <a:custGeom>
              <a:avLst/>
              <a:gdLst>
                <a:gd name="T0" fmla="*/ 140 w 301"/>
                <a:gd name="T1" fmla="*/ 0 h 782"/>
                <a:gd name="T2" fmla="*/ 0 w 301"/>
                <a:gd name="T3" fmla="*/ 782 h 782"/>
                <a:gd name="T4" fmla="*/ 86 w 301"/>
                <a:gd name="T5" fmla="*/ 782 h 782"/>
                <a:gd name="T6" fmla="*/ 301 w 301"/>
                <a:gd name="T7" fmla="*/ 17 h 782"/>
                <a:gd name="T8" fmla="*/ 140 w 301"/>
                <a:gd name="T9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782">
                  <a:moveTo>
                    <a:pt x="140" y="0"/>
                  </a:moveTo>
                  <a:lnTo>
                    <a:pt x="0" y="782"/>
                  </a:lnTo>
                  <a:lnTo>
                    <a:pt x="86" y="782"/>
                  </a:lnTo>
                  <a:lnTo>
                    <a:pt x="301" y="17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0244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79" name="Freeform 26"/>
            <p:cNvSpPr/>
            <p:nvPr/>
          </p:nvSpPr>
          <p:spPr bwMode="auto">
            <a:xfrm>
              <a:off x="2655178" y="3503254"/>
              <a:ext cx="301469" cy="783218"/>
            </a:xfrm>
            <a:custGeom>
              <a:avLst/>
              <a:gdLst>
                <a:gd name="T0" fmla="*/ 160 w 301"/>
                <a:gd name="T1" fmla="*/ 0 h 782"/>
                <a:gd name="T2" fmla="*/ 301 w 301"/>
                <a:gd name="T3" fmla="*/ 782 h 782"/>
                <a:gd name="T4" fmla="*/ 215 w 301"/>
                <a:gd name="T5" fmla="*/ 782 h 782"/>
                <a:gd name="T6" fmla="*/ 0 w 301"/>
                <a:gd name="T7" fmla="*/ 17 h 782"/>
                <a:gd name="T8" fmla="*/ 160 w 301"/>
                <a:gd name="T9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782">
                  <a:moveTo>
                    <a:pt x="160" y="0"/>
                  </a:moveTo>
                  <a:lnTo>
                    <a:pt x="301" y="782"/>
                  </a:lnTo>
                  <a:lnTo>
                    <a:pt x="215" y="782"/>
                  </a:lnTo>
                  <a:lnTo>
                    <a:pt x="0" y="17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0244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80" name="Freeform 27"/>
            <p:cNvSpPr/>
            <p:nvPr/>
          </p:nvSpPr>
          <p:spPr bwMode="auto">
            <a:xfrm>
              <a:off x="1889988" y="4022061"/>
              <a:ext cx="308480" cy="320498"/>
            </a:xfrm>
            <a:custGeom>
              <a:avLst/>
              <a:gdLst>
                <a:gd name="T0" fmla="*/ 17 w 770"/>
                <a:gd name="T1" fmla="*/ 656 h 801"/>
                <a:gd name="T2" fmla="*/ 261 w 770"/>
                <a:gd name="T3" fmla="*/ 526 h 801"/>
                <a:gd name="T4" fmla="*/ 404 w 770"/>
                <a:gd name="T5" fmla="*/ 0 h 801"/>
                <a:gd name="T6" fmla="*/ 770 w 770"/>
                <a:gd name="T7" fmla="*/ 43 h 801"/>
                <a:gd name="T8" fmla="*/ 555 w 770"/>
                <a:gd name="T9" fmla="*/ 710 h 801"/>
                <a:gd name="T10" fmla="*/ 17 w 770"/>
                <a:gd name="T11" fmla="*/ 656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0" h="801">
                  <a:moveTo>
                    <a:pt x="17" y="656"/>
                  </a:moveTo>
                  <a:cubicBezTo>
                    <a:pt x="33" y="511"/>
                    <a:pt x="261" y="526"/>
                    <a:pt x="261" y="526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770" y="43"/>
                    <a:pt x="770" y="43"/>
                    <a:pt x="770" y="43"/>
                  </a:cubicBezTo>
                  <a:cubicBezTo>
                    <a:pt x="555" y="710"/>
                    <a:pt x="555" y="710"/>
                    <a:pt x="555" y="710"/>
                  </a:cubicBezTo>
                  <a:cubicBezTo>
                    <a:pt x="555" y="710"/>
                    <a:pt x="0" y="801"/>
                    <a:pt x="17" y="656"/>
                  </a:cubicBezTo>
                  <a:close/>
                </a:path>
              </a:pathLst>
            </a:custGeom>
            <a:solidFill>
              <a:srgbClr val="FD3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81" name="Freeform 28"/>
            <p:cNvSpPr/>
            <p:nvPr/>
          </p:nvSpPr>
          <p:spPr bwMode="auto">
            <a:xfrm>
              <a:off x="2785380" y="4022061"/>
              <a:ext cx="308480" cy="320498"/>
            </a:xfrm>
            <a:custGeom>
              <a:avLst/>
              <a:gdLst>
                <a:gd name="T0" fmla="*/ 753 w 769"/>
                <a:gd name="T1" fmla="*/ 656 h 801"/>
                <a:gd name="T2" fmla="*/ 509 w 769"/>
                <a:gd name="T3" fmla="*/ 526 h 801"/>
                <a:gd name="T4" fmla="*/ 366 w 769"/>
                <a:gd name="T5" fmla="*/ 0 h 801"/>
                <a:gd name="T6" fmla="*/ 0 w 769"/>
                <a:gd name="T7" fmla="*/ 43 h 801"/>
                <a:gd name="T8" fmla="*/ 215 w 769"/>
                <a:gd name="T9" fmla="*/ 710 h 801"/>
                <a:gd name="T10" fmla="*/ 753 w 769"/>
                <a:gd name="T11" fmla="*/ 656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9" h="801">
                  <a:moveTo>
                    <a:pt x="753" y="656"/>
                  </a:moveTo>
                  <a:cubicBezTo>
                    <a:pt x="736" y="511"/>
                    <a:pt x="509" y="526"/>
                    <a:pt x="509" y="526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15" y="710"/>
                    <a:pt x="215" y="710"/>
                    <a:pt x="215" y="710"/>
                  </a:cubicBezTo>
                  <a:cubicBezTo>
                    <a:pt x="215" y="710"/>
                    <a:pt x="769" y="801"/>
                    <a:pt x="753" y="656"/>
                  </a:cubicBezTo>
                  <a:close/>
                </a:path>
              </a:pathLst>
            </a:custGeom>
            <a:solidFill>
              <a:srgbClr val="FD3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82" name="Freeform 29"/>
            <p:cNvSpPr/>
            <p:nvPr/>
          </p:nvSpPr>
          <p:spPr bwMode="auto">
            <a:xfrm>
              <a:off x="1540445" y="2701007"/>
              <a:ext cx="465724" cy="832294"/>
            </a:xfrm>
            <a:custGeom>
              <a:avLst/>
              <a:gdLst>
                <a:gd name="T0" fmla="*/ 1075 w 1161"/>
                <a:gd name="T1" fmla="*/ 0 h 2079"/>
                <a:gd name="T2" fmla="*/ 179 w 1161"/>
                <a:gd name="T3" fmla="*/ 1175 h 2079"/>
                <a:gd name="T4" fmla="*/ 946 w 1161"/>
                <a:gd name="T5" fmla="*/ 2079 h 2079"/>
                <a:gd name="T6" fmla="*/ 989 w 1161"/>
                <a:gd name="T7" fmla="*/ 1842 h 2079"/>
                <a:gd name="T8" fmla="*/ 452 w 1161"/>
                <a:gd name="T9" fmla="*/ 1240 h 2079"/>
                <a:gd name="T10" fmla="*/ 1161 w 1161"/>
                <a:gd name="T11" fmla="*/ 645 h 2079"/>
                <a:gd name="T12" fmla="*/ 1075 w 1161"/>
                <a:gd name="T13" fmla="*/ 0 h 2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1" h="2079">
                  <a:moveTo>
                    <a:pt x="1075" y="0"/>
                  </a:moveTo>
                  <a:cubicBezTo>
                    <a:pt x="179" y="1175"/>
                    <a:pt x="179" y="1175"/>
                    <a:pt x="179" y="1175"/>
                  </a:cubicBezTo>
                  <a:cubicBezTo>
                    <a:pt x="179" y="1175"/>
                    <a:pt x="0" y="1261"/>
                    <a:pt x="946" y="2079"/>
                  </a:cubicBezTo>
                  <a:cubicBezTo>
                    <a:pt x="989" y="1842"/>
                    <a:pt x="989" y="1842"/>
                    <a:pt x="989" y="1842"/>
                  </a:cubicBezTo>
                  <a:cubicBezTo>
                    <a:pt x="452" y="1240"/>
                    <a:pt x="452" y="1240"/>
                    <a:pt x="452" y="1240"/>
                  </a:cubicBezTo>
                  <a:cubicBezTo>
                    <a:pt x="1161" y="645"/>
                    <a:pt x="1161" y="645"/>
                    <a:pt x="1161" y="645"/>
                  </a:cubicBezTo>
                  <a:lnTo>
                    <a:pt x="1075" y="0"/>
                  </a:lnTo>
                  <a:close/>
                </a:path>
              </a:pathLst>
            </a:custGeom>
            <a:solidFill>
              <a:srgbClr val="0244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83" name="Freeform 30"/>
            <p:cNvSpPr/>
            <p:nvPr/>
          </p:nvSpPr>
          <p:spPr bwMode="auto">
            <a:xfrm>
              <a:off x="1661633" y="3191770"/>
              <a:ext cx="330514" cy="342533"/>
            </a:xfrm>
            <a:custGeom>
              <a:avLst/>
              <a:gdLst>
                <a:gd name="T0" fmla="*/ 217 w 825"/>
                <a:gd name="T1" fmla="*/ 0 h 857"/>
                <a:gd name="T2" fmla="*/ 446 w 825"/>
                <a:gd name="T3" fmla="*/ 335 h 857"/>
                <a:gd name="T4" fmla="*/ 669 w 825"/>
                <a:gd name="T5" fmla="*/ 429 h 857"/>
                <a:gd name="T6" fmla="*/ 744 w 825"/>
                <a:gd name="T7" fmla="*/ 625 h 857"/>
                <a:gd name="T8" fmla="*/ 690 w 825"/>
                <a:gd name="T9" fmla="*/ 743 h 857"/>
                <a:gd name="T10" fmla="*/ 599 w 825"/>
                <a:gd name="T11" fmla="*/ 846 h 857"/>
                <a:gd name="T12" fmla="*/ 359 w 825"/>
                <a:gd name="T13" fmla="*/ 626 h 857"/>
                <a:gd name="T14" fmla="*/ 0 w 825"/>
                <a:gd name="T15" fmla="*/ 312 h 857"/>
                <a:gd name="T16" fmla="*/ 217 w 825"/>
                <a:gd name="T17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5" h="857">
                  <a:moveTo>
                    <a:pt x="217" y="0"/>
                  </a:moveTo>
                  <a:cubicBezTo>
                    <a:pt x="446" y="335"/>
                    <a:pt x="446" y="335"/>
                    <a:pt x="446" y="335"/>
                  </a:cubicBezTo>
                  <a:cubicBezTo>
                    <a:pt x="446" y="335"/>
                    <a:pt x="513" y="422"/>
                    <a:pt x="669" y="429"/>
                  </a:cubicBezTo>
                  <a:cubicBezTo>
                    <a:pt x="825" y="437"/>
                    <a:pt x="770" y="596"/>
                    <a:pt x="744" y="625"/>
                  </a:cubicBezTo>
                  <a:cubicBezTo>
                    <a:pt x="717" y="654"/>
                    <a:pt x="750" y="715"/>
                    <a:pt x="690" y="743"/>
                  </a:cubicBezTo>
                  <a:cubicBezTo>
                    <a:pt x="639" y="767"/>
                    <a:pt x="694" y="857"/>
                    <a:pt x="599" y="846"/>
                  </a:cubicBezTo>
                  <a:cubicBezTo>
                    <a:pt x="552" y="840"/>
                    <a:pt x="403" y="740"/>
                    <a:pt x="359" y="626"/>
                  </a:cubicBezTo>
                  <a:cubicBezTo>
                    <a:pt x="316" y="512"/>
                    <a:pt x="0" y="312"/>
                    <a:pt x="0" y="312"/>
                  </a:cubicBezTo>
                  <a:lnTo>
                    <a:pt x="217" y="0"/>
                  </a:lnTo>
                  <a:close/>
                </a:path>
              </a:pathLst>
            </a:custGeom>
            <a:solidFill>
              <a:srgbClr val="FD3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84" name="Freeform 31"/>
            <p:cNvSpPr/>
            <p:nvPr/>
          </p:nvSpPr>
          <p:spPr bwMode="auto">
            <a:xfrm>
              <a:off x="2938618" y="2186206"/>
              <a:ext cx="563877" cy="720120"/>
            </a:xfrm>
            <a:custGeom>
              <a:avLst/>
              <a:gdLst>
                <a:gd name="T0" fmla="*/ 0 w 1405"/>
                <a:gd name="T1" fmla="*/ 1799 h 1799"/>
                <a:gd name="T2" fmla="*/ 1276 w 1405"/>
                <a:gd name="T3" fmla="*/ 1025 h 1799"/>
                <a:gd name="T4" fmla="*/ 818 w 1405"/>
                <a:gd name="T5" fmla="*/ 0 h 1799"/>
                <a:gd name="T6" fmla="*/ 689 w 1405"/>
                <a:gd name="T7" fmla="*/ 129 h 1799"/>
                <a:gd name="T8" fmla="*/ 1054 w 1405"/>
                <a:gd name="T9" fmla="*/ 874 h 1799"/>
                <a:gd name="T10" fmla="*/ 0 w 1405"/>
                <a:gd name="T11" fmla="*/ 1290 h 1799"/>
                <a:gd name="T12" fmla="*/ 0 w 1405"/>
                <a:gd name="T13" fmla="*/ 1799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5" h="1799">
                  <a:moveTo>
                    <a:pt x="0" y="1799"/>
                  </a:moveTo>
                  <a:cubicBezTo>
                    <a:pt x="0" y="1799"/>
                    <a:pt x="1125" y="1235"/>
                    <a:pt x="1276" y="1025"/>
                  </a:cubicBezTo>
                  <a:cubicBezTo>
                    <a:pt x="1405" y="846"/>
                    <a:pt x="818" y="0"/>
                    <a:pt x="818" y="0"/>
                  </a:cubicBezTo>
                  <a:cubicBezTo>
                    <a:pt x="689" y="129"/>
                    <a:pt x="689" y="129"/>
                    <a:pt x="689" y="129"/>
                  </a:cubicBezTo>
                  <a:cubicBezTo>
                    <a:pt x="1054" y="874"/>
                    <a:pt x="1054" y="874"/>
                    <a:pt x="1054" y="874"/>
                  </a:cubicBezTo>
                  <a:cubicBezTo>
                    <a:pt x="0" y="1290"/>
                    <a:pt x="0" y="1290"/>
                    <a:pt x="0" y="1290"/>
                  </a:cubicBezTo>
                  <a:cubicBezTo>
                    <a:pt x="0" y="1799"/>
                    <a:pt x="0" y="1799"/>
                    <a:pt x="0" y="1799"/>
                  </a:cubicBezTo>
                </a:path>
              </a:pathLst>
            </a:custGeom>
            <a:solidFill>
              <a:srgbClr val="0244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85" name="Freeform 32"/>
            <p:cNvSpPr/>
            <p:nvPr/>
          </p:nvSpPr>
          <p:spPr bwMode="auto">
            <a:xfrm>
              <a:off x="3088852" y="2037976"/>
              <a:ext cx="321500" cy="417649"/>
            </a:xfrm>
            <a:custGeom>
              <a:avLst/>
              <a:gdLst>
                <a:gd name="T0" fmla="*/ 503 w 803"/>
                <a:gd name="T1" fmla="*/ 1043 h 1043"/>
                <a:gd name="T2" fmla="*/ 803 w 803"/>
                <a:gd name="T3" fmla="*/ 866 h 1043"/>
                <a:gd name="T4" fmla="*/ 434 w 803"/>
                <a:gd name="T5" fmla="*/ 304 h 1043"/>
                <a:gd name="T6" fmla="*/ 342 w 803"/>
                <a:gd name="T7" fmla="*/ 130 h 1043"/>
                <a:gd name="T8" fmla="*/ 88 w 803"/>
                <a:gd name="T9" fmla="*/ 90 h 1043"/>
                <a:gd name="T10" fmla="*/ 58 w 803"/>
                <a:gd name="T11" fmla="*/ 349 h 1043"/>
                <a:gd name="T12" fmla="*/ 284 w 803"/>
                <a:gd name="T13" fmla="*/ 446 h 1043"/>
                <a:gd name="T14" fmla="*/ 503 w 803"/>
                <a:gd name="T15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3" h="1043">
                  <a:moveTo>
                    <a:pt x="503" y="1043"/>
                  </a:moveTo>
                  <a:cubicBezTo>
                    <a:pt x="803" y="866"/>
                    <a:pt x="803" y="866"/>
                    <a:pt x="803" y="866"/>
                  </a:cubicBezTo>
                  <a:cubicBezTo>
                    <a:pt x="434" y="304"/>
                    <a:pt x="434" y="304"/>
                    <a:pt x="434" y="304"/>
                  </a:cubicBezTo>
                  <a:cubicBezTo>
                    <a:pt x="434" y="304"/>
                    <a:pt x="387" y="226"/>
                    <a:pt x="342" y="130"/>
                  </a:cubicBezTo>
                  <a:cubicBezTo>
                    <a:pt x="312" y="64"/>
                    <a:pt x="192" y="0"/>
                    <a:pt x="88" y="90"/>
                  </a:cubicBezTo>
                  <a:cubicBezTo>
                    <a:pt x="17" y="151"/>
                    <a:pt x="0" y="254"/>
                    <a:pt x="58" y="349"/>
                  </a:cubicBezTo>
                  <a:cubicBezTo>
                    <a:pt x="145" y="491"/>
                    <a:pt x="284" y="446"/>
                    <a:pt x="284" y="446"/>
                  </a:cubicBezTo>
                  <a:lnTo>
                    <a:pt x="503" y="1043"/>
                  </a:lnTo>
                  <a:close/>
                </a:path>
              </a:pathLst>
            </a:custGeom>
            <a:solidFill>
              <a:srgbClr val="FD3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86" name="Freeform 33"/>
            <p:cNvSpPr/>
            <p:nvPr/>
          </p:nvSpPr>
          <p:spPr bwMode="auto">
            <a:xfrm>
              <a:off x="3010731" y="2476658"/>
              <a:ext cx="277431" cy="240374"/>
            </a:xfrm>
            <a:custGeom>
              <a:avLst/>
              <a:gdLst>
                <a:gd name="T0" fmla="*/ 692 w 692"/>
                <a:gd name="T1" fmla="*/ 362 h 599"/>
                <a:gd name="T2" fmla="*/ 212 w 692"/>
                <a:gd name="T3" fmla="*/ 233 h 599"/>
                <a:gd name="T4" fmla="*/ 47 w 692"/>
                <a:gd name="T5" fmla="*/ 599 h 599"/>
                <a:gd name="T6" fmla="*/ 692 w 692"/>
                <a:gd name="T7" fmla="*/ 362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2" h="599">
                  <a:moveTo>
                    <a:pt x="692" y="362"/>
                  </a:moveTo>
                  <a:cubicBezTo>
                    <a:pt x="692" y="362"/>
                    <a:pt x="559" y="0"/>
                    <a:pt x="212" y="233"/>
                  </a:cubicBezTo>
                  <a:cubicBezTo>
                    <a:pt x="0" y="375"/>
                    <a:pt x="47" y="599"/>
                    <a:pt x="47" y="599"/>
                  </a:cubicBezTo>
                  <a:cubicBezTo>
                    <a:pt x="692" y="362"/>
                    <a:pt x="692" y="362"/>
                    <a:pt x="692" y="362"/>
                  </a:cubicBezTo>
                </a:path>
              </a:pathLst>
            </a:custGeom>
            <a:solidFill>
              <a:srgbClr val="0244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87" name="Freeform 34"/>
            <p:cNvSpPr/>
            <p:nvPr/>
          </p:nvSpPr>
          <p:spPr bwMode="auto">
            <a:xfrm>
              <a:off x="3443403" y="2393529"/>
              <a:ext cx="61095" cy="130202"/>
            </a:xfrm>
            <a:custGeom>
              <a:avLst/>
              <a:gdLst>
                <a:gd name="T0" fmla="*/ 0 w 153"/>
                <a:gd name="T1" fmla="*/ 9 h 324"/>
                <a:gd name="T2" fmla="*/ 0 w 153"/>
                <a:gd name="T3" fmla="*/ 9 h 324"/>
                <a:gd name="T4" fmla="*/ 72 w 153"/>
                <a:gd name="T5" fmla="*/ 99 h 324"/>
                <a:gd name="T6" fmla="*/ 141 w 153"/>
                <a:gd name="T7" fmla="*/ 319 h 324"/>
                <a:gd name="T8" fmla="*/ 141 w 153"/>
                <a:gd name="T9" fmla="*/ 324 h 324"/>
                <a:gd name="T10" fmla="*/ 153 w 153"/>
                <a:gd name="T11" fmla="*/ 324 h 324"/>
                <a:gd name="T12" fmla="*/ 153 w 153"/>
                <a:gd name="T13" fmla="*/ 319 h 324"/>
                <a:gd name="T14" fmla="*/ 81 w 153"/>
                <a:gd name="T15" fmla="*/ 90 h 324"/>
                <a:gd name="T16" fmla="*/ 8 w 153"/>
                <a:gd name="T17" fmla="*/ 0 h 324"/>
                <a:gd name="T18" fmla="*/ 0 w 153"/>
                <a:gd name="T19" fmla="*/ 9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324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" y="11"/>
                    <a:pt x="37" y="44"/>
                    <a:pt x="72" y="99"/>
                  </a:cubicBezTo>
                  <a:cubicBezTo>
                    <a:pt x="107" y="154"/>
                    <a:pt x="141" y="230"/>
                    <a:pt x="141" y="319"/>
                  </a:cubicBezTo>
                  <a:cubicBezTo>
                    <a:pt x="141" y="320"/>
                    <a:pt x="141" y="322"/>
                    <a:pt x="141" y="324"/>
                  </a:cubicBezTo>
                  <a:cubicBezTo>
                    <a:pt x="153" y="324"/>
                    <a:pt x="153" y="324"/>
                    <a:pt x="153" y="324"/>
                  </a:cubicBezTo>
                  <a:cubicBezTo>
                    <a:pt x="153" y="322"/>
                    <a:pt x="153" y="321"/>
                    <a:pt x="153" y="319"/>
                  </a:cubicBezTo>
                  <a:cubicBezTo>
                    <a:pt x="153" y="225"/>
                    <a:pt x="117" y="146"/>
                    <a:pt x="81" y="90"/>
                  </a:cubicBezTo>
                  <a:cubicBezTo>
                    <a:pt x="44" y="34"/>
                    <a:pt x="8" y="1"/>
                    <a:pt x="8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0244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88" name="Freeform 35"/>
            <p:cNvSpPr/>
            <p:nvPr/>
          </p:nvSpPr>
          <p:spPr bwMode="auto">
            <a:xfrm>
              <a:off x="3498489" y="2418568"/>
              <a:ext cx="38059" cy="63098"/>
            </a:xfrm>
            <a:custGeom>
              <a:avLst/>
              <a:gdLst>
                <a:gd name="T0" fmla="*/ 0 w 95"/>
                <a:gd name="T1" fmla="*/ 8 h 159"/>
                <a:gd name="T2" fmla="*/ 29 w 95"/>
                <a:gd name="T3" fmla="*/ 36 h 159"/>
                <a:gd name="T4" fmla="*/ 67 w 95"/>
                <a:gd name="T5" fmla="*/ 78 h 159"/>
                <a:gd name="T6" fmla="*/ 83 w 95"/>
                <a:gd name="T7" fmla="*/ 147 h 159"/>
                <a:gd name="T8" fmla="*/ 83 w 95"/>
                <a:gd name="T9" fmla="*/ 158 h 159"/>
                <a:gd name="T10" fmla="*/ 95 w 95"/>
                <a:gd name="T11" fmla="*/ 159 h 159"/>
                <a:gd name="T12" fmla="*/ 95 w 95"/>
                <a:gd name="T13" fmla="*/ 147 h 159"/>
                <a:gd name="T14" fmla="*/ 87 w 95"/>
                <a:gd name="T15" fmla="*/ 92 h 159"/>
                <a:gd name="T16" fmla="*/ 52 w 95"/>
                <a:gd name="T17" fmla="*/ 40 h 159"/>
                <a:gd name="T18" fmla="*/ 9 w 95"/>
                <a:gd name="T19" fmla="*/ 0 h 159"/>
                <a:gd name="T20" fmla="*/ 0 w 95"/>
                <a:gd name="T21" fmla="*/ 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59">
                  <a:moveTo>
                    <a:pt x="0" y="8"/>
                  </a:moveTo>
                  <a:cubicBezTo>
                    <a:pt x="10" y="19"/>
                    <a:pt x="20" y="28"/>
                    <a:pt x="29" y="36"/>
                  </a:cubicBezTo>
                  <a:cubicBezTo>
                    <a:pt x="44" y="49"/>
                    <a:pt x="57" y="61"/>
                    <a:pt x="67" y="78"/>
                  </a:cubicBezTo>
                  <a:cubicBezTo>
                    <a:pt x="77" y="94"/>
                    <a:pt x="83" y="116"/>
                    <a:pt x="83" y="147"/>
                  </a:cubicBezTo>
                  <a:cubicBezTo>
                    <a:pt x="83" y="151"/>
                    <a:pt x="83" y="154"/>
                    <a:pt x="83" y="158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95" y="155"/>
                    <a:pt x="95" y="151"/>
                    <a:pt x="95" y="147"/>
                  </a:cubicBezTo>
                  <a:cubicBezTo>
                    <a:pt x="95" y="125"/>
                    <a:pt x="92" y="107"/>
                    <a:pt x="87" y="92"/>
                  </a:cubicBezTo>
                  <a:cubicBezTo>
                    <a:pt x="79" y="70"/>
                    <a:pt x="66" y="54"/>
                    <a:pt x="52" y="40"/>
                  </a:cubicBezTo>
                  <a:cubicBezTo>
                    <a:pt x="38" y="27"/>
                    <a:pt x="22" y="15"/>
                    <a:pt x="9" y="0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0244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89" name="Freeform 36"/>
            <p:cNvSpPr/>
            <p:nvPr/>
          </p:nvSpPr>
          <p:spPr bwMode="auto">
            <a:xfrm>
              <a:off x="3033766" y="2624889"/>
              <a:ext cx="246383" cy="123192"/>
            </a:xfrm>
            <a:custGeom>
              <a:avLst/>
              <a:gdLst>
                <a:gd name="T0" fmla="*/ 613 w 613"/>
                <a:gd name="T1" fmla="*/ 0 h 306"/>
                <a:gd name="T2" fmla="*/ 562 w 613"/>
                <a:gd name="T3" fmla="*/ 18 h 306"/>
                <a:gd name="T4" fmla="*/ 553 w 613"/>
                <a:gd name="T5" fmla="*/ 28 h 306"/>
                <a:gd name="T6" fmla="*/ 540 w 613"/>
                <a:gd name="T7" fmla="*/ 45 h 306"/>
                <a:gd name="T8" fmla="*/ 525 w 613"/>
                <a:gd name="T9" fmla="*/ 62 h 306"/>
                <a:gd name="T10" fmla="*/ 489 w 613"/>
                <a:gd name="T11" fmla="*/ 100 h 306"/>
                <a:gd name="T12" fmla="*/ 447 w 613"/>
                <a:gd name="T13" fmla="*/ 139 h 306"/>
                <a:gd name="T14" fmla="*/ 424 w 613"/>
                <a:gd name="T15" fmla="*/ 158 h 306"/>
                <a:gd name="T16" fmla="*/ 399 w 613"/>
                <a:gd name="T17" fmla="*/ 175 h 306"/>
                <a:gd name="T18" fmla="*/ 345 w 613"/>
                <a:gd name="T19" fmla="*/ 207 h 306"/>
                <a:gd name="T20" fmla="*/ 317 w 613"/>
                <a:gd name="T21" fmla="*/ 220 h 306"/>
                <a:gd name="T22" fmla="*/ 289 w 613"/>
                <a:gd name="T23" fmla="*/ 231 h 306"/>
                <a:gd name="T24" fmla="*/ 274 w 613"/>
                <a:gd name="T25" fmla="*/ 235 h 306"/>
                <a:gd name="T26" fmla="*/ 260 w 613"/>
                <a:gd name="T27" fmla="*/ 239 h 306"/>
                <a:gd name="T28" fmla="*/ 231 w 613"/>
                <a:gd name="T29" fmla="*/ 246 h 306"/>
                <a:gd name="T30" fmla="*/ 176 w 613"/>
                <a:gd name="T31" fmla="*/ 253 h 306"/>
                <a:gd name="T32" fmla="*/ 145 w 613"/>
                <a:gd name="T33" fmla="*/ 254 h 306"/>
                <a:gd name="T34" fmla="*/ 125 w 613"/>
                <a:gd name="T35" fmla="*/ 253 h 306"/>
                <a:gd name="T36" fmla="*/ 49 w 613"/>
                <a:gd name="T37" fmla="*/ 244 h 306"/>
                <a:gd name="T38" fmla="*/ 29 w 613"/>
                <a:gd name="T39" fmla="*/ 239 h 306"/>
                <a:gd name="T40" fmla="*/ 21 w 613"/>
                <a:gd name="T41" fmla="*/ 237 h 306"/>
                <a:gd name="T42" fmla="*/ 16 w 613"/>
                <a:gd name="T43" fmla="*/ 236 h 306"/>
                <a:gd name="T44" fmla="*/ 3 w 613"/>
                <a:gd name="T45" fmla="*/ 243 h 306"/>
                <a:gd name="T46" fmla="*/ 10 w 613"/>
                <a:gd name="T47" fmla="*/ 261 h 306"/>
                <a:gd name="T48" fmla="*/ 10 w 613"/>
                <a:gd name="T49" fmla="*/ 261 h 306"/>
                <a:gd name="T50" fmla="*/ 17 w 613"/>
                <a:gd name="T51" fmla="*/ 266 h 306"/>
                <a:gd name="T52" fmla="*/ 39 w 613"/>
                <a:gd name="T53" fmla="*/ 276 h 306"/>
                <a:gd name="T54" fmla="*/ 73 w 613"/>
                <a:gd name="T55" fmla="*/ 289 h 306"/>
                <a:gd name="T56" fmla="*/ 120 w 613"/>
                <a:gd name="T57" fmla="*/ 300 h 306"/>
                <a:gd name="T58" fmla="*/ 177 w 613"/>
                <a:gd name="T59" fmla="*/ 306 h 306"/>
                <a:gd name="T60" fmla="*/ 188 w 613"/>
                <a:gd name="T61" fmla="*/ 306 h 306"/>
                <a:gd name="T62" fmla="*/ 240 w 613"/>
                <a:gd name="T63" fmla="*/ 303 h 306"/>
                <a:gd name="T64" fmla="*/ 307 w 613"/>
                <a:gd name="T65" fmla="*/ 288 h 306"/>
                <a:gd name="T66" fmla="*/ 341 w 613"/>
                <a:gd name="T67" fmla="*/ 276 h 306"/>
                <a:gd name="T68" fmla="*/ 373 w 613"/>
                <a:gd name="T69" fmla="*/ 261 h 306"/>
                <a:gd name="T70" fmla="*/ 433 w 613"/>
                <a:gd name="T71" fmla="*/ 224 h 306"/>
                <a:gd name="T72" fmla="*/ 460 w 613"/>
                <a:gd name="T73" fmla="*/ 203 h 306"/>
                <a:gd name="T74" fmla="*/ 484 w 613"/>
                <a:gd name="T75" fmla="*/ 180 h 306"/>
                <a:gd name="T76" fmla="*/ 527 w 613"/>
                <a:gd name="T77" fmla="*/ 135 h 306"/>
                <a:gd name="T78" fmla="*/ 561 w 613"/>
                <a:gd name="T79" fmla="*/ 90 h 306"/>
                <a:gd name="T80" fmla="*/ 575 w 613"/>
                <a:gd name="T81" fmla="*/ 70 h 306"/>
                <a:gd name="T82" fmla="*/ 586 w 613"/>
                <a:gd name="T83" fmla="*/ 51 h 306"/>
                <a:gd name="T84" fmla="*/ 603 w 613"/>
                <a:gd name="T85" fmla="*/ 20 h 306"/>
                <a:gd name="T86" fmla="*/ 613 w 613"/>
                <a:gd name="T87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13" h="306">
                  <a:moveTo>
                    <a:pt x="613" y="0"/>
                  </a:moveTo>
                  <a:cubicBezTo>
                    <a:pt x="562" y="18"/>
                    <a:pt x="562" y="18"/>
                    <a:pt x="562" y="18"/>
                  </a:cubicBezTo>
                  <a:cubicBezTo>
                    <a:pt x="559" y="22"/>
                    <a:pt x="556" y="25"/>
                    <a:pt x="553" y="28"/>
                  </a:cubicBezTo>
                  <a:cubicBezTo>
                    <a:pt x="549" y="34"/>
                    <a:pt x="545" y="39"/>
                    <a:pt x="540" y="45"/>
                  </a:cubicBezTo>
                  <a:cubicBezTo>
                    <a:pt x="535" y="50"/>
                    <a:pt x="530" y="56"/>
                    <a:pt x="525" y="62"/>
                  </a:cubicBezTo>
                  <a:cubicBezTo>
                    <a:pt x="514" y="75"/>
                    <a:pt x="502" y="87"/>
                    <a:pt x="489" y="100"/>
                  </a:cubicBezTo>
                  <a:cubicBezTo>
                    <a:pt x="476" y="113"/>
                    <a:pt x="462" y="126"/>
                    <a:pt x="447" y="139"/>
                  </a:cubicBezTo>
                  <a:cubicBezTo>
                    <a:pt x="440" y="145"/>
                    <a:pt x="432" y="151"/>
                    <a:pt x="424" y="158"/>
                  </a:cubicBezTo>
                  <a:cubicBezTo>
                    <a:pt x="416" y="164"/>
                    <a:pt x="407" y="170"/>
                    <a:pt x="399" y="175"/>
                  </a:cubicBezTo>
                  <a:cubicBezTo>
                    <a:pt x="382" y="187"/>
                    <a:pt x="364" y="197"/>
                    <a:pt x="345" y="207"/>
                  </a:cubicBezTo>
                  <a:cubicBezTo>
                    <a:pt x="336" y="211"/>
                    <a:pt x="327" y="215"/>
                    <a:pt x="317" y="220"/>
                  </a:cubicBezTo>
                  <a:cubicBezTo>
                    <a:pt x="308" y="223"/>
                    <a:pt x="298" y="228"/>
                    <a:pt x="289" y="231"/>
                  </a:cubicBezTo>
                  <a:cubicBezTo>
                    <a:pt x="284" y="232"/>
                    <a:pt x="279" y="234"/>
                    <a:pt x="274" y="235"/>
                  </a:cubicBezTo>
                  <a:cubicBezTo>
                    <a:pt x="269" y="237"/>
                    <a:pt x="265" y="238"/>
                    <a:pt x="260" y="239"/>
                  </a:cubicBezTo>
                  <a:cubicBezTo>
                    <a:pt x="250" y="242"/>
                    <a:pt x="241" y="244"/>
                    <a:pt x="231" y="246"/>
                  </a:cubicBezTo>
                  <a:cubicBezTo>
                    <a:pt x="212" y="249"/>
                    <a:pt x="194" y="252"/>
                    <a:pt x="176" y="253"/>
                  </a:cubicBezTo>
                  <a:cubicBezTo>
                    <a:pt x="165" y="253"/>
                    <a:pt x="155" y="254"/>
                    <a:pt x="145" y="254"/>
                  </a:cubicBezTo>
                  <a:cubicBezTo>
                    <a:pt x="138" y="254"/>
                    <a:pt x="132" y="254"/>
                    <a:pt x="125" y="253"/>
                  </a:cubicBezTo>
                  <a:cubicBezTo>
                    <a:pt x="94" y="252"/>
                    <a:pt x="68" y="248"/>
                    <a:pt x="49" y="244"/>
                  </a:cubicBezTo>
                  <a:cubicBezTo>
                    <a:pt x="40" y="242"/>
                    <a:pt x="33" y="240"/>
                    <a:pt x="29" y="239"/>
                  </a:cubicBezTo>
                  <a:cubicBezTo>
                    <a:pt x="24" y="238"/>
                    <a:pt x="21" y="237"/>
                    <a:pt x="21" y="237"/>
                  </a:cubicBezTo>
                  <a:cubicBezTo>
                    <a:pt x="20" y="236"/>
                    <a:pt x="18" y="236"/>
                    <a:pt x="16" y="236"/>
                  </a:cubicBezTo>
                  <a:cubicBezTo>
                    <a:pt x="11" y="236"/>
                    <a:pt x="6" y="238"/>
                    <a:pt x="3" y="243"/>
                  </a:cubicBezTo>
                  <a:cubicBezTo>
                    <a:pt x="0" y="250"/>
                    <a:pt x="3" y="258"/>
                    <a:pt x="10" y="261"/>
                  </a:cubicBezTo>
                  <a:cubicBezTo>
                    <a:pt x="10" y="261"/>
                    <a:pt x="10" y="261"/>
                    <a:pt x="10" y="261"/>
                  </a:cubicBezTo>
                  <a:cubicBezTo>
                    <a:pt x="10" y="261"/>
                    <a:pt x="13" y="263"/>
                    <a:pt x="17" y="266"/>
                  </a:cubicBezTo>
                  <a:cubicBezTo>
                    <a:pt x="22" y="268"/>
                    <a:pt x="29" y="272"/>
                    <a:pt x="39" y="276"/>
                  </a:cubicBezTo>
                  <a:cubicBezTo>
                    <a:pt x="48" y="280"/>
                    <a:pt x="60" y="285"/>
                    <a:pt x="73" y="289"/>
                  </a:cubicBezTo>
                  <a:cubicBezTo>
                    <a:pt x="87" y="294"/>
                    <a:pt x="103" y="297"/>
                    <a:pt x="120" y="300"/>
                  </a:cubicBezTo>
                  <a:cubicBezTo>
                    <a:pt x="137" y="304"/>
                    <a:pt x="156" y="305"/>
                    <a:pt x="177" y="306"/>
                  </a:cubicBezTo>
                  <a:cubicBezTo>
                    <a:pt x="180" y="306"/>
                    <a:pt x="184" y="306"/>
                    <a:pt x="188" y="306"/>
                  </a:cubicBezTo>
                  <a:cubicBezTo>
                    <a:pt x="205" y="306"/>
                    <a:pt x="223" y="305"/>
                    <a:pt x="240" y="303"/>
                  </a:cubicBezTo>
                  <a:cubicBezTo>
                    <a:pt x="262" y="300"/>
                    <a:pt x="285" y="295"/>
                    <a:pt x="307" y="288"/>
                  </a:cubicBezTo>
                  <a:cubicBezTo>
                    <a:pt x="319" y="285"/>
                    <a:pt x="329" y="280"/>
                    <a:pt x="341" y="276"/>
                  </a:cubicBezTo>
                  <a:cubicBezTo>
                    <a:pt x="352" y="271"/>
                    <a:pt x="362" y="266"/>
                    <a:pt x="373" y="261"/>
                  </a:cubicBezTo>
                  <a:cubicBezTo>
                    <a:pt x="394" y="250"/>
                    <a:pt x="414" y="238"/>
                    <a:pt x="433" y="224"/>
                  </a:cubicBezTo>
                  <a:cubicBezTo>
                    <a:pt x="442" y="217"/>
                    <a:pt x="451" y="210"/>
                    <a:pt x="460" y="203"/>
                  </a:cubicBezTo>
                  <a:cubicBezTo>
                    <a:pt x="468" y="195"/>
                    <a:pt x="477" y="188"/>
                    <a:pt x="484" y="180"/>
                  </a:cubicBezTo>
                  <a:cubicBezTo>
                    <a:pt x="500" y="166"/>
                    <a:pt x="514" y="150"/>
                    <a:pt x="527" y="135"/>
                  </a:cubicBezTo>
                  <a:cubicBezTo>
                    <a:pt x="540" y="119"/>
                    <a:pt x="551" y="105"/>
                    <a:pt x="561" y="90"/>
                  </a:cubicBezTo>
                  <a:cubicBezTo>
                    <a:pt x="566" y="83"/>
                    <a:pt x="570" y="77"/>
                    <a:pt x="575" y="70"/>
                  </a:cubicBezTo>
                  <a:cubicBezTo>
                    <a:pt x="579" y="63"/>
                    <a:pt x="582" y="57"/>
                    <a:pt x="586" y="51"/>
                  </a:cubicBezTo>
                  <a:cubicBezTo>
                    <a:pt x="593" y="39"/>
                    <a:pt x="599" y="29"/>
                    <a:pt x="603" y="20"/>
                  </a:cubicBezTo>
                  <a:cubicBezTo>
                    <a:pt x="608" y="11"/>
                    <a:pt x="611" y="4"/>
                    <a:pt x="613" y="0"/>
                  </a:cubicBezTo>
                </a:path>
              </a:pathLst>
            </a:custGeom>
            <a:solidFill>
              <a:srgbClr val="023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90" name="Freeform 37"/>
            <p:cNvSpPr/>
            <p:nvPr/>
          </p:nvSpPr>
          <p:spPr bwMode="auto">
            <a:xfrm>
              <a:off x="3259117" y="2613871"/>
              <a:ext cx="23036" cy="19030"/>
            </a:xfrm>
            <a:custGeom>
              <a:avLst/>
              <a:gdLst>
                <a:gd name="T0" fmla="*/ 43 w 58"/>
                <a:gd name="T1" fmla="*/ 0 h 46"/>
                <a:gd name="T2" fmla="*/ 32 w 58"/>
                <a:gd name="T3" fmla="*/ 5 h 46"/>
                <a:gd name="T4" fmla="*/ 32 w 58"/>
                <a:gd name="T5" fmla="*/ 6 h 46"/>
                <a:gd name="T6" fmla="*/ 13 w 58"/>
                <a:gd name="T7" fmla="*/ 30 h 46"/>
                <a:gd name="T8" fmla="*/ 3 w 58"/>
                <a:gd name="T9" fmla="*/ 42 h 46"/>
                <a:gd name="T10" fmla="*/ 0 w 58"/>
                <a:gd name="T11" fmla="*/ 46 h 46"/>
                <a:gd name="T12" fmla="*/ 51 w 58"/>
                <a:gd name="T13" fmla="*/ 28 h 46"/>
                <a:gd name="T14" fmla="*/ 55 w 58"/>
                <a:gd name="T15" fmla="*/ 20 h 46"/>
                <a:gd name="T16" fmla="*/ 51 w 58"/>
                <a:gd name="T17" fmla="*/ 3 h 46"/>
                <a:gd name="T18" fmla="*/ 43 w 58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46">
                  <a:moveTo>
                    <a:pt x="43" y="0"/>
                  </a:moveTo>
                  <a:cubicBezTo>
                    <a:pt x="39" y="0"/>
                    <a:pt x="35" y="2"/>
                    <a:pt x="32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25" y="14"/>
                    <a:pt x="13" y="30"/>
                  </a:cubicBezTo>
                  <a:cubicBezTo>
                    <a:pt x="10" y="33"/>
                    <a:pt x="7" y="38"/>
                    <a:pt x="3" y="42"/>
                  </a:cubicBezTo>
                  <a:cubicBezTo>
                    <a:pt x="2" y="44"/>
                    <a:pt x="1" y="45"/>
                    <a:pt x="0" y="46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4" y="23"/>
                    <a:pt x="55" y="20"/>
                    <a:pt x="55" y="20"/>
                  </a:cubicBezTo>
                  <a:cubicBezTo>
                    <a:pt x="58" y="14"/>
                    <a:pt x="56" y="7"/>
                    <a:pt x="51" y="3"/>
                  </a:cubicBezTo>
                  <a:cubicBezTo>
                    <a:pt x="49" y="1"/>
                    <a:pt x="46" y="0"/>
                    <a:pt x="43" y="0"/>
                  </a:cubicBezTo>
                </a:path>
              </a:pathLst>
            </a:custGeom>
            <a:solidFill>
              <a:srgbClr val="023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91" name="Freeform 38"/>
            <p:cNvSpPr/>
            <p:nvPr/>
          </p:nvSpPr>
          <p:spPr bwMode="auto">
            <a:xfrm>
              <a:off x="1978125" y="2135127"/>
              <a:ext cx="1004562" cy="168262"/>
            </a:xfrm>
            <a:custGeom>
              <a:avLst/>
              <a:gdLst>
                <a:gd name="T0" fmla="*/ 209 w 2509"/>
                <a:gd name="T1" fmla="*/ 0 h 420"/>
                <a:gd name="T2" fmla="*/ 2509 w 2509"/>
                <a:gd name="T3" fmla="*/ 0 h 420"/>
                <a:gd name="T4" fmla="*/ 2509 w 2509"/>
                <a:gd name="T5" fmla="*/ 420 h 420"/>
                <a:gd name="T6" fmla="*/ 209 w 2509"/>
                <a:gd name="T7" fmla="*/ 420 h 420"/>
                <a:gd name="T8" fmla="*/ 0 w 2509"/>
                <a:gd name="T9" fmla="*/ 210 h 420"/>
                <a:gd name="T10" fmla="*/ 209 w 2509"/>
                <a:gd name="T1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9" h="420">
                  <a:moveTo>
                    <a:pt x="209" y="0"/>
                  </a:moveTo>
                  <a:cubicBezTo>
                    <a:pt x="2509" y="0"/>
                    <a:pt x="2509" y="0"/>
                    <a:pt x="2509" y="0"/>
                  </a:cubicBezTo>
                  <a:cubicBezTo>
                    <a:pt x="2509" y="420"/>
                    <a:pt x="2509" y="420"/>
                    <a:pt x="2509" y="420"/>
                  </a:cubicBezTo>
                  <a:cubicBezTo>
                    <a:pt x="209" y="420"/>
                    <a:pt x="209" y="420"/>
                    <a:pt x="209" y="420"/>
                  </a:cubicBezTo>
                  <a:cubicBezTo>
                    <a:pt x="94" y="420"/>
                    <a:pt x="0" y="326"/>
                    <a:pt x="0" y="210"/>
                  </a:cubicBezTo>
                  <a:cubicBezTo>
                    <a:pt x="0" y="95"/>
                    <a:pt x="94" y="0"/>
                    <a:pt x="209" y="0"/>
                  </a:cubicBezTo>
                  <a:close/>
                </a:path>
              </a:pathLst>
            </a:custGeom>
            <a:solidFill>
              <a:srgbClr val="D18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92" name="Freeform 39"/>
            <p:cNvSpPr/>
            <p:nvPr/>
          </p:nvSpPr>
          <p:spPr bwMode="auto">
            <a:xfrm>
              <a:off x="1997155" y="2155158"/>
              <a:ext cx="985532" cy="128199"/>
            </a:xfrm>
            <a:custGeom>
              <a:avLst/>
              <a:gdLst>
                <a:gd name="T0" fmla="*/ 160 w 2460"/>
                <a:gd name="T1" fmla="*/ 0 h 322"/>
                <a:gd name="T2" fmla="*/ 2460 w 2460"/>
                <a:gd name="T3" fmla="*/ 0 h 322"/>
                <a:gd name="T4" fmla="*/ 2460 w 2460"/>
                <a:gd name="T5" fmla="*/ 322 h 322"/>
                <a:gd name="T6" fmla="*/ 160 w 2460"/>
                <a:gd name="T7" fmla="*/ 322 h 322"/>
                <a:gd name="T8" fmla="*/ 0 w 2460"/>
                <a:gd name="T9" fmla="*/ 161 h 322"/>
                <a:gd name="T10" fmla="*/ 160 w 2460"/>
                <a:gd name="T11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60" h="322">
                  <a:moveTo>
                    <a:pt x="160" y="0"/>
                  </a:moveTo>
                  <a:cubicBezTo>
                    <a:pt x="2460" y="0"/>
                    <a:pt x="2460" y="0"/>
                    <a:pt x="2460" y="0"/>
                  </a:cubicBezTo>
                  <a:cubicBezTo>
                    <a:pt x="2460" y="322"/>
                    <a:pt x="2460" y="322"/>
                    <a:pt x="2460" y="322"/>
                  </a:cubicBezTo>
                  <a:cubicBezTo>
                    <a:pt x="160" y="322"/>
                    <a:pt x="160" y="322"/>
                    <a:pt x="160" y="322"/>
                  </a:cubicBezTo>
                  <a:cubicBezTo>
                    <a:pt x="72" y="322"/>
                    <a:pt x="0" y="250"/>
                    <a:pt x="0" y="161"/>
                  </a:cubicBezTo>
                  <a:cubicBezTo>
                    <a:pt x="0" y="73"/>
                    <a:pt x="72" y="0"/>
                    <a:pt x="1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93" name="Freeform 40"/>
            <p:cNvSpPr/>
            <p:nvPr/>
          </p:nvSpPr>
          <p:spPr bwMode="auto">
            <a:xfrm>
              <a:off x="1978125" y="2219258"/>
              <a:ext cx="1004562" cy="1343088"/>
            </a:xfrm>
            <a:custGeom>
              <a:avLst/>
              <a:gdLst>
                <a:gd name="T0" fmla="*/ 0 w 2509"/>
                <a:gd name="T1" fmla="*/ 3145 h 3355"/>
                <a:gd name="T2" fmla="*/ 0 w 2509"/>
                <a:gd name="T3" fmla="*/ 0 h 3355"/>
                <a:gd name="T4" fmla="*/ 209 w 2509"/>
                <a:gd name="T5" fmla="*/ 210 h 3355"/>
                <a:gd name="T6" fmla="*/ 2509 w 2509"/>
                <a:gd name="T7" fmla="*/ 210 h 3355"/>
                <a:gd name="T8" fmla="*/ 2509 w 2509"/>
                <a:gd name="T9" fmla="*/ 3355 h 3355"/>
                <a:gd name="T10" fmla="*/ 209 w 2509"/>
                <a:gd name="T11" fmla="*/ 3355 h 3355"/>
                <a:gd name="T12" fmla="*/ 0 w 2509"/>
                <a:gd name="T13" fmla="*/ 3145 h 3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9" h="3355">
                  <a:moveTo>
                    <a:pt x="0" y="314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94" y="210"/>
                    <a:pt x="209" y="210"/>
                  </a:cubicBezTo>
                  <a:cubicBezTo>
                    <a:pt x="2509" y="210"/>
                    <a:pt x="2509" y="210"/>
                    <a:pt x="2509" y="210"/>
                  </a:cubicBezTo>
                  <a:cubicBezTo>
                    <a:pt x="2509" y="1364"/>
                    <a:pt x="2509" y="2201"/>
                    <a:pt x="2509" y="3355"/>
                  </a:cubicBezTo>
                  <a:cubicBezTo>
                    <a:pt x="209" y="3355"/>
                    <a:pt x="209" y="3355"/>
                    <a:pt x="209" y="3355"/>
                  </a:cubicBezTo>
                  <a:cubicBezTo>
                    <a:pt x="94" y="3355"/>
                    <a:pt x="0" y="3260"/>
                    <a:pt x="0" y="3145"/>
                  </a:cubicBezTo>
                  <a:close/>
                </a:path>
              </a:pathLst>
            </a:custGeom>
            <a:solidFill>
              <a:srgbClr val="FFA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94" name="Rectangle 41"/>
            <p:cNvSpPr>
              <a:spLocks noChangeArrowheads="1"/>
            </p:cNvSpPr>
            <p:nvPr/>
          </p:nvSpPr>
          <p:spPr bwMode="auto">
            <a:xfrm>
              <a:off x="2061254" y="2283358"/>
              <a:ext cx="40062" cy="1278989"/>
            </a:xfrm>
            <a:prstGeom prst="rect">
              <a:avLst/>
            </a:prstGeom>
            <a:solidFill>
              <a:srgbClr val="D18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95" name="Freeform 42"/>
            <p:cNvSpPr/>
            <p:nvPr/>
          </p:nvSpPr>
          <p:spPr bwMode="auto">
            <a:xfrm>
              <a:off x="2215494" y="2454624"/>
              <a:ext cx="648007" cy="395615"/>
            </a:xfrm>
            <a:custGeom>
              <a:avLst/>
              <a:gdLst>
                <a:gd name="T0" fmla="*/ 647 w 647"/>
                <a:gd name="T1" fmla="*/ 0 h 395"/>
                <a:gd name="T2" fmla="*/ 0 w 647"/>
                <a:gd name="T3" fmla="*/ 2 h 395"/>
                <a:gd name="T4" fmla="*/ 0 w 647"/>
                <a:gd name="T5" fmla="*/ 395 h 395"/>
                <a:gd name="T6" fmla="*/ 647 w 647"/>
                <a:gd name="T7" fmla="*/ 393 h 395"/>
                <a:gd name="T8" fmla="*/ 647 w 647"/>
                <a:gd name="T9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395">
                  <a:moveTo>
                    <a:pt x="647" y="0"/>
                  </a:moveTo>
                  <a:lnTo>
                    <a:pt x="0" y="2"/>
                  </a:lnTo>
                  <a:lnTo>
                    <a:pt x="0" y="395"/>
                  </a:lnTo>
                  <a:lnTo>
                    <a:pt x="647" y="393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rgbClr val="FDD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96" name="Freeform 43"/>
            <p:cNvSpPr/>
            <p:nvPr/>
          </p:nvSpPr>
          <p:spPr bwMode="auto">
            <a:xfrm>
              <a:off x="2215494" y="2912335"/>
              <a:ext cx="648007" cy="129201"/>
            </a:xfrm>
            <a:custGeom>
              <a:avLst/>
              <a:gdLst>
                <a:gd name="T0" fmla="*/ 647 w 647"/>
                <a:gd name="T1" fmla="*/ 0 h 129"/>
                <a:gd name="T2" fmla="*/ 0 w 647"/>
                <a:gd name="T3" fmla="*/ 2 h 129"/>
                <a:gd name="T4" fmla="*/ 0 w 647"/>
                <a:gd name="T5" fmla="*/ 129 h 129"/>
                <a:gd name="T6" fmla="*/ 647 w 647"/>
                <a:gd name="T7" fmla="*/ 127 h 129"/>
                <a:gd name="T8" fmla="*/ 647 w 647"/>
                <a:gd name="T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29">
                  <a:moveTo>
                    <a:pt x="647" y="0"/>
                  </a:moveTo>
                  <a:lnTo>
                    <a:pt x="0" y="2"/>
                  </a:lnTo>
                  <a:lnTo>
                    <a:pt x="0" y="129"/>
                  </a:lnTo>
                  <a:lnTo>
                    <a:pt x="647" y="127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rgbClr val="FDD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97" name="Freeform 44"/>
            <p:cNvSpPr/>
            <p:nvPr/>
          </p:nvSpPr>
          <p:spPr bwMode="auto">
            <a:xfrm>
              <a:off x="2215494" y="3296933"/>
              <a:ext cx="648007" cy="45070"/>
            </a:xfrm>
            <a:custGeom>
              <a:avLst/>
              <a:gdLst>
                <a:gd name="T0" fmla="*/ 647 w 647"/>
                <a:gd name="T1" fmla="*/ 0 h 45"/>
                <a:gd name="T2" fmla="*/ 0 w 647"/>
                <a:gd name="T3" fmla="*/ 1 h 45"/>
                <a:gd name="T4" fmla="*/ 0 w 647"/>
                <a:gd name="T5" fmla="*/ 45 h 45"/>
                <a:gd name="T6" fmla="*/ 647 w 647"/>
                <a:gd name="T7" fmla="*/ 43 h 45"/>
                <a:gd name="T8" fmla="*/ 647 w 647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45">
                  <a:moveTo>
                    <a:pt x="647" y="0"/>
                  </a:moveTo>
                  <a:lnTo>
                    <a:pt x="0" y="1"/>
                  </a:lnTo>
                  <a:lnTo>
                    <a:pt x="0" y="45"/>
                  </a:lnTo>
                  <a:lnTo>
                    <a:pt x="647" y="43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rgbClr val="FDD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98" name="Freeform 45"/>
            <p:cNvSpPr/>
            <p:nvPr/>
          </p:nvSpPr>
          <p:spPr bwMode="auto">
            <a:xfrm>
              <a:off x="1688675" y="2279351"/>
              <a:ext cx="329512" cy="237369"/>
            </a:xfrm>
            <a:custGeom>
              <a:avLst/>
              <a:gdLst>
                <a:gd name="T0" fmla="*/ 823 w 823"/>
                <a:gd name="T1" fmla="*/ 180 h 592"/>
                <a:gd name="T2" fmla="*/ 427 w 823"/>
                <a:gd name="T3" fmla="*/ 20 h 592"/>
                <a:gd name="T4" fmla="*/ 0 w 823"/>
                <a:gd name="T5" fmla="*/ 241 h 592"/>
                <a:gd name="T6" fmla="*/ 23 w 823"/>
                <a:gd name="T7" fmla="*/ 592 h 592"/>
                <a:gd name="T8" fmla="*/ 807 w 823"/>
                <a:gd name="T9" fmla="*/ 320 h 592"/>
                <a:gd name="T10" fmla="*/ 823 w 823"/>
                <a:gd name="T11" fmla="*/ 18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3" h="592">
                  <a:moveTo>
                    <a:pt x="823" y="180"/>
                  </a:moveTo>
                  <a:cubicBezTo>
                    <a:pt x="823" y="180"/>
                    <a:pt x="617" y="40"/>
                    <a:pt x="427" y="20"/>
                  </a:cubicBezTo>
                  <a:cubicBezTo>
                    <a:pt x="237" y="0"/>
                    <a:pt x="0" y="241"/>
                    <a:pt x="0" y="241"/>
                  </a:cubicBezTo>
                  <a:cubicBezTo>
                    <a:pt x="23" y="592"/>
                    <a:pt x="23" y="592"/>
                    <a:pt x="23" y="592"/>
                  </a:cubicBezTo>
                  <a:cubicBezTo>
                    <a:pt x="23" y="592"/>
                    <a:pt x="224" y="56"/>
                    <a:pt x="807" y="320"/>
                  </a:cubicBezTo>
                  <a:lnTo>
                    <a:pt x="823" y="180"/>
                  </a:lnTo>
                  <a:close/>
                </a:path>
              </a:pathLst>
            </a:custGeom>
            <a:solidFill>
              <a:srgbClr val="A5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99" name="Freeform 46"/>
            <p:cNvSpPr/>
            <p:nvPr/>
          </p:nvSpPr>
          <p:spPr bwMode="auto">
            <a:xfrm>
              <a:off x="1723730" y="2320415"/>
              <a:ext cx="318495" cy="483752"/>
            </a:xfrm>
            <a:custGeom>
              <a:avLst/>
              <a:gdLst>
                <a:gd name="T0" fmla="*/ 763 w 795"/>
                <a:gd name="T1" fmla="*/ 112 h 1210"/>
                <a:gd name="T2" fmla="*/ 119 w 795"/>
                <a:gd name="T3" fmla="*/ 403 h 1210"/>
                <a:gd name="T4" fmla="*/ 31 w 795"/>
                <a:gd name="T5" fmla="*/ 796 h 1210"/>
                <a:gd name="T6" fmla="*/ 206 w 795"/>
                <a:gd name="T7" fmla="*/ 991 h 1210"/>
                <a:gd name="T8" fmla="*/ 795 w 795"/>
                <a:gd name="T9" fmla="*/ 254 h 1210"/>
                <a:gd name="T10" fmla="*/ 763 w 795"/>
                <a:gd name="T11" fmla="*/ 112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210">
                  <a:moveTo>
                    <a:pt x="763" y="112"/>
                  </a:moveTo>
                  <a:cubicBezTo>
                    <a:pt x="763" y="112"/>
                    <a:pt x="356" y="0"/>
                    <a:pt x="119" y="403"/>
                  </a:cubicBezTo>
                  <a:cubicBezTo>
                    <a:pt x="0" y="605"/>
                    <a:pt x="31" y="796"/>
                    <a:pt x="31" y="796"/>
                  </a:cubicBezTo>
                  <a:cubicBezTo>
                    <a:pt x="31" y="796"/>
                    <a:pt x="195" y="772"/>
                    <a:pt x="206" y="991"/>
                  </a:cubicBezTo>
                  <a:cubicBezTo>
                    <a:pt x="217" y="1210"/>
                    <a:pt x="285" y="213"/>
                    <a:pt x="795" y="254"/>
                  </a:cubicBezTo>
                  <a:lnTo>
                    <a:pt x="763" y="112"/>
                  </a:lnTo>
                  <a:close/>
                </a:path>
              </a:pathLst>
            </a:custGeom>
            <a:solidFill>
              <a:srgbClr val="A5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  <p:sp>
          <p:nvSpPr>
            <p:cNvPr id="100" name="Freeform 47"/>
            <p:cNvSpPr/>
            <p:nvPr/>
          </p:nvSpPr>
          <p:spPr bwMode="auto">
            <a:xfrm>
              <a:off x="1946075" y="2310400"/>
              <a:ext cx="1136767" cy="196305"/>
            </a:xfrm>
            <a:custGeom>
              <a:avLst/>
              <a:gdLst>
                <a:gd name="T0" fmla="*/ 2588 w 2837"/>
                <a:gd name="T1" fmla="*/ 67 h 492"/>
                <a:gd name="T2" fmla="*/ 1468 w 2837"/>
                <a:gd name="T3" fmla="*/ 214 h 492"/>
                <a:gd name="T4" fmla="*/ 79 w 2837"/>
                <a:gd name="T5" fmla="*/ 17 h 492"/>
                <a:gd name="T6" fmla="*/ 9 w 2837"/>
                <a:gd name="T7" fmla="*/ 153 h 492"/>
                <a:gd name="T8" fmla="*/ 79 w 2837"/>
                <a:gd name="T9" fmla="*/ 305 h 492"/>
                <a:gd name="T10" fmla="*/ 1381 w 2837"/>
                <a:gd name="T11" fmla="*/ 487 h 492"/>
                <a:gd name="T12" fmla="*/ 2588 w 2837"/>
                <a:gd name="T13" fmla="*/ 345 h 492"/>
                <a:gd name="T14" fmla="*/ 2588 w 2837"/>
                <a:gd name="T15" fmla="*/ 17 h 492"/>
                <a:gd name="T16" fmla="*/ 2588 w 2837"/>
                <a:gd name="T17" fmla="*/ 67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7" h="492">
                  <a:moveTo>
                    <a:pt x="2588" y="67"/>
                  </a:moveTo>
                  <a:cubicBezTo>
                    <a:pt x="2588" y="67"/>
                    <a:pt x="2396" y="233"/>
                    <a:pt x="1468" y="214"/>
                  </a:cubicBezTo>
                  <a:cubicBezTo>
                    <a:pt x="808" y="200"/>
                    <a:pt x="320" y="174"/>
                    <a:pt x="79" y="17"/>
                  </a:cubicBezTo>
                  <a:cubicBezTo>
                    <a:pt x="79" y="17"/>
                    <a:pt x="0" y="0"/>
                    <a:pt x="9" y="153"/>
                  </a:cubicBezTo>
                  <a:cubicBezTo>
                    <a:pt x="15" y="254"/>
                    <a:pt x="79" y="305"/>
                    <a:pt x="79" y="305"/>
                  </a:cubicBezTo>
                  <a:cubicBezTo>
                    <a:pt x="79" y="305"/>
                    <a:pt x="376" y="483"/>
                    <a:pt x="1381" y="487"/>
                  </a:cubicBezTo>
                  <a:cubicBezTo>
                    <a:pt x="2550" y="492"/>
                    <a:pt x="2588" y="345"/>
                    <a:pt x="2588" y="345"/>
                  </a:cubicBezTo>
                  <a:cubicBezTo>
                    <a:pt x="2588" y="345"/>
                    <a:pt x="2837" y="214"/>
                    <a:pt x="2588" y="17"/>
                  </a:cubicBezTo>
                  <a:lnTo>
                    <a:pt x="2588" y="67"/>
                  </a:lnTo>
                  <a:close/>
                </a:path>
              </a:pathLst>
            </a:custGeom>
            <a:solidFill>
              <a:srgbClr val="E2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500"/>
            </a:p>
          </p:txBody>
        </p:sp>
      </p:grpSp>
      <p:cxnSp>
        <p:nvCxnSpPr>
          <p:cNvPr id="33" name="连接符: 肘形 35"/>
          <p:cNvCxnSpPr/>
          <p:nvPr/>
        </p:nvCxnSpPr>
        <p:spPr>
          <a:xfrm rot="10800000" flipV="1">
            <a:off x="7011829" y="3542824"/>
            <a:ext cx="1002983" cy="978218"/>
          </a:xfrm>
          <a:prstGeom prst="bentConnector3">
            <a:avLst>
              <a:gd name="adj1" fmla="val -5303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05353" y="1000720"/>
            <a:ext cx="4813682" cy="518518"/>
            <a:chOff x="3413862" y="146843"/>
            <a:chExt cx="6418243" cy="691357"/>
          </a:xfrm>
        </p:grpSpPr>
        <p:sp>
          <p:nvSpPr>
            <p:cNvPr id="35" name="graduation-hat_2228"/>
            <p:cNvSpPr>
              <a:spLocks noChangeAspect="1"/>
            </p:cNvSpPr>
            <p:nvPr/>
          </p:nvSpPr>
          <p:spPr bwMode="auto">
            <a:xfrm>
              <a:off x="3413862" y="146843"/>
              <a:ext cx="921597" cy="691357"/>
            </a:xfrm>
            <a:custGeom>
              <a:avLst/>
              <a:gdLst>
                <a:gd name="connsiteX0" fmla="*/ 106136 w 592324"/>
                <a:gd name="connsiteY0" fmla="*/ 193859 h 444346"/>
                <a:gd name="connsiteX1" fmla="*/ 294818 w 592324"/>
                <a:gd name="connsiteY1" fmla="*/ 307482 h 444346"/>
                <a:gd name="connsiteX2" fmla="*/ 488669 w 592324"/>
                <a:gd name="connsiteY2" fmla="*/ 193859 h 444346"/>
                <a:gd name="connsiteX3" fmla="*/ 504178 w 592324"/>
                <a:gd name="connsiteY3" fmla="*/ 284241 h 444346"/>
                <a:gd name="connsiteX4" fmla="*/ 506762 w 592324"/>
                <a:gd name="connsiteY4" fmla="*/ 302317 h 444346"/>
                <a:gd name="connsiteX5" fmla="*/ 289649 w 592324"/>
                <a:gd name="connsiteY5" fmla="*/ 444346 h 444346"/>
                <a:gd name="connsiteX6" fmla="*/ 88043 w 592324"/>
                <a:gd name="connsiteY6" fmla="*/ 302317 h 444346"/>
                <a:gd name="connsiteX7" fmla="*/ 90628 w 592324"/>
                <a:gd name="connsiteY7" fmla="*/ 289406 h 444346"/>
                <a:gd name="connsiteX8" fmla="*/ 90628 w 592324"/>
                <a:gd name="connsiteY8" fmla="*/ 291988 h 444346"/>
                <a:gd name="connsiteX9" fmla="*/ 289696 w 592324"/>
                <a:gd name="connsiteY9" fmla="*/ 77524 h 444346"/>
                <a:gd name="connsiteX10" fmla="*/ 274176 w 592324"/>
                <a:gd name="connsiteY10" fmla="*/ 87861 h 444346"/>
                <a:gd name="connsiteX11" fmla="*/ 54318 w 592324"/>
                <a:gd name="connsiteY11" fmla="*/ 87861 h 444346"/>
                <a:gd name="connsiteX12" fmla="*/ 25866 w 592324"/>
                <a:gd name="connsiteY12" fmla="*/ 100781 h 444346"/>
                <a:gd name="connsiteX13" fmla="*/ 276763 w 592324"/>
                <a:gd name="connsiteY13" fmla="*/ 100781 h 444346"/>
                <a:gd name="connsiteX14" fmla="*/ 289696 w 592324"/>
                <a:gd name="connsiteY14" fmla="*/ 105949 h 444346"/>
                <a:gd name="connsiteX15" fmla="*/ 310388 w 592324"/>
                <a:gd name="connsiteY15" fmla="*/ 93029 h 444346"/>
                <a:gd name="connsiteX16" fmla="*/ 289696 w 592324"/>
                <a:gd name="connsiteY16" fmla="*/ 77524 h 444346"/>
                <a:gd name="connsiteX17" fmla="*/ 297456 w 592324"/>
                <a:gd name="connsiteY17" fmla="*/ 0 h 444346"/>
                <a:gd name="connsiteX18" fmla="*/ 592324 w 592324"/>
                <a:gd name="connsiteY18" fmla="*/ 93029 h 444346"/>
                <a:gd name="connsiteX19" fmla="*/ 297456 w 592324"/>
                <a:gd name="connsiteY19" fmla="*/ 273918 h 444346"/>
                <a:gd name="connsiteX20" fmla="*/ 28452 w 592324"/>
                <a:gd name="connsiteY20" fmla="*/ 108534 h 444346"/>
                <a:gd name="connsiteX21" fmla="*/ 33626 w 592324"/>
                <a:gd name="connsiteY21" fmla="*/ 310096 h 444346"/>
                <a:gd name="connsiteX22" fmla="*/ 18106 w 592324"/>
                <a:gd name="connsiteY22" fmla="*/ 369531 h 444346"/>
                <a:gd name="connsiteX23" fmla="*/ 0 w 592324"/>
                <a:gd name="connsiteY23" fmla="*/ 310096 h 444346"/>
                <a:gd name="connsiteX24" fmla="*/ 18106 w 592324"/>
                <a:gd name="connsiteY24" fmla="*/ 95613 h 444346"/>
                <a:gd name="connsiteX25" fmla="*/ 23279 w 592324"/>
                <a:gd name="connsiteY25" fmla="*/ 87861 h 444346"/>
                <a:gd name="connsiteX26" fmla="*/ 33626 w 592324"/>
                <a:gd name="connsiteY26" fmla="*/ 85276 h 44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2324" h="444346">
                  <a:moveTo>
                    <a:pt x="106136" y="193859"/>
                  </a:moveTo>
                  <a:lnTo>
                    <a:pt x="294818" y="307482"/>
                  </a:lnTo>
                  <a:lnTo>
                    <a:pt x="488669" y="193859"/>
                  </a:lnTo>
                  <a:lnTo>
                    <a:pt x="504178" y="284241"/>
                  </a:lnTo>
                  <a:cubicBezTo>
                    <a:pt x="504178" y="294570"/>
                    <a:pt x="506762" y="297153"/>
                    <a:pt x="506762" y="302317"/>
                  </a:cubicBezTo>
                  <a:cubicBezTo>
                    <a:pt x="506762" y="335888"/>
                    <a:pt x="336173" y="444346"/>
                    <a:pt x="289649" y="444346"/>
                  </a:cubicBezTo>
                  <a:cubicBezTo>
                    <a:pt x="240540" y="444346"/>
                    <a:pt x="88043" y="335888"/>
                    <a:pt x="88043" y="302317"/>
                  </a:cubicBezTo>
                  <a:cubicBezTo>
                    <a:pt x="88043" y="297153"/>
                    <a:pt x="90628" y="294570"/>
                    <a:pt x="90628" y="289406"/>
                  </a:cubicBezTo>
                  <a:cubicBezTo>
                    <a:pt x="90628" y="291988"/>
                    <a:pt x="90628" y="291988"/>
                    <a:pt x="90628" y="291988"/>
                  </a:cubicBezTo>
                  <a:close/>
                  <a:moveTo>
                    <a:pt x="289696" y="77524"/>
                  </a:moveTo>
                  <a:cubicBezTo>
                    <a:pt x="281936" y="77524"/>
                    <a:pt x="276763" y="82692"/>
                    <a:pt x="274176" y="87861"/>
                  </a:cubicBezTo>
                  <a:lnTo>
                    <a:pt x="54318" y="87861"/>
                  </a:lnTo>
                  <a:lnTo>
                    <a:pt x="25866" y="100781"/>
                  </a:lnTo>
                  <a:lnTo>
                    <a:pt x="276763" y="100781"/>
                  </a:lnTo>
                  <a:cubicBezTo>
                    <a:pt x="279350" y="103365"/>
                    <a:pt x="284523" y="105949"/>
                    <a:pt x="289696" y="105949"/>
                  </a:cubicBezTo>
                  <a:cubicBezTo>
                    <a:pt x="300042" y="105949"/>
                    <a:pt x="310388" y="100781"/>
                    <a:pt x="310388" y="93029"/>
                  </a:cubicBezTo>
                  <a:cubicBezTo>
                    <a:pt x="310388" y="85276"/>
                    <a:pt x="300042" y="77524"/>
                    <a:pt x="289696" y="77524"/>
                  </a:cubicBezTo>
                  <a:close/>
                  <a:moveTo>
                    <a:pt x="297456" y="0"/>
                  </a:moveTo>
                  <a:lnTo>
                    <a:pt x="592324" y="93029"/>
                  </a:lnTo>
                  <a:lnTo>
                    <a:pt x="297456" y="273918"/>
                  </a:lnTo>
                  <a:lnTo>
                    <a:pt x="28452" y="108534"/>
                  </a:lnTo>
                  <a:lnTo>
                    <a:pt x="33626" y="310096"/>
                  </a:lnTo>
                  <a:lnTo>
                    <a:pt x="18106" y="369531"/>
                  </a:lnTo>
                  <a:lnTo>
                    <a:pt x="0" y="310096"/>
                  </a:lnTo>
                  <a:cubicBezTo>
                    <a:pt x="0" y="310096"/>
                    <a:pt x="15520" y="113702"/>
                    <a:pt x="18106" y="95613"/>
                  </a:cubicBezTo>
                  <a:cubicBezTo>
                    <a:pt x="18106" y="93029"/>
                    <a:pt x="20693" y="90445"/>
                    <a:pt x="23279" y="87861"/>
                  </a:cubicBezTo>
                  <a:cubicBezTo>
                    <a:pt x="25866" y="85276"/>
                    <a:pt x="31039" y="85276"/>
                    <a:pt x="33626" y="85276"/>
                  </a:cubicBezTo>
                  <a:close/>
                </a:path>
              </a:pathLst>
            </a:custGeom>
            <a:gradFill>
              <a:gsLst>
                <a:gs pos="0">
                  <a:srgbClr val="C1549A"/>
                </a:gs>
                <a:gs pos="100000">
                  <a:srgbClr val="0063AB"/>
                </a:gs>
              </a:gsLst>
              <a:lin ang="5400000" scaled="1"/>
            </a:gradFill>
            <a:ln>
              <a:noFill/>
            </a:ln>
          </p:spPr>
        </p:sp>
        <p:sp>
          <p:nvSpPr>
            <p:cNvPr id="37" name="文本框 36"/>
            <p:cNvSpPr txBox="1"/>
            <p:nvPr/>
          </p:nvSpPr>
          <p:spPr>
            <a:xfrm>
              <a:off x="4503281" y="177355"/>
              <a:ext cx="5328824" cy="613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>
                  <a:solidFill>
                    <a:srgbClr val="FF0000"/>
                  </a:solidFill>
                </a:rPr>
                <a:t>自我反思定位</a:t>
              </a:r>
              <a:endParaRPr lang="zh-CN" altLang="en-US" sz="2400">
                <a:solidFill>
                  <a:srgbClr val="FF0000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5353" y="967700"/>
            <a:ext cx="4813682" cy="518518"/>
            <a:chOff x="3413862" y="146843"/>
            <a:chExt cx="6418243" cy="691357"/>
          </a:xfrm>
        </p:grpSpPr>
        <p:sp>
          <p:nvSpPr>
            <p:cNvPr id="3" name="graduation-hat_2228"/>
            <p:cNvSpPr>
              <a:spLocks noChangeAspect="1"/>
            </p:cNvSpPr>
            <p:nvPr/>
          </p:nvSpPr>
          <p:spPr bwMode="auto">
            <a:xfrm>
              <a:off x="3413862" y="146843"/>
              <a:ext cx="921597" cy="691357"/>
            </a:xfrm>
            <a:custGeom>
              <a:avLst/>
              <a:gdLst>
                <a:gd name="connsiteX0" fmla="*/ 106136 w 592324"/>
                <a:gd name="connsiteY0" fmla="*/ 193859 h 444346"/>
                <a:gd name="connsiteX1" fmla="*/ 294818 w 592324"/>
                <a:gd name="connsiteY1" fmla="*/ 307482 h 444346"/>
                <a:gd name="connsiteX2" fmla="*/ 488669 w 592324"/>
                <a:gd name="connsiteY2" fmla="*/ 193859 h 444346"/>
                <a:gd name="connsiteX3" fmla="*/ 504178 w 592324"/>
                <a:gd name="connsiteY3" fmla="*/ 284241 h 444346"/>
                <a:gd name="connsiteX4" fmla="*/ 506762 w 592324"/>
                <a:gd name="connsiteY4" fmla="*/ 302317 h 444346"/>
                <a:gd name="connsiteX5" fmla="*/ 289649 w 592324"/>
                <a:gd name="connsiteY5" fmla="*/ 444346 h 444346"/>
                <a:gd name="connsiteX6" fmla="*/ 88043 w 592324"/>
                <a:gd name="connsiteY6" fmla="*/ 302317 h 444346"/>
                <a:gd name="connsiteX7" fmla="*/ 90628 w 592324"/>
                <a:gd name="connsiteY7" fmla="*/ 289406 h 444346"/>
                <a:gd name="connsiteX8" fmla="*/ 90628 w 592324"/>
                <a:gd name="connsiteY8" fmla="*/ 291988 h 444346"/>
                <a:gd name="connsiteX9" fmla="*/ 289696 w 592324"/>
                <a:gd name="connsiteY9" fmla="*/ 77524 h 444346"/>
                <a:gd name="connsiteX10" fmla="*/ 274176 w 592324"/>
                <a:gd name="connsiteY10" fmla="*/ 87861 h 444346"/>
                <a:gd name="connsiteX11" fmla="*/ 54318 w 592324"/>
                <a:gd name="connsiteY11" fmla="*/ 87861 h 444346"/>
                <a:gd name="connsiteX12" fmla="*/ 25866 w 592324"/>
                <a:gd name="connsiteY12" fmla="*/ 100781 h 444346"/>
                <a:gd name="connsiteX13" fmla="*/ 276763 w 592324"/>
                <a:gd name="connsiteY13" fmla="*/ 100781 h 444346"/>
                <a:gd name="connsiteX14" fmla="*/ 289696 w 592324"/>
                <a:gd name="connsiteY14" fmla="*/ 105949 h 444346"/>
                <a:gd name="connsiteX15" fmla="*/ 310388 w 592324"/>
                <a:gd name="connsiteY15" fmla="*/ 93029 h 444346"/>
                <a:gd name="connsiteX16" fmla="*/ 289696 w 592324"/>
                <a:gd name="connsiteY16" fmla="*/ 77524 h 444346"/>
                <a:gd name="connsiteX17" fmla="*/ 297456 w 592324"/>
                <a:gd name="connsiteY17" fmla="*/ 0 h 444346"/>
                <a:gd name="connsiteX18" fmla="*/ 592324 w 592324"/>
                <a:gd name="connsiteY18" fmla="*/ 93029 h 444346"/>
                <a:gd name="connsiteX19" fmla="*/ 297456 w 592324"/>
                <a:gd name="connsiteY19" fmla="*/ 273918 h 444346"/>
                <a:gd name="connsiteX20" fmla="*/ 28452 w 592324"/>
                <a:gd name="connsiteY20" fmla="*/ 108534 h 444346"/>
                <a:gd name="connsiteX21" fmla="*/ 33626 w 592324"/>
                <a:gd name="connsiteY21" fmla="*/ 310096 h 444346"/>
                <a:gd name="connsiteX22" fmla="*/ 18106 w 592324"/>
                <a:gd name="connsiteY22" fmla="*/ 369531 h 444346"/>
                <a:gd name="connsiteX23" fmla="*/ 0 w 592324"/>
                <a:gd name="connsiteY23" fmla="*/ 310096 h 444346"/>
                <a:gd name="connsiteX24" fmla="*/ 18106 w 592324"/>
                <a:gd name="connsiteY24" fmla="*/ 95613 h 444346"/>
                <a:gd name="connsiteX25" fmla="*/ 23279 w 592324"/>
                <a:gd name="connsiteY25" fmla="*/ 87861 h 444346"/>
                <a:gd name="connsiteX26" fmla="*/ 33626 w 592324"/>
                <a:gd name="connsiteY26" fmla="*/ 85276 h 44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2324" h="444346">
                  <a:moveTo>
                    <a:pt x="106136" y="193859"/>
                  </a:moveTo>
                  <a:lnTo>
                    <a:pt x="294818" y="307482"/>
                  </a:lnTo>
                  <a:lnTo>
                    <a:pt x="488669" y="193859"/>
                  </a:lnTo>
                  <a:lnTo>
                    <a:pt x="504178" y="284241"/>
                  </a:lnTo>
                  <a:cubicBezTo>
                    <a:pt x="504178" y="294570"/>
                    <a:pt x="506762" y="297153"/>
                    <a:pt x="506762" y="302317"/>
                  </a:cubicBezTo>
                  <a:cubicBezTo>
                    <a:pt x="506762" y="335888"/>
                    <a:pt x="336173" y="444346"/>
                    <a:pt x="289649" y="444346"/>
                  </a:cubicBezTo>
                  <a:cubicBezTo>
                    <a:pt x="240540" y="444346"/>
                    <a:pt x="88043" y="335888"/>
                    <a:pt x="88043" y="302317"/>
                  </a:cubicBezTo>
                  <a:cubicBezTo>
                    <a:pt x="88043" y="297153"/>
                    <a:pt x="90628" y="294570"/>
                    <a:pt x="90628" y="289406"/>
                  </a:cubicBezTo>
                  <a:cubicBezTo>
                    <a:pt x="90628" y="291988"/>
                    <a:pt x="90628" y="291988"/>
                    <a:pt x="90628" y="291988"/>
                  </a:cubicBezTo>
                  <a:close/>
                  <a:moveTo>
                    <a:pt x="289696" y="77524"/>
                  </a:moveTo>
                  <a:cubicBezTo>
                    <a:pt x="281936" y="77524"/>
                    <a:pt x="276763" y="82692"/>
                    <a:pt x="274176" y="87861"/>
                  </a:cubicBezTo>
                  <a:lnTo>
                    <a:pt x="54318" y="87861"/>
                  </a:lnTo>
                  <a:lnTo>
                    <a:pt x="25866" y="100781"/>
                  </a:lnTo>
                  <a:lnTo>
                    <a:pt x="276763" y="100781"/>
                  </a:lnTo>
                  <a:cubicBezTo>
                    <a:pt x="279350" y="103365"/>
                    <a:pt x="284523" y="105949"/>
                    <a:pt x="289696" y="105949"/>
                  </a:cubicBezTo>
                  <a:cubicBezTo>
                    <a:pt x="300042" y="105949"/>
                    <a:pt x="310388" y="100781"/>
                    <a:pt x="310388" y="93029"/>
                  </a:cubicBezTo>
                  <a:cubicBezTo>
                    <a:pt x="310388" y="85276"/>
                    <a:pt x="300042" y="77524"/>
                    <a:pt x="289696" y="77524"/>
                  </a:cubicBezTo>
                  <a:close/>
                  <a:moveTo>
                    <a:pt x="297456" y="0"/>
                  </a:moveTo>
                  <a:lnTo>
                    <a:pt x="592324" y="93029"/>
                  </a:lnTo>
                  <a:lnTo>
                    <a:pt x="297456" y="273918"/>
                  </a:lnTo>
                  <a:lnTo>
                    <a:pt x="28452" y="108534"/>
                  </a:lnTo>
                  <a:lnTo>
                    <a:pt x="33626" y="310096"/>
                  </a:lnTo>
                  <a:lnTo>
                    <a:pt x="18106" y="369531"/>
                  </a:lnTo>
                  <a:lnTo>
                    <a:pt x="0" y="310096"/>
                  </a:lnTo>
                  <a:cubicBezTo>
                    <a:pt x="0" y="310096"/>
                    <a:pt x="15520" y="113702"/>
                    <a:pt x="18106" y="95613"/>
                  </a:cubicBezTo>
                  <a:cubicBezTo>
                    <a:pt x="18106" y="93029"/>
                    <a:pt x="20693" y="90445"/>
                    <a:pt x="23279" y="87861"/>
                  </a:cubicBezTo>
                  <a:cubicBezTo>
                    <a:pt x="25866" y="85276"/>
                    <a:pt x="31039" y="85276"/>
                    <a:pt x="33626" y="85276"/>
                  </a:cubicBezTo>
                  <a:close/>
                </a:path>
              </a:pathLst>
            </a:custGeom>
            <a:gradFill>
              <a:gsLst>
                <a:gs pos="0">
                  <a:srgbClr val="C1549A"/>
                </a:gs>
                <a:gs pos="100000">
                  <a:srgbClr val="0063AB"/>
                </a:gs>
              </a:gsLst>
              <a:lin ang="5400000" scaled="1"/>
            </a:gradFill>
            <a:ln>
              <a:noFill/>
            </a:ln>
          </p:spPr>
        </p:sp>
        <p:sp>
          <p:nvSpPr>
            <p:cNvPr id="4" name="文本框 3"/>
            <p:cNvSpPr txBox="1"/>
            <p:nvPr/>
          </p:nvSpPr>
          <p:spPr>
            <a:xfrm>
              <a:off x="4503281" y="177355"/>
              <a:ext cx="5328824" cy="613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FF0000"/>
                  </a:solidFill>
                </a:rPr>
                <a:t>自我反思定位</a:t>
              </a:r>
              <a:endParaRPr lang="zh-CN" altLang="en-US" sz="2400">
                <a:solidFill>
                  <a:srgbClr val="FF0000"/>
                </a:solidFill>
              </a:endParaRPr>
            </a:p>
          </p:txBody>
        </p:sp>
      </p:grp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253490" y="1796415"/>
            <a:ext cx="2107565" cy="737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342900" indent="-342900" eaLnBrk="1" hangingPunct="1">
              <a:spcBef>
                <a:spcPct val="50000"/>
              </a:spcBef>
              <a:buFont typeface="+mj-lt"/>
              <a:buAutoNum type="arabicPeriod"/>
            </a:pPr>
            <a:r>
              <a:rPr lang="zh-CN" altLang="en-US" sz="21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你想考什么批次的大学？</a:t>
            </a:r>
            <a:endParaRPr lang="zh-CN" altLang="en-US" sz="21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" name="chess-pawn_75452"/>
          <p:cNvSpPr>
            <a:spLocks noChangeAspect="1"/>
          </p:cNvSpPr>
          <p:nvPr/>
        </p:nvSpPr>
        <p:spPr bwMode="auto">
          <a:xfrm>
            <a:off x="701325" y="1804308"/>
            <a:ext cx="421178" cy="649751"/>
          </a:xfrm>
          <a:custGeom>
            <a:avLst/>
            <a:gdLst>
              <a:gd name="connsiteX0" fmla="*/ 37566 w 394108"/>
              <a:gd name="connsiteY0" fmla="*/ 547164 h 607991"/>
              <a:gd name="connsiteX1" fmla="*/ 356542 w 394108"/>
              <a:gd name="connsiteY1" fmla="*/ 547164 h 607991"/>
              <a:gd name="connsiteX2" fmla="*/ 394108 w 394108"/>
              <a:gd name="connsiteY2" fmla="*/ 584692 h 607991"/>
              <a:gd name="connsiteX3" fmla="*/ 394108 w 394108"/>
              <a:gd name="connsiteY3" fmla="*/ 600161 h 607991"/>
              <a:gd name="connsiteX4" fmla="*/ 386174 w 394108"/>
              <a:gd name="connsiteY4" fmla="*/ 607991 h 607991"/>
              <a:gd name="connsiteX5" fmla="*/ 7838 w 394108"/>
              <a:gd name="connsiteY5" fmla="*/ 607991 h 607991"/>
              <a:gd name="connsiteX6" fmla="*/ 0 w 394108"/>
              <a:gd name="connsiteY6" fmla="*/ 600161 h 607991"/>
              <a:gd name="connsiteX7" fmla="*/ 0 w 394108"/>
              <a:gd name="connsiteY7" fmla="*/ 584692 h 607991"/>
              <a:gd name="connsiteX8" fmla="*/ 37566 w 394108"/>
              <a:gd name="connsiteY8" fmla="*/ 547164 h 607991"/>
              <a:gd name="connsiteX9" fmla="*/ 125974 w 394108"/>
              <a:gd name="connsiteY9" fmla="*/ 214307 h 607991"/>
              <a:gd name="connsiteX10" fmla="*/ 268038 w 394108"/>
              <a:gd name="connsiteY10" fmla="*/ 214307 h 607991"/>
              <a:gd name="connsiteX11" fmla="*/ 349299 w 394108"/>
              <a:gd name="connsiteY11" fmla="*/ 517597 h 607991"/>
              <a:gd name="connsiteX12" fmla="*/ 44809 w 394108"/>
              <a:gd name="connsiteY12" fmla="*/ 517597 h 607991"/>
              <a:gd name="connsiteX13" fmla="*/ 197006 w 394108"/>
              <a:gd name="connsiteY13" fmla="*/ 0 h 607991"/>
              <a:gd name="connsiteX14" fmla="*/ 249010 w 394108"/>
              <a:gd name="connsiteY14" fmla="*/ 51927 h 607991"/>
              <a:gd name="connsiteX15" fmla="*/ 248437 w 394108"/>
              <a:gd name="connsiteY15" fmla="*/ 58322 h 607991"/>
              <a:gd name="connsiteX16" fmla="*/ 294036 w 394108"/>
              <a:gd name="connsiteY16" fmla="*/ 58322 h 607991"/>
              <a:gd name="connsiteX17" fmla="*/ 303022 w 394108"/>
              <a:gd name="connsiteY17" fmla="*/ 62426 h 607991"/>
              <a:gd name="connsiteX18" fmla="*/ 305411 w 394108"/>
              <a:gd name="connsiteY18" fmla="*/ 71972 h 607991"/>
              <a:gd name="connsiteX19" fmla="*/ 260099 w 394108"/>
              <a:gd name="connsiteY19" fmla="*/ 141843 h 607991"/>
              <a:gd name="connsiteX20" fmla="*/ 307132 w 394108"/>
              <a:gd name="connsiteY20" fmla="*/ 141843 h 607991"/>
              <a:gd name="connsiteX21" fmla="*/ 327494 w 394108"/>
              <a:gd name="connsiteY21" fmla="*/ 162175 h 607991"/>
              <a:gd name="connsiteX22" fmla="*/ 307132 w 394108"/>
              <a:gd name="connsiteY22" fmla="*/ 182411 h 607991"/>
              <a:gd name="connsiteX23" fmla="*/ 86880 w 394108"/>
              <a:gd name="connsiteY23" fmla="*/ 182411 h 607991"/>
              <a:gd name="connsiteX24" fmla="*/ 66614 w 394108"/>
              <a:gd name="connsiteY24" fmla="*/ 162175 h 607991"/>
              <a:gd name="connsiteX25" fmla="*/ 86880 w 394108"/>
              <a:gd name="connsiteY25" fmla="*/ 141843 h 607991"/>
              <a:gd name="connsiteX26" fmla="*/ 134009 w 394108"/>
              <a:gd name="connsiteY26" fmla="*/ 141843 h 607991"/>
              <a:gd name="connsiteX27" fmla="*/ 88601 w 394108"/>
              <a:gd name="connsiteY27" fmla="*/ 71972 h 607991"/>
              <a:gd name="connsiteX28" fmla="*/ 91086 w 394108"/>
              <a:gd name="connsiteY28" fmla="*/ 62426 h 607991"/>
              <a:gd name="connsiteX29" fmla="*/ 99977 w 394108"/>
              <a:gd name="connsiteY29" fmla="*/ 58322 h 607991"/>
              <a:gd name="connsiteX30" fmla="*/ 145671 w 394108"/>
              <a:gd name="connsiteY30" fmla="*/ 58322 h 607991"/>
              <a:gd name="connsiteX31" fmla="*/ 145002 w 394108"/>
              <a:gd name="connsiteY31" fmla="*/ 51927 h 607991"/>
              <a:gd name="connsiteX32" fmla="*/ 197006 w 394108"/>
              <a:gd name="connsiteY32" fmla="*/ 0 h 607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94108" h="607991">
                <a:moveTo>
                  <a:pt x="37566" y="547164"/>
                </a:moveTo>
                <a:lnTo>
                  <a:pt x="356542" y="547164"/>
                </a:lnTo>
                <a:cubicBezTo>
                  <a:pt x="377285" y="547164"/>
                  <a:pt x="394108" y="563970"/>
                  <a:pt x="394108" y="584692"/>
                </a:cubicBezTo>
                <a:lnTo>
                  <a:pt x="394108" y="600161"/>
                </a:lnTo>
                <a:cubicBezTo>
                  <a:pt x="394108" y="604458"/>
                  <a:pt x="390571" y="607991"/>
                  <a:pt x="386174" y="607991"/>
                </a:cubicBezTo>
                <a:lnTo>
                  <a:pt x="7838" y="607991"/>
                </a:lnTo>
                <a:cubicBezTo>
                  <a:pt x="3537" y="607991"/>
                  <a:pt x="0" y="604458"/>
                  <a:pt x="0" y="600161"/>
                </a:cubicBezTo>
                <a:lnTo>
                  <a:pt x="0" y="584692"/>
                </a:lnTo>
                <a:cubicBezTo>
                  <a:pt x="0" y="563970"/>
                  <a:pt x="16823" y="547164"/>
                  <a:pt x="37566" y="547164"/>
                </a:cubicBezTo>
                <a:close/>
                <a:moveTo>
                  <a:pt x="125974" y="214307"/>
                </a:moveTo>
                <a:lnTo>
                  <a:pt x="268038" y="214307"/>
                </a:lnTo>
                <a:lnTo>
                  <a:pt x="349299" y="517597"/>
                </a:lnTo>
                <a:lnTo>
                  <a:pt x="44809" y="517597"/>
                </a:lnTo>
                <a:close/>
                <a:moveTo>
                  <a:pt x="197006" y="0"/>
                </a:moveTo>
                <a:cubicBezTo>
                  <a:pt x="225780" y="0"/>
                  <a:pt x="249010" y="23291"/>
                  <a:pt x="249010" y="51927"/>
                </a:cubicBezTo>
                <a:cubicBezTo>
                  <a:pt x="249010" y="54122"/>
                  <a:pt x="248628" y="56222"/>
                  <a:pt x="248437" y="58322"/>
                </a:cubicBezTo>
                <a:lnTo>
                  <a:pt x="294036" y="58322"/>
                </a:lnTo>
                <a:cubicBezTo>
                  <a:pt x="297477" y="58322"/>
                  <a:pt x="300727" y="59849"/>
                  <a:pt x="303022" y="62426"/>
                </a:cubicBezTo>
                <a:cubicBezTo>
                  <a:pt x="305220" y="65099"/>
                  <a:pt x="306081" y="68631"/>
                  <a:pt x="305411" y="71972"/>
                </a:cubicBezTo>
                <a:cubicBezTo>
                  <a:pt x="300058" y="100894"/>
                  <a:pt x="283233" y="125616"/>
                  <a:pt x="260099" y="141843"/>
                </a:cubicBezTo>
                <a:lnTo>
                  <a:pt x="307132" y="141843"/>
                </a:lnTo>
                <a:cubicBezTo>
                  <a:pt x="318317" y="141843"/>
                  <a:pt x="327494" y="151007"/>
                  <a:pt x="327494" y="162175"/>
                </a:cubicBezTo>
                <a:cubicBezTo>
                  <a:pt x="327494" y="173343"/>
                  <a:pt x="318317" y="182411"/>
                  <a:pt x="307132" y="182411"/>
                </a:cubicBezTo>
                <a:lnTo>
                  <a:pt x="86880" y="182411"/>
                </a:lnTo>
                <a:cubicBezTo>
                  <a:pt x="75696" y="182411"/>
                  <a:pt x="66614" y="173343"/>
                  <a:pt x="66614" y="162175"/>
                </a:cubicBezTo>
                <a:cubicBezTo>
                  <a:pt x="66614" y="151007"/>
                  <a:pt x="75696" y="141843"/>
                  <a:pt x="86880" y="141843"/>
                </a:cubicBezTo>
                <a:lnTo>
                  <a:pt x="134009" y="141843"/>
                </a:lnTo>
                <a:cubicBezTo>
                  <a:pt x="110875" y="125616"/>
                  <a:pt x="94050" y="100894"/>
                  <a:pt x="88601" y="71972"/>
                </a:cubicBezTo>
                <a:cubicBezTo>
                  <a:pt x="87932" y="68631"/>
                  <a:pt x="88888" y="65099"/>
                  <a:pt x="91086" y="62426"/>
                </a:cubicBezTo>
                <a:cubicBezTo>
                  <a:pt x="93285" y="59849"/>
                  <a:pt x="96535" y="58322"/>
                  <a:pt x="99977" y="58322"/>
                </a:cubicBezTo>
                <a:lnTo>
                  <a:pt x="145671" y="58322"/>
                </a:lnTo>
                <a:cubicBezTo>
                  <a:pt x="145385" y="56222"/>
                  <a:pt x="145002" y="54122"/>
                  <a:pt x="145002" y="51927"/>
                </a:cubicBezTo>
                <a:cubicBezTo>
                  <a:pt x="145002" y="23291"/>
                  <a:pt x="168328" y="0"/>
                  <a:pt x="197006" y="0"/>
                </a:cubicBezTo>
                <a:close/>
              </a:path>
            </a:pathLst>
          </a:custGeom>
          <a:gradFill>
            <a:gsLst>
              <a:gs pos="0">
                <a:srgbClr val="C1549A"/>
              </a:gs>
              <a:gs pos="100000">
                <a:srgbClr val="0063AB"/>
              </a:gs>
            </a:gsLst>
            <a:lin ang="5400000" scaled="1"/>
          </a:gradFill>
          <a:ln>
            <a:noFill/>
          </a:ln>
        </p:spPr>
      </p:sp>
      <p:sp>
        <p:nvSpPr>
          <p:cNvPr id="8" name="knight_104974"/>
          <p:cNvSpPr>
            <a:spLocks noChangeAspect="1"/>
          </p:cNvSpPr>
          <p:nvPr/>
        </p:nvSpPr>
        <p:spPr bwMode="auto">
          <a:xfrm>
            <a:off x="701709" y="3954377"/>
            <a:ext cx="452528" cy="649754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278945 h 440259"/>
              <a:gd name="T47" fmla="*/ 278945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278945 h 440259"/>
              <a:gd name="T59" fmla="*/ 278945 h 440259"/>
              <a:gd name="T60" fmla="*/ 278945 h 440259"/>
              <a:gd name="T61" fmla="*/ 278945 h 440259"/>
              <a:gd name="T62" fmla="*/ 278945 h 440259"/>
              <a:gd name="T63" fmla="*/ 278945 h 440259"/>
              <a:gd name="T64" fmla="*/ 278945 h 440259"/>
              <a:gd name="T65" fmla="*/ 278945 h 440259"/>
              <a:gd name="T66" fmla="*/ 278945 h 440259"/>
              <a:gd name="T67" fmla="*/ 278945 h 440259"/>
              <a:gd name="T68" fmla="*/ 278945 h 440259"/>
              <a:gd name="T69" fmla="*/ 278945 h 440259"/>
              <a:gd name="T70" fmla="*/ 278945 h 440259"/>
              <a:gd name="T71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763" h="3973">
                <a:moveTo>
                  <a:pt x="2403" y="1547"/>
                </a:moveTo>
                <a:cubicBezTo>
                  <a:pt x="2602" y="1547"/>
                  <a:pt x="2763" y="1385"/>
                  <a:pt x="2763" y="1187"/>
                </a:cubicBezTo>
                <a:cubicBezTo>
                  <a:pt x="2763" y="988"/>
                  <a:pt x="2617" y="853"/>
                  <a:pt x="2404" y="778"/>
                </a:cubicBezTo>
                <a:cubicBezTo>
                  <a:pt x="2253" y="724"/>
                  <a:pt x="2163" y="633"/>
                  <a:pt x="2097" y="519"/>
                </a:cubicBezTo>
                <a:cubicBezTo>
                  <a:pt x="2030" y="404"/>
                  <a:pt x="1884" y="227"/>
                  <a:pt x="1690" y="227"/>
                </a:cubicBezTo>
                <a:lnTo>
                  <a:pt x="1426" y="227"/>
                </a:lnTo>
                <a:lnTo>
                  <a:pt x="1426" y="0"/>
                </a:lnTo>
                <a:cubicBezTo>
                  <a:pt x="0" y="534"/>
                  <a:pt x="461" y="2453"/>
                  <a:pt x="461" y="2453"/>
                </a:cubicBezTo>
                <a:lnTo>
                  <a:pt x="746" y="2453"/>
                </a:lnTo>
                <a:lnTo>
                  <a:pt x="746" y="2640"/>
                </a:lnTo>
                <a:lnTo>
                  <a:pt x="661" y="2640"/>
                </a:lnTo>
                <a:cubicBezTo>
                  <a:pt x="603" y="2640"/>
                  <a:pt x="546" y="2688"/>
                  <a:pt x="546" y="2747"/>
                </a:cubicBezTo>
                <a:lnTo>
                  <a:pt x="546" y="2760"/>
                </a:lnTo>
                <a:cubicBezTo>
                  <a:pt x="546" y="2804"/>
                  <a:pt x="577" y="2841"/>
                  <a:pt x="615" y="2858"/>
                </a:cubicBezTo>
                <a:cubicBezTo>
                  <a:pt x="498" y="3059"/>
                  <a:pt x="596" y="3255"/>
                  <a:pt x="625" y="3307"/>
                </a:cubicBezTo>
                <a:lnTo>
                  <a:pt x="555" y="3307"/>
                </a:lnTo>
                <a:cubicBezTo>
                  <a:pt x="496" y="3307"/>
                  <a:pt x="440" y="3354"/>
                  <a:pt x="440" y="3413"/>
                </a:cubicBezTo>
                <a:lnTo>
                  <a:pt x="440" y="3653"/>
                </a:lnTo>
                <a:cubicBezTo>
                  <a:pt x="440" y="3712"/>
                  <a:pt x="493" y="3760"/>
                  <a:pt x="546" y="3760"/>
                </a:cubicBezTo>
                <a:lnTo>
                  <a:pt x="546" y="3973"/>
                </a:lnTo>
                <a:lnTo>
                  <a:pt x="2306" y="3973"/>
                </a:lnTo>
                <a:lnTo>
                  <a:pt x="2306" y="3759"/>
                </a:lnTo>
                <a:cubicBezTo>
                  <a:pt x="2360" y="3753"/>
                  <a:pt x="2400" y="3708"/>
                  <a:pt x="2400" y="3653"/>
                </a:cubicBezTo>
                <a:lnTo>
                  <a:pt x="2400" y="3413"/>
                </a:lnTo>
                <a:cubicBezTo>
                  <a:pt x="2400" y="3354"/>
                  <a:pt x="2360" y="3307"/>
                  <a:pt x="2301" y="3307"/>
                </a:cubicBezTo>
                <a:lnTo>
                  <a:pt x="2244" y="3307"/>
                </a:lnTo>
                <a:cubicBezTo>
                  <a:pt x="2274" y="3255"/>
                  <a:pt x="2363" y="3059"/>
                  <a:pt x="2246" y="2858"/>
                </a:cubicBezTo>
                <a:cubicBezTo>
                  <a:pt x="2284" y="2841"/>
                  <a:pt x="2306" y="2804"/>
                  <a:pt x="2306" y="2760"/>
                </a:cubicBezTo>
                <a:lnTo>
                  <a:pt x="2306" y="2747"/>
                </a:lnTo>
                <a:cubicBezTo>
                  <a:pt x="2306" y="2688"/>
                  <a:pt x="2267" y="2640"/>
                  <a:pt x="2208" y="2640"/>
                </a:cubicBezTo>
                <a:lnTo>
                  <a:pt x="2106" y="2640"/>
                </a:lnTo>
                <a:lnTo>
                  <a:pt x="2106" y="2453"/>
                </a:lnTo>
                <a:lnTo>
                  <a:pt x="2428" y="2453"/>
                </a:lnTo>
                <a:cubicBezTo>
                  <a:pt x="2208" y="1733"/>
                  <a:pt x="1544" y="1347"/>
                  <a:pt x="1544" y="1347"/>
                </a:cubicBezTo>
                <a:lnTo>
                  <a:pt x="2079" y="1347"/>
                </a:lnTo>
                <a:cubicBezTo>
                  <a:pt x="2139" y="1465"/>
                  <a:pt x="2261" y="1547"/>
                  <a:pt x="2403" y="1547"/>
                </a:cubicBezTo>
                <a:close/>
              </a:path>
            </a:pathLst>
          </a:custGeom>
          <a:gradFill>
            <a:gsLst>
              <a:gs pos="0">
                <a:srgbClr val="C1549A"/>
              </a:gs>
              <a:gs pos="100000">
                <a:srgbClr val="0063AB"/>
              </a:gs>
            </a:gsLst>
            <a:lin ang="5400000" scaled="1"/>
          </a:gradFill>
          <a:ln>
            <a:noFill/>
          </a:ln>
        </p:spPr>
      </p:sp>
      <p:sp>
        <p:nvSpPr>
          <p:cNvPr id="9" name="chess-queen_1436"/>
          <p:cNvSpPr>
            <a:spLocks noChangeAspect="1"/>
          </p:cNvSpPr>
          <p:nvPr/>
        </p:nvSpPr>
        <p:spPr bwMode="auto">
          <a:xfrm>
            <a:off x="4729342" y="1724706"/>
            <a:ext cx="491639" cy="649751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455839 w 606244"/>
              <a:gd name="T45" fmla="*/ 455839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600116 w 606244"/>
              <a:gd name="T89" fmla="*/ 600116 w 606244"/>
              <a:gd name="T90" fmla="*/ 600116 w 606244"/>
              <a:gd name="T91" fmla="*/ 600116 w 606244"/>
              <a:gd name="T92" fmla="*/ 600116 w 606244"/>
              <a:gd name="T93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60" h="344">
                <a:moveTo>
                  <a:pt x="26" y="51"/>
                </a:moveTo>
                <a:cubicBezTo>
                  <a:pt x="26" y="37"/>
                  <a:pt x="37" y="27"/>
                  <a:pt x="50" y="27"/>
                </a:cubicBezTo>
                <a:cubicBezTo>
                  <a:pt x="63" y="27"/>
                  <a:pt x="74" y="37"/>
                  <a:pt x="74" y="51"/>
                </a:cubicBezTo>
                <a:cubicBezTo>
                  <a:pt x="74" y="62"/>
                  <a:pt x="66" y="72"/>
                  <a:pt x="56" y="74"/>
                </a:cubicBezTo>
                <a:lnTo>
                  <a:pt x="75" y="93"/>
                </a:lnTo>
                <a:lnTo>
                  <a:pt x="122" y="47"/>
                </a:lnTo>
                <a:cubicBezTo>
                  <a:pt x="113" y="44"/>
                  <a:pt x="106" y="35"/>
                  <a:pt x="106" y="24"/>
                </a:cubicBezTo>
                <a:cubicBezTo>
                  <a:pt x="106" y="11"/>
                  <a:pt x="117" y="0"/>
                  <a:pt x="130" y="0"/>
                </a:cubicBezTo>
                <a:cubicBezTo>
                  <a:pt x="143" y="0"/>
                  <a:pt x="154" y="11"/>
                  <a:pt x="154" y="24"/>
                </a:cubicBezTo>
                <a:cubicBezTo>
                  <a:pt x="154" y="35"/>
                  <a:pt x="147" y="44"/>
                  <a:pt x="138" y="47"/>
                </a:cubicBezTo>
                <a:lnTo>
                  <a:pt x="185" y="93"/>
                </a:lnTo>
                <a:lnTo>
                  <a:pt x="205" y="74"/>
                </a:lnTo>
                <a:cubicBezTo>
                  <a:pt x="194" y="72"/>
                  <a:pt x="186" y="62"/>
                  <a:pt x="186" y="51"/>
                </a:cubicBezTo>
                <a:cubicBezTo>
                  <a:pt x="186" y="37"/>
                  <a:pt x="197" y="27"/>
                  <a:pt x="210" y="27"/>
                </a:cubicBezTo>
                <a:cubicBezTo>
                  <a:pt x="223" y="27"/>
                  <a:pt x="234" y="37"/>
                  <a:pt x="234" y="51"/>
                </a:cubicBezTo>
                <a:cubicBezTo>
                  <a:pt x="234" y="59"/>
                  <a:pt x="230" y="67"/>
                  <a:pt x="223" y="71"/>
                </a:cubicBezTo>
                <a:lnTo>
                  <a:pt x="223" y="91"/>
                </a:lnTo>
                <a:lnTo>
                  <a:pt x="183" y="131"/>
                </a:lnTo>
                <a:lnTo>
                  <a:pt x="77" y="131"/>
                </a:lnTo>
                <a:lnTo>
                  <a:pt x="37" y="91"/>
                </a:lnTo>
                <a:lnTo>
                  <a:pt x="37" y="71"/>
                </a:lnTo>
                <a:cubicBezTo>
                  <a:pt x="30" y="67"/>
                  <a:pt x="26" y="59"/>
                  <a:pt x="26" y="51"/>
                </a:cubicBezTo>
                <a:close/>
                <a:moveTo>
                  <a:pt x="224" y="294"/>
                </a:moveTo>
                <a:lnTo>
                  <a:pt x="220" y="291"/>
                </a:lnTo>
                <a:lnTo>
                  <a:pt x="223" y="291"/>
                </a:lnTo>
                <a:cubicBezTo>
                  <a:pt x="238" y="291"/>
                  <a:pt x="250" y="282"/>
                  <a:pt x="250" y="271"/>
                </a:cubicBezTo>
                <a:cubicBezTo>
                  <a:pt x="250" y="260"/>
                  <a:pt x="238" y="251"/>
                  <a:pt x="223" y="251"/>
                </a:cubicBezTo>
                <a:lnTo>
                  <a:pt x="210" y="251"/>
                </a:lnTo>
                <a:cubicBezTo>
                  <a:pt x="210" y="229"/>
                  <a:pt x="174" y="234"/>
                  <a:pt x="161" y="184"/>
                </a:cubicBezTo>
                <a:lnTo>
                  <a:pt x="183" y="184"/>
                </a:lnTo>
                <a:cubicBezTo>
                  <a:pt x="198" y="184"/>
                  <a:pt x="210" y="175"/>
                  <a:pt x="210" y="164"/>
                </a:cubicBezTo>
                <a:cubicBezTo>
                  <a:pt x="210" y="153"/>
                  <a:pt x="198" y="144"/>
                  <a:pt x="183" y="144"/>
                </a:cubicBezTo>
                <a:lnTo>
                  <a:pt x="157" y="144"/>
                </a:lnTo>
                <a:lnTo>
                  <a:pt x="103" y="144"/>
                </a:lnTo>
                <a:lnTo>
                  <a:pt x="77" y="144"/>
                </a:lnTo>
                <a:cubicBezTo>
                  <a:pt x="62" y="144"/>
                  <a:pt x="50" y="153"/>
                  <a:pt x="50" y="164"/>
                </a:cubicBezTo>
                <a:cubicBezTo>
                  <a:pt x="50" y="175"/>
                  <a:pt x="62" y="184"/>
                  <a:pt x="77" y="184"/>
                </a:cubicBezTo>
                <a:lnTo>
                  <a:pt x="99" y="184"/>
                </a:lnTo>
                <a:cubicBezTo>
                  <a:pt x="86" y="234"/>
                  <a:pt x="50" y="229"/>
                  <a:pt x="50" y="251"/>
                </a:cubicBezTo>
                <a:lnTo>
                  <a:pt x="37" y="251"/>
                </a:lnTo>
                <a:cubicBezTo>
                  <a:pt x="22" y="251"/>
                  <a:pt x="10" y="260"/>
                  <a:pt x="10" y="271"/>
                </a:cubicBezTo>
                <a:cubicBezTo>
                  <a:pt x="10" y="282"/>
                  <a:pt x="22" y="291"/>
                  <a:pt x="37" y="291"/>
                </a:cubicBezTo>
                <a:lnTo>
                  <a:pt x="40" y="291"/>
                </a:lnTo>
                <a:lnTo>
                  <a:pt x="36" y="294"/>
                </a:lnTo>
                <a:cubicBezTo>
                  <a:pt x="12" y="316"/>
                  <a:pt x="0" y="344"/>
                  <a:pt x="24" y="344"/>
                </a:cubicBezTo>
                <a:lnTo>
                  <a:pt x="237" y="344"/>
                </a:lnTo>
                <a:cubicBezTo>
                  <a:pt x="260" y="344"/>
                  <a:pt x="248" y="316"/>
                  <a:pt x="224" y="294"/>
                </a:cubicBezTo>
                <a:close/>
              </a:path>
            </a:pathLst>
          </a:custGeom>
          <a:gradFill>
            <a:gsLst>
              <a:gs pos="0">
                <a:srgbClr val="C1549A"/>
              </a:gs>
              <a:gs pos="100000">
                <a:srgbClr val="0063AB"/>
              </a:gs>
            </a:gsLst>
            <a:lin ang="5400000" scaled="1"/>
          </a:gradFill>
          <a:ln>
            <a:noFill/>
          </a:ln>
        </p:spPr>
      </p:sp>
      <p:sp>
        <p:nvSpPr>
          <p:cNvPr id="10" name="chess-pawn-black-shape-side-view_37416"/>
          <p:cNvSpPr>
            <a:spLocks noChangeAspect="1"/>
          </p:cNvSpPr>
          <p:nvPr/>
        </p:nvSpPr>
        <p:spPr bwMode="auto">
          <a:xfrm>
            <a:off x="4831244" y="4171479"/>
            <a:ext cx="287077" cy="649751"/>
          </a:xfrm>
          <a:custGeom>
            <a:avLst/>
            <a:gdLst>
              <a:gd name="T0" fmla="*/ 2918 w 3204"/>
              <a:gd name="T1" fmla="*/ 5949 h 7262"/>
              <a:gd name="T2" fmla="*/ 2821 w 3204"/>
              <a:gd name="T3" fmla="*/ 5756 h 7262"/>
              <a:gd name="T4" fmla="*/ 2823 w 3204"/>
              <a:gd name="T5" fmla="*/ 5752 h 7262"/>
              <a:gd name="T6" fmla="*/ 2829 w 3204"/>
              <a:gd name="T7" fmla="*/ 5457 h 7262"/>
              <a:gd name="T8" fmla="*/ 2441 w 3204"/>
              <a:gd name="T9" fmla="*/ 4166 h 7262"/>
              <a:gd name="T10" fmla="*/ 2461 w 3204"/>
              <a:gd name="T11" fmla="*/ 3985 h 7262"/>
              <a:gd name="T12" fmla="*/ 2525 w 3204"/>
              <a:gd name="T13" fmla="*/ 3849 h 7262"/>
              <a:gd name="T14" fmla="*/ 2629 w 3204"/>
              <a:gd name="T15" fmla="*/ 3707 h 7262"/>
              <a:gd name="T16" fmla="*/ 2732 w 3204"/>
              <a:gd name="T17" fmla="*/ 3514 h 7262"/>
              <a:gd name="T18" fmla="*/ 2732 w 3204"/>
              <a:gd name="T19" fmla="*/ 3372 h 7262"/>
              <a:gd name="T20" fmla="*/ 2661 w 3204"/>
              <a:gd name="T21" fmla="*/ 3165 h 7262"/>
              <a:gd name="T22" fmla="*/ 2590 w 3204"/>
              <a:gd name="T23" fmla="*/ 3023 h 7262"/>
              <a:gd name="T24" fmla="*/ 2726 w 3204"/>
              <a:gd name="T25" fmla="*/ 2858 h 7262"/>
              <a:gd name="T26" fmla="*/ 2738 w 3204"/>
              <a:gd name="T27" fmla="*/ 2852 h 7262"/>
              <a:gd name="T28" fmla="*/ 2874 w 3204"/>
              <a:gd name="T29" fmla="*/ 2623 h 7262"/>
              <a:gd name="T30" fmla="*/ 2684 w 3204"/>
              <a:gd name="T31" fmla="*/ 1902 h 7262"/>
              <a:gd name="T32" fmla="*/ 2862 w 3204"/>
              <a:gd name="T33" fmla="*/ 1260 h 7262"/>
              <a:gd name="T34" fmla="*/ 1602 w 3204"/>
              <a:gd name="T35" fmla="*/ 0 h 7262"/>
              <a:gd name="T36" fmla="*/ 342 w 3204"/>
              <a:gd name="T37" fmla="*/ 1260 h 7262"/>
              <a:gd name="T38" fmla="*/ 521 w 3204"/>
              <a:gd name="T39" fmla="*/ 1903 h 7262"/>
              <a:gd name="T40" fmla="*/ 330 w 3204"/>
              <a:gd name="T41" fmla="*/ 2627 h 7262"/>
              <a:gd name="T42" fmla="*/ 466 w 3204"/>
              <a:gd name="T43" fmla="*/ 2856 h 7262"/>
              <a:gd name="T44" fmla="*/ 478 w 3204"/>
              <a:gd name="T45" fmla="*/ 2862 h 7262"/>
              <a:gd name="T46" fmla="*/ 614 w 3204"/>
              <a:gd name="T47" fmla="*/ 3027 h 7262"/>
              <a:gd name="T48" fmla="*/ 543 w 3204"/>
              <a:gd name="T49" fmla="*/ 3169 h 7262"/>
              <a:gd name="T50" fmla="*/ 472 w 3204"/>
              <a:gd name="T51" fmla="*/ 3376 h 7262"/>
              <a:gd name="T52" fmla="*/ 472 w 3204"/>
              <a:gd name="T53" fmla="*/ 3518 h 7262"/>
              <a:gd name="T54" fmla="*/ 575 w 3204"/>
              <a:gd name="T55" fmla="*/ 3711 h 7262"/>
              <a:gd name="T56" fmla="*/ 679 w 3204"/>
              <a:gd name="T57" fmla="*/ 3853 h 7262"/>
              <a:gd name="T58" fmla="*/ 743 w 3204"/>
              <a:gd name="T59" fmla="*/ 3989 h 7262"/>
              <a:gd name="T60" fmla="*/ 763 w 3204"/>
              <a:gd name="T61" fmla="*/ 4170 h 7262"/>
              <a:gd name="T62" fmla="*/ 375 w 3204"/>
              <a:gd name="T63" fmla="*/ 5461 h 7262"/>
              <a:gd name="T64" fmla="*/ 381 w 3204"/>
              <a:gd name="T65" fmla="*/ 5755 h 7262"/>
              <a:gd name="T66" fmla="*/ 383 w 3204"/>
              <a:gd name="T67" fmla="*/ 5760 h 7262"/>
              <a:gd name="T68" fmla="*/ 286 w 3204"/>
              <a:gd name="T69" fmla="*/ 5953 h 7262"/>
              <a:gd name="T70" fmla="*/ 0 w 3204"/>
              <a:gd name="T71" fmla="*/ 6255 h 7262"/>
              <a:gd name="T72" fmla="*/ 0 w 3204"/>
              <a:gd name="T73" fmla="*/ 6668 h 7262"/>
              <a:gd name="T74" fmla="*/ 96 w 3204"/>
              <a:gd name="T75" fmla="*/ 6942 h 7262"/>
              <a:gd name="T76" fmla="*/ 1634 w 3204"/>
              <a:gd name="T77" fmla="*/ 7262 h 7262"/>
              <a:gd name="T78" fmla="*/ 1570 w 3204"/>
              <a:gd name="T79" fmla="*/ 7258 h 7262"/>
              <a:gd name="T80" fmla="*/ 3108 w 3204"/>
              <a:gd name="T81" fmla="*/ 6938 h 7262"/>
              <a:gd name="T82" fmla="*/ 3204 w 3204"/>
              <a:gd name="T83" fmla="*/ 6664 h 7262"/>
              <a:gd name="T84" fmla="*/ 3204 w 3204"/>
              <a:gd name="T85" fmla="*/ 6251 h 7262"/>
              <a:gd name="T86" fmla="*/ 2918 w 3204"/>
              <a:gd name="T87" fmla="*/ 5949 h 7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204" h="7262">
                <a:moveTo>
                  <a:pt x="2918" y="5949"/>
                </a:moveTo>
                <a:cubicBezTo>
                  <a:pt x="2839" y="5917"/>
                  <a:pt x="2793" y="5837"/>
                  <a:pt x="2821" y="5756"/>
                </a:cubicBezTo>
                <a:lnTo>
                  <a:pt x="2823" y="5752"/>
                </a:lnTo>
                <a:cubicBezTo>
                  <a:pt x="2851" y="5671"/>
                  <a:pt x="2854" y="5539"/>
                  <a:pt x="2829" y="5457"/>
                </a:cubicBezTo>
                <a:lnTo>
                  <a:pt x="2441" y="4166"/>
                </a:lnTo>
                <a:cubicBezTo>
                  <a:pt x="2416" y="4083"/>
                  <a:pt x="2425" y="4003"/>
                  <a:pt x="2461" y="3985"/>
                </a:cubicBezTo>
                <a:cubicBezTo>
                  <a:pt x="2496" y="3967"/>
                  <a:pt x="2525" y="3907"/>
                  <a:pt x="2525" y="3849"/>
                </a:cubicBezTo>
                <a:cubicBezTo>
                  <a:pt x="2525" y="3792"/>
                  <a:pt x="2571" y="3729"/>
                  <a:pt x="2629" y="3707"/>
                </a:cubicBezTo>
                <a:cubicBezTo>
                  <a:pt x="2685" y="3686"/>
                  <a:pt x="2732" y="3599"/>
                  <a:pt x="2732" y="3514"/>
                </a:cubicBezTo>
                <a:lnTo>
                  <a:pt x="2732" y="3372"/>
                </a:lnTo>
                <a:cubicBezTo>
                  <a:pt x="2732" y="3286"/>
                  <a:pt x="2700" y="3193"/>
                  <a:pt x="2661" y="3165"/>
                </a:cubicBezTo>
                <a:cubicBezTo>
                  <a:pt x="2622" y="3137"/>
                  <a:pt x="2590" y="3073"/>
                  <a:pt x="2590" y="3023"/>
                </a:cubicBezTo>
                <a:cubicBezTo>
                  <a:pt x="2590" y="2973"/>
                  <a:pt x="2651" y="2899"/>
                  <a:pt x="2726" y="2858"/>
                </a:cubicBezTo>
                <a:lnTo>
                  <a:pt x="2738" y="2852"/>
                </a:lnTo>
                <a:cubicBezTo>
                  <a:pt x="2813" y="2811"/>
                  <a:pt x="2874" y="2708"/>
                  <a:pt x="2874" y="2623"/>
                </a:cubicBezTo>
                <a:lnTo>
                  <a:pt x="2684" y="1902"/>
                </a:lnTo>
                <a:cubicBezTo>
                  <a:pt x="2796" y="1714"/>
                  <a:pt x="2862" y="1495"/>
                  <a:pt x="2862" y="1260"/>
                </a:cubicBezTo>
                <a:cubicBezTo>
                  <a:pt x="2862" y="564"/>
                  <a:pt x="2298" y="0"/>
                  <a:pt x="1602" y="0"/>
                </a:cubicBezTo>
                <a:cubicBezTo>
                  <a:pt x="906" y="0"/>
                  <a:pt x="342" y="564"/>
                  <a:pt x="342" y="1260"/>
                </a:cubicBezTo>
                <a:cubicBezTo>
                  <a:pt x="342" y="1495"/>
                  <a:pt x="408" y="1715"/>
                  <a:pt x="521" y="1903"/>
                </a:cubicBezTo>
                <a:lnTo>
                  <a:pt x="330" y="2627"/>
                </a:lnTo>
                <a:cubicBezTo>
                  <a:pt x="330" y="2712"/>
                  <a:pt x="391" y="2815"/>
                  <a:pt x="466" y="2856"/>
                </a:cubicBezTo>
                <a:lnTo>
                  <a:pt x="478" y="2862"/>
                </a:lnTo>
                <a:cubicBezTo>
                  <a:pt x="553" y="2903"/>
                  <a:pt x="614" y="2977"/>
                  <a:pt x="614" y="3027"/>
                </a:cubicBezTo>
                <a:cubicBezTo>
                  <a:pt x="614" y="3077"/>
                  <a:pt x="582" y="3141"/>
                  <a:pt x="543" y="3169"/>
                </a:cubicBezTo>
                <a:cubicBezTo>
                  <a:pt x="504" y="3198"/>
                  <a:pt x="472" y="3290"/>
                  <a:pt x="472" y="3376"/>
                </a:cubicBezTo>
                <a:lnTo>
                  <a:pt x="472" y="3518"/>
                </a:lnTo>
                <a:cubicBezTo>
                  <a:pt x="472" y="3603"/>
                  <a:pt x="518" y="3690"/>
                  <a:pt x="575" y="3711"/>
                </a:cubicBezTo>
                <a:cubicBezTo>
                  <a:pt x="633" y="3733"/>
                  <a:pt x="679" y="3796"/>
                  <a:pt x="679" y="3853"/>
                </a:cubicBezTo>
                <a:cubicBezTo>
                  <a:pt x="679" y="3910"/>
                  <a:pt x="708" y="3971"/>
                  <a:pt x="743" y="3989"/>
                </a:cubicBezTo>
                <a:cubicBezTo>
                  <a:pt x="779" y="4007"/>
                  <a:pt x="788" y="4088"/>
                  <a:pt x="763" y="4170"/>
                </a:cubicBezTo>
                <a:lnTo>
                  <a:pt x="375" y="5461"/>
                </a:lnTo>
                <a:cubicBezTo>
                  <a:pt x="350" y="5543"/>
                  <a:pt x="353" y="5675"/>
                  <a:pt x="381" y="5755"/>
                </a:cubicBezTo>
                <a:lnTo>
                  <a:pt x="383" y="5760"/>
                </a:lnTo>
                <a:cubicBezTo>
                  <a:pt x="411" y="5841"/>
                  <a:pt x="365" y="5921"/>
                  <a:pt x="286" y="5953"/>
                </a:cubicBezTo>
                <a:cubicBezTo>
                  <a:pt x="160" y="6003"/>
                  <a:pt x="0" y="6098"/>
                  <a:pt x="0" y="6255"/>
                </a:cubicBezTo>
                <a:lnTo>
                  <a:pt x="0" y="6668"/>
                </a:lnTo>
                <a:cubicBezTo>
                  <a:pt x="0" y="6754"/>
                  <a:pt x="29" y="6889"/>
                  <a:pt x="96" y="6942"/>
                </a:cubicBezTo>
                <a:cubicBezTo>
                  <a:pt x="249" y="7066"/>
                  <a:pt x="641" y="7245"/>
                  <a:pt x="1634" y="7262"/>
                </a:cubicBezTo>
                <a:lnTo>
                  <a:pt x="1570" y="7258"/>
                </a:lnTo>
                <a:cubicBezTo>
                  <a:pt x="2563" y="7241"/>
                  <a:pt x="2955" y="7062"/>
                  <a:pt x="3108" y="6938"/>
                </a:cubicBezTo>
                <a:cubicBezTo>
                  <a:pt x="3175" y="6885"/>
                  <a:pt x="3204" y="6750"/>
                  <a:pt x="3204" y="6664"/>
                </a:cubicBezTo>
                <a:lnTo>
                  <a:pt x="3204" y="6251"/>
                </a:lnTo>
                <a:cubicBezTo>
                  <a:pt x="3204" y="6094"/>
                  <a:pt x="3044" y="5999"/>
                  <a:pt x="2918" y="5949"/>
                </a:cubicBezTo>
                <a:close/>
              </a:path>
            </a:pathLst>
          </a:custGeom>
          <a:gradFill>
            <a:gsLst>
              <a:gs pos="0">
                <a:srgbClr val="C1549A"/>
              </a:gs>
              <a:gs pos="100000">
                <a:srgbClr val="0063AB"/>
              </a:gs>
            </a:gsLst>
            <a:lin ang="5400000" scaled="1"/>
          </a:gradFill>
          <a:ln>
            <a:noFill/>
          </a:ln>
        </p:spPr>
      </p:sp>
      <p:sp>
        <p:nvSpPr>
          <p:cNvPr id="2" name="矩形 1"/>
          <p:cNvSpPr/>
          <p:nvPr/>
        </p:nvSpPr>
        <p:spPr>
          <a:xfrm>
            <a:off x="790575" y="2526030"/>
            <a:ext cx="3251835" cy="899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</a:t>
            </a:r>
            <a:r>
              <a:rPr lang="zh-CN" altLang="en-US" sz="21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优投？本科？专科？</a:t>
            </a:r>
            <a:endParaRPr lang="zh-CN" altLang="en-US" sz="21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1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这个批次大约需要多少分？</a:t>
            </a:r>
            <a:endParaRPr lang="zh-CN" altLang="en-US" sz="21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5251450" y="1704975"/>
            <a:ext cx="2314575" cy="737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>
              <a:spcBef>
                <a:spcPct val="50000"/>
              </a:spcBef>
              <a:buFont typeface="+mj-lt"/>
              <a:buAutoNum type="arabicPeriod"/>
              <a:defRPr sz="1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  <a:lvl2pPr marL="742950" indent="-285750">
              <a:defRPr>
                <a:latin typeface="Calibri" panose="020F0502020204030204" charset="0"/>
              </a:defRPr>
            </a:lvl2pPr>
            <a:lvl3pPr marL="1143000" indent="-228600">
              <a:defRPr>
                <a:latin typeface="Calibri" panose="020F0502020204030204" charset="0"/>
              </a:defRPr>
            </a:lvl3pPr>
            <a:lvl4pPr marL="1600200" indent="-228600">
              <a:defRPr>
                <a:latin typeface="Calibri" panose="020F0502020204030204" charset="0"/>
              </a:defRPr>
            </a:lvl4pPr>
            <a:lvl5pPr marL="2057400" indent="-228600">
              <a:defRPr>
                <a:latin typeface="Calibri" panose="020F050202020403020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</a:defRPr>
            </a:lvl9pPr>
          </a:lstStyle>
          <a:p>
            <a:pPr>
              <a:buFont typeface="+mj-lt"/>
              <a:buAutoNum type="arabicPeriod" startAt="2"/>
            </a:pPr>
            <a:r>
              <a:rPr lang="zh-CN" altLang="en-US" sz="2100"/>
              <a:t>你心目中理想的大学是哪所？</a:t>
            </a:r>
            <a:endParaRPr lang="zh-CN" altLang="en-US" sz="2100"/>
          </a:p>
        </p:txBody>
      </p:sp>
      <p:sp>
        <p:nvSpPr>
          <p:cNvPr id="12" name="矩形 11"/>
          <p:cNvSpPr/>
          <p:nvPr/>
        </p:nvSpPr>
        <p:spPr>
          <a:xfrm>
            <a:off x="5370195" y="2606675"/>
            <a:ext cx="185610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这所大学大约需要多少分？</a:t>
            </a:r>
            <a:endParaRPr lang="zh-CN" altLang="en-US" sz="21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122680" y="4027170"/>
            <a:ext cx="2299970" cy="737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>
              <a:spcBef>
                <a:spcPct val="50000"/>
              </a:spcBef>
              <a:buFont typeface="+mj-lt"/>
              <a:buAutoNum type="arabicPeriod" startAt="2"/>
              <a:defRPr sz="1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  <a:lvl2pPr marL="742950" indent="-285750">
              <a:defRPr>
                <a:latin typeface="Calibri" panose="020F0502020204030204" charset="0"/>
              </a:defRPr>
            </a:lvl2pPr>
            <a:lvl3pPr marL="1143000" indent="-228600">
              <a:defRPr>
                <a:latin typeface="Calibri" panose="020F0502020204030204" charset="0"/>
              </a:defRPr>
            </a:lvl3pPr>
            <a:lvl4pPr marL="1600200" indent="-228600">
              <a:defRPr>
                <a:latin typeface="Calibri" panose="020F0502020204030204" charset="0"/>
              </a:defRPr>
            </a:lvl4pPr>
            <a:lvl5pPr marL="2057400" indent="-228600">
              <a:defRPr>
                <a:latin typeface="Calibri" panose="020F050202020403020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zh-CN" altLang="en-US" sz="2100"/>
              <a:t>省一模你的排位能到哪里？</a:t>
            </a:r>
            <a:endParaRPr lang="zh-CN" altLang="en-US" sz="2100"/>
          </a:p>
        </p:txBody>
      </p:sp>
      <p:sp>
        <p:nvSpPr>
          <p:cNvPr id="14" name="矩形 13"/>
          <p:cNvSpPr/>
          <p:nvPr/>
        </p:nvSpPr>
        <p:spPr>
          <a:xfrm>
            <a:off x="1022350" y="4786630"/>
            <a:ext cx="2465705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你自认为还有多大上长空间？离你的目标还有多大差距？</a:t>
            </a:r>
            <a:endParaRPr lang="zh-CN" altLang="en-US" sz="21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5336540" y="4083685"/>
            <a:ext cx="2134870" cy="737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>
              <a:spcBef>
                <a:spcPct val="50000"/>
              </a:spcBef>
              <a:buFont typeface="+mj-lt"/>
              <a:buAutoNum type="arabicPeriod"/>
              <a:defRPr sz="1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  <a:lvl2pPr marL="742950" indent="-285750">
              <a:defRPr>
                <a:latin typeface="Calibri" panose="020F0502020204030204" charset="0"/>
              </a:defRPr>
            </a:lvl2pPr>
            <a:lvl3pPr marL="1143000" indent="-228600">
              <a:defRPr>
                <a:latin typeface="Calibri" panose="020F0502020204030204" charset="0"/>
              </a:defRPr>
            </a:lvl3pPr>
            <a:lvl4pPr marL="1600200" indent="-228600">
              <a:defRPr>
                <a:latin typeface="Calibri" panose="020F0502020204030204" charset="0"/>
              </a:defRPr>
            </a:lvl4pPr>
            <a:lvl5pPr marL="2057400" indent="-228600">
              <a:defRPr>
                <a:latin typeface="Calibri" panose="020F050202020403020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</a:defRPr>
            </a:lvl9pPr>
          </a:lstStyle>
          <a:p>
            <a:pPr>
              <a:buFont typeface="+mj-lt"/>
              <a:buAutoNum type="arabicPeriod" startAt="4"/>
            </a:pPr>
            <a:r>
              <a:rPr lang="zh-CN" altLang="en-US" sz="2100"/>
              <a:t>你每天的学习效率怎样？</a:t>
            </a:r>
            <a:endParaRPr lang="zh-CN" altLang="en-US" sz="2100"/>
          </a:p>
        </p:txBody>
      </p:sp>
      <p:sp>
        <p:nvSpPr>
          <p:cNvPr id="16" name="矩形 15"/>
          <p:cNvSpPr/>
          <p:nvPr/>
        </p:nvSpPr>
        <p:spPr>
          <a:xfrm>
            <a:off x="5251450" y="4695190"/>
            <a:ext cx="2505075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是不是还在抱怨时间每天的打卡？每天作业很多？等等</a:t>
            </a:r>
            <a:endParaRPr lang="zh-CN" altLang="en-US" sz="21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833813" y="3000375"/>
            <a:ext cx="1333500" cy="1333500"/>
            <a:chOff x="5111750" y="2857500"/>
            <a:chExt cx="1778000" cy="1778000"/>
          </a:xfrm>
        </p:grpSpPr>
        <p:sp>
          <p:nvSpPr>
            <p:cNvPr id="17" name="flags-crossed_79742"/>
            <p:cNvSpPr>
              <a:spLocks noChangeAspect="1"/>
            </p:cNvSpPr>
            <p:nvPr/>
          </p:nvSpPr>
          <p:spPr bwMode="auto">
            <a:xfrm>
              <a:off x="5454651" y="3393356"/>
              <a:ext cx="1104900" cy="833288"/>
            </a:xfrm>
            <a:custGeom>
              <a:avLst/>
              <a:gdLst>
                <a:gd name="T0" fmla="*/ 6217 w 6310"/>
                <a:gd name="T1" fmla="*/ 1083 h 4766"/>
                <a:gd name="T2" fmla="*/ 5123 w 6310"/>
                <a:gd name="T3" fmla="*/ 552 h 4766"/>
                <a:gd name="T4" fmla="*/ 4961 w 6310"/>
                <a:gd name="T5" fmla="*/ 507 h 4766"/>
                <a:gd name="T6" fmla="*/ 4595 w 6310"/>
                <a:gd name="T7" fmla="*/ 246 h 4766"/>
                <a:gd name="T8" fmla="*/ 4483 w 6310"/>
                <a:gd name="T9" fmla="*/ 78 h 4766"/>
                <a:gd name="T10" fmla="*/ 4406 w 6310"/>
                <a:gd name="T11" fmla="*/ 29 h 4766"/>
                <a:gd name="T12" fmla="*/ 4308 w 6310"/>
                <a:gd name="T13" fmla="*/ 0 h 4766"/>
                <a:gd name="T14" fmla="*/ 4142 w 6310"/>
                <a:gd name="T15" fmla="*/ 102 h 4766"/>
                <a:gd name="T16" fmla="*/ 3141 w 6310"/>
                <a:gd name="T17" fmla="*/ 1894 h 4766"/>
                <a:gd name="T18" fmla="*/ 2187 w 6310"/>
                <a:gd name="T19" fmla="*/ 110 h 4766"/>
                <a:gd name="T20" fmla="*/ 2020 w 6310"/>
                <a:gd name="T21" fmla="*/ 4 h 4766"/>
                <a:gd name="T22" fmla="*/ 1925 w 6310"/>
                <a:gd name="T23" fmla="*/ 31 h 4766"/>
                <a:gd name="T24" fmla="*/ 1847 w 6310"/>
                <a:gd name="T25" fmla="*/ 78 h 4766"/>
                <a:gd name="T26" fmla="*/ 1732 w 6310"/>
                <a:gd name="T27" fmla="*/ 244 h 4766"/>
                <a:gd name="T28" fmla="*/ 1362 w 6310"/>
                <a:gd name="T29" fmla="*/ 497 h 4766"/>
                <a:gd name="T30" fmla="*/ 1199 w 6310"/>
                <a:gd name="T31" fmla="*/ 538 h 4766"/>
                <a:gd name="T32" fmla="*/ 95 w 6310"/>
                <a:gd name="T33" fmla="*/ 1045 h 4766"/>
                <a:gd name="T34" fmla="*/ 33 w 6310"/>
                <a:gd name="T35" fmla="*/ 1261 h 4766"/>
                <a:gd name="T36" fmla="*/ 732 w 6310"/>
                <a:gd name="T37" fmla="*/ 2641 h 4766"/>
                <a:gd name="T38" fmla="*/ 850 w 6310"/>
                <a:gd name="T39" fmla="*/ 2716 h 4766"/>
                <a:gd name="T40" fmla="*/ 850 w 6310"/>
                <a:gd name="T41" fmla="*/ 2716 h 4766"/>
                <a:gd name="T42" fmla="*/ 953 w 6310"/>
                <a:gd name="T43" fmla="*/ 2668 h 4766"/>
                <a:gd name="T44" fmla="*/ 1611 w 6310"/>
                <a:gd name="T45" fmla="*/ 2299 h 4766"/>
                <a:gd name="T46" fmla="*/ 2538 w 6310"/>
                <a:gd name="T47" fmla="*/ 1968 h 4766"/>
                <a:gd name="T48" fmla="*/ 2542 w 6310"/>
                <a:gd name="T49" fmla="*/ 1966 h 4766"/>
                <a:gd name="T50" fmla="*/ 2579 w 6310"/>
                <a:gd name="T51" fmla="*/ 1945 h 4766"/>
                <a:gd name="T52" fmla="*/ 2588 w 6310"/>
                <a:gd name="T53" fmla="*/ 1958 h 4766"/>
                <a:gd name="T54" fmla="*/ 2844 w 6310"/>
                <a:gd name="T55" fmla="*/ 2424 h 4766"/>
                <a:gd name="T56" fmla="*/ 1763 w 6310"/>
                <a:gd name="T57" fmla="*/ 4359 h 4766"/>
                <a:gd name="T58" fmla="*/ 1762 w 6310"/>
                <a:gd name="T59" fmla="*/ 4360 h 4766"/>
                <a:gd name="T60" fmla="*/ 1830 w 6310"/>
                <a:gd name="T61" fmla="*/ 4634 h 4766"/>
                <a:gd name="T62" fmla="*/ 1907 w 6310"/>
                <a:gd name="T63" fmla="*/ 4683 h 4766"/>
                <a:gd name="T64" fmla="*/ 2005 w 6310"/>
                <a:gd name="T65" fmla="*/ 4712 h 4766"/>
                <a:gd name="T66" fmla="*/ 2171 w 6310"/>
                <a:gd name="T67" fmla="*/ 4610 h 4766"/>
                <a:gd name="T68" fmla="*/ 3131 w 6310"/>
                <a:gd name="T69" fmla="*/ 2944 h 4766"/>
                <a:gd name="T70" fmla="*/ 4076 w 6310"/>
                <a:gd name="T71" fmla="*/ 4660 h 4766"/>
                <a:gd name="T72" fmla="*/ 4244 w 6310"/>
                <a:gd name="T73" fmla="*/ 4766 h 4766"/>
                <a:gd name="T74" fmla="*/ 4338 w 6310"/>
                <a:gd name="T75" fmla="*/ 4739 h 4766"/>
                <a:gd name="T76" fmla="*/ 4416 w 6310"/>
                <a:gd name="T77" fmla="*/ 4691 h 4766"/>
                <a:gd name="T78" fmla="*/ 4489 w 6310"/>
                <a:gd name="T79" fmla="*/ 4419 h 4766"/>
                <a:gd name="T80" fmla="*/ 3427 w 6310"/>
                <a:gd name="T81" fmla="*/ 2430 h 4766"/>
                <a:gd name="T82" fmla="*/ 3707 w 6310"/>
                <a:gd name="T83" fmla="*/ 1943 h 4766"/>
                <a:gd name="T84" fmla="*/ 3708 w 6310"/>
                <a:gd name="T85" fmla="*/ 1941 h 4766"/>
                <a:gd name="T86" fmla="*/ 3717 w 6310"/>
                <a:gd name="T87" fmla="*/ 1928 h 4766"/>
                <a:gd name="T88" fmla="*/ 3754 w 6310"/>
                <a:gd name="T89" fmla="*/ 1950 h 4766"/>
                <a:gd name="T90" fmla="*/ 3757 w 6310"/>
                <a:gd name="T91" fmla="*/ 1952 h 4766"/>
                <a:gd name="T92" fmla="*/ 4678 w 6310"/>
                <a:gd name="T93" fmla="*/ 2304 h 4766"/>
                <a:gd name="T94" fmla="*/ 5329 w 6310"/>
                <a:gd name="T95" fmla="*/ 2687 h 4766"/>
                <a:gd name="T96" fmla="*/ 5434 w 6310"/>
                <a:gd name="T97" fmla="*/ 2737 h 4766"/>
                <a:gd name="T98" fmla="*/ 5434 w 6310"/>
                <a:gd name="T99" fmla="*/ 2737 h 4766"/>
                <a:gd name="T100" fmla="*/ 5551 w 6310"/>
                <a:gd name="T101" fmla="*/ 2664 h 4766"/>
                <a:gd name="T102" fmla="*/ 6275 w 6310"/>
                <a:gd name="T103" fmla="*/ 1300 h 4766"/>
                <a:gd name="T104" fmla="*/ 6217 w 6310"/>
                <a:gd name="T105" fmla="*/ 1083 h 4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10" h="4766">
                  <a:moveTo>
                    <a:pt x="6217" y="1083"/>
                  </a:moveTo>
                  <a:cubicBezTo>
                    <a:pt x="5899" y="761"/>
                    <a:pt x="5432" y="635"/>
                    <a:pt x="5123" y="552"/>
                  </a:cubicBezTo>
                  <a:cubicBezTo>
                    <a:pt x="5063" y="536"/>
                    <a:pt x="5007" y="521"/>
                    <a:pt x="4961" y="507"/>
                  </a:cubicBezTo>
                  <a:cubicBezTo>
                    <a:pt x="4771" y="449"/>
                    <a:pt x="4650" y="318"/>
                    <a:pt x="4595" y="246"/>
                  </a:cubicBezTo>
                  <a:cubicBezTo>
                    <a:pt x="4597" y="189"/>
                    <a:pt x="4555" y="124"/>
                    <a:pt x="4483" y="78"/>
                  </a:cubicBezTo>
                  <a:lnTo>
                    <a:pt x="4406" y="29"/>
                  </a:lnTo>
                  <a:cubicBezTo>
                    <a:pt x="4376" y="10"/>
                    <a:pt x="4343" y="0"/>
                    <a:pt x="4308" y="0"/>
                  </a:cubicBezTo>
                  <a:cubicBezTo>
                    <a:pt x="4239" y="0"/>
                    <a:pt x="4176" y="39"/>
                    <a:pt x="4142" y="102"/>
                  </a:cubicBezTo>
                  <a:lnTo>
                    <a:pt x="3141" y="1894"/>
                  </a:lnTo>
                  <a:lnTo>
                    <a:pt x="2187" y="110"/>
                  </a:lnTo>
                  <a:cubicBezTo>
                    <a:pt x="2154" y="44"/>
                    <a:pt x="2090" y="4"/>
                    <a:pt x="2020" y="4"/>
                  </a:cubicBezTo>
                  <a:cubicBezTo>
                    <a:pt x="1986" y="4"/>
                    <a:pt x="1954" y="13"/>
                    <a:pt x="1925" y="31"/>
                  </a:cubicBezTo>
                  <a:lnTo>
                    <a:pt x="1847" y="78"/>
                  </a:lnTo>
                  <a:cubicBezTo>
                    <a:pt x="1774" y="123"/>
                    <a:pt x="1731" y="187"/>
                    <a:pt x="1732" y="244"/>
                  </a:cubicBezTo>
                  <a:cubicBezTo>
                    <a:pt x="1676" y="315"/>
                    <a:pt x="1552" y="443"/>
                    <a:pt x="1362" y="497"/>
                  </a:cubicBezTo>
                  <a:cubicBezTo>
                    <a:pt x="1315" y="510"/>
                    <a:pt x="1259" y="524"/>
                    <a:pt x="1199" y="538"/>
                  </a:cubicBezTo>
                  <a:cubicBezTo>
                    <a:pt x="889" y="615"/>
                    <a:pt x="419" y="731"/>
                    <a:pt x="95" y="1045"/>
                  </a:cubicBezTo>
                  <a:cubicBezTo>
                    <a:pt x="0" y="1137"/>
                    <a:pt x="9" y="1213"/>
                    <a:pt x="33" y="1261"/>
                  </a:cubicBezTo>
                  <a:lnTo>
                    <a:pt x="732" y="2641"/>
                  </a:lnTo>
                  <a:cubicBezTo>
                    <a:pt x="755" y="2687"/>
                    <a:pt x="801" y="2716"/>
                    <a:pt x="850" y="2716"/>
                  </a:cubicBezTo>
                  <a:lnTo>
                    <a:pt x="850" y="2716"/>
                  </a:lnTo>
                  <a:cubicBezTo>
                    <a:pt x="889" y="2716"/>
                    <a:pt x="925" y="2699"/>
                    <a:pt x="953" y="2668"/>
                  </a:cubicBezTo>
                  <a:cubicBezTo>
                    <a:pt x="1020" y="2595"/>
                    <a:pt x="1265" y="2350"/>
                    <a:pt x="1611" y="2299"/>
                  </a:cubicBezTo>
                  <a:cubicBezTo>
                    <a:pt x="1892" y="2258"/>
                    <a:pt x="2221" y="2186"/>
                    <a:pt x="2538" y="1968"/>
                  </a:cubicBezTo>
                  <a:lnTo>
                    <a:pt x="2542" y="1966"/>
                  </a:lnTo>
                  <a:cubicBezTo>
                    <a:pt x="2550" y="1960"/>
                    <a:pt x="2569" y="1947"/>
                    <a:pt x="2579" y="1945"/>
                  </a:cubicBezTo>
                  <a:cubicBezTo>
                    <a:pt x="2581" y="1946"/>
                    <a:pt x="2584" y="1950"/>
                    <a:pt x="2588" y="1958"/>
                  </a:cubicBezTo>
                  <a:lnTo>
                    <a:pt x="2844" y="2424"/>
                  </a:lnTo>
                  <a:lnTo>
                    <a:pt x="1763" y="4359"/>
                  </a:lnTo>
                  <a:lnTo>
                    <a:pt x="1762" y="4360"/>
                  </a:lnTo>
                  <a:cubicBezTo>
                    <a:pt x="1712" y="4455"/>
                    <a:pt x="1743" y="4578"/>
                    <a:pt x="1830" y="4634"/>
                  </a:cubicBezTo>
                  <a:lnTo>
                    <a:pt x="1907" y="4683"/>
                  </a:lnTo>
                  <a:cubicBezTo>
                    <a:pt x="1937" y="4702"/>
                    <a:pt x="1971" y="4712"/>
                    <a:pt x="2005" y="4712"/>
                  </a:cubicBezTo>
                  <a:cubicBezTo>
                    <a:pt x="2074" y="4712"/>
                    <a:pt x="2137" y="4673"/>
                    <a:pt x="2171" y="4610"/>
                  </a:cubicBezTo>
                  <a:lnTo>
                    <a:pt x="3131" y="2944"/>
                  </a:lnTo>
                  <a:lnTo>
                    <a:pt x="4076" y="4660"/>
                  </a:lnTo>
                  <a:cubicBezTo>
                    <a:pt x="4109" y="4725"/>
                    <a:pt x="4174" y="4766"/>
                    <a:pt x="4244" y="4766"/>
                  </a:cubicBezTo>
                  <a:cubicBezTo>
                    <a:pt x="4277" y="4766"/>
                    <a:pt x="4310" y="4756"/>
                    <a:pt x="4338" y="4739"/>
                  </a:cubicBezTo>
                  <a:lnTo>
                    <a:pt x="4416" y="4691"/>
                  </a:lnTo>
                  <a:cubicBezTo>
                    <a:pt x="4505" y="4637"/>
                    <a:pt x="4538" y="4515"/>
                    <a:pt x="4489" y="4419"/>
                  </a:cubicBezTo>
                  <a:lnTo>
                    <a:pt x="3427" y="2430"/>
                  </a:lnTo>
                  <a:lnTo>
                    <a:pt x="3707" y="1943"/>
                  </a:lnTo>
                  <a:lnTo>
                    <a:pt x="3708" y="1941"/>
                  </a:lnTo>
                  <a:cubicBezTo>
                    <a:pt x="3712" y="1933"/>
                    <a:pt x="3715" y="1930"/>
                    <a:pt x="3717" y="1928"/>
                  </a:cubicBezTo>
                  <a:cubicBezTo>
                    <a:pt x="3727" y="1930"/>
                    <a:pt x="3746" y="1944"/>
                    <a:pt x="3754" y="1950"/>
                  </a:cubicBezTo>
                  <a:lnTo>
                    <a:pt x="3757" y="1952"/>
                  </a:lnTo>
                  <a:cubicBezTo>
                    <a:pt x="4071" y="2177"/>
                    <a:pt x="4398" y="2256"/>
                    <a:pt x="4678" y="2304"/>
                  </a:cubicBezTo>
                  <a:cubicBezTo>
                    <a:pt x="5023" y="2362"/>
                    <a:pt x="5264" y="2612"/>
                    <a:pt x="5329" y="2687"/>
                  </a:cubicBezTo>
                  <a:cubicBezTo>
                    <a:pt x="5357" y="2719"/>
                    <a:pt x="5395" y="2737"/>
                    <a:pt x="5434" y="2737"/>
                  </a:cubicBezTo>
                  <a:lnTo>
                    <a:pt x="5434" y="2737"/>
                  </a:lnTo>
                  <a:cubicBezTo>
                    <a:pt x="5483" y="2737"/>
                    <a:pt x="5528" y="2709"/>
                    <a:pt x="5551" y="2664"/>
                  </a:cubicBezTo>
                  <a:lnTo>
                    <a:pt x="6275" y="1300"/>
                  </a:lnTo>
                  <a:cubicBezTo>
                    <a:pt x="6300" y="1253"/>
                    <a:pt x="6310" y="1177"/>
                    <a:pt x="6217" y="1083"/>
                  </a:cubicBezTo>
                  <a:close/>
                </a:path>
              </a:pathLst>
            </a:custGeom>
            <a:gradFill>
              <a:gsLst>
                <a:gs pos="0">
                  <a:srgbClr val="C1549A"/>
                </a:gs>
                <a:gs pos="100000">
                  <a:srgbClr val="0063AB"/>
                </a:gs>
              </a:gsLst>
              <a:lin ang="5400000" scaled="1"/>
            </a:gradFill>
            <a:ln>
              <a:noFill/>
            </a:ln>
          </p:spPr>
        </p:sp>
        <p:sp>
          <p:nvSpPr>
            <p:cNvPr id="18" name="椭圆 17"/>
            <p:cNvSpPr/>
            <p:nvPr/>
          </p:nvSpPr>
          <p:spPr>
            <a:xfrm>
              <a:off x="5111750" y="2857500"/>
              <a:ext cx="1778000" cy="1778000"/>
            </a:xfrm>
            <a:prstGeom prst="ellipse">
              <a:avLst/>
            </a:prstGeom>
            <a:noFill/>
            <a:ln w="50800">
              <a:gradFill>
                <a:gsLst>
                  <a:gs pos="0">
                    <a:srgbClr val="C1549A"/>
                  </a:gs>
                  <a:gs pos="100000">
                    <a:srgbClr val="0063A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500"/>
            </a:p>
          </p:txBody>
        </p:sp>
      </p:grpSp>
      <p:cxnSp>
        <p:nvCxnSpPr>
          <p:cNvPr id="20" name="直接连接符 19"/>
          <p:cNvCxnSpPr>
            <a:stCxn id="18" idx="2"/>
          </p:cNvCxnSpPr>
          <p:nvPr/>
        </p:nvCxnSpPr>
        <p:spPr>
          <a:xfrm flipH="1">
            <a:off x="1122757" y="3667125"/>
            <a:ext cx="2700000" cy="0"/>
          </a:xfrm>
          <a:prstGeom prst="line">
            <a:avLst/>
          </a:prstGeom>
          <a:ln>
            <a:solidFill>
              <a:srgbClr val="0063A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8" idx="6"/>
          </p:cNvCxnSpPr>
          <p:nvPr/>
        </p:nvCxnSpPr>
        <p:spPr>
          <a:xfrm>
            <a:off x="5167313" y="3667125"/>
            <a:ext cx="2700000" cy="0"/>
          </a:xfrm>
          <a:prstGeom prst="line">
            <a:avLst/>
          </a:prstGeom>
          <a:ln>
            <a:solidFill>
              <a:srgbClr val="0063A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8" idx="0"/>
          </p:cNvCxnSpPr>
          <p:nvPr/>
        </p:nvCxnSpPr>
        <p:spPr>
          <a:xfrm flipV="1">
            <a:off x="4500563" y="2163584"/>
            <a:ext cx="0" cy="836791"/>
          </a:xfrm>
          <a:prstGeom prst="line">
            <a:avLst/>
          </a:prstGeom>
          <a:ln>
            <a:solidFill>
              <a:srgbClr val="0063A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8" idx="4"/>
          </p:cNvCxnSpPr>
          <p:nvPr/>
        </p:nvCxnSpPr>
        <p:spPr>
          <a:xfrm>
            <a:off x="4500563" y="4333875"/>
            <a:ext cx="0" cy="970190"/>
          </a:xfrm>
          <a:prstGeom prst="line">
            <a:avLst/>
          </a:prstGeom>
          <a:ln>
            <a:solidFill>
              <a:srgbClr val="0063A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121 -0.088571 L 0.019121 0.009119 " pathEditMode="fixed" rAng="0" ptsTypes="AA">
                                      <p:cBhvr>
                                        <p:cTn id="50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955 -0.087090 L 0.024955 0.010600 " pathEditMode="fixed" rAng="0" ptsTypes="AA">
                                      <p:cBhvr>
                                        <p:cTn id="55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777 -0.127088 L 0.021777 -0.029398 " pathEditMode="fixed" rAng="0" ptsTypes="AA">
                                      <p:cBhvr>
                                        <p:cTn id="60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379 -0.088384 L -0.018379 0.009306 " pathEditMode="fixed" rAng="0" ptsTypes="AA">
                                      <p:cBhvr>
                                        <p:cTn id="65" dur="1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0.1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 fmla="1+(8/9)*(1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0.1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 fmla="1+(8/9)*(1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0.1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 fmla="1+(8/9)*(1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0.1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 fmla="1+(8/9)*(1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bldLvl="0" animBg="1"/>
      <p:bldP spid="2" grpId="0"/>
      <p:bldP spid="11" grpId="0" bldLvl="0" animBg="1"/>
      <p:bldP spid="11" grpId="1" bldLvl="0" animBg="1"/>
      <p:bldP spid="12" grpId="0"/>
      <p:bldP spid="13" grpId="0" bldLvl="0" animBg="1"/>
      <p:bldP spid="13" grpId="1" bldLvl="0" animBg="1"/>
      <p:bldP spid="14" grpId="0"/>
      <p:bldP spid="15" grpId="0" bldLvl="0" animBg="1"/>
      <p:bldP spid="15" grpId="1" bldLvl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 txBox="1"/>
          <p:nvPr>
            <p:custDataLst>
              <p:tags r:id="rId1"/>
            </p:custDataLst>
          </p:nvPr>
        </p:nvSpPr>
        <p:spPr>
          <a:xfrm>
            <a:off x="112395" y="1316355"/>
            <a:ext cx="8020685" cy="4498975"/>
          </a:xfrm>
          <a:prstGeom prst="rect">
            <a:avLst/>
          </a:prstGeom>
        </p:spPr>
        <p:txBody>
          <a:bodyPr wrap="square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60"/>
              </a:lnSpc>
              <a:spcBef>
                <a:spcPts val="1000"/>
              </a:spcBef>
              <a:buNone/>
            </a:pPr>
            <a:r>
              <a:rPr lang="zh-CN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本科分为公办本科和民办本科，以</a:t>
            </a:r>
            <a:r>
              <a:rPr lang="en-US" altLang="zh-CN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2021</a:t>
            </a:r>
            <a:r>
              <a:rPr lang="zh-CN" altLang="en-US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年为例，历史类本科批次</a:t>
            </a:r>
            <a:r>
              <a:rPr lang="en-US" altLang="zh-CN" sz="2800" b="1" spc="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448</a:t>
            </a:r>
            <a:r>
              <a:rPr lang="zh-CN" altLang="en-US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分。</a:t>
            </a:r>
            <a:endParaRPr lang="zh-CN" sz="28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ts val="3060"/>
              </a:lnSpc>
              <a:spcBef>
                <a:spcPts val="1000"/>
              </a:spcBef>
              <a:buNone/>
            </a:pPr>
            <a:r>
              <a:rPr lang="zh-CN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民办本科：</a:t>
            </a:r>
            <a:r>
              <a:rPr lang="zh-CN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广东白云学院</a:t>
            </a:r>
            <a:r>
              <a:rPr lang="en-US" altLang="zh-CN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  </a:t>
            </a:r>
            <a:r>
              <a:rPr lang="zh-CN" altLang="en-US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最低投档线</a:t>
            </a:r>
            <a:r>
              <a:rPr lang="en-US" altLang="zh-CN" sz="2800" b="1" spc="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462</a:t>
            </a:r>
            <a:r>
              <a:rPr lang="zh-CN" altLang="en-US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分，广州工商学院，最低投档分数线</a:t>
            </a:r>
            <a:r>
              <a:rPr lang="en-US" altLang="zh-CN" sz="2800" b="1" spc="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448</a:t>
            </a:r>
            <a:r>
              <a:rPr lang="zh-CN" altLang="en-US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分。</a:t>
            </a:r>
            <a:endParaRPr lang="zh-CN" altLang="en-US" sz="28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ts val="3060"/>
              </a:lnSpc>
              <a:spcBef>
                <a:spcPts val="1000"/>
              </a:spcBef>
              <a:buNone/>
            </a:pPr>
            <a:r>
              <a:rPr lang="zh-CN" altLang="en-US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学费：</a:t>
            </a:r>
            <a:r>
              <a:rPr lang="en-US" altLang="zh-CN" sz="2800" b="1" spc="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2.98</a:t>
            </a:r>
            <a:r>
              <a:rPr lang="zh-CN" altLang="en-US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万</a:t>
            </a:r>
            <a:r>
              <a:rPr lang="en-US" altLang="zh-CN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/</a:t>
            </a:r>
            <a:r>
              <a:rPr lang="zh-CN" altLang="en-US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年，住宿费</a:t>
            </a:r>
            <a:r>
              <a:rPr lang="en-US" altLang="zh-CN" sz="2800" b="1" spc="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3000-4600</a:t>
            </a:r>
            <a:r>
              <a:rPr lang="zh-CN" altLang="en-US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元</a:t>
            </a:r>
            <a:r>
              <a:rPr lang="en-US" altLang="zh-CN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/</a:t>
            </a:r>
            <a:r>
              <a:rPr lang="zh-CN" altLang="en-US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年</a:t>
            </a:r>
            <a:r>
              <a:rPr lang="en-US" altLang="zh-CN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 </a:t>
            </a:r>
            <a:r>
              <a:rPr lang="zh-CN" altLang="en-US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。</a:t>
            </a:r>
            <a:endParaRPr lang="en-US" altLang="zh-CN" sz="28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ts val="3060"/>
              </a:lnSpc>
              <a:spcBef>
                <a:spcPts val="1000"/>
              </a:spcBef>
              <a:buNone/>
            </a:pPr>
            <a:r>
              <a:rPr lang="zh-CN" altLang="en-US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公办本科：惠州学院</a:t>
            </a:r>
            <a:r>
              <a:rPr lang="en-US" altLang="zh-CN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 </a:t>
            </a:r>
            <a:r>
              <a:rPr lang="zh-CN" altLang="en-US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最低投档分数线</a:t>
            </a:r>
            <a:r>
              <a:rPr lang="en-US" altLang="zh-CN" sz="2800" b="1" spc="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511</a:t>
            </a:r>
            <a:r>
              <a:rPr lang="zh-CN" altLang="en-US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分，肇庆学院</a:t>
            </a:r>
            <a:r>
              <a:rPr lang="en-US" altLang="zh-CN" sz="2800" b="1" spc="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507</a:t>
            </a:r>
            <a:r>
              <a:rPr lang="zh-CN" altLang="en-US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分。</a:t>
            </a:r>
            <a:r>
              <a:rPr lang="en-US" altLang="zh-CN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  </a:t>
            </a:r>
            <a:r>
              <a:rPr lang="zh-CN" altLang="en-US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学费：</a:t>
            </a:r>
            <a:r>
              <a:rPr lang="en-US" altLang="zh-CN" sz="2800" b="1" spc="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en-US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万元</a:t>
            </a:r>
            <a:r>
              <a:rPr lang="en-US" altLang="zh-CN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/</a:t>
            </a:r>
            <a:r>
              <a:rPr lang="zh-CN" altLang="en-US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年。</a:t>
            </a:r>
            <a:endParaRPr lang="zh-CN" altLang="en-US" sz="28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ts val="3060"/>
              </a:lnSpc>
              <a:spcBef>
                <a:spcPts val="1000"/>
              </a:spcBef>
              <a:buNone/>
            </a:pPr>
            <a:r>
              <a:rPr lang="zh-CN" altLang="en-US" sz="28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专科费用：</a:t>
            </a:r>
            <a:r>
              <a:rPr lang="zh-CN" altLang="en-US" sz="2800" b="1" spc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广州工商学院</a:t>
            </a:r>
            <a:r>
              <a:rPr lang="en-US" altLang="zh-CN" sz="2800" b="1" spc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 </a:t>
            </a:r>
            <a:r>
              <a:rPr lang="zh-CN" altLang="en-US" sz="2800" b="1" spc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专科：</a:t>
            </a:r>
            <a:r>
              <a:rPr lang="en-US" altLang="zh-CN" sz="2800" b="1" spc="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40800</a:t>
            </a:r>
            <a:r>
              <a:rPr lang="zh-CN" altLang="en-US" sz="2800" b="1" spc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元</a:t>
            </a:r>
            <a:r>
              <a:rPr lang="en-US" altLang="zh-CN" sz="2800" b="1" spc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/</a:t>
            </a:r>
            <a:r>
              <a:rPr lang="zh-CN" altLang="en-US" sz="2800" b="1" spc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学年。</a:t>
            </a:r>
            <a:endParaRPr lang="zh-CN" altLang="en-US" sz="2800" b="1" spc="0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ts val="3060"/>
              </a:lnSpc>
              <a:spcBef>
                <a:spcPts val="1000"/>
              </a:spcBef>
              <a:buNone/>
            </a:pPr>
            <a:r>
              <a:rPr lang="zh-CN" altLang="en-US" sz="2800" b="1" spc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还有许多看不见的回报，或者说</a:t>
            </a:r>
            <a:r>
              <a:rPr lang="en-US" altLang="zh-CN" sz="2800" b="1" spc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……</a:t>
            </a:r>
            <a:r>
              <a:rPr lang="zh-CN" altLang="en-US" sz="2800" b="1" spc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真的请相信：</a:t>
            </a:r>
            <a:r>
              <a:rPr lang="en-US" altLang="zh-CN" sz="2800" b="1" spc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    </a:t>
            </a:r>
            <a:r>
              <a:rPr lang="zh-CN" altLang="en-US" sz="2800" b="1" spc="0" dirty="0">
                <a:solidFill>
                  <a:srgbClr val="FF0000"/>
                </a:solidFill>
                <a:sym typeface="Arial" panose="020B0604020202020204" pitchFamily="34" charset="0"/>
              </a:rPr>
              <a:t>天道酬勤！命运掌握在自己手里！</a:t>
            </a:r>
            <a:endParaRPr lang="zh-CN" sz="2800" b="1" spc="0" dirty="0">
              <a:solidFill>
                <a:schemeClr val="tx1"/>
              </a:solidFill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endParaRPr lang="zh-CN" altLang="en-US" sz="2800" b="1" spc="0" dirty="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3" y="381211"/>
            <a:ext cx="8228117" cy="530066"/>
          </a:xfrm>
          <a:prstGeom prst="rect">
            <a:avLst/>
          </a:prstGeom>
        </p:spPr>
        <p:txBody>
          <a:bodyPr vert="horz" wrap="square" lIns="68580" tIns="34290" rIns="68580" bIns="34290" rtlCol="0" anchor="ctr" anchorCtr="0">
            <a:norm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r>
              <a:rPr lang="zh-CN" altLang="en-US" sz="2800" dirty="0">
                <a:solidFill>
                  <a:srgbClr val="FF0000"/>
                </a:solidFill>
                <a:uFillTx/>
                <a:sym typeface="Arial" panose="020B0604020202020204" pitchFamily="34" charset="0"/>
              </a:rPr>
              <a:t>认清形势</a:t>
            </a:r>
            <a:endParaRPr lang="zh-CN" altLang="en-US" sz="2800" dirty="0">
              <a:solidFill>
                <a:srgbClr val="FF0000"/>
              </a:solidFill>
              <a:uFillTx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91155" y="498475"/>
            <a:ext cx="5750560" cy="331470"/>
          </a:xfrm>
        </p:spPr>
        <p:txBody>
          <a:bodyPr>
            <a:normAutofit fontScale="90000"/>
          </a:bodyPr>
          <a:p>
            <a:r>
              <a:rPr lang="zh-CN" altLang="en-US" sz="4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网课内容安排</a:t>
            </a:r>
            <a:endParaRPr lang="zh-CN" altLang="en-US" sz="4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609479" y="1600086"/>
            <a:ext cx="3962432" cy="4041680"/>
          </a:xfrm>
        </p:spPr>
        <p:txBody>
          <a:bodyPr>
            <a:noAutofit/>
          </a:bodyPr>
          <a:p>
            <a:pPr marL="0" indent="0">
              <a:buNone/>
            </a:pPr>
            <a:r>
              <a:rPr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一、诗歌鉴赏</a:t>
            </a:r>
            <a:endParaRPr lang="en-US" altLang="zh-CN" sz="28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en-US" altLang="zh-CN" sz="2800" b="1"/>
              <a:t>1.</a:t>
            </a:r>
            <a:r>
              <a:rPr sz="2800" b="1"/>
              <a:t>如何读懂诗歌</a:t>
            </a:r>
            <a:endParaRPr sz="2800" b="1"/>
          </a:p>
          <a:p>
            <a:r>
              <a:rPr lang="en-US" altLang="zh-CN" sz="2800" b="1"/>
              <a:t>2.</a:t>
            </a:r>
            <a:r>
              <a:rPr sz="2800" b="1"/>
              <a:t>品悟诗歌的形象</a:t>
            </a:r>
            <a:endParaRPr sz="2800" b="1"/>
          </a:p>
          <a:p>
            <a:r>
              <a:rPr lang="en-US" altLang="zh-CN" sz="2800" b="1"/>
              <a:t>3.</a:t>
            </a:r>
            <a:r>
              <a:rPr sz="2800" b="1"/>
              <a:t>咀嚼诗歌的语言</a:t>
            </a:r>
            <a:endParaRPr sz="2800" b="1"/>
          </a:p>
          <a:p>
            <a:r>
              <a:rPr lang="en-US" altLang="zh-CN" sz="2800" b="1"/>
              <a:t>4.</a:t>
            </a:r>
            <a:r>
              <a:rPr sz="2800" b="1"/>
              <a:t>鉴赏诗歌的技巧</a:t>
            </a:r>
            <a:endParaRPr sz="2800" b="1"/>
          </a:p>
          <a:p>
            <a:pPr marL="0" indent="0">
              <a:buNone/>
            </a:pPr>
            <a:endParaRPr sz="2800" b="1"/>
          </a:p>
        </p:txBody>
      </p:sp>
      <p:sp>
        <p:nvSpPr>
          <p:cNvPr id="5" name="文本占位符 2"/>
          <p:cNvSpPr>
            <a:spLocks noGrp="1"/>
          </p:cNvSpPr>
          <p:nvPr/>
        </p:nvSpPr>
        <p:spPr>
          <a:xfrm>
            <a:off x="4537075" y="3124200"/>
            <a:ext cx="3540125" cy="404177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indent="-17145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二、语言运用</a:t>
            </a:r>
            <a:endParaRPr sz="28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en-US" altLang="zh-CN" sz="2800" b="1"/>
              <a:t>5.</a:t>
            </a:r>
            <a:r>
              <a:rPr sz="2800" b="1"/>
              <a:t>句式</a:t>
            </a:r>
            <a:endParaRPr sz="2800" b="1"/>
          </a:p>
          <a:p>
            <a:r>
              <a:rPr lang="en-US" altLang="zh-CN" sz="2800" b="1"/>
              <a:t>6.</a:t>
            </a:r>
            <a:r>
              <a:rPr sz="2800" b="1"/>
              <a:t>压缩</a:t>
            </a:r>
            <a:endParaRPr sz="2800" b="1"/>
          </a:p>
          <a:p>
            <a:r>
              <a:rPr lang="en-US" altLang="zh-CN" sz="2800" b="1"/>
              <a:t>7.</a:t>
            </a:r>
            <a:r>
              <a:rPr sz="2800" b="1"/>
              <a:t>仿写</a:t>
            </a:r>
            <a:endParaRPr sz="2800" b="1"/>
          </a:p>
          <a:p>
            <a:r>
              <a:rPr lang="en-US" altLang="zh-CN" sz="2800" b="1"/>
              <a:t>8.</a:t>
            </a:r>
            <a:r>
              <a:rPr sz="2800" b="1"/>
              <a:t>连贯</a:t>
            </a:r>
            <a:endParaRPr sz="2800"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 txBox="1"/>
          <p:nvPr>
            <p:custDataLst>
              <p:tags r:id="rId1"/>
            </p:custDataLst>
          </p:nvPr>
        </p:nvSpPr>
        <p:spPr>
          <a:xfrm>
            <a:off x="381000" y="1066800"/>
            <a:ext cx="6475730" cy="5706110"/>
          </a:xfrm>
          <a:prstGeom prst="rect">
            <a:avLst/>
          </a:prstGeom>
        </p:spPr>
        <p:txBody>
          <a:bodyPr wrap="square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500"/>
              </a:lnSpc>
              <a:spcBef>
                <a:spcPts val="1000"/>
              </a:spcBef>
              <a:buNone/>
            </a:pPr>
            <a:r>
              <a:rPr lang="en-US" altLang="zh-CN" sz="2100" b="1" u="sng" spc="0" dirty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Arial" panose="020B0604020202020204" pitchFamily="34" charset="0"/>
              </a:rPr>
              <a:t>1.</a:t>
            </a:r>
            <a:r>
              <a:rPr lang="zh-CN" altLang="en-US" sz="2100" b="1" u="sng" spc="0" dirty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Arial" panose="020B0604020202020204" pitchFamily="34" charset="0"/>
              </a:rPr>
              <a:t>认真上网课。提前到，不迟到，不敷衍，线下开学后对网课数据呈现较差的同学单独面谈、单独布置作业、单独</a:t>
            </a:r>
            <a:r>
              <a:rPr lang="zh-CN" altLang="en-US" sz="2100" b="1" u="sng" spc="0" dirty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Arial" panose="020B0604020202020204" pitchFamily="34" charset="0"/>
              </a:rPr>
              <a:t>批改。</a:t>
            </a:r>
            <a:endParaRPr lang="zh-CN" altLang="en-US" sz="2100" b="1" u="sng" spc="0" dirty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Arial" panose="020B0604020202020204" pitchFamily="34" charset="0"/>
            </a:endParaRPr>
          </a:p>
          <a:p>
            <a:pPr marL="0" algn="l">
              <a:lnSpc>
                <a:spcPts val="1500"/>
              </a:lnSpc>
              <a:spcBef>
                <a:spcPts val="1000"/>
              </a:spcBef>
              <a:buClrTx/>
              <a:buSzTx/>
              <a:buNone/>
            </a:pPr>
            <a:r>
              <a:rPr lang="zh-CN" altLang="en-US" sz="2100" b="1" u="sng" spc="0" dirty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Arial" panose="020B0604020202020204" pitchFamily="34" charset="0"/>
              </a:rPr>
              <a:t>2.自主学习课，</a:t>
            </a:r>
            <a:r>
              <a:rPr lang="zh-CN" altLang="en-US" sz="2100" u="sng" spc="0" dirty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Arial" panose="020B0604020202020204" pitchFamily="34" charset="0"/>
              </a:rPr>
              <a:t>一下课必须</a:t>
            </a:r>
            <a:r>
              <a:rPr lang="zh-CN" altLang="en-US" sz="2100" b="1" u="sng" spc="0" dirty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Arial" panose="020B0604020202020204" pitchFamily="34" charset="0"/>
              </a:rPr>
              <a:t>按时提交</a:t>
            </a:r>
            <a:endParaRPr lang="zh-CN" altLang="en-US" sz="2100" b="1" u="sng" spc="0" dirty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Arial" panose="020B0604020202020204" pitchFamily="34" charset="0"/>
            </a:endParaRPr>
          </a:p>
          <a:p>
            <a:pPr marL="0" algn="l">
              <a:lnSpc>
                <a:spcPts val="1500"/>
              </a:lnSpc>
              <a:spcBef>
                <a:spcPts val="1000"/>
              </a:spcBef>
              <a:buClrTx/>
              <a:buSzTx/>
              <a:buNone/>
            </a:pPr>
            <a:r>
              <a:rPr lang="zh-CN" altLang="en-US" sz="2100" b="1" u="sng" spc="0" dirty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Arial" panose="020B0604020202020204" pitchFamily="34" charset="0"/>
              </a:rPr>
              <a:t>作业，不得拖延。</a:t>
            </a:r>
            <a:endParaRPr lang="zh-CN" altLang="en-US" sz="2100" b="1" u="sng" spc="0" dirty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Arial" panose="020B0604020202020204" pitchFamily="34" charset="0"/>
            </a:endParaRPr>
          </a:p>
          <a:p>
            <a:pPr marL="0" algn="l">
              <a:lnSpc>
                <a:spcPts val="1500"/>
              </a:lnSpc>
              <a:spcBef>
                <a:spcPts val="1000"/>
              </a:spcBef>
              <a:buClrTx/>
              <a:buSzTx/>
              <a:buNone/>
            </a:pPr>
            <a:r>
              <a:rPr lang="zh-CN" altLang="en-US" sz="2100" b="1" u="sng" spc="0" dirty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Arial" panose="020B0604020202020204" pitchFamily="34" charset="0"/>
              </a:rPr>
              <a:t>3.用批注、</a:t>
            </a:r>
            <a:r>
              <a:rPr lang="zh-CN" altLang="en-US" sz="2100" u="sng" spc="0" dirty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Arial" panose="020B0604020202020204" pitchFamily="34" charset="0"/>
              </a:rPr>
              <a:t>笔记、作业见证自律！</a:t>
            </a:r>
            <a:endParaRPr lang="zh-CN" altLang="en-US" sz="2100" u="sng" spc="0" dirty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Arial" panose="020B0604020202020204" pitchFamily="34" charset="0"/>
            </a:endParaRPr>
          </a:p>
          <a:p>
            <a:pPr marL="0" algn="l">
              <a:lnSpc>
                <a:spcPts val="1500"/>
              </a:lnSpc>
              <a:spcBef>
                <a:spcPts val="1000"/>
              </a:spcBef>
              <a:buClrTx/>
              <a:buSzTx/>
              <a:buNone/>
            </a:pPr>
            <a:r>
              <a:rPr lang="zh-CN" altLang="en-US" sz="2100" u="sng" spc="0" dirty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Arial" panose="020B0604020202020204" pitchFamily="34" charset="0"/>
              </a:rPr>
              <a:t>开学检查书本、笔记、作业订正情况。</a:t>
            </a:r>
            <a:endParaRPr lang="zh-CN" altLang="en-US" sz="2100" b="1" u="sng" spc="0" dirty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Arial" panose="020B0604020202020204" pitchFamily="34" charset="0"/>
            </a:endParaRPr>
          </a:p>
          <a:p>
            <a:pPr marL="0" algn="l">
              <a:lnSpc>
                <a:spcPts val="1500"/>
              </a:lnSpc>
              <a:spcBef>
                <a:spcPts val="1000"/>
              </a:spcBef>
              <a:buClrTx/>
              <a:buSzTx/>
              <a:buNone/>
            </a:pPr>
            <a:r>
              <a:rPr lang="zh-CN" altLang="en-US" sz="2100" b="1" u="sng" spc="0" dirty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Arial" panose="020B0604020202020204" pitchFamily="34" charset="0"/>
              </a:rPr>
              <a:t>4.为保证网课质量，平时少玩电子</a:t>
            </a:r>
            <a:endParaRPr lang="zh-CN" altLang="en-US" sz="2100" b="1" u="sng" spc="0" dirty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Arial" panose="020B0604020202020204" pitchFamily="34" charset="0"/>
            </a:endParaRPr>
          </a:p>
          <a:p>
            <a:pPr marL="0" algn="l">
              <a:lnSpc>
                <a:spcPts val="1500"/>
              </a:lnSpc>
              <a:spcBef>
                <a:spcPts val="1000"/>
              </a:spcBef>
              <a:buClrTx/>
              <a:buSzTx/>
              <a:buNone/>
            </a:pPr>
            <a:r>
              <a:rPr lang="zh-CN" altLang="en-US" sz="2100" b="1" u="sng" spc="0" dirty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Arial" panose="020B0604020202020204" pitchFamily="34" charset="0"/>
              </a:rPr>
              <a:t>产品。保证视力、脑力、精力！</a:t>
            </a:r>
            <a:endParaRPr lang="zh-CN" altLang="en-US" sz="2100" b="1" u="sng" spc="0" dirty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Arial" panose="020B0604020202020204" pitchFamily="34" charset="0"/>
            </a:endParaRPr>
          </a:p>
          <a:p>
            <a:pPr marL="0" algn="l">
              <a:lnSpc>
                <a:spcPts val="1500"/>
              </a:lnSpc>
              <a:spcBef>
                <a:spcPts val="1000"/>
              </a:spcBef>
              <a:buClrTx/>
              <a:buSzTx/>
              <a:buNone/>
            </a:pPr>
            <a:r>
              <a:rPr lang="zh-CN" altLang="en-US" sz="2100" b="1" u="sng" spc="0" dirty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Arial" panose="020B0604020202020204" pitchFamily="34" charset="0"/>
              </a:rPr>
              <a:t>5.严格纪律，有特殊情况不能到位必</a:t>
            </a:r>
            <a:endParaRPr lang="zh-CN" altLang="en-US" sz="2100" b="1" u="sng" spc="0" dirty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Arial" panose="020B0604020202020204" pitchFamily="34" charset="0"/>
            </a:endParaRPr>
          </a:p>
          <a:p>
            <a:pPr marL="0" algn="l">
              <a:lnSpc>
                <a:spcPts val="1500"/>
              </a:lnSpc>
              <a:spcBef>
                <a:spcPts val="1000"/>
              </a:spcBef>
              <a:buClrTx/>
              <a:buSzTx/>
              <a:buNone/>
            </a:pPr>
            <a:r>
              <a:rPr lang="zh-CN" altLang="en-US" sz="2100" b="1" u="sng" spc="0" dirty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Arial" panose="020B0604020202020204" pitchFamily="34" charset="0"/>
              </a:rPr>
              <a:t>须提前沟通，不得事后找理由。</a:t>
            </a:r>
            <a:endParaRPr lang="zh-CN" altLang="en-US" sz="2100" b="1" u="sng" spc="0" dirty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0" y="304800"/>
            <a:ext cx="6607810" cy="530225"/>
          </a:xfrm>
          <a:prstGeom prst="rect">
            <a:avLst/>
          </a:prstGeom>
        </p:spPr>
        <p:txBody>
          <a:bodyPr vert="horz" wrap="square" lIns="68580" tIns="34290" rIns="68580" bIns="34290" rtlCol="0" anchor="ctr" anchorCtr="0">
            <a:normAutofit lnSpcReduction="10000"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sz="2700" spc="0">
                <a:solidFill>
                  <a:schemeClr val="tx1"/>
                </a:solidFill>
                <a:highlight>
                  <a:srgbClr val="FFFF00"/>
                </a:highligh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Arial" panose="020B0604020202020204" pitchFamily="34" charset="0"/>
              </a:rPr>
              <a:t>网课要求</a:t>
            </a:r>
            <a:endParaRPr lang="zh-CN" altLang="en-US" sz="2700" dirty="0">
              <a:solidFill>
                <a:schemeClr val="tx1"/>
              </a:solidFill>
              <a:uFillTx/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2230755"/>
            <a:ext cx="2102485" cy="33782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>
            <p:custDataLst>
              <p:tags r:id="rId1"/>
            </p:custDataLst>
          </p:nvPr>
        </p:nvSpPr>
        <p:spPr>
          <a:xfrm>
            <a:off x="1295400" y="5105400"/>
            <a:ext cx="79248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dirty="0">
                <a:solidFill>
                  <a:schemeClr val="dk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5400" dirty="0">
                <a:solidFill>
                  <a:schemeClr val="dk1"/>
                </a:solidFill>
                <a:latin typeface="Arial" panose="020B0604020202020204" pitchFamily="34" charset="0"/>
              </a:rPr>
              <a:t>如何初步读懂诗歌</a:t>
            </a:r>
            <a:endParaRPr lang="zh-CN" altLang="en-US" sz="5400" dirty="0">
              <a:solidFill>
                <a:schemeClr val="dk1"/>
              </a:solidFill>
              <a:latin typeface="Arial" panose="020B0604020202020204" pitchFamily="34" charset="0"/>
            </a:endParaRPr>
          </a:p>
        </p:txBody>
      </p:sp>
      <p:sp>
        <p:nvSpPr>
          <p:cNvPr id="5" name="竖排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267200" y="2057400"/>
            <a:ext cx="749935" cy="2857500"/>
          </a:xfrm>
          <a:prstGeom prst="rect">
            <a:avLst/>
          </a:prstGeom>
        </p:spPr>
        <p:txBody>
          <a:bodyPr vert="eaVert" lIns="90000" tIns="46800" rIns="90000" bIns="46800" rtlCol="0" anchor="ctr" anchorCtr="0"/>
          <a:lstStyle>
            <a:lvl1pPr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u="none" strike="noStrike" baseline="0" dirty="0">
                <a:solidFill>
                  <a:schemeClr val="accent1">
                    <a:lumMod val="75000"/>
                  </a:schemeClr>
                </a:solidFill>
                <a:uLnTx/>
                <a:uFillTx/>
                <a:latin typeface="华文行楷" panose="02010800040101010101" charset="-122"/>
                <a:ea typeface="华文行楷" panose="02010800040101010101" charset="-122"/>
              </a:rPr>
              <a:t>鉴赏诗歌读懂始</a:t>
            </a:r>
            <a:endParaRPr lang="zh-CN" altLang="en-US" sz="2800" u="none" strike="noStrike" baseline="0" dirty="0">
              <a:solidFill>
                <a:schemeClr val="accent1">
                  <a:lumMod val="75000"/>
                </a:schemeClr>
              </a:solidFill>
              <a:uLnTx/>
              <a:uFillTx/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5605" name="Rectangle 5"/>
          <p:cNvSpPr/>
          <p:nvPr/>
        </p:nvSpPr>
        <p:spPr>
          <a:xfrm>
            <a:off x="381000" y="304800"/>
            <a:ext cx="83058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诗歌的特征有哪些？（为什么读不懂诗歌？）</a:t>
            </a:r>
            <a:endParaRPr lang="zh-CN" altLang="en-US" sz="6000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左大括号 6"/>
          <p:cNvSpPr/>
          <p:nvPr>
            <p:custDataLst>
              <p:tags r:id="rId5"/>
            </p:custDataLst>
          </p:nvPr>
        </p:nvSpPr>
        <p:spPr bwMode="auto">
          <a:xfrm>
            <a:off x="2209800" y="2743200"/>
            <a:ext cx="685800" cy="3200400"/>
          </a:xfrm>
          <a:prstGeom prst="leftBrace">
            <a:avLst/>
          </a:prstGeom>
          <a:solidFill>
            <a:schemeClr val="lt1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6000" b="1" i="0" u="none" strike="noStrike" kern="1200" cap="none" spc="0" normalizeH="0" baseline="0" noProof="0" dirty="0">
              <a:ln>
                <a:solidFill>
                  <a:schemeClr val="dk1"/>
                </a:solidFill>
              </a:ln>
              <a:solidFill>
                <a:srgbClr val="00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3140" y="2743200"/>
            <a:ext cx="1013460" cy="3124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5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跳跃性</a:t>
            </a:r>
            <a:endParaRPr lang="zh-CN" altLang="en-US" sz="54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00400" y="2362200"/>
            <a:ext cx="48006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54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54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、语序的错乱</a:t>
            </a:r>
            <a:endParaRPr lang="zh-CN" altLang="en-US" sz="54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00400" y="3733800"/>
            <a:ext cx="48006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54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54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、语言的省略</a:t>
            </a:r>
            <a:endParaRPr lang="zh-CN" altLang="en-US" sz="54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0400" y="5324475"/>
            <a:ext cx="48006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54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sz="54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、时空的跳跃</a:t>
            </a:r>
            <a:endParaRPr lang="zh-CN" altLang="en-US" sz="54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5604" name="Text Box 4"/>
          <p:cNvSpPr txBox="1"/>
          <p:nvPr>
            <p:custDataLst>
              <p:tags r:id="rId5"/>
            </p:custDataLst>
          </p:nvPr>
        </p:nvSpPr>
        <p:spPr>
          <a:xfrm>
            <a:off x="4445" y="1687830"/>
            <a:ext cx="91598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7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1.</a:t>
            </a:r>
            <a:r>
              <a:rPr lang="zh-CN" altLang="en-US" sz="7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善于捕捉诗歌信息</a:t>
            </a:r>
            <a:endParaRPr lang="zh-CN" altLang="en-US" sz="7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7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2.</a:t>
            </a:r>
            <a:r>
              <a:rPr lang="zh-CN" altLang="en-US" sz="7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快速理解诗歌内容</a:t>
            </a:r>
            <a:endParaRPr lang="zh-CN" altLang="en-US" sz="7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25605" name="Rectangle 5"/>
          <p:cNvSpPr/>
          <p:nvPr/>
        </p:nvSpPr>
        <p:spPr>
          <a:xfrm>
            <a:off x="4445" y="533400"/>
            <a:ext cx="91389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学习目标</a:t>
            </a:r>
            <a:endParaRPr lang="zh-CN" altLang="en-US" sz="6000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1" y="0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5604" name="Text Box 4"/>
          <p:cNvSpPr txBox="1"/>
          <p:nvPr/>
        </p:nvSpPr>
        <p:spPr>
          <a:xfrm>
            <a:off x="317500" y="3124200"/>
            <a:ext cx="85344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4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结合具体事例讲解，初步解决“读不懂”的问题。</a:t>
            </a:r>
            <a:endParaRPr lang="zh-CN" altLang="en-US" sz="44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noProof="0" dirty="0">
                <a:ln w="18000">
                  <a:solidFill>
                    <a:schemeClr val="accent2">
                      <a:satMod val="140000"/>
                      <a:lumMod val="50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《步步高》</a:t>
            </a:r>
            <a:r>
              <a:rPr lang="en-US" altLang="zh-CN" sz="3200" noProof="0" dirty="0">
                <a:ln w="18000">
                  <a:solidFill>
                    <a:schemeClr val="accent2">
                      <a:satMod val="140000"/>
                      <a:lumMod val="50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P106</a:t>
            </a:r>
            <a:r>
              <a:rPr lang="zh-CN" altLang="en-US" sz="3200" noProof="0" dirty="0">
                <a:ln w="18000">
                  <a:solidFill>
                    <a:schemeClr val="accent2">
                      <a:satMod val="140000"/>
                      <a:lumMod val="50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《找准路径</a:t>
            </a:r>
            <a:r>
              <a:rPr lang="en-US" altLang="zh-CN" sz="3200" noProof="0" dirty="0">
                <a:ln w="18000">
                  <a:solidFill>
                    <a:schemeClr val="accent2">
                      <a:satMod val="140000"/>
                      <a:lumMod val="50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</a:t>
            </a:r>
            <a:r>
              <a:rPr lang="zh-CN" altLang="en-US" sz="3200" noProof="0" dirty="0">
                <a:ln w="18000">
                  <a:solidFill>
                    <a:schemeClr val="accent2">
                      <a:satMod val="140000"/>
                      <a:lumMod val="50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精准理解》</a:t>
            </a:r>
            <a:endParaRPr lang="zh-CN" altLang="en-US" sz="3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25605" name="Rectangle 5"/>
          <p:cNvSpPr/>
          <p:nvPr/>
        </p:nvSpPr>
        <p:spPr>
          <a:xfrm>
            <a:off x="0" y="228600"/>
            <a:ext cx="91408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方法介绍</a:t>
            </a:r>
            <a:endParaRPr lang="zh-CN" altLang="en-US" sz="6000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04496" y="1447800"/>
            <a:ext cx="7187565" cy="18148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看一看   抓一抓</a:t>
            </a:r>
            <a:endParaRPr kumimoji="0" lang="zh-CN" altLang="en-US" sz="8000" b="1" i="0" u="none" strike="noStrike" kern="1200" cap="none" spc="0" normalizeH="0" baseline="0" noProof="0" dirty="0">
              <a:ln w="18000">
                <a:solidFill>
                  <a:schemeClr val="accent2">
                    <a:satMod val="140000"/>
                    <a:lumMod val="5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 w="18000">
                <a:solidFill>
                  <a:schemeClr val="accent2">
                    <a:satMod val="140000"/>
                    <a:lumMod val="50000"/>
                  </a:schemeClr>
                </a:solidFill>
                <a:prstDash val="solid"/>
                <a:miter lim="800000"/>
              </a:ln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" y="635"/>
            <a:ext cx="890651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28600" y="76200"/>
            <a:ext cx="5091430" cy="647700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400">
              <a:buClrTx/>
              <a:buSzTx/>
              <a:buFontTx/>
            </a:pPr>
            <a:r>
              <a:rPr lang="zh-CN" altLang="en-US" sz="3200" b="1" kern="1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见证</a:t>
            </a:r>
            <a:r>
              <a:rPr lang="zh-CN" altLang="en-US" sz="3200" b="1" kern="1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实力的时候</a:t>
            </a:r>
            <a:r>
              <a:rPr lang="zh-CN" altLang="en-US" sz="3200" b="1" kern="1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到了！</a:t>
            </a:r>
            <a:endParaRPr lang="zh-CN" altLang="en-US" sz="3200" b="1" kern="1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5"/>
            </p:custDataLst>
          </p:nvPr>
        </p:nvSpPr>
        <p:spPr>
          <a:xfrm>
            <a:off x="152400" y="838200"/>
            <a:ext cx="7562850" cy="591947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algn="l" defTabSz="9144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en-US" altLang="zh-CN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古诗文以“月”为意象烘托意境或表情达意，如曹操《短歌行》“</a:t>
            </a:r>
            <a:r>
              <a:rPr lang="en-US" altLang="zh-CN" sz="2800" b="1" kern="120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月明星稀，乌</a:t>
            </a:r>
            <a:r>
              <a:rPr lang="en-US" altLang="zh-CN" sz="2800" b="1" kern="12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鹊</a:t>
            </a:r>
            <a:r>
              <a:rPr lang="en-US" altLang="zh-CN" sz="2800" b="1" kern="120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南飞</a:t>
            </a: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”，白居易《琵琶行》“ </a:t>
            </a:r>
            <a:r>
              <a:rPr lang="en-US" altLang="zh-CN" sz="2800" b="1" kern="120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醉不成欢惨将别，别时茫茫江浸月</a:t>
            </a: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 ”渲染分别时的凄凉，“</a:t>
            </a:r>
            <a:r>
              <a:rPr lang="en-US" altLang="zh-CN" sz="2800" b="1" kern="120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 东船西</a:t>
            </a:r>
            <a:r>
              <a:rPr lang="en-US" altLang="zh-CN" sz="2800" b="1" kern="12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舫</a:t>
            </a:r>
            <a:r>
              <a:rPr lang="en-US" altLang="zh-CN" sz="2800" b="1" kern="120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悄无言，</a:t>
            </a:r>
            <a:r>
              <a:rPr lang="en-US" altLang="zh-CN" sz="2800" b="1" kern="12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唯</a:t>
            </a:r>
            <a:r>
              <a:rPr lang="en-US" altLang="zh-CN" sz="2800" b="1" kern="120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见江心秋月白 </a:t>
            </a: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”衬托琵琶女演奏技艺高超，乐曲结束，听者还沉浸在其中。“ </a:t>
            </a:r>
            <a:r>
              <a:rPr lang="en-US" altLang="zh-CN" sz="2800" b="1" kern="120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去来江口守空船，绕船月明江水寒</a:t>
            </a: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 ”衬托琵琶女婚后的孤寂， “ </a:t>
            </a:r>
            <a:r>
              <a:rPr lang="en-US" altLang="zh-CN" sz="2800" b="1" kern="120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春江花朝秋月夜，往往取酒还独倾</a:t>
            </a: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 ”用乐景衬托白居易身居贬谪之地的孤独，李煜《虞美人》“ </a:t>
            </a:r>
            <a:r>
              <a:rPr lang="en-US" altLang="zh-CN" sz="2800" b="1" kern="120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小楼昨夜又东风，故国不堪回首明月中 </a:t>
            </a:r>
            <a:r>
              <a:rPr lang="en-US" altLang="zh-CN" sz="2800" b="1" kern="1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”写出了又一个春天来到，而往事却不堪回首的无奈。</a:t>
            </a:r>
            <a:endParaRPr lang="en-US" altLang="zh-CN" sz="2800" b="1" kern="12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14400" y="914400"/>
            <a:ext cx="7543800" cy="2514600"/>
          </a:xfrm>
          <a:prstGeom prst="rect">
            <a:avLst/>
          </a:prstGeom>
          <a:noFill/>
        </p:spPr>
        <p:txBody>
          <a:bodyPr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defRPr/>
            </a:pPr>
            <a:r>
              <a:rPr kumimoji="0" lang="zh-CN" altLang="en-US" sz="3200" kern="0" cap="none" spc="0" normalizeH="0" baseline="0" noProof="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                   朱熹 </a:t>
            </a:r>
            <a:endParaRPr kumimoji="0" lang="zh-CN" altLang="en-US" sz="3200" kern="0" cap="none" spc="0" normalizeH="0" baseline="0" noProof="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defRPr/>
            </a:pPr>
            <a:r>
              <a:rPr kumimoji="0" lang="zh-CN" altLang="en-US" sz="3600" kern="0" cap="none" spc="0" normalizeH="0" baseline="0" noProof="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半亩方塘一鉴开， 天光云影共徘徊。 </a:t>
            </a:r>
            <a:endParaRPr kumimoji="0" lang="zh-CN" altLang="en-US" sz="3600" kern="0" cap="none" spc="0" normalizeH="0" baseline="0" noProof="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defRPr/>
            </a:pPr>
            <a:r>
              <a:rPr kumimoji="0" lang="zh-CN" altLang="en-US" sz="3600" kern="0" cap="none" spc="0" normalizeH="0" baseline="0" noProof="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问渠那得清如许？ 为有源头活水来。 </a:t>
            </a:r>
            <a:endParaRPr kumimoji="0" lang="zh-CN" altLang="en-US" sz="3600" kern="0" cap="none" spc="0" normalizeH="0" baseline="0" noProof="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7963" y="3885883"/>
            <a:ext cx="8720137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</a:t>
            </a:r>
            <a:r>
              <a:rPr lang="zh-CN" altLang="en-US" sz="3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本诗抒发对读书的感想。要想读书时有新的、深刻感悟，就要多读书，时时补充新知。</a:t>
            </a:r>
            <a:endParaRPr lang="zh-CN" altLang="en-US" sz="36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19400" y="304800"/>
            <a:ext cx="3071813" cy="8299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观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书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有感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TextBox 5"/>
          <p:cNvSpPr txBox="1"/>
          <p:nvPr>
            <p:custDataLst>
              <p:tags r:id="rId5"/>
            </p:custDataLst>
          </p:nvPr>
        </p:nvSpPr>
        <p:spPr>
          <a:xfrm>
            <a:off x="533400" y="3075305"/>
            <a:ext cx="8077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这首诗歌表达了作者怎样的情感？</a:t>
            </a:r>
            <a:endParaRPr lang="zh-CN" altLang="en-US" sz="4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Text Box 5"/>
          <p:cNvSpPr txBox="1"/>
          <p:nvPr>
            <p:custDataLst>
              <p:tags r:id="rId6"/>
            </p:custDataLst>
          </p:nvPr>
        </p:nvSpPr>
        <p:spPr>
          <a:xfrm>
            <a:off x="1905" y="0"/>
            <a:ext cx="798195" cy="1752600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方法一</a:t>
            </a:r>
            <a:endParaRPr lang="zh-CN" altLang="en-US" sz="4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AutoShape 14"/>
          <p:cNvSpPr/>
          <p:nvPr>
            <p:custDataLst>
              <p:tags r:id="rId7"/>
            </p:custDataLst>
          </p:nvPr>
        </p:nvSpPr>
        <p:spPr>
          <a:xfrm>
            <a:off x="3276600" y="2133600"/>
            <a:ext cx="5410200" cy="4495800"/>
          </a:xfrm>
          <a:prstGeom prst="irregularSeal1">
            <a:avLst/>
          </a:prstGeom>
          <a:solidFill>
            <a:srgbClr val="CC99FF"/>
          </a:solidFill>
          <a:ln w="9525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6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借助题目</a:t>
            </a:r>
            <a:endParaRPr lang="zh-CN" altLang="en-US" sz="6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0" y="5501640"/>
            <a:ext cx="91224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16．皮日休对读书作用的理解与朱熹《观书有感（其一）》中“问渠那得清如许？为有源头活水来”对读书作用的理解相比，有何不同？请简要分析。（惠三调）</a:t>
            </a:r>
            <a:endParaRPr lang="zh-CN" altLang="en-US" sz="28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7365" y="4267200"/>
            <a:ext cx="2286000" cy="2604135"/>
          </a:xfrm>
          <a:prstGeom prst="rect">
            <a:avLst/>
          </a:prstGeom>
        </p:spPr>
      </p:pic>
      <p:sp>
        <p:nvSpPr>
          <p:cNvPr id="7170" name="标题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  <a:noFill/>
          <a:ln w="9525">
            <a:noFill/>
          </a:ln>
        </p:spPr>
        <p:txBody>
          <a:bodyPr vert="horz" wrap="square" lIns="91440" tIns="45720" rIns="91440" bIns="45720"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400" eaLnBrk="1" hangingPunct="1">
              <a:buClrTx/>
              <a:buSzTx/>
              <a:buFontTx/>
            </a:pPr>
            <a:r>
              <a:rPr lang="zh-CN" altLang="en-US" sz="6000" b="1" kern="1200" dirty="0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汉仪尚巍手书W" charset="0"/>
                <a:sym typeface="+mn-ea"/>
              </a:rPr>
              <a:t>（一）看标题</a:t>
            </a:r>
            <a:endParaRPr lang="zh-CN" altLang="en-US" sz="6000" b="1" kern="1200" dirty="0">
              <a:solidFill>
                <a:schemeClr val="accent1">
                  <a:lumMod val="75000"/>
                </a:schemeClr>
              </a:solidFill>
              <a:latin typeface="汉仪尚巍手书W" charset="0"/>
              <a:ea typeface="汉仪尚巍手书W" charset="0"/>
              <a:sym typeface="+mn-ea"/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4294967295"/>
          </p:nvPr>
        </p:nvSpPr>
        <p:spPr>
          <a:xfrm>
            <a:off x="-76200" y="990600"/>
            <a:ext cx="9599295" cy="762000"/>
          </a:xfrm>
          <a:noFill/>
          <a:ln w="9525">
            <a:noFill/>
          </a:ln>
        </p:spPr>
        <p:txBody>
          <a:bodyPr vert="horz" wrap="square" lIns="91440" tIns="45720" rIns="91440" bIns="45720"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l" defTabSz="914400" eaLnBrk="1" hangingPunct="1">
              <a:buClrTx/>
              <a:buSzTx/>
              <a:buFontTx/>
              <a:buNone/>
            </a:pPr>
            <a:r>
              <a:rPr lang="zh-CN" altLang="en-US" sz="4000" b="1" kern="120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为什么要看标题？标题有哪些作用呢</a:t>
            </a:r>
            <a:r>
              <a:rPr lang="zh-CN" altLang="en-US" sz="4000" b="1" kern="120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？</a:t>
            </a:r>
            <a:endParaRPr lang="zh-CN" altLang="en-US" sz="4000" b="1" kern="120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5" name="TextBox 4"/>
          <p:cNvSpPr txBox="1"/>
          <p:nvPr>
            <p:custDataLst>
              <p:tags r:id="rId5"/>
            </p:custDataLst>
          </p:nvPr>
        </p:nvSpPr>
        <p:spPr>
          <a:xfrm>
            <a:off x="609600" y="1905000"/>
            <a:ext cx="4419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、概括诗歌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内容</a:t>
            </a: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</a:t>
            </a:r>
            <a:endParaRPr lang="zh-CN" altLang="en-US" sz="4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6"/>
            </p:custDataLst>
          </p:nvPr>
        </p:nvSpPr>
        <p:spPr>
          <a:xfrm>
            <a:off x="609600" y="2590800"/>
            <a:ext cx="5638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、交代写作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缘由</a:t>
            </a: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</a:t>
            </a:r>
            <a:endParaRPr lang="zh-CN" altLang="en-US" sz="4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7" name="TextBox 6"/>
          <p:cNvSpPr txBox="1"/>
          <p:nvPr>
            <p:custDataLst>
              <p:tags r:id="rId7"/>
            </p:custDataLst>
          </p:nvPr>
        </p:nvSpPr>
        <p:spPr>
          <a:xfrm>
            <a:off x="457200" y="3276600"/>
            <a:ext cx="5638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3</a:t>
            </a: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、奠定诗歌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情感</a:t>
            </a: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基调。</a:t>
            </a:r>
            <a:endParaRPr lang="zh-CN" altLang="en-US" sz="4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8" name="TextBox 7"/>
          <p:cNvSpPr txBox="1"/>
          <p:nvPr>
            <p:custDataLst>
              <p:tags r:id="rId8"/>
            </p:custDataLst>
          </p:nvPr>
        </p:nvSpPr>
        <p:spPr>
          <a:xfrm>
            <a:off x="609600" y="3962400"/>
            <a:ext cx="4419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4</a:t>
            </a: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、交代诗歌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类型</a:t>
            </a: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</a:t>
            </a:r>
            <a:endParaRPr lang="zh-CN" altLang="en-US" sz="4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9" name="TextBox 8"/>
          <p:cNvSpPr txBox="1"/>
          <p:nvPr>
            <p:custDataLst>
              <p:tags r:id="rId9"/>
            </p:custDataLst>
          </p:nvPr>
        </p:nvSpPr>
        <p:spPr>
          <a:xfrm>
            <a:off x="609600" y="4702175"/>
            <a:ext cx="4419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</a:t>
            </a: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、暗示写作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手法</a:t>
            </a: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       </a:t>
            </a:r>
            <a:endParaRPr lang="zh-CN" altLang="en-US" sz="4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0" name="TextBox 9"/>
          <p:cNvSpPr txBox="1"/>
          <p:nvPr>
            <p:custDataLst>
              <p:tags r:id="rId10"/>
            </p:custDataLst>
          </p:nvPr>
        </p:nvSpPr>
        <p:spPr>
          <a:xfrm>
            <a:off x="609600" y="5486400"/>
            <a:ext cx="85344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6</a:t>
            </a: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、揭示写作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时间</a:t>
            </a: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地点</a:t>
            </a: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对象</a:t>
            </a: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事件</a:t>
            </a: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主旨</a:t>
            </a: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等。  </a:t>
            </a:r>
            <a:r>
              <a:rPr lang="en-US" altLang="zh-CN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</a:t>
            </a: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</a:t>
            </a:r>
            <a:endParaRPr lang="zh-CN" altLang="en-US" sz="4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66572" name="Oval 12"/>
          <p:cNvSpPr/>
          <p:nvPr>
            <p:custDataLst>
              <p:tags r:id="rId5"/>
            </p:custDataLst>
          </p:nvPr>
        </p:nvSpPr>
        <p:spPr>
          <a:xfrm>
            <a:off x="4724400" y="1143000"/>
            <a:ext cx="1295400" cy="762000"/>
          </a:xfrm>
          <a:prstGeom prst="ellipse">
            <a:avLst/>
          </a:prstGeom>
          <a:solidFill>
            <a:schemeClr val="lt1"/>
          </a:solidFill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6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4294967295"/>
          </p:nvPr>
        </p:nvSpPr>
        <p:spPr>
          <a:xfrm>
            <a:off x="304800" y="1143000"/>
            <a:ext cx="8229600" cy="4525963"/>
          </a:xfrm>
          <a:noFill/>
          <a:ln w="9525">
            <a:noFill/>
          </a:ln>
        </p:spPr>
        <p:txBody>
          <a:bodyPr vert="horz" wrap="square" lIns="91440" tIns="45720" rIns="91440" bIns="45720"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l" defTabSz="914400" eaLnBrk="1" hangingPunct="1">
              <a:buClrTx/>
              <a:buSzTx/>
              <a:buFontTx/>
              <a:buNone/>
            </a:pPr>
            <a:r>
              <a:rPr lang="en-US" altLang="zh-CN" b="1" kern="1200" dirty="0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    </a:t>
            </a:r>
            <a:r>
              <a:rPr lang="en-US" altLang="zh-CN" sz="3600" b="1" kern="1200" dirty="0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  邯郸冬至夜思家</a:t>
            </a:r>
            <a:r>
              <a:rPr lang="en-US" altLang="zh-CN" b="1" kern="1200" dirty="0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</a:t>
            </a:r>
            <a:endParaRPr lang="en-US" altLang="zh-CN" b="1" kern="1200" dirty="0">
              <a:solidFill>
                <a:srgbClr val="CC0099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buClrTx/>
              <a:buSzTx/>
              <a:buFontTx/>
              <a:buNone/>
            </a:pPr>
            <a:r>
              <a:rPr lang="en-US" altLang="zh-CN" b="1" kern="1200" dirty="0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                 </a:t>
            </a:r>
            <a:r>
              <a:rPr lang="en-US" altLang="zh-CN" b="1" kern="12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白居易 </a:t>
            </a:r>
            <a:endParaRPr lang="en-US" altLang="zh-CN" b="1" kern="120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buClrTx/>
              <a:buSzTx/>
              <a:buFontTx/>
              <a:buNone/>
            </a:pPr>
            <a:r>
              <a:rPr lang="en-US" altLang="zh-CN" b="1" kern="1200" dirty="0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lang="en-US" altLang="zh-CN" b="1" kern="12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邯郸驿里逢冬至，抱膝灯前影伴身。 </a:t>
            </a:r>
            <a:endParaRPr lang="en-US" altLang="zh-CN" b="1" kern="120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buClrTx/>
              <a:buSzTx/>
              <a:buFontTx/>
              <a:buNone/>
            </a:pPr>
            <a:r>
              <a:rPr lang="en-US" altLang="zh-CN" b="1" kern="12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想得家中夜深坐，还应说着远行人。 </a:t>
            </a:r>
            <a:endParaRPr lang="en-US" altLang="zh-CN" b="1" kern="1200" dirty="0">
              <a:solidFill>
                <a:srgbClr val="CC0099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buClrTx/>
              <a:buSzTx/>
              <a:buFontTx/>
              <a:buNone/>
            </a:pPr>
            <a:r>
              <a:rPr lang="en-US" altLang="zh-CN" sz="2400" b="1" kern="12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[注]冬至：二十四节气之一，唐朝时是一个重要节日。 </a:t>
            </a:r>
            <a:endParaRPr lang="en-US" altLang="zh-CN" sz="2400" b="1" kern="1200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buClrTx/>
              <a:buSzTx/>
              <a:buFontTx/>
              <a:buNone/>
            </a:pPr>
            <a:r>
              <a:rPr lang="en-US" altLang="zh-CN" b="1" kern="1200" dirty="0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这首诗表达了作者怎样的思想</a:t>
            </a:r>
            <a:r>
              <a:rPr lang="en-US" altLang="zh-CN" b="1" kern="1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感情</a:t>
            </a:r>
            <a:r>
              <a:rPr lang="en-US" altLang="zh-CN" b="1" kern="1200" dirty="0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？</a:t>
            </a:r>
            <a:endParaRPr lang="en-US" altLang="zh-CN" b="1" kern="1200" dirty="0">
              <a:solidFill>
                <a:srgbClr val="CC0099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buClrTx/>
              <a:buSzTx/>
              <a:buFontTx/>
              <a:buNone/>
            </a:pPr>
            <a:r>
              <a:rPr lang="zh-CN" altLang="en-US" b="1" kern="1200" dirty="0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请尝试用</a:t>
            </a:r>
            <a:r>
              <a:rPr lang="zh-CN" altLang="en-US" b="1" kern="1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两个字</a:t>
            </a:r>
            <a:r>
              <a:rPr lang="zh-CN" altLang="en-US" b="1" kern="1200" dirty="0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概括并在评论区</a:t>
            </a:r>
            <a:r>
              <a:rPr lang="zh-CN" altLang="en-US" b="1" kern="1200" dirty="0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互动。</a:t>
            </a:r>
            <a:endParaRPr lang="zh-CN" altLang="en-US" b="1" kern="1200" dirty="0">
              <a:solidFill>
                <a:srgbClr val="CC0099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11268" name="Rectangle 6"/>
          <p:cNvSpPr/>
          <p:nvPr/>
        </p:nvSpPr>
        <p:spPr>
          <a:xfrm>
            <a:off x="0" y="0"/>
            <a:ext cx="4882515" cy="914400"/>
          </a:xfrm>
          <a:prstGeom prst="rect">
            <a:avLst/>
          </a:prstGeom>
          <a:solidFill>
            <a:srgbClr val="00FF00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40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牛刀小试</a:t>
            </a:r>
            <a:r>
              <a:rPr lang="en-US" altLang="zh-CN" sz="40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sz="40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借助题目</a:t>
            </a:r>
            <a:endParaRPr lang="zh-CN" altLang="en-US" sz="4000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6569" name="Line 9"/>
          <p:cNvSpPr/>
          <p:nvPr/>
        </p:nvSpPr>
        <p:spPr>
          <a:xfrm>
            <a:off x="2362200" y="1828800"/>
            <a:ext cx="9144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6570" name="Line 10"/>
          <p:cNvSpPr/>
          <p:nvPr/>
        </p:nvSpPr>
        <p:spPr>
          <a:xfrm>
            <a:off x="3352800" y="1828800"/>
            <a:ext cx="9144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6571" name="Line 11"/>
          <p:cNvSpPr/>
          <p:nvPr/>
        </p:nvSpPr>
        <p:spPr>
          <a:xfrm>
            <a:off x="4419600" y="1828800"/>
            <a:ext cx="5334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2" name="Rectangle 17"/>
          <p:cNvSpPr/>
          <p:nvPr>
            <p:custDataLst>
              <p:tags r:id="rId6"/>
            </p:custDataLst>
          </p:nvPr>
        </p:nvSpPr>
        <p:spPr>
          <a:xfrm>
            <a:off x="381000" y="10668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endParaRPr lang="zh-CN" altLang="zh-CN" sz="3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6578" name="Text Box 18"/>
          <p:cNvSpPr txBox="1"/>
          <p:nvPr>
            <p:custDataLst>
              <p:tags r:id="rId7"/>
            </p:custDataLst>
          </p:nvPr>
        </p:nvSpPr>
        <p:spPr>
          <a:xfrm>
            <a:off x="3352800" y="5715000"/>
            <a:ext cx="1828800" cy="632460"/>
          </a:xfrm>
          <a:prstGeom prst="rect">
            <a:avLst/>
          </a:prstGeom>
          <a:solidFill>
            <a:srgbClr val="FF00FF">
              <a:alpha val="0"/>
            </a:srgbClr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50000"/>
              </a:spcBef>
            </a:pPr>
            <a:r>
              <a:rPr lang="zh-CN" altLang="en-US" sz="44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思乡</a:t>
            </a:r>
            <a:endParaRPr lang="zh-CN" altLang="en-US" sz="44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6579" name="AutoShape 19"/>
          <p:cNvSpPr/>
          <p:nvPr>
            <p:custDataLst>
              <p:tags r:id="rId8"/>
            </p:custDataLst>
          </p:nvPr>
        </p:nvSpPr>
        <p:spPr>
          <a:xfrm>
            <a:off x="3810000" y="2438400"/>
            <a:ext cx="762000" cy="3352800"/>
          </a:xfrm>
          <a:prstGeom prst="downArrow">
            <a:avLst>
              <a:gd name="adj1" fmla="val 50000"/>
              <a:gd name="adj2" fmla="val 110000"/>
            </a:avLst>
          </a:prstGeom>
          <a:solidFill>
            <a:srgbClr val="00CCFF"/>
          </a:solidFill>
          <a:ln w="38100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6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275" name="AutoShape 20"/>
          <p:cNvSpPr/>
          <p:nvPr>
            <p:custDataLst>
              <p:tags r:id="rId9"/>
            </p:custDataLst>
          </p:nvPr>
        </p:nvSpPr>
        <p:spPr>
          <a:xfrm>
            <a:off x="5562600" y="2133600"/>
            <a:ext cx="2209800" cy="37338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 w="9525">
            <a:noFill/>
          </a:ln>
        </p:spPr>
        <p:txBody>
          <a:bodyPr anchor="ctr"/>
          <a:lstStyle/>
          <a:p>
            <a:endParaRPr lang="zh-CN" altLang="zh-CN" sz="6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6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66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72" grpId="0" bldLvl="0" animBg="1"/>
      <p:bldP spid="66578" grpId="0" bldLvl="0" animBg="1"/>
      <p:bldP spid="6657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400" y="533400"/>
            <a:ext cx="4419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咏素蝶诗</a:t>
            </a:r>
            <a:r>
              <a:rPr lang="en-US" altLang="zh-CN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endParaRPr lang="en-US" altLang="zh-CN" sz="48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TextBox 4"/>
          <p:cNvSpPr txBox="1"/>
          <p:nvPr>
            <p:custDataLst>
              <p:tags r:id="rId5"/>
            </p:custDataLst>
          </p:nvPr>
        </p:nvSpPr>
        <p:spPr>
          <a:xfrm>
            <a:off x="-635" y="1323975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、交代写作对象（素蝶）</a:t>
            </a:r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、点明诗歌的类别（咏物诗）</a:t>
            </a:r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、暗示写作手法（托物言志）</a:t>
            </a: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2522855"/>
            <a:ext cx="55613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鹊桥仙  七夕</a:t>
            </a:r>
            <a:r>
              <a:rPr lang="en-US" altLang="zh-CN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endParaRPr lang="en-US" altLang="zh-CN" sz="48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7" name="TextBox 6"/>
          <p:cNvSpPr txBox="1"/>
          <p:nvPr>
            <p:custDataLst>
              <p:tags r:id="rId6"/>
            </p:custDataLst>
          </p:nvPr>
        </p:nvSpPr>
        <p:spPr>
          <a:xfrm>
            <a:off x="635" y="3352800"/>
            <a:ext cx="91440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、交代写作对象、内容（七夕）或写作缘由（因七夕而写）</a:t>
            </a:r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、暗示写作内容与情感（写夫妻相思相聚）</a:t>
            </a: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76200" y="4953000"/>
            <a:ext cx="4419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征人怨</a:t>
            </a:r>
            <a:r>
              <a:rPr lang="en-US" altLang="zh-CN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endParaRPr lang="en-US" altLang="zh-CN" sz="48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TextBox 8"/>
          <p:cNvSpPr txBox="1"/>
          <p:nvPr>
            <p:custDataLst>
              <p:tags r:id="rId7"/>
            </p:custDataLst>
          </p:nvPr>
        </p:nvSpPr>
        <p:spPr>
          <a:xfrm>
            <a:off x="76200" y="5715000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、交代写作对象（征人）</a:t>
            </a:r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、点明诗歌的类别（边塞诗）</a:t>
            </a:r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、奠定全诗感情基调（怨）</a:t>
            </a: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5410200" y="564515"/>
            <a:ext cx="31438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FF0000"/>
                </a:solidFill>
              </a:rPr>
              <a:t>4</a:t>
            </a:r>
            <a:r>
              <a:rPr lang="zh-CN" altLang="en-US" sz="4400">
                <a:solidFill>
                  <a:srgbClr val="FF0000"/>
                </a:solidFill>
              </a:rPr>
              <a:t>、</a:t>
            </a:r>
            <a:r>
              <a:rPr lang="en-US" altLang="zh-CN" sz="4400">
                <a:solidFill>
                  <a:srgbClr val="FF0000"/>
                </a:solidFill>
              </a:rPr>
              <a:t>5</a:t>
            </a:r>
            <a:r>
              <a:rPr lang="zh-CN" altLang="en-US" sz="4400">
                <a:solidFill>
                  <a:srgbClr val="FF0000"/>
                </a:solidFill>
              </a:rPr>
              <a:t>、</a:t>
            </a:r>
            <a:r>
              <a:rPr lang="en-US" altLang="zh-CN" sz="4400">
                <a:solidFill>
                  <a:srgbClr val="FF0000"/>
                </a:solidFill>
              </a:rPr>
              <a:t>6</a:t>
            </a:r>
            <a:endParaRPr lang="en-US" altLang="zh-CN" sz="44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200" y="-76200"/>
            <a:ext cx="83007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6600CC"/>
                </a:solidFill>
              </a:rPr>
              <a:t>看标题，猜作用（直接输入序号）</a:t>
            </a:r>
            <a:endParaRPr lang="zh-CN" altLang="en-US" sz="4400">
              <a:solidFill>
                <a:srgbClr val="6600CC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5562600" y="2522855"/>
            <a:ext cx="31438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FF0000"/>
                </a:solidFill>
              </a:rPr>
              <a:t>1</a:t>
            </a:r>
            <a:r>
              <a:rPr lang="zh-CN" altLang="en-US" sz="4400">
                <a:solidFill>
                  <a:srgbClr val="FF0000"/>
                </a:solidFill>
              </a:rPr>
              <a:t>、</a:t>
            </a:r>
            <a:r>
              <a:rPr lang="en-US" altLang="zh-CN" sz="4400">
                <a:solidFill>
                  <a:srgbClr val="FF0000"/>
                </a:solidFill>
              </a:rPr>
              <a:t>2</a:t>
            </a:r>
            <a:r>
              <a:rPr lang="zh-CN" altLang="en-US" sz="4400">
                <a:solidFill>
                  <a:srgbClr val="FF0000"/>
                </a:solidFill>
              </a:rPr>
              <a:t>、</a:t>
            </a:r>
            <a:r>
              <a:rPr lang="en-US" altLang="zh-CN" sz="4400">
                <a:solidFill>
                  <a:srgbClr val="FF0000"/>
                </a:solidFill>
              </a:rPr>
              <a:t>3</a:t>
            </a:r>
            <a:r>
              <a:rPr lang="zh-CN" altLang="en-US" sz="4400">
                <a:solidFill>
                  <a:srgbClr val="FF0000"/>
                </a:solidFill>
              </a:rPr>
              <a:t>、</a:t>
            </a:r>
            <a:r>
              <a:rPr lang="en-US" altLang="zh-CN" sz="4400">
                <a:solidFill>
                  <a:srgbClr val="FF0000"/>
                </a:solidFill>
              </a:rPr>
              <a:t>6</a:t>
            </a:r>
            <a:endParaRPr lang="en-US" altLang="zh-CN" sz="44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4495800" y="4983480"/>
            <a:ext cx="31438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FF0000"/>
                </a:solidFill>
              </a:rPr>
              <a:t>3</a:t>
            </a:r>
            <a:r>
              <a:rPr lang="zh-CN" altLang="en-US" sz="4400">
                <a:solidFill>
                  <a:srgbClr val="FF0000"/>
                </a:solidFill>
              </a:rPr>
              <a:t>、</a:t>
            </a:r>
            <a:r>
              <a:rPr lang="en-US" altLang="zh-CN" sz="4400">
                <a:solidFill>
                  <a:srgbClr val="FF0000"/>
                </a:solidFill>
              </a:rPr>
              <a:t>4</a:t>
            </a:r>
            <a:r>
              <a:rPr lang="zh-CN" altLang="en-US" sz="4400">
                <a:solidFill>
                  <a:srgbClr val="FF0000"/>
                </a:solidFill>
              </a:rPr>
              <a:t>、</a:t>
            </a:r>
            <a:r>
              <a:rPr lang="en-US" altLang="zh-CN" sz="4400">
                <a:solidFill>
                  <a:srgbClr val="FF0000"/>
                </a:solidFill>
              </a:rPr>
              <a:t>6</a:t>
            </a:r>
            <a:endParaRPr lang="en-US" altLang="zh-CN" sz="4400">
              <a:solidFill>
                <a:srgbClr val="FF0000"/>
              </a:solidFill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extLst>
                                      <p:ext uri="{505F2C04-C923-438B-8C0F-E0CD2BADF298}">
                                        <wppc:dynamicDigit xmlns:wppc="http://www.wps.cn/officeDocument/PresentationCustomData" type="0">
                                          <p:anim to="" calcmode="lin" valueType="num">
                                            <p:cBhvr>
                                              <p:cTn id="12" dur="1000" fill="hold"/>
                                              <p:tgtEl>
                                                <p:spTgt spid="3"/>
                                              </p:tgtEl>
                                              <p:attrNameLst>
                                                <p:attrName>num.show</p:attrName>
                                              </p:attrNameLst>
                                            </p:cBhvr>
                                            <p:tavLst>
                                              <p:tav tm="0">
                                                <p:val>
                                                  <p:fltVal val="0"/>
                                                </p:val>
                                              </p:tav>
                                              <p:tav tm="100000">
                                                <p:val>
                                                  <p:strVal val="#ppt_v"/>
                                                </p:val>
                                              </p:tav>
                                            </p:tavLst>
                                          </p:anim>
                                        </wppc:dynamicDigit>
                                      </p:ext>
                                    </p:extLs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extLst>
                                      <p:ext uri="{505F2C04-C923-438B-8C0F-E0CD2BADF298}">
                                        <wppc:dynamicDigit xmlns:wppc="http://www.wps.cn/officeDocument/PresentationCustomData" type="0">
                                          <p:anim to="" calcmode="lin" valueType="num">
                                            <p:cBhvr>
                                              <p:cTn id="27" dur="1000" fill="hold"/>
                                              <p:tgtEl>
                                                <p:spTgt spid="12"/>
                                              </p:tgtEl>
                                              <p:attrNameLst>
                                                <p:attrName>num.show</p:attrName>
                                              </p:attrNameLst>
                                            </p:cBhvr>
                                            <p:tavLst>
                                              <p:tav tm="0">
                                                <p:val>
                                                  <p:fltVal val="0"/>
                                                </p:val>
                                              </p:tav>
                                              <p:tav tm="100000">
                                                <p:val>
                                                  <p:strVal val="#ppt_v"/>
                                                </p:val>
                                              </p:tav>
                                            </p:tavLst>
                                          </p:anim>
                                        </wppc:dynamicDigit>
                                      </p:ext>
                                    </p:extLs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extLst>
                                      <p:ext uri="{505F2C04-C923-438B-8C0F-E0CD2BADF298}">
                                        <wppc:dynamicDigit xmlns:wppc="http://www.wps.cn/officeDocument/PresentationCustomData" type="0">
                                          <p:anim to="" calcmode="lin" valueType="num">
                                            <p:cBhvr>
                                              <p:cTn id="42" dur="1000" fill="hold"/>
                                              <p:tgtEl>
                                                <p:spTgt spid="13"/>
                                              </p:tgtEl>
                                              <p:attrNameLst>
                                                <p:attrName>num.show</p:attrName>
                                              </p:attrNameLst>
                                            </p:cBhvr>
                                            <p:tavLst>
                                              <p:tav tm="0">
                                                <p:val>
                                                  <p:fltVal val="0"/>
                                                </p:val>
                                              </p:tav>
                                              <p:tav tm="100000">
                                                <p:val>
                                                  <p:strVal val="#ppt_v"/>
                                                </p:val>
                                              </p:tav>
                                            </p:tavLst>
                                          </p:anim>
                                        </wppc:dynamicDigit>
                                      </p:ext>
                                    </p:extLs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3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34818" name="Rectangle 3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427355" y="249555"/>
            <a:ext cx="7782560" cy="3255645"/>
          </a:xfrm>
          <a:noFill/>
          <a:ln w="9525">
            <a:noFill/>
          </a:ln>
        </p:spPr>
        <p:txBody>
          <a:bodyPr vert="horz" wrap="square" lIns="91440" tIns="45720" rIns="91440" bIns="45720"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l" defTabSz="914400" eaLnBrk="1" hangingPunct="1">
              <a:buClrTx/>
              <a:buSzTx/>
              <a:buFontTx/>
              <a:buNone/>
            </a:pPr>
            <a:r>
              <a:rPr lang="zh-CN" altLang="en-US" sz="40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    </a:t>
            </a:r>
            <a:r>
              <a:rPr lang="zh-CN" altLang="en-US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十月二日初到惠州</a:t>
            </a:r>
            <a:endParaRPr lang="zh-CN" altLang="en-US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zh-CN" altLang="en-US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仿佛曾游岂梦中，欣然鸡犬识新丰。</a:t>
            </a:r>
            <a:endParaRPr lang="zh-CN" altLang="en-US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zh-CN" altLang="en-US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吏民惊怪坐何事，父老相携迎此翁。</a:t>
            </a:r>
            <a:endParaRPr lang="zh-CN" altLang="en-US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zh-CN" altLang="en-US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苏武岂知还漠北，管宁自欲老辽东。</a:t>
            </a:r>
            <a:endParaRPr lang="zh-CN" altLang="en-US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zh-CN" altLang="en-US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岭南万户皆春色，会有幽人客寓公。</a:t>
            </a:r>
            <a:endParaRPr lang="zh-CN" altLang="en-US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34819" name="TextBox 2"/>
          <p:cNvSpPr txBox="1"/>
          <p:nvPr/>
        </p:nvSpPr>
        <p:spPr>
          <a:xfrm>
            <a:off x="55880" y="5029200"/>
            <a:ext cx="88036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6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</a:t>
            </a:r>
            <a:r>
              <a:rPr lang="zh-CN" altLang="en-US" sz="3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作者虽然被贬惠州，他不但不以谪为患，反而对谪居生活充满了期待，有了家的归属感。抒发想在惠州安家终老的情感。</a:t>
            </a:r>
            <a:endParaRPr lang="zh-CN" altLang="en-US" sz="36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429000"/>
            <a:ext cx="89154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注：本诗于北宋绍圣元年十月作者第二次遭贬初到惠州时所作。</a:t>
            </a:r>
            <a:endParaRPr lang="zh-CN" altLang="en-US" sz="32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80" y="4281170"/>
            <a:ext cx="8610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本诗表达作者怎样的情感？</a:t>
            </a:r>
            <a:endParaRPr lang="zh-CN" altLang="en-US" sz="480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AutoShape 6"/>
          <p:cNvSpPr/>
          <p:nvPr>
            <p:custDataLst>
              <p:tags r:id="rId4"/>
            </p:custDataLst>
          </p:nvPr>
        </p:nvSpPr>
        <p:spPr>
          <a:xfrm>
            <a:off x="2899410" y="2514600"/>
            <a:ext cx="6248400" cy="3581400"/>
          </a:xfrm>
          <a:prstGeom prst="irregularSeal1">
            <a:avLst/>
          </a:prstGeom>
          <a:solidFill>
            <a:srgbClr val="00CCFF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44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联系作者</a:t>
            </a:r>
            <a:endParaRPr lang="zh-CN" altLang="en-US" sz="44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Text Box 12"/>
          <p:cNvSpPr txBox="1"/>
          <p:nvPr>
            <p:custDataLst>
              <p:tags r:id="rId5"/>
            </p:custDataLst>
          </p:nvPr>
        </p:nvSpPr>
        <p:spPr>
          <a:xfrm>
            <a:off x="-97155" y="0"/>
            <a:ext cx="798195" cy="2268220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方法二</a:t>
            </a:r>
            <a:endParaRPr lang="zh-CN" altLang="en-US" sz="4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86559" y="533400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苏轼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11266" name="标题 1"/>
          <p:cNvSpPr>
            <a:spLocks noGrp="1"/>
          </p:cNvSpPr>
          <p:nvPr>
            <p:ph type="title" idx="4294967295"/>
          </p:nvPr>
        </p:nvSpPr>
        <p:spPr>
          <a:xfrm>
            <a:off x="152400" y="0"/>
            <a:ext cx="8229600" cy="1143000"/>
          </a:xfrm>
          <a:noFill/>
          <a:ln w="9525">
            <a:noFill/>
          </a:ln>
        </p:spPr>
        <p:txBody>
          <a:bodyPr vert="horz" wrap="square" lIns="91440" tIns="45720" rIns="91440" bIns="45720"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400" eaLnBrk="1" hangingPunct="1">
              <a:buClrTx/>
              <a:buSzTx/>
              <a:buFontTx/>
            </a:pPr>
            <a:r>
              <a:rPr lang="zh-CN" altLang="en-US" sz="6000" b="1" kern="1200" dirty="0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汉仪尚巍手书W" charset="0"/>
                <a:sym typeface="+mn-ea"/>
              </a:rPr>
              <a:t>（二）看作者</a:t>
            </a:r>
            <a:endParaRPr lang="zh-CN" altLang="en-US" sz="6000" b="1" kern="1200" dirty="0">
              <a:solidFill>
                <a:schemeClr val="accent1">
                  <a:lumMod val="75000"/>
                </a:schemeClr>
              </a:solidFill>
              <a:latin typeface="汉仪尚巍手书W" charset="0"/>
              <a:ea typeface="汉仪尚巍手书W" charset="0"/>
              <a:sym typeface="+mn-ea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4294967295"/>
          </p:nvPr>
        </p:nvSpPr>
        <p:spPr>
          <a:xfrm>
            <a:off x="304800" y="990600"/>
            <a:ext cx="9144000" cy="533400"/>
          </a:xfrm>
          <a:noFill/>
          <a:ln w="9525">
            <a:noFill/>
          </a:ln>
        </p:spPr>
        <p:txBody>
          <a:bodyPr vert="horz" wrap="square" lIns="91440" tIns="45720" rIns="91440" bIns="45720"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l" defTabSz="914400" eaLnBrk="1" hangingPunct="1">
              <a:buClrTx/>
              <a:buSzTx/>
              <a:buFontTx/>
              <a:buNone/>
            </a:pPr>
            <a:r>
              <a:rPr lang="zh-CN" altLang="en-US" sz="4000" b="1" kern="120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我们应了解作者的哪些相关信息呢？</a:t>
            </a:r>
            <a:endParaRPr lang="zh-CN" altLang="en-US" sz="4000" b="1" kern="120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4" name="TextBox 3"/>
          <p:cNvSpPr txBox="1"/>
          <p:nvPr>
            <p:custDataLst>
              <p:tags r:id="rId5"/>
            </p:custDataLst>
          </p:nvPr>
        </p:nvSpPr>
        <p:spPr>
          <a:xfrm>
            <a:off x="341630" y="1828800"/>
            <a:ext cx="1106170" cy="3276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6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知  人 </a:t>
            </a:r>
            <a:endParaRPr lang="zh-CN" altLang="en-US" sz="6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7" name="左大括号 6"/>
          <p:cNvSpPr/>
          <p:nvPr>
            <p:custDataLst>
              <p:tags r:id="rId6"/>
            </p:custDataLst>
          </p:nvPr>
        </p:nvSpPr>
        <p:spPr bwMode="auto">
          <a:xfrm>
            <a:off x="1524000" y="1905000"/>
            <a:ext cx="685800" cy="3200400"/>
          </a:xfrm>
          <a:prstGeom prst="leftBrace">
            <a:avLst/>
          </a:prstGeom>
          <a:solidFill>
            <a:schemeClr val="lt1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6000" b="1" i="0" u="none" strike="noStrike" kern="1200" cap="none" spc="0" normalizeH="0" baseline="0" noProof="0" dirty="0">
              <a:ln>
                <a:solidFill>
                  <a:schemeClr val="dk1"/>
                </a:solidFill>
              </a:ln>
              <a:solidFill>
                <a:srgbClr val="00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9" name="TextBox 8"/>
          <p:cNvSpPr txBox="1"/>
          <p:nvPr>
            <p:custDataLst>
              <p:tags r:id="rId7"/>
            </p:custDataLst>
          </p:nvPr>
        </p:nvSpPr>
        <p:spPr>
          <a:xfrm>
            <a:off x="2209800" y="1600200"/>
            <a:ext cx="3429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、思想性格</a:t>
            </a: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0" name="TextBox 9"/>
          <p:cNvSpPr txBox="1"/>
          <p:nvPr>
            <p:custDataLst>
              <p:tags r:id="rId8"/>
            </p:custDataLst>
          </p:nvPr>
        </p:nvSpPr>
        <p:spPr>
          <a:xfrm>
            <a:off x="2286000" y="2401888"/>
            <a:ext cx="3429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、生活经历</a:t>
            </a: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1" name="TextBox 10"/>
          <p:cNvSpPr txBox="1"/>
          <p:nvPr>
            <p:custDataLst>
              <p:tags r:id="rId9"/>
            </p:custDataLst>
          </p:nvPr>
        </p:nvSpPr>
        <p:spPr>
          <a:xfrm>
            <a:off x="2590800" y="4819650"/>
            <a:ext cx="64008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、时代背景（论世</a:t>
            </a:r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——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所处朝代的国势、朝政等）</a:t>
            </a: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2" name="TextBox 11"/>
          <p:cNvSpPr txBox="1"/>
          <p:nvPr>
            <p:custDataLst>
              <p:tags r:id="rId10"/>
            </p:custDataLst>
          </p:nvPr>
        </p:nvSpPr>
        <p:spPr>
          <a:xfrm>
            <a:off x="2286000" y="3163888"/>
            <a:ext cx="3429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、风格流派</a:t>
            </a: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4" name="TextBox 13"/>
          <p:cNvSpPr txBox="1"/>
          <p:nvPr>
            <p:custDataLst>
              <p:tags r:id="rId11"/>
            </p:custDataLst>
          </p:nvPr>
        </p:nvSpPr>
        <p:spPr>
          <a:xfrm>
            <a:off x="2133600" y="3925888"/>
            <a:ext cx="5105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4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、创作背景和目的</a:t>
            </a: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  <p:bldP spid="4" grpId="0"/>
      <p:bldP spid="7" grpId="0" bldLvl="0" animBg="1"/>
      <p:bldP spid="9" grpId="0"/>
      <p:bldP spid="10" grpId="0"/>
      <p:bldP spid="11" grpId="0"/>
      <p:bldP spid="12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60" y="228600"/>
            <a:ext cx="8612505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81929" name="Oval 9">
            <a:hlinkClick r:id="" action="ppaction://noaction"/>
          </p:cNvPr>
          <p:cNvSpPr/>
          <p:nvPr>
            <p:custDataLst>
              <p:tags r:id="rId5"/>
            </p:custDataLst>
          </p:nvPr>
        </p:nvSpPr>
        <p:spPr>
          <a:xfrm>
            <a:off x="3048000" y="1562100"/>
            <a:ext cx="1600200" cy="685800"/>
          </a:xfrm>
          <a:prstGeom prst="ellipse">
            <a:avLst/>
          </a:prstGeom>
          <a:solidFill>
            <a:schemeClr val="lt1"/>
          </a:solidFill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6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1925" name="Oval 5"/>
          <p:cNvSpPr/>
          <p:nvPr>
            <p:custDataLst>
              <p:tags r:id="rId6"/>
            </p:custDataLst>
          </p:nvPr>
        </p:nvSpPr>
        <p:spPr>
          <a:xfrm>
            <a:off x="457200" y="3276600"/>
            <a:ext cx="5518150" cy="762000"/>
          </a:xfrm>
          <a:prstGeom prst="ellipse">
            <a:avLst/>
          </a:prstGeom>
          <a:solidFill>
            <a:schemeClr val="lt1"/>
          </a:solidFill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6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5366" name="Rectangle 3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457200" y="546100"/>
            <a:ext cx="8382000" cy="4284980"/>
          </a:xfrm>
          <a:noFill/>
          <a:ln w="9525">
            <a:noFill/>
          </a:ln>
        </p:spPr>
        <p:txBody>
          <a:bodyPr vert="horz" wrap="square" lIns="91440" tIns="45720" rIns="91440" bIns="45720"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l" defTabSz="914400" eaLnBrk="1" hangingPunct="1">
              <a:buClrTx/>
              <a:buSzTx/>
              <a:buFontTx/>
              <a:buNone/>
            </a:pPr>
            <a:r>
              <a:rPr lang="en-US" altLang="zh-CN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          </a:t>
            </a:r>
            <a:r>
              <a:rPr lang="en-US" altLang="zh-CN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</a:t>
            </a:r>
            <a:r>
              <a:rPr lang="en-US" altLang="zh-CN" sz="40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望洞庭湖</a:t>
            </a:r>
            <a:endParaRPr lang="en-US" altLang="zh-CN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buClrTx/>
              <a:buSzTx/>
              <a:buFontTx/>
              <a:buNone/>
            </a:pPr>
            <a:r>
              <a:rPr lang="en-US" altLang="zh-CN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              </a:t>
            </a:r>
            <a:r>
              <a:rPr lang="en-US" altLang="zh-CN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刘禹锡</a:t>
            </a:r>
            <a:endParaRPr lang="en-US" altLang="zh-CN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buClrTx/>
              <a:buSzTx/>
              <a:buFontTx/>
              <a:buNone/>
            </a:pPr>
            <a:r>
              <a:rPr lang="en-US" altLang="zh-CN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湖光秋月两相和，潭面无风镜未磨。</a:t>
            </a:r>
            <a:endParaRPr lang="en-US" altLang="zh-CN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buClrTx/>
              <a:buSzTx/>
              <a:buFontTx/>
              <a:buNone/>
            </a:pPr>
            <a:r>
              <a:rPr lang="en-US" altLang="zh-CN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遥望洞庭山水色，白银盘里一青螺。</a:t>
            </a:r>
            <a:endParaRPr lang="en-US" altLang="zh-CN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buClrTx/>
              <a:buSzTx/>
              <a:buFontTx/>
              <a:buNone/>
            </a:pPr>
            <a:r>
              <a:rPr lang="en-US" altLang="zh-CN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注：本诗写于被贬途中</a:t>
            </a:r>
            <a:r>
              <a:rPr lang="en-US" altLang="zh-CN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。</a:t>
            </a:r>
            <a:endParaRPr lang="en-US" altLang="zh-CN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buClrTx/>
              <a:buSzTx/>
              <a:buFontTx/>
              <a:buNone/>
            </a:pPr>
            <a:r>
              <a:rPr lang="en-US" altLang="zh-CN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问：这首诗表达了作者什么感情？</a:t>
            </a:r>
            <a:endParaRPr lang="en-US" altLang="zh-CN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81926" name="Text Box 6"/>
          <p:cNvSpPr txBox="1"/>
          <p:nvPr/>
        </p:nvSpPr>
        <p:spPr>
          <a:xfrm>
            <a:off x="381000" y="4800600"/>
            <a:ext cx="8763000" cy="706755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 sz="40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5368" name="Rectangle 11"/>
          <p:cNvSpPr/>
          <p:nvPr/>
        </p:nvSpPr>
        <p:spPr>
          <a:xfrm>
            <a:off x="0" y="0"/>
            <a:ext cx="3951605" cy="533400"/>
          </a:xfrm>
          <a:prstGeom prst="rect">
            <a:avLst/>
          </a:prstGeom>
          <a:solidFill>
            <a:srgbClr val="00FF00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32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牛刀小试</a:t>
            </a:r>
            <a:r>
              <a:rPr lang="en-US" altLang="zh-CN" sz="32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sz="32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看作者</a:t>
            </a:r>
            <a:endParaRPr lang="zh-CN" altLang="en-US" sz="3200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1934" name="AutoShape 14">
            <a:hlinkClick r:id="" action="ppaction://noaction"/>
          </p:cNvPr>
          <p:cNvSpPr/>
          <p:nvPr>
            <p:custDataLst>
              <p:tags r:id="rId8"/>
            </p:custDataLst>
          </p:nvPr>
        </p:nvSpPr>
        <p:spPr>
          <a:xfrm>
            <a:off x="4800600" y="1838960"/>
            <a:ext cx="381000" cy="133985"/>
          </a:xfrm>
          <a:prstGeom prst="rightArrow">
            <a:avLst>
              <a:gd name="adj1" fmla="val 36453"/>
              <a:gd name="adj2" fmla="val 37500"/>
            </a:avLst>
          </a:prstGeom>
          <a:solidFill>
            <a:schemeClr val="lt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6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34000" y="1417955"/>
            <a:ext cx="24384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诗豪</a:t>
            </a:r>
            <a:endParaRPr lang="zh-CN" altLang="en-US" sz="48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255" y="4831080"/>
            <a:ext cx="8356600" cy="9772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3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多选</a:t>
            </a:r>
            <a:r>
              <a:rPr lang="en-US" altLang="zh-CN" sz="3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3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en-US" altLang="zh-CN" sz="3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3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被贬的苦闷</a:t>
            </a:r>
            <a:r>
              <a:rPr lang="en-US" altLang="zh-CN" sz="3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B</a:t>
            </a:r>
            <a:r>
              <a:rPr lang="zh-CN" altLang="en-US" sz="3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对洞庭美景的喜爱</a:t>
            </a:r>
            <a:endParaRPr lang="zh-CN" altLang="en-US" sz="3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>
              <a:lnSpc>
                <a:spcPct val="80000"/>
              </a:lnSpc>
            </a:pPr>
            <a:r>
              <a:rPr lang="en-US" altLang="zh-CN" sz="3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</a:t>
            </a:r>
            <a:r>
              <a:rPr lang="en-US" altLang="zh-CN" sz="40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3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乐观豁达的心境</a:t>
            </a:r>
            <a:r>
              <a:rPr lang="en-US" altLang="zh-CN" sz="3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D</a:t>
            </a:r>
            <a:r>
              <a:rPr lang="zh-CN" altLang="en-US" sz="3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向往归隐</a:t>
            </a:r>
            <a:r>
              <a:rPr lang="zh-CN" altLang="en-US" sz="3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生活</a:t>
            </a:r>
            <a:endParaRPr lang="zh-CN" altLang="en-US" sz="3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81933" name="Text Box 13"/>
          <p:cNvSpPr txBox="1"/>
          <p:nvPr>
            <p:custDataLst>
              <p:tags r:id="rId9"/>
            </p:custDataLst>
          </p:nvPr>
        </p:nvSpPr>
        <p:spPr>
          <a:xfrm>
            <a:off x="152400" y="4724400"/>
            <a:ext cx="8839200" cy="2084705"/>
          </a:xfrm>
          <a:prstGeom prst="rect">
            <a:avLst/>
          </a:prstGeom>
          <a:solidFill>
            <a:schemeClr val="bg1"/>
          </a:solidFill>
          <a:ln w="76200" cap="flat" cmpd="sng">
            <a:solidFill>
              <a:srgbClr val="FF00FF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342900" indent="-342900" algn="l">
              <a:lnSpc>
                <a:spcPct val="80000"/>
              </a:lnSpc>
              <a:spcBef>
                <a:spcPct val="50000"/>
              </a:spcBef>
            </a:pPr>
            <a:r>
              <a:rPr lang="en-US" altLang="zh-CN" sz="6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 </a:t>
            </a:r>
            <a:r>
              <a:rPr lang="zh-CN" altLang="en-US" sz="48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表达对洞庭美景的喜爱，表现作者虽被贬，但并未屈服的乐观豁朗的心境。</a:t>
            </a:r>
            <a:endParaRPr lang="zh-CN" altLang="en-US" sz="48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500"/>
                                        <p:tgtEl>
                                          <p:spTgt spid="81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9" grpId="0" bldLvl="0" animBg="1"/>
      <p:bldP spid="81925" grpId="0" bldLvl="0" animBg="1"/>
      <p:bldP spid="81926" grpId="0"/>
      <p:bldP spid="81933" grpId="0" bldLvl="0" animBg="1"/>
      <p:bldP spid="81934" grpId="0" bldLvl="0" animBg="1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noFill/>
          <a:ln w="9525">
            <a:noFill/>
          </a:ln>
        </p:spPr>
        <p:txBody>
          <a:bodyPr vert="horz" wrap="square" lIns="91440" tIns="45720" rIns="91440" bIns="45720"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400">
              <a:buClrTx/>
              <a:buSzTx/>
              <a:buFontTx/>
            </a:pPr>
            <a:r>
              <a:rPr lang="zh-CN" altLang="en-US" sz="5400" b="1" kern="1200" dirty="0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汉仪尚巍手书W" charset="0"/>
                <a:sym typeface="+mn-ea"/>
              </a:rPr>
              <a:t>温馨提示</a:t>
            </a:r>
            <a:endParaRPr lang="zh-CN" altLang="en-US" sz="5400" b="1" kern="1200" dirty="0">
              <a:solidFill>
                <a:schemeClr val="accent1">
                  <a:lumMod val="75000"/>
                </a:schemeClr>
              </a:solidFill>
              <a:latin typeface="汉仪尚巍手书W" charset="0"/>
              <a:ea typeface="汉仪尚巍手书W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5"/>
            </p:custDataLst>
          </p:nvPr>
        </p:nvSpPr>
        <p:spPr>
          <a:xfrm>
            <a:off x="457200" y="1600200"/>
            <a:ext cx="8229600" cy="4525963"/>
          </a:xfrm>
          <a:noFill/>
          <a:ln w="9525">
            <a:noFill/>
          </a:ln>
        </p:spPr>
        <p:txBody>
          <a:bodyPr vert="horz" wrap="square" lIns="91440" tIns="45720" rIns="91440" bIns="45720"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l" defTabSz="914400">
              <a:buClrTx/>
              <a:buSzTx/>
              <a:buFontTx/>
              <a:buNone/>
            </a:pPr>
            <a:r>
              <a:rPr lang="zh-CN" altLang="en-US" sz="48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 关于作者的相关信息，有的诗歌考题会提供相关的</a:t>
            </a:r>
            <a:r>
              <a:rPr lang="zh-CN" altLang="en-US" sz="4800" b="1" kern="1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注释</a:t>
            </a:r>
            <a:r>
              <a:rPr lang="zh-CN" altLang="en-US" sz="48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，有的属于名家名篇的则不再注释，需要从平时积累的知识中回忆提取。</a:t>
            </a:r>
            <a:endParaRPr lang="zh-CN" altLang="en-US" sz="4800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" y="635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" name="TextBox 1"/>
          <p:cNvSpPr txBox="1"/>
          <p:nvPr>
            <p:custDataLst>
              <p:tags r:id="rId5"/>
            </p:custDataLst>
          </p:nvPr>
        </p:nvSpPr>
        <p:spPr>
          <a:xfrm>
            <a:off x="838200" y="228600"/>
            <a:ext cx="720979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 点绛唇  </a:t>
            </a:r>
            <a:r>
              <a:rPr lang="zh-CN" altLang="en-US" sz="24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贺铸</a:t>
            </a:r>
            <a:endParaRPr lang="en-US" altLang="zh-CN" sz="24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l"/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</a:t>
            </a:r>
            <a:r>
              <a:rPr lang="zh-CN" altLang="en-US" sz="3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</a:t>
            </a:r>
            <a:r>
              <a:rPr lang="en-US" altLang="zh-CN" sz="3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</a:t>
            </a:r>
            <a:r>
              <a:rPr lang="zh-CN" altLang="en-US" sz="3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一幅霜绡，麝煤熏腻纹丝缕。</a:t>
            </a:r>
            <a:endParaRPr lang="zh-CN" altLang="en-US" sz="3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l"/>
            <a:r>
              <a:rPr lang="zh-CN" altLang="en-US" sz="3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掩妆无语，的是消凝处。</a:t>
            </a:r>
            <a:endParaRPr lang="en-US" altLang="zh-CN" sz="3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l"/>
            <a:r>
              <a:rPr lang="zh-CN" altLang="en-US" sz="3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</a:t>
            </a:r>
            <a:r>
              <a:rPr lang="en-US" altLang="zh-CN" sz="3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</a:t>
            </a:r>
            <a:r>
              <a:rPr lang="zh-CN" altLang="en-US" sz="3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薄雾兰桡，漾下苹花渚。风留住。</a:t>
            </a:r>
            <a:endParaRPr lang="zh-CN" altLang="en-US" sz="3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l"/>
            <a:r>
              <a:rPr lang="zh-CN" altLang="en-US" sz="3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绿杨归路，燕子西飞去。</a:t>
            </a:r>
            <a:endParaRPr lang="zh-CN" altLang="en-US" sz="3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3352800"/>
            <a:ext cx="8382000" cy="1691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4000" i="1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注</a:t>
            </a:r>
            <a:r>
              <a:rPr lang="zh-CN" altLang="en-US" sz="3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</a:t>
            </a:r>
            <a:r>
              <a:rPr lang="en-US" altLang="zh-CN" sz="3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、霜绡：素绢，这里指手帕。</a:t>
            </a:r>
            <a:r>
              <a:rPr lang="en-US" altLang="zh-CN" sz="3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、麝煤：熏炉中所燃的香料。</a:t>
            </a:r>
            <a:r>
              <a:rPr lang="en-US" altLang="zh-CN" sz="3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、桡：船桨。</a:t>
            </a:r>
            <a:r>
              <a:rPr lang="en-US" altLang="zh-CN" sz="3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、苹花：一种植物，古人有采苹花赠情人的习俗。</a:t>
            </a:r>
            <a:endParaRPr lang="zh-CN" altLang="en-US" sz="32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5257800"/>
            <a:ext cx="79248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本</a:t>
            </a:r>
            <a:r>
              <a:rPr lang="zh-CN" altLang="en-US" sz="4400" dirty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词抒发了怎样的情感？</a:t>
            </a:r>
            <a:endParaRPr lang="zh-CN" altLang="en-US" sz="4400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2400" y="3352800"/>
            <a:ext cx="8991600" cy="2061210"/>
          </a:xfrm>
          <a:prstGeom prst="rect">
            <a:avLst/>
          </a:prstGeom>
          <a:solidFill>
            <a:schemeClr val="l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　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　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本词主要抒发的是情人之间离别的情感。上片以女方的角度写她与情人离别时的伤心欲绝。下片以男方的角度写他与情人分别后的不舍与思念。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Text Box 12"/>
          <p:cNvSpPr txBox="1"/>
          <p:nvPr>
            <p:custDataLst>
              <p:tags r:id="rId7"/>
            </p:custDataLst>
          </p:nvPr>
        </p:nvSpPr>
        <p:spPr>
          <a:xfrm>
            <a:off x="5080" y="0"/>
            <a:ext cx="798195" cy="1981200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方法三</a:t>
            </a:r>
            <a:endParaRPr lang="zh-CN" altLang="en-US" sz="4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AutoShape 6"/>
          <p:cNvSpPr/>
          <p:nvPr>
            <p:custDataLst>
              <p:tags r:id="rId8"/>
            </p:custDataLst>
          </p:nvPr>
        </p:nvSpPr>
        <p:spPr>
          <a:xfrm>
            <a:off x="3276600" y="2590800"/>
            <a:ext cx="6248400" cy="3581400"/>
          </a:xfrm>
          <a:prstGeom prst="irregularSeal1">
            <a:avLst/>
          </a:prstGeom>
          <a:solidFill>
            <a:srgbClr val="00CCFF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44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联系注释</a:t>
            </a:r>
            <a:endParaRPr lang="zh-CN" altLang="en-US" sz="44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17410" name="标题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763000" cy="1143000"/>
          </a:xfrm>
          <a:noFill/>
          <a:ln w="9525">
            <a:noFill/>
          </a:ln>
        </p:spPr>
        <p:txBody>
          <a:bodyPr vert="horz" wrap="square" lIns="91440" tIns="45720" rIns="91440" bIns="45720"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400" eaLnBrk="1" hangingPunct="1">
              <a:buClrTx/>
              <a:buSzTx/>
              <a:buFontTx/>
            </a:pPr>
            <a:r>
              <a:rPr lang="zh-CN" altLang="en-US" sz="6000" b="1" kern="1200" dirty="0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（三） 看注释</a:t>
            </a:r>
            <a:endParaRPr lang="zh-CN" altLang="en-US" sz="6000" b="1" kern="1200" dirty="0">
              <a:solidFill>
                <a:schemeClr val="accent1">
                  <a:lumMod val="75000"/>
                </a:schemeClr>
              </a:solidFill>
              <a:latin typeface="汉仪尚巍手书W" charset="0"/>
              <a:ea typeface="楷体" panose="02010609060101010101" pitchFamily="49" charset="-122"/>
              <a:cs typeface="汉仪尚巍手书W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4294967295"/>
          </p:nvPr>
        </p:nvSpPr>
        <p:spPr>
          <a:xfrm>
            <a:off x="228600" y="1371600"/>
            <a:ext cx="8915400" cy="914400"/>
          </a:xfrm>
          <a:noFill/>
          <a:ln w="9525">
            <a:noFill/>
          </a:ln>
        </p:spPr>
        <p:txBody>
          <a:bodyPr vert="horz" wrap="square" lIns="91440" tIns="45720" rIns="91440" bIns="45720"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l" defTabSz="914400">
              <a:buClrTx/>
              <a:buSzTx/>
              <a:buFontTx/>
              <a:buNone/>
            </a:pPr>
            <a:r>
              <a:rPr lang="zh-CN" altLang="en-US" sz="4400" b="1" kern="1200" dirty="0">
                <a:solidFill>
                  <a:srgbClr val="00206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注释会提供哪些信息？有何作用？</a:t>
            </a:r>
            <a:endParaRPr lang="zh-CN" altLang="en-US" sz="44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5" name="TextBox 4"/>
          <p:cNvSpPr txBox="1"/>
          <p:nvPr>
            <p:custDataLst>
              <p:tags r:id="rId5"/>
            </p:custDataLst>
          </p:nvPr>
        </p:nvSpPr>
        <p:spPr>
          <a:xfrm>
            <a:off x="-381000" y="2438400"/>
            <a:ext cx="8458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、介绍写作</a:t>
            </a:r>
            <a:r>
              <a:rPr lang="zh-CN" altLang="en-US" sz="3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背景</a:t>
            </a:r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——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暗示</a:t>
            </a:r>
            <a:r>
              <a:rPr lang="zh-CN" altLang="en-US" sz="3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诗歌内容</a:t>
            </a:r>
            <a:endParaRPr lang="zh-CN" altLang="en-US" sz="36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7" name="TextBox 6"/>
          <p:cNvSpPr txBox="1"/>
          <p:nvPr>
            <p:custDataLst>
              <p:tags r:id="rId6"/>
            </p:custDataLst>
          </p:nvPr>
        </p:nvSpPr>
        <p:spPr>
          <a:xfrm>
            <a:off x="-152400" y="3505200"/>
            <a:ext cx="8458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、介绍</a:t>
            </a:r>
            <a:r>
              <a:rPr lang="zh-CN" altLang="en-US" sz="3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相关诗句</a:t>
            </a:r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——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暗示</a:t>
            </a:r>
            <a:r>
              <a:rPr lang="zh-CN" altLang="en-US" sz="3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用典或意境</a:t>
            </a:r>
            <a:endParaRPr lang="zh-CN" altLang="en-US" sz="36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8" name="TextBox 7"/>
          <p:cNvSpPr txBox="1"/>
          <p:nvPr>
            <p:custDataLst>
              <p:tags r:id="rId7"/>
            </p:custDataLst>
          </p:nvPr>
        </p:nvSpPr>
        <p:spPr>
          <a:xfrm>
            <a:off x="304800" y="4591050"/>
            <a:ext cx="8839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、介绍</a:t>
            </a:r>
            <a:r>
              <a:rPr lang="zh-CN" altLang="en-US" sz="3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作者情况</a:t>
            </a:r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——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暗示写作</a:t>
            </a:r>
            <a:r>
              <a:rPr lang="zh-CN" altLang="en-US" sz="3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风格和情感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</a:t>
            </a: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4" grpId="0" build="p"/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副标题 3"/>
          <p:cNvSpPr/>
          <p:nvPr>
            <p:ph type="subTitle" idx="3"/>
            <p:custDataLst>
              <p:tags r:id="rId1"/>
            </p:custDataLst>
          </p:nvPr>
        </p:nvSpPr>
        <p:spPr>
          <a:xfrm>
            <a:off x="1402056" y="2438325"/>
            <a:ext cx="6667548" cy="1190139"/>
          </a:xfrm>
        </p:spPr>
        <p:txBody>
          <a:bodyPr>
            <a:noAutofit/>
          </a:bodyPr>
          <a:p>
            <a:pPr marL="0" indent="0" algn="ctr">
              <a:lnSpc>
                <a:spcPct val="120000"/>
              </a:lnSpc>
              <a:buSzPct val="100000"/>
              <a:buNone/>
            </a:pPr>
            <a:r>
              <a:rPr lang="zh-CN" altLang="en-US" sz="4000" spc="100">
                <a:solidFill>
                  <a:schemeClr val="dk1">
                    <a:lumMod val="65000"/>
                    <a:lumOff val="35000"/>
                  </a:schemeClr>
                </a:solidFill>
              </a:rPr>
              <a:t>开学第一课</a:t>
            </a:r>
            <a:endParaRPr lang="zh-CN" altLang="en-US" sz="4000" spc="100">
              <a:solidFill>
                <a:schemeClr val="dk1">
                  <a:lumMod val="65000"/>
                  <a:lumOff val="35000"/>
                </a:schemeClr>
              </a:solidFill>
            </a:endParaRPr>
          </a:p>
          <a:p>
            <a:pPr marL="0" lvl="0">
              <a:lnSpc>
                <a:spcPct val="120000"/>
              </a:lnSpc>
              <a:buNone/>
            </a:pPr>
            <a:r>
              <a:rPr lang="en-US" altLang="zh-CN" sz="4000" spc="100">
                <a:solidFill>
                  <a:schemeClr val="dk1">
                    <a:lumMod val="65000"/>
                    <a:lumOff val="35000"/>
                  </a:schemeClr>
                </a:solidFill>
              </a:rPr>
              <a:t>   </a:t>
            </a:r>
            <a:r>
              <a:rPr lang="zh-CN" altLang="en-US" sz="4000" spc="100">
                <a:solidFill>
                  <a:schemeClr val="dk1">
                    <a:lumMod val="65000"/>
                    <a:lumOff val="35000"/>
                  </a:schemeClr>
                </a:solidFill>
              </a:rPr>
              <a:t>你准备好了吗？</a:t>
            </a:r>
            <a:endParaRPr lang="zh-CN" altLang="en-US" sz="4000" spc="100">
              <a:solidFill>
                <a:schemeClr val="dk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 idx="2"/>
            <p:custDataLst>
              <p:tags r:id="rId2"/>
            </p:custDataLst>
          </p:nvPr>
        </p:nvSpPr>
        <p:spPr>
          <a:xfrm>
            <a:off x="1219200" y="237490"/>
            <a:ext cx="7271385" cy="1762125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600" spc="26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同学们新年好！</a:t>
            </a:r>
            <a:endParaRPr lang="zh-CN" altLang="en-US" sz="6600" spc="26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" name="TextBox 1"/>
          <p:cNvSpPr txBox="1"/>
          <p:nvPr>
            <p:custDataLst>
              <p:tags r:id="rId5"/>
            </p:custDataLst>
          </p:nvPr>
        </p:nvSpPr>
        <p:spPr>
          <a:xfrm>
            <a:off x="76200" y="381000"/>
            <a:ext cx="9144000" cy="3599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         </a:t>
            </a:r>
            <a:r>
              <a:rPr lang="en-US" altLang="zh-CN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</a:t>
            </a:r>
            <a:endParaRPr lang="en-US" altLang="zh-CN" sz="4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清平乐 </a:t>
            </a:r>
            <a:r>
              <a:rPr lang="zh-CN" altLang="en-US" sz="28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刘弇yǎn</a:t>
            </a:r>
            <a:endParaRPr lang="en-US" altLang="zh-CN" sz="4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l"/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东风依旧，著意隋堤柳。搓得鹅儿黄欲就，天气清明时候。</a:t>
            </a:r>
            <a:endParaRPr lang="en-US" altLang="zh-CN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l"/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去年紫陌青门，今宵雨魄云魂。断送一生憔悴，能消几个黄昏！</a:t>
            </a: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3783330"/>
            <a:ext cx="83820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4000" i="1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注 ： 本词是作者在京任职期间为感爱妻之逝而作，为悼亡词。</a:t>
            </a:r>
            <a:endParaRPr lang="zh-CN" altLang="en-US" sz="4000" i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4" name="TextBox 3"/>
          <p:cNvSpPr txBox="1"/>
          <p:nvPr>
            <p:custDataLst>
              <p:tags r:id="rId6"/>
            </p:custDataLst>
          </p:nvPr>
        </p:nvSpPr>
        <p:spPr>
          <a:xfrm>
            <a:off x="457200" y="5105400"/>
            <a:ext cx="79248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本诗抒发了怎样的情感？</a:t>
            </a:r>
            <a:endParaRPr lang="zh-CN" altLang="en-US" sz="44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200" y="4213225"/>
            <a:ext cx="9144635" cy="2553335"/>
          </a:xfrm>
          <a:prstGeom prst="rect">
            <a:avLst/>
          </a:prstGeom>
          <a:solidFill>
            <a:schemeClr val="lt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　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　本词主要抒发了作者对爱妻的深挚悼念之情。词先写东风依旧，柳色如初，而今却物是人非。全词以感情为纽带，把旧时与今时的情景结合在一起，充分流露出作者的沉痛悲哀之情。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0486" name="Rectangle 11"/>
          <p:cNvSpPr/>
          <p:nvPr/>
        </p:nvSpPr>
        <p:spPr>
          <a:xfrm>
            <a:off x="635" y="0"/>
            <a:ext cx="4605655" cy="914400"/>
          </a:xfrm>
          <a:prstGeom prst="rect">
            <a:avLst/>
          </a:prstGeom>
          <a:solidFill>
            <a:srgbClr val="00FF00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40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牛刀小试</a:t>
            </a:r>
            <a:r>
              <a:rPr lang="en-US" altLang="zh-CN" sz="40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sz="40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联系</a:t>
            </a:r>
            <a:r>
              <a:rPr lang="zh-CN" altLang="en-US" sz="40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注释</a:t>
            </a:r>
            <a:endParaRPr lang="zh-CN" altLang="en-US" sz="4000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>
          <a:xfrm>
            <a:off x="0" y="228600"/>
            <a:ext cx="9204960" cy="3886200"/>
          </a:xfrm>
          <a:noFill/>
          <a:ln w="9525">
            <a:noFill/>
          </a:ln>
        </p:spPr>
        <p:txBody>
          <a:bodyPr vert="horz" wrap="square" lIns="91440" tIns="45720" rIns="91440" bIns="45720"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l" defTabSz="914400" eaLnBrk="1" hangingPunct="1">
              <a:buClrTx/>
              <a:buSzTx/>
              <a:buFontTx/>
              <a:buNone/>
            </a:pPr>
            <a:r>
              <a:rPr lang="en-US" altLang="zh-CN" b="1" kern="1200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             汴河曲    </a:t>
            </a:r>
            <a:endParaRPr lang="en-US" altLang="zh-CN" b="1" kern="1200" dirty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buClrTx/>
              <a:buSzTx/>
              <a:buFontTx/>
              <a:buNone/>
            </a:pPr>
            <a:r>
              <a:rPr lang="en-US" altLang="zh-CN" b="1" kern="1200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     唐  李益</a:t>
            </a:r>
            <a:endParaRPr lang="en-US" altLang="zh-CN" b="1" kern="1200" dirty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  <a:hlinkClick r:id="rId5"/>
            </a:endParaRPr>
          </a:p>
          <a:p>
            <a:pPr lvl="0" algn="l" defTabSz="914400" eaLnBrk="1" hangingPunct="1">
              <a:buClrTx/>
              <a:buSzTx/>
              <a:buFontTx/>
              <a:buNone/>
            </a:pPr>
            <a:r>
              <a:rPr lang="en-US" altLang="zh-CN" b="1" kern="1200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汴水东流无限春，隋家宫阙已成尘。</a:t>
            </a:r>
            <a:endParaRPr lang="en-US" altLang="zh-CN" b="1" kern="1200" dirty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buClrTx/>
              <a:buSzTx/>
              <a:buFontTx/>
              <a:buNone/>
            </a:pPr>
            <a:r>
              <a:rPr lang="en-US" altLang="zh-CN" b="1" kern="1200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行人莫上长堤望，风起杨花愁煞人。</a:t>
            </a:r>
            <a:endParaRPr lang="en-US" altLang="zh-CN" b="1" kern="1200" dirty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buClrTx/>
              <a:buSzTx/>
              <a:buFontTx/>
              <a:buNone/>
            </a:pPr>
            <a:r>
              <a:rPr lang="en-US" altLang="zh-CN" b="1" kern="1200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注：李益，中唐边塞诗派，擅长绝句，善写风景。</a:t>
            </a:r>
            <a:endParaRPr lang="en-US" altLang="zh-CN" b="1" kern="1200" dirty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buClrTx/>
              <a:buSzTx/>
              <a:buFontTx/>
              <a:buNone/>
            </a:pPr>
            <a:r>
              <a:rPr lang="en-US" altLang="zh-CN" b="1" kern="1200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问：诗的感情基调是什么？</a:t>
            </a:r>
            <a:endParaRPr lang="en-US" altLang="zh-CN" b="1" kern="1200" dirty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buClrTx/>
              <a:buSzTx/>
              <a:buFontTx/>
              <a:buNone/>
            </a:pPr>
            <a:endParaRPr lang="en-US" altLang="zh-CN" b="1" kern="1200" dirty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77836" name="Oval 12"/>
          <p:cNvSpPr/>
          <p:nvPr>
            <p:custDataLst>
              <p:tags r:id="rId6"/>
            </p:custDataLst>
          </p:nvPr>
        </p:nvSpPr>
        <p:spPr>
          <a:xfrm>
            <a:off x="5181600" y="2362200"/>
            <a:ext cx="533400" cy="685800"/>
          </a:xfrm>
          <a:prstGeom prst="ellipse">
            <a:avLst/>
          </a:prstGeom>
          <a:solidFill>
            <a:schemeClr val="lt1">
              <a:alpha val="0"/>
            </a:schemeClr>
          </a:solidFill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6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7830" name="Text Box 6"/>
          <p:cNvSpPr txBox="1"/>
          <p:nvPr/>
        </p:nvSpPr>
        <p:spPr>
          <a:xfrm>
            <a:off x="0" y="4800600"/>
            <a:ext cx="9144000" cy="313817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答案：诗的感情基调是愁。</a:t>
            </a:r>
            <a:r>
              <a:rPr lang="en-US" altLang="zh-CN" sz="3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汴河曲</a:t>
            </a:r>
            <a:r>
              <a:rPr lang="en-US" altLang="zh-CN" sz="3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就汴水春色、堤柳飞花与隋宫的荒凉颓败作对照映衬，于今昔盛衰中寓历史感慨。</a:t>
            </a:r>
            <a:endParaRPr lang="zh-CN" altLang="en-US" sz="36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l"/>
            <a:endParaRPr lang="zh-CN" altLang="en-US" sz="36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600" b="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7838" name="Text Box 14"/>
          <p:cNvSpPr txBox="1"/>
          <p:nvPr>
            <p:custDataLst>
              <p:tags r:id="rId7"/>
            </p:custDataLst>
          </p:nvPr>
        </p:nvSpPr>
        <p:spPr>
          <a:xfrm>
            <a:off x="5080" y="0"/>
            <a:ext cx="798195" cy="1752600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方法四</a:t>
            </a:r>
            <a:endParaRPr lang="zh-CN" altLang="en-US" sz="4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7839" name="AutoShape 15"/>
          <p:cNvSpPr/>
          <p:nvPr/>
        </p:nvSpPr>
        <p:spPr>
          <a:xfrm>
            <a:off x="2270760" y="2514600"/>
            <a:ext cx="6934200" cy="3810000"/>
          </a:xfrm>
          <a:prstGeom prst="irregularSeal1">
            <a:avLst/>
          </a:prstGeom>
          <a:solidFill>
            <a:srgbClr val="00FFFF"/>
          </a:solidFill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indent="-342900"/>
            <a:r>
              <a:rPr lang="zh-CN" altLang="en-US" sz="5400" dirty="0">
                <a:solidFill>
                  <a:schemeClr val="dk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抓情眼</a:t>
            </a:r>
            <a:endParaRPr lang="zh-CN" altLang="en-US" sz="5400" dirty="0">
              <a:solidFill>
                <a:schemeClr val="dk1">
                  <a:lumMod val="85000"/>
                  <a:lumOff val="1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77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6" grpId="0" bldLvl="0" animBg="1"/>
      <p:bldP spid="77830" grpId="0"/>
      <p:bldP spid="7783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0482" name="标题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763000" cy="1143000"/>
          </a:xfrm>
          <a:noFill/>
          <a:ln w="9525">
            <a:noFill/>
          </a:ln>
        </p:spPr>
        <p:txBody>
          <a:bodyPr vert="horz" wrap="square" lIns="91440" tIns="45720" rIns="91440" bIns="45720"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400" eaLnBrk="1" hangingPunct="1">
              <a:buClrTx/>
              <a:buSzTx/>
              <a:buFontTx/>
            </a:pPr>
            <a:r>
              <a:rPr lang="zh-CN" altLang="en-US" sz="6000" b="1" kern="1200" dirty="0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（四） 抓情眼</a:t>
            </a:r>
            <a:endParaRPr lang="zh-CN" altLang="en-US" sz="6000" b="1" kern="1200" dirty="0">
              <a:solidFill>
                <a:schemeClr val="accent1">
                  <a:lumMod val="75000"/>
                </a:schemeClr>
              </a:solidFill>
              <a:latin typeface="汉仪尚巍手书W" charset="0"/>
              <a:ea typeface="楷体" panose="02010609060101010101" pitchFamily="49" charset="-122"/>
              <a:cs typeface="汉仪尚巍手书W" charset="0"/>
              <a:sym typeface="+mn-ea"/>
            </a:endParaRPr>
          </a:p>
        </p:txBody>
      </p:sp>
      <p:sp>
        <p:nvSpPr>
          <p:cNvPr id="20483" name="内容占位符 2"/>
          <p:cNvSpPr>
            <a:spLocks noGrp="1"/>
          </p:cNvSpPr>
          <p:nvPr>
            <p:ph idx="4294967295"/>
            <p:custDataLst>
              <p:tags r:id="rId5"/>
            </p:custDataLst>
          </p:nvPr>
        </p:nvSpPr>
        <p:spPr>
          <a:xfrm>
            <a:off x="457200" y="1447800"/>
            <a:ext cx="8229600" cy="4525963"/>
          </a:xfrm>
          <a:noFill/>
          <a:ln w="9525">
            <a:noFill/>
          </a:ln>
        </p:spPr>
        <p:txBody>
          <a:bodyPr vert="horz" wrap="square" lIns="91440" tIns="45720" rIns="91440" bIns="45720"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l" defTabSz="914400" eaLnBrk="1" hangingPunct="1">
              <a:buClrTx/>
              <a:buSzTx/>
              <a:buFontTx/>
              <a:buNone/>
            </a:pPr>
            <a:r>
              <a:rPr lang="zh-CN" altLang="en-US" sz="36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   诗词是诗人“缘情而发”的产物，有时如能捕捉到诗词中那些</a:t>
            </a:r>
            <a:r>
              <a:rPr lang="zh-CN" altLang="en-US" sz="3600" b="1" u="sng" kern="1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最能显现诗人感情的字眼</a:t>
            </a:r>
            <a:r>
              <a:rPr lang="zh-CN" altLang="en-US" sz="36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，便找到了鉴赏该诗词的钥匙。帮助我们</a:t>
            </a:r>
            <a:r>
              <a:rPr lang="zh-CN" altLang="en-US" sz="36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快速而准确</a:t>
            </a:r>
            <a:r>
              <a:rPr lang="zh-CN" altLang="en-US" sz="36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把握诗歌的情感。</a:t>
            </a:r>
            <a:endParaRPr lang="zh-CN" altLang="en-US" sz="3600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3554" name="Rectangle 3"/>
          <p:cNvSpPr>
            <a:spLocks noGrp="1"/>
          </p:cNvSpPr>
          <p:nvPr>
            <p:ph idx="4294967295"/>
            <p:custDataLst>
              <p:tags r:id="rId5"/>
            </p:custDataLst>
          </p:nvPr>
        </p:nvSpPr>
        <p:spPr>
          <a:xfrm>
            <a:off x="0" y="228600"/>
            <a:ext cx="9144000" cy="2819400"/>
          </a:xfrm>
          <a:noFill/>
          <a:ln w="9525">
            <a:noFill/>
          </a:ln>
        </p:spPr>
        <p:txBody>
          <a:bodyPr vert="horz" wrap="square" lIns="91440" tIns="45720" rIns="91440" bIns="45720"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l" defTabSz="914400" eaLnBrk="1" hangingPunct="1">
              <a:buClrTx/>
              <a:buSzTx/>
              <a:buFontTx/>
              <a:buNone/>
            </a:pPr>
            <a:endParaRPr lang="zh-CN" altLang="en-US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 defTabSz="914400" eaLnBrk="1" hangingPunct="1">
              <a:buClrTx/>
              <a:buSzTx/>
              <a:buFontTx/>
              <a:buNone/>
            </a:pPr>
            <a:r>
              <a:rPr lang="zh-CN" altLang="en-US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   </a:t>
            </a:r>
            <a:r>
              <a:rPr lang="en-US" altLang="zh-CN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       </a:t>
            </a:r>
            <a:r>
              <a:rPr lang="zh-CN" altLang="en-US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江 楼 </a:t>
            </a:r>
            <a:r>
              <a:rPr lang="zh-CN" altLang="en-US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感 旧 </a:t>
            </a:r>
            <a:r>
              <a:rPr lang="zh-CN" altLang="en-US" sz="28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赵嘏 </a:t>
            </a:r>
            <a:br>
              <a:rPr lang="zh-CN" altLang="en-US" sz="28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</a:br>
            <a:r>
              <a:rPr lang="zh-CN" altLang="en-US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　独上江楼思渺然，月光如水水如天。</a:t>
            </a:r>
            <a:r>
              <a:rPr lang="zh-CN" altLang="en-US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  </a:t>
            </a:r>
            <a:br>
              <a:rPr lang="zh-CN" altLang="en-US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</a:br>
            <a:r>
              <a:rPr lang="zh-CN" altLang="en-US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　同来望月人何处？风景依稀似去年。</a:t>
            </a:r>
            <a:r>
              <a:rPr lang="zh-CN" altLang="en-US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 </a:t>
            </a:r>
            <a:r>
              <a:rPr lang="zh-CN" altLang="en-US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</a:t>
            </a:r>
            <a:endParaRPr lang="zh-CN" altLang="en-US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21508" name="Text Box 4"/>
          <p:cNvSpPr txBox="1"/>
          <p:nvPr/>
        </p:nvSpPr>
        <p:spPr>
          <a:xfrm>
            <a:off x="161925" y="3996690"/>
            <a:ext cx="882015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  <a:buClr>
                <a:schemeClr val="tx1"/>
              </a:buClr>
              <a:buSzPct val="100000"/>
              <a:buFont typeface="Arial" panose="020B0604020202020204" pitchFamily="34" charset="0"/>
            </a:pP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首句中一个“思”字奠下了全诗的感情基调，也成为我们窥视诗人内心世界的窗口。诗人为何而“思”？思的对象又是什么？联系下文方知，诗人是由于见到与去年相似的景物而触发了对友人的思念。 </a:t>
            </a: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23556" name="Rectangle 11"/>
          <p:cNvSpPr/>
          <p:nvPr/>
        </p:nvSpPr>
        <p:spPr>
          <a:xfrm>
            <a:off x="0" y="0"/>
            <a:ext cx="4515485" cy="914400"/>
          </a:xfrm>
          <a:prstGeom prst="rect">
            <a:avLst/>
          </a:prstGeom>
          <a:solidFill>
            <a:srgbClr val="00FF00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40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牛刀小试</a:t>
            </a:r>
            <a:r>
              <a:rPr lang="en-US" altLang="zh-CN" sz="40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sz="40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抓情眼</a:t>
            </a:r>
            <a:endParaRPr lang="zh-CN" altLang="en-US" sz="4000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557" name="椭圆 4"/>
          <p:cNvSpPr/>
          <p:nvPr/>
        </p:nvSpPr>
        <p:spPr>
          <a:xfrm>
            <a:off x="3124200" y="1524000"/>
            <a:ext cx="533400" cy="533400"/>
          </a:xfrm>
          <a:prstGeom prst="ellipse">
            <a:avLst/>
          </a:prstGeom>
          <a:noFill/>
          <a:ln w="9525">
            <a:noFill/>
          </a:ln>
        </p:spPr>
        <p:txBody>
          <a:bodyPr anchor="ctr"/>
          <a:lstStyle/>
          <a:p>
            <a:endParaRPr lang="zh-CN" altLang="en-US" sz="60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2819400"/>
            <a:ext cx="83820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问：本诗抒发了作者怎样的情感？</a:t>
            </a:r>
            <a:endParaRPr lang="zh-CN" altLang="en-US" sz="440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40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请在互动区输入你认为</a:t>
            </a:r>
            <a:r>
              <a:rPr lang="zh-CN" altLang="en-US" sz="440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的情眼。</a:t>
            </a:r>
            <a:endParaRPr lang="zh-CN" altLang="en-US" sz="440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68620" name="Rectangle 12"/>
          <p:cNvSpPr/>
          <p:nvPr>
            <p:custDataLst>
              <p:tags r:id="rId5"/>
            </p:custDataLst>
          </p:nvPr>
        </p:nvSpPr>
        <p:spPr>
          <a:xfrm>
            <a:off x="0" y="4114800"/>
            <a:ext cx="6477000" cy="53340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6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8621" name="Rectangle 13"/>
          <p:cNvSpPr/>
          <p:nvPr>
            <p:custDataLst>
              <p:tags r:id="rId6"/>
            </p:custDataLst>
          </p:nvPr>
        </p:nvSpPr>
        <p:spPr>
          <a:xfrm>
            <a:off x="7924800" y="3505200"/>
            <a:ext cx="1219200" cy="60960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6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580" name="Text Box 3"/>
          <p:cNvSpPr txBox="1"/>
          <p:nvPr/>
        </p:nvSpPr>
        <p:spPr>
          <a:xfrm>
            <a:off x="0" y="0"/>
            <a:ext cx="9144000" cy="5517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  <a:spcBef>
                <a:spcPct val="50000"/>
              </a:spcBef>
            </a:pPr>
            <a:r>
              <a:rPr lang="en-US" altLang="zh-CN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</a:t>
            </a:r>
            <a:endParaRPr lang="zh-CN" altLang="en-US" sz="4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       鹧鸪天  </a:t>
            </a: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             晏几道</a:t>
            </a: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 十里楼台倚翠微，百花深处杜鹃啼。殷勤自与行人语，不似流莺取次飞。</a:t>
            </a:r>
            <a:endParaRPr lang="en-US" altLang="zh-CN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惊梦觉，弄晴时。声声只道不如归。天涯岂是无归意，争奈归期未可期。</a:t>
            </a: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l">
              <a:lnSpc>
                <a:spcPct val="90000"/>
              </a:lnSpc>
              <a:spcBef>
                <a:spcPct val="50000"/>
              </a:spcBef>
            </a:pP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24581" name="Text Box 4"/>
          <p:cNvSpPr txBox="1"/>
          <p:nvPr>
            <p:custDataLst>
              <p:tags r:id="rId7"/>
            </p:custDataLst>
          </p:nvPr>
        </p:nvSpPr>
        <p:spPr>
          <a:xfrm>
            <a:off x="0" y="2667000"/>
            <a:ext cx="66960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 sz="1800" b="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582" name="Text Box 5"/>
          <p:cNvSpPr txBox="1"/>
          <p:nvPr>
            <p:custDataLst>
              <p:tags r:id="rId8"/>
            </p:custDataLst>
          </p:nvPr>
        </p:nvSpPr>
        <p:spPr>
          <a:xfrm>
            <a:off x="755650" y="4365625"/>
            <a:ext cx="63373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 sz="1800" b="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8618" name="Text Box 10"/>
          <p:cNvSpPr txBox="1"/>
          <p:nvPr>
            <p:custDataLst>
              <p:tags r:id="rId9"/>
            </p:custDataLst>
          </p:nvPr>
        </p:nvSpPr>
        <p:spPr>
          <a:xfrm>
            <a:off x="1905" y="0"/>
            <a:ext cx="798195" cy="1752600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方法五</a:t>
            </a:r>
            <a:endParaRPr lang="zh-CN" altLang="en-US" sz="4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8628" name="Text Box 20"/>
          <p:cNvSpPr txBox="1"/>
          <p:nvPr>
            <p:custDataLst>
              <p:tags r:id="rId10"/>
            </p:custDataLst>
          </p:nvPr>
        </p:nvSpPr>
        <p:spPr>
          <a:xfrm>
            <a:off x="0" y="4876800"/>
            <a:ext cx="8991600" cy="762000"/>
          </a:xfrm>
          <a:prstGeom prst="rect">
            <a:avLst/>
          </a:prstGeom>
          <a:solidFill>
            <a:schemeClr val="lt1"/>
          </a:solidFill>
          <a:ln w="38100">
            <a:noFill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50000"/>
              </a:spcBef>
            </a:pPr>
            <a:r>
              <a:rPr lang="zh-CN" altLang="en-US" sz="44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问：本诗抒发了作者怎样的情感？</a:t>
            </a:r>
            <a:endParaRPr lang="zh-CN" altLang="en-US" sz="44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585" name="AutoShape 23"/>
          <p:cNvSpPr/>
          <p:nvPr>
            <p:custDataLst>
              <p:tags r:id="rId11"/>
            </p:custDataLst>
          </p:nvPr>
        </p:nvSpPr>
        <p:spPr>
          <a:xfrm>
            <a:off x="762000" y="4419600"/>
            <a:ext cx="914400" cy="6096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 w="9525">
            <a:noFill/>
          </a:ln>
        </p:spPr>
        <p:txBody>
          <a:bodyPr anchor="ctr"/>
          <a:lstStyle/>
          <a:p>
            <a:endParaRPr lang="zh-CN" altLang="zh-CN" sz="6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586" name="AutoShape 24"/>
          <p:cNvSpPr/>
          <p:nvPr>
            <p:custDataLst>
              <p:tags r:id="rId12"/>
            </p:custDataLst>
          </p:nvPr>
        </p:nvSpPr>
        <p:spPr>
          <a:xfrm>
            <a:off x="-1905000" y="990600"/>
            <a:ext cx="7620000" cy="24384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 w="9525">
            <a:noFill/>
          </a:ln>
        </p:spPr>
        <p:txBody>
          <a:bodyPr anchor="ctr"/>
          <a:lstStyle/>
          <a:p>
            <a:endParaRPr lang="zh-CN" altLang="zh-CN" sz="6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8629" name="Text Box 21"/>
          <p:cNvSpPr txBox="1"/>
          <p:nvPr/>
        </p:nvSpPr>
        <p:spPr>
          <a:xfrm>
            <a:off x="1905" y="4648200"/>
            <a:ext cx="9225915" cy="3088640"/>
          </a:xfrm>
          <a:prstGeom prst="rect">
            <a:avLst/>
          </a:prstGeom>
          <a:solidFill>
            <a:srgbClr val="FFFF99"/>
          </a:solidFill>
          <a:ln w="38100">
            <a:noFill/>
          </a:ln>
        </p:spPr>
        <p:txBody>
          <a:bodyPr wrap="square">
            <a:spAutoFit/>
          </a:bodyPr>
          <a:lstStyle/>
          <a:p>
            <a:pPr marL="342900" indent="-342900" algn="l"/>
            <a:r>
              <a:rPr lang="en-US" altLang="zh-CN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</a:t>
            </a:r>
            <a:r>
              <a:rPr lang="en-US" altLang="zh-CN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最后两句说不是不想回家，只是自己不能决定回去的日期，表达了作者无法主宰自己的生活，浪迹天涯、有家难归的感慨。</a:t>
            </a: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50000"/>
              </a:spcBef>
            </a:pP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68630" name="AutoShape 22"/>
          <p:cNvSpPr/>
          <p:nvPr/>
        </p:nvSpPr>
        <p:spPr>
          <a:xfrm>
            <a:off x="2971800" y="635"/>
            <a:ext cx="6934200" cy="3810000"/>
          </a:xfrm>
          <a:prstGeom prst="irregularSeal1">
            <a:avLst/>
          </a:prstGeom>
          <a:solidFill>
            <a:srgbClr val="00FFFF"/>
          </a:solidFill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indent="-342900"/>
            <a:r>
              <a:rPr lang="zh-CN" altLang="en-US" sz="5400" dirty="0">
                <a:solidFill>
                  <a:schemeClr val="dk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关注尾联</a:t>
            </a:r>
            <a:endParaRPr lang="zh-CN" altLang="en-US" sz="5400" dirty="0">
              <a:solidFill>
                <a:schemeClr val="dk1">
                  <a:lumMod val="85000"/>
                  <a:lumOff val="1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68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500"/>
                                        <p:tgtEl>
                                          <p:spTgt spid="6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20" grpId="0" bldLvl="0" animBg="1"/>
      <p:bldP spid="68621" grpId="0" bldLvl="0" animBg="1"/>
      <p:bldP spid="68629" grpId="0" bldLvl="0" animBg="1"/>
      <p:bldP spid="68630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3554" name="标题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763000" cy="1143000"/>
          </a:xfrm>
          <a:noFill/>
          <a:ln w="9525">
            <a:noFill/>
          </a:ln>
        </p:spPr>
        <p:txBody>
          <a:bodyPr vert="horz" wrap="square" lIns="91440" tIns="45720" rIns="91440" bIns="45720"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400" eaLnBrk="1" hangingPunct="1">
              <a:buClrTx/>
              <a:buSzTx/>
              <a:buFontTx/>
            </a:pPr>
            <a:r>
              <a:rPr lang="zh-CN" altLang="en-US" sz="6000" b="1" kern="1200" dirty="0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（五）抓尾句 </a:t>
            </a:r>
            <a:endParaRPr lang="zh-CN" altLang="en-US" sz="6000" b="1" kern="1200" dirty="0">
              <a:solidFill>
                <a:schemeClr val="accent1">
                  <a:lumMod val="75000"/>
                </a:schemeClr>
              </a:solidFill>
              <a:latin typeface="汉仪尚巍手书W" charset="0"/>
              <a:ea typeface="楷体" panose="02010609060101010101" pitchFamily="49" charset="-122"/>
              <a:cs typeface="汉仪尚巍手书W" charset="0"/>
              <a:sym typeface="+mn-ea"/>
            </a:endParaRPr>
          </a:p>
        </p:txBody>
      </p:sp>
      <p:sp>
        <p:nvSpPr>
          <p:cNvPr id="23555" name="内容占位符 2"/>
          <p:cNvSpPr>
            <a:spLocks noGrp="1"/>
          </p:cNvSpPr>
          <p:nvPr>
            <p:ph idx="4294967295"/>
            <p:custDataLst>
              <p:tags r:id="rId5"/>
            </p:custDataLst>
          </p:nvPr>
        </p:nvSpPr>
        <p:spPr>
          <a:xfrm>
            <a:off x="0" y="1600200"/>
            <a:ext cx="9144000" cy="4953000"/>
          </a:xfrm>
          <a:noFill/>
          <a:ln w="9525">
            <a:noFill/>
          </a:ln>
        </p:spPr>
        <p:txBody>
          <a:bodyPr vert="horz" wrap="square" lIns="91440" tIns="45720" rIns="91440" bIns="45720"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l" defTabSz="914400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36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   诗歌往往先写景叙事，后抒情明志，因而把握诗歌的尾联，</a:t>
            </a:r>
            <a:r>
              <a:rPr lang="zh-CN" altLang="en-US" sz="3600" b="1" kern="1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有利于把握诗歌的主旨</a:t>
            </a:r>
            <a:r>
              <a:rPr lang="zh-CN" altLang="en-US" sz="36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。</a:t>
            </a:r>
            <a:r>
              <a:rPr lang="zh-CN" altLang="en-US" sz="3600" b="1" u="sng" kern="1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卒章显志</a:t>
            </a:r>
            <a:r>
              <a:rPr lang="zh-CN" altLang="en-US" sz="36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，</a:t>
            </a:r>
            <a:r>
              <a:rPr lang="zh-CN" altLang="en-US" sz="36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是诗文常见的写法。古代诗词常在末尾两句点明题旨，阅读时应该重点注意。</a:t>
            </a:r>
            <a:endParaRPr lang="zh-CN" altLang="en-US" sz="3600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32770" name="Rectangle 3"/>
          <p:cNvSpPr>
            <a:spLocks noGrp="1"/>
          </p:cNvSpPr>
          <p:nvPr>
            <p:ph idx="4294967295"/>
            <p:custDataLst>
              <p:tags r:id="rId5"/>
            </p:custDataLst>
          </p:nvPr>
        </p:nvSpPr>
        <p:spPr>
          <a:xfrm>
            <a:off x="609600" y="609600"/>
            <a:ext cx="8001000" cy="2133600"/>
          </a:xfrm>
          <a:noFill/>
          <a:ln w="9525">
            <a:noFill/>
          </a:ln>
        </p:spPr>
        <p:txBody>
          <a:bodyPr vert="horz" wrap="square" lIns="91440" tIns="45720" rIns="91440" bIns="45720"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ctr" defTabSz="914400"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en-US" altLang="zh-CN" sz="36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         《</a:t>
            </a:r>
            <a:r>
              <a:rPr lang="en-US" altLang="zh-CN" sz="36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绝句</a:t>
            </a:r>
            <a:r>
              <a:rPr lang="en-US" altLang="zh-CN" sz="36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》 </a:t>
            </a:r>
            <a:r>
              <a:rPr lang="en-US" altLang="zh-CN" sz="36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杜甫</a:t>
            </a:r>
            <a:endParaRPr lang="en-US" altLang="zh-CN" sz="3600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ctr" defTabSz="914400"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en-US" altLang="zh-CN" sz="36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   江碧鸟逾白，</a:t>
            </a:r>
            <a:r>
              <a:rPr lang="en-US" altLang="zh-CN" sz="36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</a:t>
            </a:r>
            <a:r>
              <a:rPr lang="en-US" altLang="zh-CN" sz="36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山青花欲燃。</a:t>
            </a:r>
            <a:endParaRPr lang="en-US" altLang="zh-CN" sz="3600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ctr" defTabSz="914400"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en-US" altLang="zh-CN" sz="36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   今春看又过，</a:t>
            </a:r>
            <a:r>
              <a:rPr lang="en-US" altLang="zh-CN" sz="36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</a:t>
            </a:r>
            <a:r>
              <a:rPr lang="en-US" altLang="zh-CN" sz="3600" b="1" kern="1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何日是归年。</a:t>
            </a:r>
            <a:endParaRPr lang="en-US" altLang="zh-CN" sz="3600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ctr" defTabSz="914400" eaLnBrk="1" hangingPunct="1">
              <a:lnSpc>
                <a:spcPct val="90000"/>
              </a:lnSpc>
              <a:buClrTx/>
              <a:buSzTx/>
              <a:buFontTx/>
              <a:buNone/>
            </a:pPr>
            <a:endParaRPr lang="en-US" altLang="zh-CN" sz="3600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ctr" defTabSz="914400" eaLnBrk="1" hangingPunct="1">
              <a:lnSpc>
                <a:spcPct val="90000"/>
              </a:lnSpc>
              <a:buClrTx/>
              <a:buSzTx/>
              <a:buFontTx/>
              <a:buNone/>
            </a:pPr>
            <a:endParaRPr lang="en-US" altLang="zh-CN" sz="3600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ctr" defTabSz="914400" eaLnBrk="1" hangingPunct="1">
              <a:lnSpc>
                <a:spcPct val="90000"/>
              </a:lnSpc>
              <a:buClrTx/>
              <a:buSzTx/>
              <a:buFontTx/>
              <a:buNone/>
            </a:pPr>
            <a:endParaRPr lang="en-US" altLang="zh-CN" sz="3600" b="1" kern="1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32771" name="TextBox 2"/>
          <p:cNvSpPr txBox="1"/>
          <p:nvPr/>
        </p:nvSpPr>
        <p:spPr>
          <a:xfrm>
            <a:off x="0" y="3276600"/>
            <a:ext cx="8839200" cy="3080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 看前两句，只是写色彩明丽之美景，情感如何还难以确定。后两句则点明了诗人</a:t>
            </a:r>
            <a:r>
              <a:rPr lang="zh-CN" altLang="en-US" sz="3600" i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思归之情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。诗人流落他乡，一年又一年，思乡心切而归期难知，心中是何等的伤痛。由这后两句可知，此诗用的是乐景写哀的手法 。</a:t>
            </a: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26628" name="Rectangle 11"/>
          <p:cNvSpPr/>
          <p:nvPr/>
        </p:nvSpPr>
        <p:spPr>
          <a:xfrm>
            <a:off x="0" y="0"/>
            <a:ext cx="4493895" cy="914400"/>
          </a:xfrm>
          <a:prstGeom prst="rect">
            <a:avLst/>
          </a:prstGeom>
          <a:solidFill>
            <a:srgbClr val="00FF00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40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牛刀小试</a:t>
            </a:r>
            <a:r>
              <a:rPr lang="en-US" altLang="zh-CN" sz="40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sz="4000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抓尾句</a:t>
            </a:r>
            <a:endParaRPr lang="zh-CN" altLang="en-US" sz="4000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2438400"/>
            <a:ext cx="7848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问：本诗抒发了作者怎样的情感？</a:t>
            </a:r>
            <a:endParaRPr lang="zh-CN" altLang="en-US" sz="400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5605" name="Rectangle 5"/>
          <p:cNvSpPr/>
          <p:nvPr/>
        </p:nvSpPr>
        <p:spPr>
          <a:xfrm>
            <a:off x="457200" y="0"/>
            <a:ext cx="61722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6000" dirty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方法总结</a:t>
            </a:r>
            <a:endParaRPr lang="zh-CN" altLang="en-US" sz="6000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5940" y="1066800"/>
            <a:ext cx="1013460" cy="2743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5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看一看</a:t>
            </a:r>
            <a:endParaRPr lang="zh-CN" altLang="en-US" sz="54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540" y="4191000"/>
            <a:ext cx="1013460" cy="2743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5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抓一抓</a:t>
            </a:r>
            <a:endParaRPr lang="zh-CN" altLang="en-US" sz="54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左大括号 6"/>
          <p:cNvSpPr/>
          <p:nvPr>
            <p:custDataLst>
              <p:tags r:id="rId5"/>
            </p:custDataLst>
          </p:nvPr>
        </p:nvSpPr>
        <p:spPr bwMode="auto">
          <a:xfrm>
            <a:off x="1828800" y="1219200"/>
            <a:ext cx="304800" cy="2819400"/>
          </a:xfrm>
          <a:prstGeom prst="leftBrace">
            <a:avLst/>
          </a:prstGeom>
          <a:solidFill>
            <a:schemeClr val="lt1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6000" b="1" i="0" u="none" strike="noStrike" kern="1200" cap="none" spc="0" normalizeH="0" baseline="0" noProof="0" dirty="0">
              <a:ln>
                <a:solidFill>
                  <a:schemeClr val="dk1"/>
                </a:solidFill>
              </a:ln>
              <a:solidFill>
                <a:srgbClr val="00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62200" y="1058863"/>
            <a:ext cx="40576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（一） 看标题。</a:t>
            </a:r>
            <a:endParaRPr lang="zh-CN" altLang="en-US" sz="4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52600" y="2211388"/>
            <a:ext cx="48768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（二） 看作者。</a:t>
            </a:r>
            <a:endParaRPr lang="zh-CN" altLang="en-US" sz="4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6000" y="3506788"/>
            <a:ext cx="41148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（三） 看注释。</a:t>
            </a:r>
            <a:endParaRPr lang="zh-CN" altLang="en-US" sz="4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09800" y="4640263"/>
            <a:ext cx="4267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（四） 抓情眼。</a:t>
            </a:r>
            <a:endParaRPr lang="zh-CN" altLang="en-US" sz="4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52600" y="5943600"/>
            <a:ext cx="48768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（五） 抓尾句。</a:t>
            </a:r>
            <a:endParaRPr lang="zh-CN" altLang="en-US" sz="4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3" name="左大括号 12"/>
          <p:cNvSpPr/>
          <p:nvPr>
            <p:custDataLst>
              <p:tags r:id="rId6"/>
            </p:custDataLst>
          </p:nvPr>
        </p:nvSpPr>
        <p:spPr bwMode="auto">
          <a:xfrm>
            <a:off x="1828800" y="4495800"/>
            <a:ext cx="304800" cy="2209800"/>
          </a:xfrm>
          <a:prstGeom prst="leftBrace">
            <a:avLst/>
          </a:prstGeom>
          <a:solidFill>
            <a:schemeClr val="lt1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6000" b="1" i="0" u="none" strike="noStrike" kern="1200" cap="none" spc="0" normalizeH="0" baseline="0" noProof="0" dirty="0">
              <a:ln>
                <a:solidFill>
                  <a:schemeClr val="dk1"/>
                </a:solidFill>
              </a:ln>
              <a:solidFill>
                <a:srgbClr val="00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bldLvl="0" animBg="1"/>
      <p:bldP spid="8" grpId="0"/>
      <p:bldP spid="9" grpId="0"/>
      <p:bldP spid="10" grpId="0"/>
      <p:bldP spid="11" grpId="0"/>
      <p:bldP spid="12" grpId="0"/>
      <p:bldP spid="1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5605" name="Rectangle 5"/>
          <p:cNvSpPr/>
          <p:nvPr/>
        </p:nvSpPr>
        <p:spPr>
          <a:xfrm>
            <a:off x="0" y="0"/>
            <a:ext cx="6172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学以致用（步步高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P114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）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0" y="457200"/>
            <a:ext cx="913003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题许道宁画</a:t>
            </a:r>
            <a:r>
              <a:rPr lang="zh-CN" altLang="en-US" sz="2800" baseline="300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[注]</a:t>
            </a:r>
            <a:r>
              <a:rPr lang="zh-CN" altLang="en-US" sz="2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陈与义</a:t>
            </a:r>
            <a:endParaRPr lang="zh-CN" altLang="en-US" sz="28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r>
              <a:rPr lang="zh-CN" altLang="en-US" sz="2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满眼长江水，苍然何郡山？向来万里意，今在一窗间。</a:t>
            </a:r>
            <a:endParaRPr lang="zh-CN" altLang="en-US" sz="28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r>
              <a:rPr lang="zh-CN" altLang="en-US" sz="2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众木俱含晚，孤云遂不还。此中有佳句，吟断不相关。</a:t>
            </a:r>
            <a:endParaRPr lang="zh-CN" altLang="en-US" sz="28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l"/>
            <a:r>
              <a:rPr lang="zh-CN" altLang="en-US" sz="2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[注]许道宁：北宋画家</a:t>
            </a:r>
            <a:endParaRPr lang="zh-CN" altLang="en-US" sz="28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l"/>
            <a:r>
              <a:rPr lang="zh-CN" altLang="en-US" sz="2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14．下面对这首诗的赏析，不正确的一项是（3分）</a:t>
            </a:r>
            <a:endParaRPr lang="zh-CN" altLang="en-US" sz="28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l"/>
            <a:r>
              <a:rPr lang="zh-CN" altLang="en-US" sz="2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A．这首题画诗写景兼抒情，并未刻意进行雕琢，却能够于简淡中见新奇。</a:t>
            </a:r>
            <a:endParaRPr lang="zh-CN" altLang="en-US" sz="28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l"/>
            <a:r>
              <a:rPr lang="zh-CN" altLang="en-US" sz="2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B．山水是这幅画的主要元素，特别是江水，占据了画面上大部分的篇幅。</a:t>
            </a:r>
            <a:endParaRPr lang="zh-CN" altLang="en-US" sz="28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l"/>
            <a:r>
              <a:rPr lang="zh-CN" altLang="en-US" sz="2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C．诗人透过一扇小窗远距离欣赏这幅画作，领略其表现的辽阔万里之势。</a:t>
            </a:r>
            <a:endParaRPr lang="zh-CN" altLang="en-US" sz="28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l"/>
            <a:r>
              <a:rPr lang="zh-CN" altLang="en-US" sz="2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D．颈联具体写到苍茫暮色中的树木与浮云，也蕴含了欣赏者的主观感受。</a:t>
            </a:r>
            <a:endParaRPr lang="zh-CN" altLang="en-US" sz="28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l"/>
            <a:r>
              <a:rPr lang="zh-CN" altLang="en-US" sz="2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15．诗的尾联有什么含意？从中可以看出诗人对这幅画有什么样的评价？（6分）</a:t>
            </a:r>
            <a:endParaRPr lang="zh-CN" altLang="en-US" sz="28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0" y="2971800"/>
            <a:ext cx="9144000" cy="1981200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lt1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lt1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此中有佳句，吟断不相关”意思是画作里蕴含着美好的诗句，但是怎么吟诵也难以与画意相合，也吟不尽画作包含的丰富意蕴。从中可以看到诗人对这幅画高度赞美，称赞画之精妙。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lt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635"/>
            <a:ext cx="9143048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6858000" y="4281170"/>
            <a:ext cx="2286000" cy="260413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400" y="0"/>
            <a:ext cx="91179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路漫漫其修远兮，</a:t>
            </a:r>
            <a:endParaRPr lang="en-US" altLang="zh-CN" sz="7200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7200" dirty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吾将上下而求索。</a:t>
            </a:r>
            <a:endParaRPr lang="zh-CN" altLang="en-US" sz="7200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52400" y="2819400"/>
            <a:ext cx="8917305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语文自主学习作业</a:t>
            </a:r>
            <a:endParaRPr lang="zh-CN" altLang="en-US" sz="60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r>
              <a:rPr lang="zh-CN" altLang="en-US" sz="6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步步高</a:t>
            </a:r>
            <a:r>
              <a:rPr lang="en-US" altLang="zh-CN" sz="60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P116</a:t>
            </a:r>
            <a:r>
              <a:rPr lang="zh-CN" altLang="en-US" sz="6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：</a:t>
            </a:r>
            <a:r>
              <a:rPr lang="en-US" altLang="zh-CN" sz="60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60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</a:t>
            </a:r>
            <a:r>
              <a:rPr lang="en-US" altLang="zh-CN" sz="60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60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</a:t>
            </a:r>
            <a:r>
              <a:rPr lang="en-US" altLang="zh-CN" sz="60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sz="60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</a:t>
            </a:r>
            <a:endParaRPr lang="zh-CN" altLang="en-US" sz="600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endParaRPr lang="zh-CN" altLang="en-US" sz="360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r>
              <a:rPr lang="zh-CN" altLang="en-US" sz="36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自主在作业本上完成作业，</a:t>
            </a:r>
            <a:r>
              <a:rPr lang="zh-CN" altLang="en-US" sz="36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并用红笔订正，</a:t>
            </a:r>
            <a:r>
              <a:rPr lang="zh-CN" altLang="en-US" sz="36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下课后</a:t>
            </a:r>
            <a:r>
              <a:rPr lang="zh-CN" altLang="en-US" sz="36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立即</a:t>
            </a:r>
            <a:r>
              <a:rPr lang="zh-CN" altLang="en-US" sz="36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在小管家</a:t>
            </a:r>
            <a:r>
              <a:rPr lang="zh-CN" altLang="en-US" sz="36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清晰拍照提交作业。</a:t>
            </a:r>
            <a:endParaRPr lang="zh-CN" altLang="en-US" sz="360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6409055" cy="1017270"/>
          </a:xfrm>
        </p:spPr>
        <p:txBody>
          <a:bodyPr>
            <a:normAutofit fontScale="90000"/>
          </a:bodyPr>
          <a:p>
            <a:pPr algn="ctr"/>
            <a:r>
              <a:rPr lang="zh-CN" altLang="en-US" sz="3555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请大家在留言板写下</a:t>
            </a:r>
            <a:br>
              <a:rPr lang="zh-CN" altLang="en-US" sz="3555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br>
              <a:rPr lang="zh-CN" altLang="en-US" sz="2220" b="1">
                <a:solidFill>
                  <a:srgbClr val="FF0000"/>
                </a:solidFill>
                <a:highlight>
                  <a:srgbClr val="FFFF00"/>
                </a:highlight>
              </a:rPr>
            </a:br>
            <a:r>
              <a:rPr lang="zh-CN" altLang="en-US" sz="4000" b="1">
                <a:solidFill>
                  <a:srgbClr val="FF0000"/>
                </a:solidFill>
              </a:rPr>
              <a:t>这个寒假</a:t>
            </a:r>
            <a:r>
              <a:rPr lang="zh-CN" altLang="en-US" sz="4000" b="1">
                <a:solidFill>
                  <a:srgbClr val="FF0000"/>
                </a:solidFill>
              </a:rPr>
              <a:t>令你印象深刻的</a:t>
            </a:r>
            <a:r>
              <a:rPr lang="zh-CN" altLang="en-US" sz="4000" b="1">
                <a:solidFill>
                  <a:srgbClr val="FF0000"/>
                </a:solidFill>
              </a:rPr>
              <a:t>事？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2959735"/>
            <a:ext cx="8570595" cy="3692525"/>
          </a:xfrm>
        </p:spPr>
        <p:txBody>
          <a:bodyPr/>
          <a:p>
            <a:pPr marL="0" indent="0">
              <a:lnSpc>
                <a:spcPct val="100000"/>
              </a:lnSpc>
              <a:buNone/>
            </a:pPr>
            <a:endParaRPr lang="zh-CN" altLang="en-US" sz="2000"/>
          </a:p>
        </p:txBody>
      </p:sp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609600" y="2209800"/>
            <a:ext cx="5391785" cy="49034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304800" y="0"/>
            <a:ext cx="3296920" cy="6360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3581400" y="3521075"/>
            <a:ext cx="3502660" cy="28390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3657600" y="457200"/>
            <a:ext cx="3425825" cy="30314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 txBox="1"/>
          <p:nvPr>
            <p:custDataLst>
              <p:tags r:id="rId1"/>
            </p:custDataLst>
          </p:nvPr>
        </p:nvSpPr>
        <p:spPr>
          <a:xfrm>
            <a:off x="252095" y="1554480"/>
            <a:ext cx="7397750" cy="3569335"/>
          </a:xfrm>
          <a:prstGeom prst="rect">
            <a:avLst/>
          </a:prstGeom>
        </p:spPr>
        <p:txBody>
          <a:bodyPr wrap="square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1.</a:t>
            </a:r>
            <a:r>
              <a:rPr lang="zh-CN" alt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日本共同社文章</a:t>
            </a:r>
            <a:r>
              <a:rPr lang="zh-CN" altLang="en-US" sz="2400" b="1" spc="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《在北京体验</a:t>
            </a:r>
            <a:r>
              <a:rPr lang="en-US" altLang="zh-CN" sz="2400" b="1" spc="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400" b="1" spc="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真泡泡</a:t>
            </a:r>
            <a:r>
              <a:rPr lang="en-US" altLang="zh-CN" sz="2400" b="1" spc="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2400" b="1" spc="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，东京奥运会无法与之相比》</a:t>
            </a:r>
            <a:endParaRPr lang="zh-CN" altLang="en-US" sz="2400" b="1" spc="0" dirty="0">
              <a:solidFill>
                <a:srgbClr val="FF0000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altLang="zh-CN" sz="2400" b="1" spc="0" dirty="0">
                <a:solidFill>
                  <a:srgbClr val="0524E3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2.</a:t>
            </a:r>
            <a:r>
              <a:rPr lang="zh-CN" altLang="en-US" sz="2400" b="1" spc="0" dirty="0">
                <a:solidFill>
                  <a:srgbClr val="0524E3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如何对待规则</a:t>
            </a:r>
            <a:endParaRPr lang="zh-CN" altLang="en-US" sz="2400" b="1" spc="0" dirty="0">
              <a:solidFill>
                <a:srgbClr val="0524E3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     </a:t>
            </a:r>
            <a:r>
              <a:rPr lang="zh-CN" alt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东京奥运会防疫措施是想当然认为</a:t>
            </a: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大家都会遵守规则</a:t>
            </a: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”</a:t>
            </a:r>
            <a:endParaRPr lang="en-US" altLang="zh-CN" sz="24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     </a:t>
            </a:r>
            <a:r>
              <a:rPr lang="zh-CN" alt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中国考虑如何防止破坏规则的基础上，制定出更为严格的闭环系统，形成真正意义上的防疫</a:t>
            </a: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真泡泡</a:t>
            </a: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。</a:t>
            </a:r>
            <a:endParaRPr lang="zh-CN" altLang="en-US" sz="24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7679" y="907785"/>
            <a:ext cx="8228117" cy="530066"/>
          </a:xfrm>
          <a:prstGeom prst="rect">
            <a:avLst/>
          </a:prstGeom>
        </p:spPr>
        <p:txBody>
          <a:bodyPr vert="horz" wrap="square" lIns="68580" tIns="34290" rIns="68580" bIns="34290" rtlCol="0" anchor="ctr" anchorCtr="0">
            <a:norm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r>
              <a:rPr lang="zh-CN" altLang="en-US" sz="27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两个奥运会，两种规则</a:t>
            </a:r>
            <a:endParaRPr lang="zh-CN" altLang="en-US" sz="27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 txBox="1"/>
          <p:nvPr>
            <p:custDataLst>
              <p:tags r:id="rId1"/>
            </p:custDataLst>
          </p:nvPr>
        </p:nvSpPr>
        <p:spPr>
          <a:xfrm>
            <a:off x="252095" y="1554480"/>
            <a:ext cx="7379970" cy="3569335"/>
          </a:xfrm>
          <a:prstGeom prst="rect">
            <a:avLst/>
          </a:prstGeom>
        </p:spPr>
        <p:txBody>
          <a:bodyPr wrap="square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北京防疫措施：</a:t>
            </a:r>
            <a:endParaRPr lang="zh-CN" sz="24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1.</a:t>
            </a:r>
            <a:r>
              <a:rPr lang="zh-CN" alt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入境前需要接受核酸检测</a:t>
            </a:r>
            <a:endParaRPr lang="zh-CN" altLang="en-US" sz="24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2.</a:t>
            </a:r>
            <a:r>
              <a:rPr lang="zh-CN" alt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抵达机场，再次进行核酸检测，包括检查随身行李</a:t>
            </a:r>
            <a:endParaRPr lang="zh-CN" altLang="en-US" sz="24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3.</a:t>
            </a:r>
            <a:r>
              <a:rPr lang="zh-CN" alt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做好与大巴车司机的隔离措施，核酸检测结果出来前必须前留在房间。</a:t>
            </a:r>
            <a:endParaRPr lang="zh-CN" altLang="en-US" sz="24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4.</a:t>
            </a:r>
            <a:r>
              <a:rPr lang="zh-CN" alt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参赛选手、志愿者、媒体以及相关人员全部进入闭环。</a:t>
            </a:r>
            <a:endParaRPr lang="zh-CN" altLang="en-US" sz="24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zh-CN" altLang="en-US" sz="2400" b="1" spc="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结果：令人期待</a:t>
            </a:r>
            <a:endParaRPr lang="zh-CN" altLang="en-US" sz="2400" b="1" spc="0" dirty="0">
              <a:solidFill>
                <a:srgbClr val="FF0000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4823" y="907785"/>
            <a:ext cx="8228117" cy="530066"/>
          </a:xfrm>
          <a:prstGeom prst="rect">
            <a:avLst/>
          </a:prstGeom>
        </p:spPr>
        <p:txBody>
          <a:bodyPr vert="horz" wrap="square" lIns="68580" tIns="34290" rIns="68580" bIns="34290" rtlCol="0" anchor="ctr" anchorCtr="0">
            <a:norm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r>
              <a:rPr lang="zh-CN" altLang="en-US" sz="27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两个奥运会，两种规则</a:t>
            </a:r>
            <a:endParaRPr lang="zh-CN" altLang="en-US" sz="27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 txBox="1"/>
          <p:nvPr>
            <p:custDataLst>
              <p:tags r:id="rId1"/>
            </p:custDataLst>
          </p:nvPr>
        </p:nvSpPr>
        <p:spPr>
          <a:xfrm>
            <a:off x="252095" y="1554480"/>
            <a:ext cx="7164705" cy="3611245"/>
          </a:xfrm>
          <a:prstGeom prst="rect">
            <a:avLst/>
          </a:prstGeom>
        </p:spPr>
        <p:txBody>
          <a:bodyPr wrap="square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东京防疫措施：</a:t>
            </a:r>
            <a:endParaRPr lang="zh-CN" sz="24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1.</a:t>
            </a:r>
            <a:r>
              <a:rPr lang="zh-CN" alt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入境不会检查随身行李</a:t>
            </a:r>
            <a:endParaRPr lang="zh-CN" altLang="en-US" sz="24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2.</a:t>
            </a:r>
            <a:r>
              <a:rPr lang="zh-CN" alt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东京酒店出入口无人把守，相关人员活动范围较为宽松，允许去酒店附近便利店等地，日本志愿者从家中返回会场。</a:t>
            </a:r>
            <a:endParaRPr lang="zh-CN" altLang="en-US" sz="24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结果：</a:t>
            </a:r>
            <a:endParaRPr lang="zh-CN" sz="24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zh-CN" sz="2400" b="1" spc="0" dirty="0">
                <a:solidFill>
                  <a:srgbClr val="0524E3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东京奥运会期间日本新冠肺炎感染人数持续上升。经济损失惨重。</a:t>
            </a:r>
            <a:endParaRPr lang="zh-CN" sz="2400" b="1" spc="0" dirty="0">
              <a:solidFill>
                <a:srgbClr val="0524E3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7679" y="907785"/>
            <a:ext cx="8228117" cy="530066"/>
          </a:xfrm>
          <a:prstGeom prst="rect">
            <a:avLst/>
          </a:prstGeom>
        </p:spPr>
        <p:txBody>
          <a:bodyPr vert="horz" wrap="square" lIns="68580" tIns="34290" rIns="68580" bIns="34290" rtlCol="0" anchor="ctr" anchorCtr="0">
            <a:norm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r>
              <a:rPr lang="zh-CN" altLang="en-US" sz="27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两个奥运会，两种规则</a:t>
            </a:r>
            <a:endParaRPr lang="zh-CN" altLang="en-US" sz="27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 txBox="1"/>
          <p:nvPr>
            <p:custDataLst>
              <p:tags r:id="rId1"/>
            </p:custDataLst>
          </p:nvPr>
        </p:nvSpPr>
        <p:spPr>
          <a:xfrm>
            <a:off x="252095" y="1554480"/>
            <a:ext cx="7126605" cy="3569335"/>
          </a:xfrm>
          <a:prstGeom prst="rect">
            <a:avLst/>
          </a:prstGeom>
        </p:spPr>
        <p:txBody>
          <a:bodyPr wrap="square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对我们居家学习的启迪：</a:t>
            </a:r>
            <a:endParaRPr lang="zh-CN" sz="24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1.</a:t>
            </a:r>
            <a:r>
              <a:rPr lang="zh-CN" alt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不管你承不承认，疫情影响到每一个人。</a:t>
            </a:r>
            <a:endParaRPr lang="zh-CN" altLang="en-US" sz="24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2.</a:t>
            </a:r>
            <a:r>
              <a:rPr lang="zh-CN" alt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北京冬奥会虽欲办成盛事，但面临的压力也很具体。</a:t>
            </a:r>
            <a:endParaRPr lang="zh-CN" altLang="en-US" sz="2400" b="1" spc="0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altLang="zh-CN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3.</a:t>
            </a:r>
            <a:r>
              <a:rPr lang="zh-CN" altLang="en-US" sz="2400" b="1" spc="0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居家学习，你可以像东京，也可能是北京，问题是</a:t>
            </a:r>
            <a:r>
              <a:rPr lang="zh-CN" altLang="en-US" sz="2400" b="1" spc="0" dirty="0">
                <a:solidFill>
                  <a:srgbClr val="0524E3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你选择如何面对学习规则。</a:t>
            </a:r>
            <a:endParaRPr lang="zh-CN" altLang="en-US" sz="2400" b="1" spc="0" dirty="0">
              <a:solidFill>
                <a:srgbClr val="0524E3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zh-CN" altLang="en-US" sz="2400" b="1" spc="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结果：任何行为，最终一定会影响自己。</a:t>
            </a:r>
            <a:endParaRPr lang="zh-CN" altLang="en-US" sz="2400" b="1" spc="0" dirty="0">
              <a:solidFill>
                <a:srgbClr val="FF0000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7679" y="907785"/>
            <a:ext cx="8228117" cy="530066"/>
          </a:xfrm>
          <a:prstGeom prst="rect">
            <a:avLst/>
          </a:prstGeom>
        </p:spPr>
        <p:txBody>
          <a:bodyPr vert="horz" wrap="square" lIns="68580" tIns="34290" rIns="68580" bIns="34290" rtlCol="0" anchor="ctr" anchorCtr="0">
            <a:norm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r>
              <a:rPr lang="zh-CN" altLang="en-US" sz="27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两个奥运会，两种规则</a:t>
            </a:r>
            <a:endParaRPr lang="zh-CN" altLang="en-US" sz="27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5*i*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2*i*1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2*i*2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86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86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COMBINE_RELATE_SLIDE_ID" val="background20176466_1"/>
  <p:tag name="KSO_WM_TEMPLATE_THUMBS_INDEX" val="1、4、5、6、11、12、16、17、21、27、31"/>
  <p:tag name="KSO_WM_TEMPLATE_SUBCATEGORY" val="0"/>
  <p:tag name="KSO_WM_TAG_VERSION" val="1.0"/>
  <p:tag name="KSO_WM_BEAUTIFY_FLAG" val="#wm#"/>
  <p:tag name="KSO_WM_TEMPLATE_CATEGORY" val="custom"/>
  <p:tag name="KSO_WM_TEMPLATE_INDEX" val="20177186"/>
  <p:tag name="KSO_WM_TEMPLATE_MASTER_TYPE" val="1"/>
  <p:tag name="KSO_WM_TEMPLATE_COLOR_TYPE" val="1"/>
  <p:tag name="KSO_WM_TEMPLATE_MASTER_THUMB_INDEX" val="18"/>
  <p:tag name="KSO_WM_UNIT_SHOW_EDIT_AREA_INDICATION" val="0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4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3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2*i*1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2*i*2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4*i*1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4*i*2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5*i*1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5*i*2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6*i*2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8*i*1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8*i*2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9*i*1"/>
  <p:tag name="KSO_WM_UNIT_BK_DARK_LIGHT" val="2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9*i*1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9*i*2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0*i*1"/>
  <p:tag name="KSO_WM_UNIT_BK_DARK_LIGHT" val="2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0*i*1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0*i*2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4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5*i*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86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86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6.xml><?xml version="1.0" encoding="utf-8"?>
<p:tagLst xmlns:p="http://schemas.openxmlformats.org/presentationml/2006/main">
  <p:tag name="KSO_WM_COMBINE_RELATE_SLIDE_ID" val="background20176466_1"/>
  <p:tag name="KSO_WM_TEMPLATE_THUMBS_INDEX" val="1、4、5、6、11、12、16、17、21、27、31"/>
  <p:tag name="KSO_WM_TEMPLATE_SUBCATEGORY" val="0"/>
  <p:tag name="KSO_WM_TAG_VERSION" val="1.0"/>
  <p:tag name="KSO_WM_BEAUTIFY_FLAG" val="#wm#"/>
  <p:tag name="KSO_WM_TEMPLATE_CATEGORY" val="custom"/>
  <p:tag name="KSO_WM_TEMPLATE_INDEX" val="20177186"/>
  <p:tag name="KSO_WM_TEMPLATE_MASTER_TYPE" val="1"/>
  <p:tag name="KSO_WM_TEMPLATE_COLOR_TYPE" val="1"/>
  <p:tag name="KSO_WM_TEMPLATE_MASTER_THUMB_INDEX" val="18"/>
  <p:tag name="KSO_WM_UNIT_SHOW_EDIT_AREA_INDICATION" val="0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4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4*i*1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3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1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2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4*i*2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2*i*1"/>
  <p:tag name="KSO_WM_UNIT_LAYERLEVEL" val="1"/>
  <p:tag name="KSO_WM_TAG_VERSION" val="1.0"/>
  <p:tag name="KSO_WM_BEAUTIFY_FLAG" val="#wm#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2*i*2"/>
  <p:tag name="KSO_WM_UNIT_LAYERLEVEL" val="1"/>
  <p:tag name="KSO_WM_TAG_VERSION" val="1.0"/>
  <p:tag name="KSO_WM_BEAUTIFY_FLAG" val="#wm#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4*i*1"/>
  <p:tag name="KSO_WM_UNIT_LAYERLEVEL" val="1"/>
  <p:tag name="KSO_WM_TAG_VERSION" val="1.0"/>
  <p:tag name="KSO_WM_BEAUTIFY_FLAG" val="#wm#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4*i*2"/>
  <p:tag name="KSO_WM_UNIT_LAYERLEVEL" val="1"/>
  <p:tag name="KSO_WM_TAG_VERSION" val="1.0"/>
  <p:tag name="KSO_WM_BEAUTIFY_FLAG" val="#wm#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3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5*i*1"/>
  <p:tag name="KSO_WM_UNIT_LAYERLEVEL" val="1"/>
  <p:tag name="KSO_WM_TAG_VERSION" val="1.0"/>
  <p:tag name="KSO_WM_BEAUTIFY_FLAG" val="#wm#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5*i*2"/>
  <p:tag name="KSO_WM_UNIT_LAYERLEVEL" val="1"/>
  <p:tag name="KSO_WM_TAG_VERSION" val="1.0"/>
  <p:tag name="KSO_WM_BEAUTIFY_FLAG" val="#wm#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6*i*2"/>
  <p:tag name="KSO_WM_UNIT_LAYERLEVEL" val="1"/>
  <p:tag name="KSO_WM_TAG_VERSION" val="1.0"/>
  <p:tag name="KSO_WM_BEAUTIFY_FLAG" val="#wm#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8*i*1"/>
  <p:tag name="KSO_WM_UNIT_LAYERLEVEL" val="1"/>
  <p:tag name="KSO_WM_TAG_VERSION" val="1.0"/>
  <p:tag name="KSO_WM_BEAUTIFY_FLAG" val="#wm#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8*i*2"/>
  <p:tag name="KSO_WM_UNIT_LAYERLEVEL" val="1"/>
  <p:tag name="KSO_WM_TAG_VERSION" val="1.0"/>
  <p:tag name="KSO_WM_BEAUTIFY_FLAG" val="#wm#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9*i*1"/>
  <p:tag name="KSO_WM_UNIT_BK_DARK_LIGHT" val="2"/>
  <p:tag name="KSO_WM_UNIT_LAYERLEVEL" val="1"/>
  <p:tag name="KSO_WM_TAG_VERSION" val="1.0"/>
  <p:tag name="KSO_WM_BEAUTIFY_FLAG" val="#wm#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9*i*1"/>
  <p:tag name="KSO_WM_UNIT_LAYERLEVEL" val="1"/>
  <p:tag name="KSO_WM_TAG_VERSION" val="1.0"/>
  <p:tag name="KSO_WM_BEAUTIFY_FLAG" val="#wm#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9*i*2"/>
  <p:tag name="KSO_WM_UNIT_LAYERLEVEL" val="1"/>
  <p:tag name="KSO_WM_TAG_VERSION" val="1.0"/>
  <p:tag name="KSO_WM_BEAUTIFY_FLAG" val="#wm#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0*i*1"/>
  <p:tag name="KSO_WM_UNIT_BK_DARK_LIGHT" val="2"/>
  <p:tag name="KSO_WM_UNIT_LAYERLEVEL" val="1"/>
  <p:tag name="KSO_WM_TAG_VERSION" val="1.0"/>
  <p:tag name="KSO_WM_BEAUTIFY_FLAG" val="#wm#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0*i*1"/>
  <p:tag name="KSO_WM_UNIT_LAYERLEVEL" val="1"/>
  <p:tag name="KSO_WM_TAG_VERSION" val="1.0"/>
  <p:tag name="KSO_WM_BEAUTIFY_FLAG" val="#wm#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0*i*2"/>
  <p:tag name="KSO_WM_UNIT_LAYERLEVEL" val="1"/>
  <p:tag name="KSO_WM_TAG_VERSION" val="1.0"/>
  <p:tag name="KSO_WM_BEAUTIFY_FLAG" val="#wm#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5*i*1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5*i*2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5*i*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86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86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34.xml><?xml version="1.0" encoding="utf-8"?>
<p:tagLst xmlns:p="http://schemas.openxmlformats.org/presentationml/2006/main">
  <p:tag name="KSO_WM_COMBINE_RELATE_SLIDE_ID" val="background20176466_1"/>
  <p:tag name="KSO_WM_TEMPLATE_THUMBS_INDEX" val="1、4、5、6、11、12、16、17、21、27、31"/>
  <p:tag name="KSO_WM_TEMPLATE_SUBCATEGORY" val="0"/>
  <p:tag name="KSO_WM_TAG_VERSION" val="1.0"/>
  <p:tag name="KSO_WM_BEAUTIFY_FLAG" val="#wm#"/>
  <p:tag name="KSO_WM_TEMPLATE_CATEGORY" val="custom"/>
  <p:tag name="KSO_WM_TEMPLATE_INDEX" val="20177186"/>
  <p:tag name="KSO_WM_TEMPLATE_MASTER_TYPE" val="1"/>
  <p:tag name="KSO_WM_TEMPLATE_COLOR_TYPE" val="1"/>
  <p:tag name="KSO_WM_TEMPLATE_MASTER_THUMB_INDEX" val="18"/>
  <p:tag name="KSO_WM_UNIT_SHOW_EDIT_AREA_INDICATION" val="0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02642_1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9"/>
  <p:tag name="KSO_WM_UNIT_DEC_AREA_ID" val="bde3ca22429e4b498b23a81c313a6859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ec778cefe8d462c996664261ebbde4c"/>
</p:tagLst>
</file>

<file path=ppt/tags/tag53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642_1*b*1"/>
  <p:tag name="KSO_WM_TEMPLATE_CATEGORY" val="custom"/>
  <p:tag name="KSO_WM_TEMPLATE_INDEX" val="20202642"/>
  <p:tag name="KSO_WM_UNIT_LAYERLEVEL" val="1"/>
  <p:tag name="KSO_WM_TAG_VERSION" val="1.0"/>
  <p:tag name="KSO_WM_BEAUTIFY_FLAG" val="#wm#"/>
  <p:tag name="KSO_WM_UNIT_PRESET_TEXT" val="单击此处添加副标题内容"/>
  <p:tag name="KSO_WM_UNIT_DEFAULT_FONT" val="18;24;2"/>
  <p:tag name="KSO_WM_UNIT_BLOCK" val="0"/>
  <p:tag name="KSO_WM_UNIT_DEC_AREA_ID" val="db75a9f2910c45efb99af96d97f0405c"/>
  <p:tag name="KSO_WM_CHIP_GROUPID" val="5ebe59c40ac41c4a0a5256aa"/>
  <p:tag name="KSO_WM_CHIP_XID" val="5ebe59c40ac41c4a0a5256ab"/>
  <p:tag name="KSO_WM_CHIP_FILLAREA_FILL_RULE" val="{&quot;fill_align&quot;:&quot;cm&quot;,&quot;fill_mode&quot;:&quot;adaptive&quot;,&quot;sacle_strategy&quot;:&quot;smart&quot;}"/>
  <p:tag name="KSO_WM_ASSEMBLE_CHIP_INDEX" val="7cc9fcd7c3e449d593c1dec04fda2bf5"/>
  <p:tag name="KSO_WM_UNIT_TEXT_FILL_FORE_SCHEMECOLOR_INDEX_BRIGHTNESS" val="0.35"/>
  <p:tag name="KSO_WM_UNIT_TEXT_FILL_FORE_SCHEMECOLOR_INDEX" val="13"/>
  <p:tag name="KSO_WM_UNIT_TEXT_FILL_TYPE" val="1"/>
  <p:tag name="KSO_WM_TEMPLATE_ASSEMBLE_XID" val="5fb4d40b30a0f79ad1c7d786"/>
  <p:tag name="KSO_WM_TEMPLATE_ASSEMBLE_GROUPID" val="5fb245b6bfe68cd3a0894eb8"/>
</p:tagLst>
</file>

<file path=ppt/tags/tag5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642_1*a*1"/>
  <p:tag name="KSO_WM_TEMPLATE_CATEGORY" val="custom"/>
  <p:tag name="KSO_WM_TEMPLATE_INDEX" val="20202642"/>
  <p:tag name="KSO_WM_UNIT_LAYERLEVEL" val="1"/>
  <p:tag name="KSO_WM_TAG_VERSION" val="1.0"/>
  <p:tag name="KSO_WM_BEAUTIFY_FLAG" val="#wm#"/>
  <p:tag name="KSO_WM_UNIT_PRESET_TEXT" val="简约中国风创意模板"/>
  <p:tag name="KSO_WM_UNIT_DEFAULT_FONT" val="56;72;4"/>
  <p:tag name="KSO_WM_UNIT_BLOCK" val="0"/>
  <p:tag name="KSO_WM_UNIT_DEC_AREA_ID" val="0933a347cbc8440a98c6578026471a64"/>
  <p:tag name="KSO_WM_CHIP_GROUPID" val="5ebe59c40ac41c4a0a5256aa"/>
  <p:tag name="KSO_WM_CHIP_XID" val="5ebe59c40ac41c4a0a5256ab"/>
  <p:tag name="KSO_WM_CHIP_FILLAREA_FILL_RULE" val="{&quot;fill_align&quot;:&quot;cm&quot;,&quot;fill_mode&quot;:&quot;adaptive&quot;,&quot;sacle_strategy&quot;:&quot;smart&quot;}"/>
  <p:tag name="KSO_WM_ASSEMBLE_CHIP_INDEX" val="7cc9fcd7c3e449d593c1dec04fda2bf5"/>
  <p:tag name="KSO_WM_UNIT_TEXT_FILL_FORE_SCHEMECOLOR_INDEX_BRIGHTNESS" val="0.15"/>
  <p:tag name="KSO_WM_UNIT_TEXT_FILL_FORE_SCHEMECOLOR_INDEX" val="13"/>
  <p:tag name="KSO_WM_UNIT_TEXT_FILL_TYPE" val="1"/>
  <p:tag name="KSO_WM_TEMPLATE_ASSEMBLE_XID" val="5fb4d40b30a0f79ad1c7d786"/>
  <p:tag name="KSO_WM_TEMPLATE_ASSEMBLE_GROUPID" val="5fb245b6bfe68cd3a0894eb8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3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b"/>
  <p:tag name="KSO_WM_UNIT_DEC_AREA_ID" val="7d93c2a694a541ab8257228654cb1c8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9ffec559b0c44cea75f3e29cad33960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4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c"/>
  <p:tag name="KSO_WM_UNIT_DEC_AREA_ID" val="8cd1301a64fc4d138806a594ba9c944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49b3ce75e2448e48e46a2c723910867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2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a"/>
  <p:tag name="KSO_WM_UNIT_DEC_AREA_ID" val="e936dc340b334a41bb21bf5cce6be069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7644c0f1dd343b0beb3496f990fb2d2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3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b"/>
  <p:tag name="KSO_WM_UNIT_DEC_AREA_ID" val="be873f4c1ddb4e3681dc09c9d26649a4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69971ed887b49c89b645cf960c96d0c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4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c"/>
  <p:tag name="KSO_WM_UNIT_DEC_AREA_ID" val="c8ce8848dfd749a28ef7eec98d8a5bae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44923dcf514bfdaf849321b2ad33bb"/>
</p:tagLst>
</file>

<file path=ppt/tags/tag5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642_1*a*1"/>
  <p:tag name="KSO_WM_TEMPLATE_CATEGORY" val="custom"/>
  <p:tag name="KSO_WM_TEMPLATE_INDEX" val="20202642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32;2"/>
  <p:tag name="KSO_WM_UNIT_BLOCK" val="0"/>
  <p:tag name="KSO_WM_UNIT_DEC_AREA_ID" val="e61c3ba2c7f14337b5a13f216f64a622"/>
  <p:tag name="KSO_WM_CHIP_GROUPID" val="5ebe41950ac41c4a0a525618"/>
  <p:tag name="KSO_WM_CHIP_XID" val="5ebe41950ac41c4a0a525619"/>
  <p:tag name="KSO_WM_CHIP_FILLAREA_FILL_RULE" val="{&quot;fill_align&quot;:&quot;cm&quot;,&quot;fill_mode&quot;:&quot;adaptive&quot;,&quot;sacle_strategy&quot;:&quot;smart&quot;}"/>
  <p:tag name="KSO_WM_ASSEMBLE_CHIP_INDEX" val="4d532f9631624d8e83a4db3bfad32b32"/>
  <p:tag name="KSO_WM_UNIT_TEXT_FILL_FORE_SCHEMECOLOR_INDEX_BRIGHTNESS" val="0.15"/>
  <p:tag name="KSO_WM_UNIT_TEXT_FILL_FORE_SCHEMECOLOR_INDEX" val="13"/>
  <p:tag name="KSO_WM_UNIT_TEXT_FILL_TYPE" val="1"/>
  <p:tag name="KSO_WM_TEMPLATE_ASSEMBLE_XID" val="5fb4d40b30a0f79ad1c7d771"/>
  <p:tag name="KSO_WM_TEMPLATE_ASSEMBLE_GROUPID" val="5fb245b6bfe68cd3a0894eb8"/>
</p:tagLst>
</file>

<file path=ppt/tags/tag5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5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642_1*b*1"/>
  <p:tag name="KSO_WM_TEMPLATE_CATEGORY" val="custom"/>
  <p:tag name="KSO_WM_TEMPLATE_INDEX" val="20202642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。"/>
  <p:tag name="KSO_WM_UNIT_DEFAULT_FONT" val="14;16;2"/>
  <p:tag name="KSO_WM_UNIT_BLOCK" val="0"/>
  <p:tag name="KSO_WM_UNIT_DEC_AREA_ID" val="bce6cfccfc154667b3c1e42195dbf879"/>
  <p:tag name="KSO_WM_CHIP_GROUPID" val="5ebe41950ac41c4a0a525618"/>
  <p:tag name="KSO_WM_CHIP_XID" val="5ebe41950ac41c4a0a525619"/>
  <p:tag name="KSO_WM_CHIP_FILLAREA_FILL_RULE" val="{&quot;fill_align&quot;:&quot;cm&quot;,&quot;fill_mode&quot;:&quot;adaptive&quot;,&quot;sacle_strategy&quot;:&quot;smart&quot;}"/>
  <p:tag name="KSO_WM_ASSEMBLE_CHIP_INDEX" val="4d532f9631624d8e83a4db3bfad32b32"/>
  <p:tag name="KSO_WM_UNIT_TEXT_FILL_FORE_SCHEMECOLOR_INDEX_BRIGHTNESS" val="0.35"/>
  <p:tag name="KSO_WM_UNIT_TEXT_FILL_FORE_SCHEMECOLOR_INDEX" val="13"/>
  <p:tag name="KSO_WM_UNIT_TEXT_FILL_TYPE" val="1"/>
  <p:tag name="KSO_WM_TEMPLATE_ASSEMBLE_XID" val="5fb4d40b30a0f79ad1c7d771"/>
  <p:tag name="KSO_WM_TEMPLATE_ASSEMBLE_GROUPID" val="5fb245b6bfe68cd3a0894eb8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3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b"/>
  <p:tag name="KSO_WM_UNIT_DEC_AREA_ID" val="7d93c2a694a541ab8257228654cb1c8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9ffec559b0c44cea75f3e29cad33960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4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c"/>
  <p:tag name="KSO_WM_UNIT_DEC_AREA_ID" val="8cd1301a64fc4d138806a594ba9c944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49b3ce75e2448e48e46a2c723910867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3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b"/>
  <p:tag name="KSO_WM_UNIT_DEC_AREA_ID" val="7d93c2a694a541ab8257228654cb1c8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9ffec559b0c44cea75f3e29cad33960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4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c"/>
  <p:tag name="KSO_WM_UNIT_DEC_AREA_ID" val="8cd1301a64fc4d138806a594ba9c944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49b3ce75e2448e48e46a2c723910867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2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a"/>
  <p:tag name="KSO_WM_UNIT_DEC_AREA_ID" val="ea56a2abcd1b44ec8ea0b82c521cb1e4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daff312add84a0b8681760435635820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3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b"/>
  <p:tag name="KSO_WM_UNIT_DEC_AREA_ID" val="726167c798e8412ea735a3a50f153ff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c70a0a1cabd471ea73fc3afc4192e80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3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b"/>
  <p:tag name="KSO_WM_UNIT_DEC_AREA_ID" val="7d93c2a694a541ab8257228654cb1c8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9ffec559b0c44cea75f3e29cad33960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4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c"/>
  <p:tag name="KSO_WM_UNIT_DEC_AREA_ID" val="8cd1301a64fc4d138806a594ba9c944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49b3ce75e2448e48e46a2c723910867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3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b"/>
  <p:tag name="KSO_WM_UNIT_DEC_AREA_ID" val="7d93c2a694a541ab8257228654cb1c8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9ffec559b0c44cea75f3e29cad33960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4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c"/>
  <p:tag name="KSO_WM_UNIT_DEC_AREA_ID" val="8cd1301a64fc4d138806a594ba9c944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49b3ce75e2448e48e46a2c723910867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3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b"/>
  <p:tag name="KSO_WM_UNIT_DEC_AREA_ID" val="7d93c2a694a541ab8257228654cb1c8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9ffec559b0c44cea75f3e29cad33960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4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c"/>
  <p:tag name="KSO_WM_UNIT_DEC_AREA_ID" val="8cd1301a64fc4d138806a594ba9c944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49b3ce75e2448e48e46a2c723910867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02642_1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9"/>
  <p:tag name="KSO_WM_UNIT_DEC_AREA_ID" val="bde3ca22429e4b498b23a81c313a6859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ec778cefe8d462c996664261ebbde4c"/>
</p:tagLst>
</file>

<file path=ppt/tags/tag558.xml><?xml version="1.0" encoding="utf-8"?>
<p:tagLst xmlns:p="http://schemas.openxmlformats.org/presentationml/2006/main">
  <p:tag name="KSO_WM_UNIT_ISCONTENTSTITLE" val="0"/>
  <p:tag name="KSO_WM_UNIT_ISNUMDGMTITLE" val="0"/>
  <p:tag name="KSO_WM_UNIT_NOCLEAR" val="1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642_1*a*1"/>
  <p:tag name="KSO_WM_TEMPLATE_CATEGORY" val="custom"/>
  <p:tag name="KSO_WM_TEMPLATE_INDEX" val="20202642"/>
  <p:tag name="KSO_WM_UNIT_LAYERLEVEL" val="1"/>
  <p:tag name="KSO_WM_TAG_VERSION" val="1.0"/>
  <p:tag name="KSO_WM_BEAUTIFY_FLAG" val="#wm#"/>
  <p:tag name="KSO_WM_UNIT_PRESET_TEXT" val="谢谢观看"/>
  <p:tag name="KSO_WM_UNIT_DEFAULT_FONT" val="66;88;4"/>
  <p:tag name="KSO_WM_UNIT_BLOCK" val="0"/>
  <p:tag name="KSO_WM_UNIT_DEC_AREA_ID" val="2e515ff8129d4961b56b8e35f3bdec6b"/>
  <p:tag name="KSO_WM_CHIP_GROUPID" val="5ebe339f0ac41c4a0a5255b8"/>
  <p:tag name="KSO_WM_CHIP_XID" val="5ebe339f0ac41c4a0a5255b9"/>
  <p:tag name="KSO_WM_CHIP_FILLAREA_FILL_RULE" val="{&quot;fill_align&quot;:&quot;cm&quot;,&quot;fill_mode&quot;:&quot;adaptive&quot;,&quot;sacle_strategy&quot;:&quot;smart&quot;}"/>
  <p:tag name="KSO_WM_ASSEMBLE_CHIP_INDEX" val="7c17c83409aa4dbaa7a8821a9e855d26"/>
  <p:tag name="KSO_WM_UNIT_TEXT_FILL_FORE_SCHEMECOLOR_INDEX_BRIGHTNESS" val="0.15"/>
  <p:tag name="KSO_WM_UNIT_TEXT_FILL_FORE_SCHEMECOLOR_INDEX" val="13"/>
  <p:tag name="KSO_WM_UNIT_TEXT_FILL_TYPE" val="1"/>
  <p:tag name="KSO_WM_TEMPLATE_ASSEMBLE_XID" val="5fb4d40b30a0f79ad1c7d7b0"/>
  <p:tag name="KSO_WM_TEMPLATE_ASSEMBLE_GROUPID" val="5fb245b6bfe68cd3a0894eb8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3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b"/>
  <p:tag name="KSO_WM_UNIT_DEC_AREA_ID" val="7d93c2a694a541ab8257228654cb1c8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9ffec559b0c44cea75f3e29cad33960"/>
  <p:tag name="KSO_WM_SLIDE_BACKGROUND_TYPE" val="general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4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c"/>
  <p:tag name="KSO_WM_UNIT_DEC_AREA_ID" val="8cd1301a64fc4d138806a594ba9c944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49b3ce75e2448e48e46a2c723910867"/>
  <p:tag name="KSO_WM_SLIDE_BACKGROUND_TYPE" val="general"/>
</p:tagLst>
</file>

<file path=ppt/tags/tag561.xml><?xml version="1.0" encoding="utf-8"?>
<p:tagLst xmlns:p="http://schemas.openxmlformats.org/presentationml/2006/main">
  <p:tag name="KSO_WM_SLIDE_BACKGROUND_TYPE" val="general"/>
</p:tagLst>
</file>

<file path=ppt/tags/tag562.xml><?xml version="1.0" encoding="utf-8"?>
<p:tagLst xmlns:p="http://schemas.openxmlformats.org/presentationml/2006/main">
  <p:tag name="KSO_WM_SLIDE_BACKGROUND_TYPE" val="general"/>
</p:tagLst>
</file>

<file path=ppt/tags/tag563.xml><?xml version="1.0" encoding="utf-8"?>
<p:tagLst xmlns:p="http://schemas.openxmlformats.org/presentationml/2006/main">
  <p:tag name="KSO_WM_SLIDE_BACKGROUND_TYPE" val="general"/>
</p:tagLst>
</file>

<file path=ppt/tags/tag564.xml><?xml version="1.0" encoding="utf-8"?>
<p:tagLst xmlns:p="http://schemas.openxmlformats.org/presentationml/2006/main">
  <p:tag name="KSO_WM_SLIDE_BACKGROUND_TYPE" val="general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2642_5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d"/>
  <p:tag name="KSO_WM_UNIT_DEC_AREA_ID" val="126a038facf846cb857a02501d013df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533b5e9c1e54bb7b77436f69e80a2c0"/>
  <p:tag name="KSO_WM_SLIDE_BACKGROUND_TYPE" val="frame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3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b"/>
  <p:tag name="KSO_WM_UNIT_DEC_AREA_ID" val="bbb4a03bffbf49699f05bbf1f382f37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4c7aca5dba349baa5f9cf9c75db6eb1"/>
  <p:tag name="KSO_WM_SLIDE_BACKGROUND_TYPE" val="frame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4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c"/>
  <p:tag name="KSO_WM_UNIT_DEC_AREA_ID" val="f91cbf26b3814984bd255081dcdeb80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cda145c2d4f447848fe82d294c4e9ce6"/>
  <p:tag name="KSO_WM_SLIDE_BACKGROUND_TYPE" val="frame"/>
</p:tagLst>
</file>

<file path=ppt/tags/tag568.xml><?xml version="1.0" encoding="utf-8"?>
<p:tagLst xmlns:p="http://schemas.openxmlformats.org/presentationml/2006/main">
  <p:tag name="KSO_WM_SLIDE_BACKGROUND_TYPE" val="frame"/>
</p:tagLst>
</file>

<file path=ppt/tags/tag569.xml><?xml version="1.0" encoding="utf-8"?>
<p:tagLst xmlns:p="http://schemas.openxmlformats.org/presentationml/2006/main">
  <p:tag name="KSO_WM_SLIDE_BACKGROUND_TYPE" val="frame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SLIDE_BACKGROUND_TYPE" val="frame"/>
</p:tagLst>
</file>

<file path=ppt/tags/tag571.xml><?xml version="1.0" encoding="utf-8"?>
<p:tagLst xmlns:p="http://schemas.openxmlformats.org/presentationml/2006/main">
  <p:tag name="KSO_WM_SLIDE_BACKGROUND_TYPE" val="frame"/>
</p:tagLst>
</file>

<file path=ppt/tags/tag572.xml><?xml version="1.0" encoding="utf-8"?>
<p:tagLst xmlns:p="http://schemas.openxmlformats.org/presentationml/2006/main">
  <p:tag name="KSO_WM_SLIDE_BACKGROUND_TYPE" val="frame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2642_5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d"/>
  <p:tag name="KSO_WM_UNIT_DEC_AREA_ID" val="a046f40c5ac5484f954439c254d6bd8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3e6c73baf754b168a3c485020e68a8e"/>
  <p:tag name="KSO_WM_SLIDE_BACKGROUND_TYPE" val="leftRight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3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b"/>
  <p:tag name="KSO_WM_UNIT_DEC_AREA_ID" val="eda7ac5c9701422cb7bef93dcbe48d5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5a22206e749456aa66debb1ccd9d560"/>
  <p:tag name="KSO_WM_SLIDE_BACKGROUND_TYPE" val="leftRight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4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c"/>
  <p:tag name="KSO_WM_UNIT_DEC_AREA_ID" val="9a93ff51726640e0b7635235cb4df02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b88157082a0491c933d5d28d42bb885"/>
  <p:tag name="KSO_WM_SLIDE_BACKGROUND_TYPE" val="leftRight"/>
</p:tagLst>
</file>

<file path=ppt/tags/tag576.xml><?xml version="1.0" encoding="utf-8"?>
<p:tagLst xmlns:p="http://schemas.openxmlformats.org/presentationml/2006/main">
  <p:tag name="KSO_WM_SLIDE_BACKGROUND_TYPE" val="leftRight"/>
</p:tagLst>
</file>

<file path=ppt/tags/tag577.xml><?xml version="1.0" encoding="utf-8"?>
<p:tagLst xmlns:p="http://schemas.openxmlformats.org/presentationml/2006/main">
  <p:tag name="KSO_WM_SLIDE_BACKGROUND_TYPE" val="leftRight"/>
</p:tagLst>
</file>

<file path=ppt/tags/tag578.xml><?xml version="1.0" encoding="utf-8"?>
<p:tagLst xmlns:p="http://schemas.openxmlformats.org/presentationml/2006/main">
  <p:tag name="KSO_WM_SLIDE_BACKGROUND_TYPE" val="leftRight"/>
</p:tagLst>
</file>

<file path=ppt/tags/tag579.xml><?xml version="1.0" encoding="utf-8"?>
<p:tagLst xmlns:p="http://schemas.openxmlformats.org/presentationml/2006/main">
  <p:tag name="KSO_WM_SLIDE_BACKGROUND_TYPE" val="leftRight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SLIDE_BACKGROUND_TYPE" val="leftRight"/>
</p:tagLst>
</file>

<file path=ppt/tags/tag581.xml><?xml version="1.0" encoding="utf-8"?>
<p:tagLst xmlns:p="http://schemas.openxmlformats.org/presentationml/2006/main">
  <p:tag name="KSO_WM_SLIDE_BACKGROUND_TYPE" val="leftRight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2642_5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d"/>
  <p:tag name="KSO_WM_UNIT_DEC_AREA_ID" val="e694504ff2ce4490b7a1af58de3e25d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33a43eaea3a4512913b5172b5de98db"/>
  <p:tag name="KSO_WM_SLIDE_BACKGROUND_TYPE" val="topBottom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3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b"/>
  <p:tag name="KSO_WM_UNIT_DEC_AREA_ID" val="04e3f5d87d5040febac1484830086f2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bf133a4955448a398ad81078a930ea7"/>
  <p:tag name="KSO_WM_SLIDE_BACKGROUND_TYPE" val="topBottom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4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c"/>
  <p:tag name="KSO_WM_UNIT_DEC_AREA_ID" val="7248aa032ac847eba1d831cd638028ce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b8fa9cfce84cd480a85073079a93d4"/>
  <p:tag name="KSO_WM_SLIDE_BACKGROUND_TYPE" val="topBottom"/>
</p:tagLst>
</file>

<file path=ppt/tags/tag585.xml><?xml version="1.0" encoding="utf-8"?>
<p:tagLst xmlns:p="http://schemas.openxmlformats.org/presentationml/2006/main">
  <p:tag name="KSO_WM_SLIDE_BACKGROUND_TYPE" val="topBottom"/>
</p:tagLst>
</file>

<file path=ppt/tags/tag586.xml><?xml version="1.0" encoding="utf-8"?>
<p:tagLst xmlns:p="http://schemas.openxmlformats.org/presentationml/2006/main">
  <p:tag name="KSO_WM_SLIDE_BACKGROUND_TYPE" val="topBottom"/>
</p:tagLst>
</file>

<file path=ppt/tags/tag587.xml><?xml version="1.0" encoding="utf-8"?>
<p:tagLst xmlns:p="http://schemas.openxmlformats.org/presentationml/2006/main">
  <p:tag name="KSO_WM_SLIDE_BACKGROUND_TYPE" val="topBottom"/>
</p:tagLst>
</file>

<file path=ppt/tags/tag588.xml><?xml version="1.0" encoding="utf-8"?>
<p:tagLst xmlns:p="http://schemas.openxmlformats.org/presentationml/2006/main">
  <p:tag name="KSO_WM_SLIDE_BACKGROUND_TYPE" val="topBottom"/>
</p:tagLst>
</file>

<file path=ppt/tags/tag589.xml><?xml version="1.0" encoding="utf-8"?>
<p:tagLst xmlns:p="http://schemas.openxmlformats.org/presentationml/2006/main">
  <p:tag name="KSO_WM_SLIDE_BACKGROUND_TYPE" val="topBottom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6*i*2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SLIDE_BACKGROUND_TYPE" val="topBottom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2642_5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d"/>
  <p:tag name="KSO_WM_UNIT_DEC_AREA_ID" val="ad87f1ee47514d9aa11d650903a6352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7869614dcad458090b2d00925c67a0c"/>
  <p:tag name="KSO_WM_SLIDE_BACKGROUND_TYPE" val="bottomTop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3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b"/>
  <p:tag name="KSO_WM_UNIT_DEC_AREA_ID" val="1d212d9fc9934702b3c6bf3b159a0ac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951dc2f62ad4eaf854a8de78931ec64"/>
  <p:tag name="KSO_WM_SLIDE_BACKGROUND_TYPE" val="bottomTop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4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c"/>
  <p:tag name="KSO_WM_UNIT_DEC_AREA_ID" val="a430c5296d55447ab935aa9ed8d74884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0bb4a55bde842ac80c2865d5e457eac"/>
  <p:tag name="KSO_WM_SLIDE_BACKGROUND_TYPE" val="bottomTop"/>
</p:tagLst>
</file>

<file path=ppt/tags/tag594.xml><?xml version="1.0" encoding="utf-8"?>
<p:tagLst xmlns:p="http://schemas.openxmlformats.org/presentationml/2006/main">
  <p:tag name="KSO_WM_SLIDE_BACKGROUND_TYPE" val="bottomTop"/>
</p:tagLst>
</file>

<file path=ppt/tags/tag595.xml><?xml version="1.0" encoding="utf-8"?>
<p:tagLst xmlns:p="http://schemas.openxmlformats.org/presentationml/2006/main">
  <p:tag name="KSO_WM_SLIDE_BACKGROUND_TYPE" val="bottomTop"/>
</p:tagLst>
</file>

<file path=ppt/tags/tag596.xml><?xml version="1.0" encoding="utf-8"?>
<p:tagLst xmlns:p="http://schemas.openxmlformats.org/presentationml/2006/main">
  <p:tag name="KSO_WM_SLIDE_BACKGROUND_TYPE" val="bottomTop"/>
</p:tagLst>
</file>

<file path=ppt/tags/tag597.xml><?xml version="1.0" encoding="utf-8"?>
<p:tagLst xmlns:p="http://schemas.openxmlformats.org/presentationml/2006/main">
  <p:tag name="KSO_WM_SLIDE_BACKGROUND_TYPE" val="bottomTop"/>
</p:tagLst>
</file>

<file path=ppt/tags/tag598.xml><?xml version="1.0" encoding="utf-8"?>
<p:tagLst xmlns:p="http://schemas.openxmlformats.org/presentationml/2006/main">
  <p:tag name="KSO_WM_SLIDE_BACKGROUND_TYPE" val="bottomTop"/>
</p:tagLst>
</file>

<file path=ppt/tags/tag599.xml><?xml version="1.0" encoding="utf-8"?>
<p:tagLst xmlns:p="http://schemas.openxmlformats.org/presentationml/2006/main">
  <p:tag name="KSO_WM_SLIDE_BACKGROUND_TYPE" val="bottomTop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2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2642_5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d"/>
  <p:tag name="KSO_WM_UNIT_DEC_AREA_ID" val="b3148a25c4384677b411135489c6416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67f4500978a4d1e81902a42f3fd5f4c"/>
  <p:tag name="KSO_WM_SLIDE_BACKGROUND_TYPE" val="navigation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3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b"/>
  <p:tag name="KSO_WM_UNIT_DEC_AREA_ID" val="f7c4733e4a564a12b309828809d8786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777f0e11caa4580ac81d82d8ded33ff"/>
  <p:tag name="KSO_WM_SLIDE_BACKGROUND_TYPE" val="navigation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4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c"/>
  <p:tag name="KSO_WM_UNIT_DEC_AREA_ID" val="678924905f154c0ea65327d293ec0d2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2b24e6c4e244885b8873c0c9020237f"/>
  <p:tag name="KSO_WM_SLIDE_BACKGROUND_TYPE" val="navigation"/>
</p:tagLst>
</file>

<file path=ppt/tags/tag603.xml><?xml version="1.0" encoding="utf-8"?>
<p:tagLst xmlns:p="http://schemas.openxmlformats.org/presentationml/2006/main">
  <p:tag name="KSO_WM_SLIDE_BACKGROUND_TYPE" val="navigation"/>
</p:tagLst>
</file>

<file path=ppt/tags/tag604.xml><?xml version="1.0" encoding="utf-8"?>
<p:tagLst xmlns:p="http://schemas.openxmlformats.org/presentationml/2006/main">
  <p:tag name="KSO_WM_SLIDE_BACKGROUND_TYPE" val="navigation"/>
</p:tagLst>
</file>

<file path=ppt/tags/tag605.xml><?xml version="1.0" encoding="utf-8"?>
<p:tagLst xmlns:p="http://schemas.openxmlformats.org/presentationml/2006/main">
  <p:tag name="KSO_WM_SLIDE_BACKGROUND_TYPE" val="navigation"/>
</p:tagLst>
</file>

<file path=ppt/tags/tag606.xml><?xml version="1.0" encoding="utf-8"?>
<p:tagLst xmlns:p="http://schemas.openxmlformats.org/presentationml/2006/main">
  <p:tag name="KSO_WM_SLIDE_BACKGROUND_TYPE" val="navigation"/>
</p:tagLst>
</file>

<file path=ppt/tags/tag607.xml><?xml version="1.0" encoding="utf-8"?>
<p:tagLst xmlns:p="http://schemas.openxmlformats.org/presentationml/2006/main">
  <p:tag name="KSO_WM_SLIDE_BACKGROUND_TYPE" val="navigation"/>
</p:tagLst>
</file>

<file path=ppt/tags/tag608.xml><?xml version="1.0" encoding="utf-8"?>
<p:tagLst xmlns:p="http://schemas.openxmlformats.org/presentationml/2006/main">
  <p:tag name="KSO_WM_SLIDE_BACKGROUND_TYPE" val="navigation"/>
</p:tagLst>
</file>

<file path=ppt/tags/tag609.xml><?xml version="1.0" encoding="utf-8"?>
<p:tagLst xmlns:p="http://schemas.openxmlformats.org/presentationml/2006/main">
  <p:tag name="KSO_WM_SLIDE_BACKGROUND_TYPE" val="navigation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SLIDE_BACKGROUND_TYPE" val="navigation"/>
</p:tagLst>
</file>

<file path=ppt/tags/tag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2642_5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d"/>
  <p:tag name="KSO_WM_UNIT_DEC_AREA_ID" val="fab5525aa5744473b49756e5fbf744f4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9c4cbdb447e4686b5bc07449491e289"/>
  <p:tag name="KSO_WM_SLIDE_BACKGROUND_TYPE" val="belt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3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b"/>
  <p:tag name="KSO_WM_UNIT_DEC_AREA_ID" val="b8736369ee6b4e17a528f55a84a7039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353d0ddbf474c1e9e16b111d6eaa9ce"/>
  <p:tag name="KSO_WM_SLIDE_BACKGROUND_TYPE" val="belt"/>
</p:tagLst>
</file>

<file path=ppt/tags/tag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642_4*i*1"/>
  <p:tag name="KSO_WM_TEMPLATE_CATEGORY" val="chip"/>
  <p:tag name="KSO_WM_TEMPLATE_INDEX" val="20202642"/>
  <p:tag name="KSO_WM_UNIT_LAYERLEVEL" val="1"/>
  <p:tag name="KSO_WM_TAG_VERSION" val="1.0"/>
  <p:tag name="KSO_WM_BEAUTIFY_FLAG" val="#wm#"/>
  <p:tag name="KSO_WM_CHIP_GROUPID" val="5fb245b6bfe68cd3a0894eb8"/>
  <p:tag name="KSO_WM_CHIP_XID" val="5fb245b6bfe68cd3a0894ebc"/>
  <p:tag name="KSO_WM_UNIT_DEC_AREA_ID" val="93721d4e5b1f46769e15e57b676e1d5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306b6c4515a438e9596a0e61663f3e4"/>
  <p:tag name="KSO_WM_SLIDE_BACKGROUND_TYPE" val="belt"/>
</p:tagLst>
</file>

<file path=ppt/tags/tag614.xml><?xml version="1.0" encoding="utf-8"?>
<p:tagLst xmlns:p="http://schemas.openxmlformats.org/presentationml/2006/main">
  <p:tag name="KSO_WM_SLIDE_BACKGROUND_TYPE" val="belt"/>
</p:tagLst>
</file>

<file path=ppt/tags/tag615.xml><?xml version="1.0" encoding="utf-8"?>
<p:tagLst xmlns:p="http://schemas.openxmlformats.org/presentationml/2006/main">
  <p:tag name="KSO_WM_SLIDE_BACKGROUND_TYPE" val="belt"/>
</p:tagLst>
</file>

<file path=ppt/tags/tag616.xml><?xml version="1.0" encoding="utf-8"?>
<p:tagLst xmlns:p="http://schemas.openxmlformats.org/presentationml/2006/main">
  <p:tag name="KSO_WM_SLIDE_BACKGROUND_TYPE" val="belt"/>
</p:tagLst>
</file>

<file path=ppt/tags/tag617.xml><?xml version="1.0" encoding="utf-8"?>
<p:tagLst xmlns:p="http://schemas.openxmlformats.org/presentationml/2006/main">
  <p:tag name="KSO_WM_SLIDE_BACKGROUND_TYPE" val="belt"/>
</p:tagLst>
</file>

<file path=ppt/tags/tag618.xml><?xml version="1.0" encoding="utf-8"?>
<p:tagLst xmlns:p="http://schemas.openxmlformats.org/presentationml/2006/main">
  <p:tag name="KSO_WM_SLIDE_BACKGROUND_TYPE" val="belt"/>
</p:tagLst>
</file>

<file path=ppt/tags/tag619.xml><?xml version="1.0" encoding="utf-8"?>
<p:tagLst xmlns:p="http://schemas.openxmlformats.org/presentationml/2006/main">
  <p:tag name="KSO_WM_TEMPLATE_CATEGORY" val="custom"/>
  <p:tag name="KSO_WM_TEMPLATE_INDEX" val="20202642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KSO_WM_TEMPLATE_CATEGORY" val="custom"/>
  <p:tag name="KSO_WM_TEMPLATE_INDEX" val="20202642"/>
</p:tagLst>
</file>

<file path=ppt/tags/tag6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42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c6ce2794-de85-4e26-9f9c-10f9d7e73af0}"/>
  <p:tag name="KSO_WM_UNIT_TYPE" val="i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9f8bdcc5-dd09-47fa-a6b2-e4fcabe698c0}"/>
</p:tagLst>
</file>

<file path=ppt/tags/tag6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2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80de75e-45a7-4e8d-a0a4-b88ccc3960b3}"/>
  <p:tag name="KSO_WM_UNIT_TYPE" val="i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b571a40d-ff87-4dee-ac90-8817f1684bc9}"/>
</p:tagLst>
</file>

<file path=ppt/tags/tag6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2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0"/>
  <p:tag name="KSO_WM_UNIT_HIGHLIGHT" val="0"/>
  <p:tag name="KSO_WM_UNIT_COMPATIBLE" val="0"/>
  <p:tag name="KSO_WM_UNIT_DIAGRAM_ISNUMVISUAL" val="0"/>
  <p:tag name="KSO_WM_UNIT_DIAGRAM_ISREFERUNIT" val="0"/>
  <p:tag name="KSO_WM_UNIT_ID" val="custom20202642_1*b*1"/>
  <p:tag name="KSO_WM_TEMPLATE_CATEGORY" val="custom"/>
  <p:tag name="KSO_WM_TEMPLATE_INDEX" val="20202642"/>
  <p:tag name="KSO_WM_UNIT_LAYERLEVEL" val="1"/>
  <p:tag name="KSO_WM_TAG_VERSION" val="1.0"/>
  <p:tag name="KSO_WM_UNIT_PRESET_TEXT" val="单击此处添加副标题内容"/>
  <p:tag name="KSO_WM_UNIT_DEFAULT_FONT" val="18;24;2"/>
  <p:tag name="KSO_WM_UNIT_BLOCK" val="0"/>
  <p:tag name="KSO_WM_UNIT_DEC_AREA_ID" val="db75a9f2910c45efb99af96d97f0405c"/>
  <p:tag name="KSO_WM_CHIP_GROUPID" val="5ebe59c40ac41c4a0a5256aa"/>
  <p:tag name="KSO_WM_CHIP_XID" val="5ebe59c40ac41c4a0a5256ab"/>
  <p:tag name="KSO_WM_CHIP_FILLAREA_FILL_RULE" val="{&quot;fill_align&quot;:&quot;cm&quot;,&quot;fill_mode&quot;:&quot;adaptive&quot;,&quot;sacle_strategy&quot;:&quot;smart&quot;}"/>
  <p:tag name="KSO_WM_ASSEMBLE_CHIP_INDEX" val="7cc9fcd7c3e449d593c1dec04fda2bf5"/>
  <p:tag name="KSO_WM_UNIT_TEXT_FILL_FORE_SCHEMECOLOR_INDEX_BRIGHTNESS" val="0.35"/>
  <p:tag name="KSO_WM_UNIT_TEXT_FILL_FORE_SCHEMECOLOR_INDEX" val="13"/>
  <p:tag name="KSO_WM_UNIT_TEXT_FILL_TYPE" val="1"/>
</p:tagLst>
</file>

<file path=ppt/tags/tag6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642_1*a*1"/>
  <p:tag name="KSO_WM_TEMPLATE_CATEGORY" val="custom"/>
  <p:tag name="KSO_WM_TEMPLATE_INDEX" val="20202642"/>
  <p:tag name="KSO_WM_UNIT_LAYERLEVEL" val="1"/>
  <p:tag name="KSO_WM_TAG_VERSION" val="1.0"/>
  <p:tag name="KSO_WM_BEAUTIFY_FLAG" val="#wm#"/>
  <p:tag name="KSO_WM_UNIT_PRESET_TEXT" val="简约中国风创意模板"/>
  <p:tag name="KSO_WM_UNIT_DEFAULT_FONT" val="56;72;4"/>
  <p:tag name="KSO_WM_UNIT_BLOCK" val="0"/>
  <p:tag name="KSO_WM_UNIT_DEC_AREA_ID" val="0933a347cbc8440a98c6578026471a64"/>
  <p:tag name="KSO_WM_CHIP_GROUPID" val="5ebe59c40ac41c4a0a5256aa"/>
  <p:tag name="KSO_WM_CHIP_XID" val="5ebe59c40ac41c4a0a5256ab"/>
  <p:tag name="KSO_WM_CHIP_FILLAREA_FILL_RULE" val="{&quot;fill_align&quot;:&quot;cm&quot;,&quot;fill_mode&quot;:&quot;adaptive&quot;,&quot;sacle_strategy&quot;:&quot;smart&quot;}"/>
  <p:tag name="KSO_WM_ASSEMBLE_CHIP_INDEX" val="7cc9fcd7c3e449d593c1dec04fda2bf5"/>
  <p:tag name="KSO_WM_UNIT_TEXT_FILL_FORE_SCHEMECOLOR_INDEX_BRIGHTNESS" val="0.15"/>
  <p:tag name="KSO_WM_UNIT_TEXT_FILL_FORE_SCHEMECOLOR_INDEX" val="13"/>
  <p:tag name="KSO_WM_UNIT_TEXT_FILL_TYPE" val="1"/>
</p:tagLst>
</file>

<file path=ppt/tags/tag632.xml><?xml version="1.0" encoding="utf-8"?>
<p:tagLst xmlns:p="http://schemas.openxmlformats.org/presentationml/2006/main">
  <p:tag name="KSO_WM_CHIP_INFOS" val="{&quot;layout_type&quot;:&quot;formiddle3&quot;,&quot;slide_type&quot;:[&quot;title&quot;],&quot;aspect_ratio&quot;:&quot;16:9&quot;}"/>
  <p:tag name="KSO_WM_CHIP_XID" val="5ebe041a0ac41c4a0a52557e"/>
  <p:tag name="KSO_WM_CHIP_FILLPROP" val="[[{&quot;fill_id&quot;:&quot;0fc8cb0b5be24332a6c5a6db9e174d8a&quot;,&quot;fill_align&quot;:&quot;cm&quot;,&quot;text_align&quot;:&quot;cm&quot;,&quot;text_direction&quot;:&quot;horizontal&quot;,&quot;chip_types&quot;:[&quot;text&quot;,&quot;header&quot;]}]]"/>
  <p:tag name="KSO_WM_SLIDE_ID" val="custom20202642_1"/>
  <p:tag name="KSO_WM_TEMPLATE_SUBCATEGORY" val="21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SLIDE_SIZE" val="700*380"/>
  <p:tag name="KSO_WM_SLIDE_POSITION" val="130*79"/>
  <p:tag name="KSO_WM_TAG_VERSION" val="1.0"/>
  <p:tag name="KSO_WM_BEAUTIFY_FLAG" val="#wm#"/>
  <p:tag name="KSO_WM_TEMPLATE_CATEGORY" val="custom"/>
  <p:tag name="KSO_WM_TEMPLATE_INDEX" val="20202642"/>
  <p:tag name="KSO_WM_SLIDE_LAYOUT" val="a_b"/>
  <p:tag name="KSO_WM_SLIDE_LAYOUT_CNT" val="1_1"/>
  <p:tag name="KSO_WM_CHIP_GROUPID" val="5ebf6661ddc3daf3fef3f760"/>
  <p:tag name="KSO_WM_SLIDE_LAYOUT_INFO" val="{&quot;id&quot;:&quot;2020-11-18T15:58:22&quot;,&quot;maxSize&quot;:{&quot;size1&quot;:46.850663413345131},&quot;minSize&quot;:{&quot;size1&quot;:28.950663413345133},&quot;normalSize&quot;:{&quot;size1&quot;:45.887679847957607},&quot;subLayout&quot;:[{&quot;id&quot;:&quot;2020-11-18T15:58:22&quot;,&quot;margin&quot;:{&quot;bottom&quot;:0.16114902496337891,&quot;left&quot;:3.4422292709350586,&quot;right&quot;:3.4368050098419189,&quot;top&quot;:5.7088427543640137},&quot;type&quot;:0},{&quot;id&quot;:&quot;2020-11-18T15:58:22&quot;,&quot;margin&quot;:{&quot;bottom&quot;:5.7088479995727539,&quot;left&quot;:3.4422292709350586,&quot;right&quot;:3.4368050098419189,&quot;top&quot;:0.19162870943546295},&quot;type&quot;:0}],&quot;type&quot;:0}"/>
  <p:tag name="KSO_WM_SLIDE_BK_DARK_LIGHT" val="2"/>
  <p:tag name="KSO_WM_SLIDE_BACKGROUND_TYPE" val="general"/>
  <p:tag name="KSO_WM_SLIDE_SUPPORT_FEATURE_TYPE" val="0"/>
  <p:tag name="KSO_WM_TEMPLATE_MASTER_THUMB_INDEX" val="13"/>
  <p:tag name="KSO_WM_TEMPLATE_ASSEMBLE_XID" val="5fb4d40b30a0f79ad1c7d786"/>
  <p:tag name="KSO_WM_TEMPLATE_ASSEMBLE_GROUPID" val="5fb245b6bfe68cd3a0894eb8"/>
  <p:tag name="KSO_WM_TEMPLATE_THUMBS_INDEX" val="1、2、7、21、22、24"/>
</p:tagLst>
</file>

<file path=ppt/tags/tag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NOCLEAR" val="0"/>
  <p:tag name="KSO_WM_UNIT_VALUE" val="636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"/>
  <p:tag name="KSO_WM_TEMPLATE_CATEGORY" val="custom"/>
  <p:tag name="KSO_WM_TEMPLATE_INDEX" val="20205659"/>
  <p:tag name="KSO_WM_UNIT_ID" val="custom20205659_8*f*1"/>
  <p:tag name="KSO_WM_UNIT_SUBTYPE" val="a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PRESET_TEXT" val="单击此处添加大标题"/>
  <p:tag name="KSO_WM_UNIT_NOCLEAR" val="0"/>
  <p:tag name="KSO_WM_UNIT_VALUE" val="26"/>
  <p:tag name="KSO_WM_UNIT_TYPE" val="a"/>
  <p:tag name="KSO_WM_UNIT_INDEX" val="1"/>
  <p:tag name="KSO_WM_UNIT_BLOCK" val="0"/>
  <p:tag name="KSO_WM_TEMPLATE_CATEGORY" val="custom"/>
  <p:tag name="KSO_WM_TEMPLATE_INDEX" val="20205659"/>
  <p:tag name="KSO_WM_UNIT_ID" val="custom20205659_8*a*1"/>
  <p:tag name="KSO_WM_UNIT_ISNUMDGMTITLE" val="0"/>
</p:tagLst>
</file>

<file path=ppt/tags/tag635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8"/>
  <p:tag name="KSO_WM_TAG_VERSION" val="1.0"/>
  <p:tag name="KSO_WM_SLIDE_TYPE" val="text"/>
  <p:tag name="KSO_WM_SLIDE_SUBTYPE" val="pureTxt"/>
  <p:tag name="KSO_WM_SLIDE_SIZE" val="863*444"/>
  <p:tag name="KSO_WM_SLIDE_POSITION" val="47*47"/>
  <p:tag name="KSO_WM_SLIDE_LAYOUT" val="a_f"/>
  <p:tag name="KSO_WM_SLIDE_LAYOUT_CNT" val="1_1"/>
  <p:tag name="KSO_WM_TEMPLATE_MASTER_TYPE" val="1"/>
  <p:tag name="KSO_WM_TEMPLATE_COLOR_TYPE" val="1"/>
  <p:tag name="KSO_WM_TEMPLATE_CATEGORY" val="custom"/>
  <p:tag name="KSO_WM_TEMPLATE_INDEX" val="20205659"/>
  <p:tag name="KSO_WM_SLIDE_ID" val="custom20205659_8"/>
  <p:tag name="KSO_WM_SPECIAL_SOURCE" val="bdnull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NOCLEAR" val="0"/>
  <p:tag name="KSO_WM_UNIT_VALUE" val="636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"/>
  <p:tag name="KSO_WM_TEMPLATE_CATEGORY" val="custom"/>
  <p:tag name="KSO_WM_TEMPLATE_INDEX" val="20205659"/>
  <p:tag name="KSO_WM_UNIT_ID" val="custom20205659_8*f*1"/>
  <p:tag name="KSO_WM_UNIT_SUBTYPE" val="a"/>
</p:tagLst>
</file>

<file path=ppt/tags/tag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PRESET_TEXT" val="单击此处添加大标题"/>
  <p:tag name="KSO_WM_UNIT_NOCLEAR" val="0"/>
  <p:tag name="KSO_WM_UNIT_VALUE" val="26"/>
  <p:tag name="KSO_WM_UNIT_TYPE" val="a"/>
  <p:tag name="KSO_WM_UNIT_INDEX" val="1"/>
  <p:tag name="KSO_WM_UNIT_BLOCK" val="0"/>
  <p:tag name="KSO_WM_TEMPLATE_CATEGORY" val="custom"/>
  <p:tag name="KSO_WM_TEMPLATE_INDEX" val="20205659"/>
  <p:tag name="KSO_WM_UNIT_ID" val="custom20205659_8*a*1"/>
  <p:tag name="KSO_WM_UNIT_ISNUMDGMTITLE" val="0"/>
</p:tagLst>
</file>

<file path=ppt/tags/tag638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8"/>
  <p:tag name="KSO_WM_TAG_VERSION" val="1.0"/>
  <p:tag name="KSO_WM_SLIDE_TYPE" val="text"/>
  <p:tag name="KSO_WM_SLIDE_SUBTYPE" val="pureTxt"/>
  <p:tag name="KSO_WM_SLIDE_SIZE" val="863*444"/>
  <p:tag name="KSO_WM_SLIDE_POSITION" val="47*47"/>
  <p:tag name="KSO_WM_SLIDE_LAYOUT" val="a_f"/>
  <p:tag name="KSO_WM_SLIDE_LAYOUT_CNT" val="1_1"/>
  <p:tag name="KSO_WM_TEMPLATE_MASTER_TYPE" val="1"/>
  <p:tag name="KSO_WM_TEMPLATE_COLOR_TYPE" val="1"/>
  <p:tag name="KSO_WM_TEMPLATE_CATEGORY" val="custom"/>
  <p:tag name="KSO_WM_TEMPLATE_INDEX" val="20205659"/>
  <p:tag name="KSO_WM_SLIDE_ID" val="custom20205659_8"/>
  <p:tag name="KSO_WM_SPECIAL_SOURCE" val="bdnull"/>
</p:tagLst>
</file>

<file path=ppt/tags/tag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NOCLEAR" val="0"/>
  <p:tag name="KSO_WM_UNIT_VALUE" val="636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"/>
  <p:tag name="KSO_WM_TEMPLATE_CATEGORY" val="custom"/>
  <p:tag name="KSO_WM_TEMPLATE_INDEX" val="20205659"/>
  <p:tag name="KSO_WM_UNIT_ID" val="custom20205659_8*f*1"/>
  <p:tag name="KSO_WM_UNIT_SUBTYPE" val="a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PRESET_TEXT" val="单击此处添加大标题"/>
  <p:tag name="KSO_WM_UNIT_NOCLEAR" val="0"/>
  <p:tag name="KSO_WM_UNIT_VALUE" val="26"/>
  <p:tag name="KSO_WM_UNIT_TYPE" val="a"/>
  <p:tag name="KSO_WM_UNIT_INDEX" val="1"/>
  <p:tag name="KSO_WM_UNIT_BLOCK" val="0"/>
  <p:tag name="KSO_WM_TEMPLATE_CATEGORY" val="custom"/>
  <p:tag name="KSO_WM_TEMPLATE_INDEX" val="20205659"/>
  <p:tag name="KSO_WM_UNIT_ID" val="custom20205659_8*a*1"/>
  <p:tag name="KSO_WM_UNIT_ISNUMDGMTITLE" val="0"/>
</p:tagLst>
</file>

<file path=ppt/tags/tag641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8"/>
  <p:tag name="KSO_WM_TAG_VERSION" val="1.0"/>
  <p:tag name="KSO_WM_SLIDE_TYPE" val="text"/>
  <p:tag name="KSO_WM_SLIDE_SUBTYPE" val="pureTxt"/>
  <p:tag name="KSO_WM_SLIDE_SIZE" val="863*444"/>
  <p:tag name="KSO_WM_SLIDE_POSITION" val="47*47"/>
  <p:tag name="KSO_WM_SLIDE_LAYOUT" val="a_f"/>
  <p:tag name="KSO_WM_SLIDE_LAYOUT_CNT" val="1_1"/>
  <p:tag name="KSO_WM_TEMPLATE_MASTER_TYPE" val="1"/>
  <p:tag name="KSO_WM_TEMPLATE_COLOR_TYPE" val="1"/>
  <p:tag name="KSO_WM_TEMPLATE_CATEGORY" val="custom"/>
  <p:tag name="KSO_WM_TEMPLATE_INDEX" val="20205659"/>
  <p:tag name="KSO_WM_SLIDE_ID" val="custom20205659_8"/>
  <p:tag name="KSO_WM_SPECIAL_SOURCE" val="bdnull"/>
</p:tagLst>
</file>

<file path=ppt/tags/tag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636"/>
  <p:tag name="KSO_WM_UNIT_TYPE" val="f"/>
  <p:tag name="KSO_WM_UNIT_INDEX" val="1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"/>
  <p:tag name="KSO_WM_TEMPLATE_CATEGORY" val="custom"/>
  <p:tag name="KSO_WM_TEMPLATE_INDEX" val="20205659"/>
  <p:tag name="KSO_WM_UNIT_ID" val="custom20205659_8*f*1"/>
  <p:tag name="KSO_WM_UNIT_SUBTYPE" val="a"/>
</p:tagLst>
</file>

<file path=ppt/tags/tag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PRESET_TEXT" val="单击此处添加大标题"/>
  <p:tag name="KSO_WM_UNIT_NOCLEAR" val="0"/>
  <p:tag name="KSO_WM_UNIT_VALUE" val="26"/>
  <p:tag name="KSO_WM_UNIT_TYPE" val="a"/>
  <p:tag name="KSO_WM_UNIT_INDEX" val="1"/>
  <p:tag name="KSO_WM_UNIT_BLOCK" val="0"/>
  <p:tag name="KSO_WM_TEMPLATE_CATEGORY" val="custom"/>
  <p:tag name="KSO_WM_TEMPLATE_INDEX" val="20205659"/>
  <p:tag name="KSO_WM_UNIT_ID" val="custom20205659_8*a*1"/>
  <p:tag name="KSO_WM_UNIT_ISNUMDGMTITLE" val="0"/>
</p:tagLst>
</file>

<file path=ppt/tags/tag644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8"/>
  <p:tag name="KSO_WM_TAG_VERSION" val="1.0"/>
  <p:tag name="KSO_WM_SLIDE_TYPE" val="text"/>
  <p:tag name="KSO_WM_SLIDE_SUBTYPE" val="pureTxt"/>
  <p:tag name="KSO_WM_SLIDE_SIZE" val="863*444"/>
  <p:tag name="KSO_WM_SLIDE_POSITION" val="47*47"/>
  <p:tag name="KSO_WM_SLIDE_LAYOUT" val="a_f"/>
  <p:tag name="KSO_WM_SLIDE_LAYOUT_CNT" val="1_1"/>
  <p:tag name="KSO_WM_TEMPLATE_MASTER_TYPE" val="1"/>
  <p:tag name="KSO_WM_TEMPLATE_COLOR_TYPE" val="1"/>
  <p:tag name="KSO_WM_TEMPLATE_CATEGORY" val="custom"/>
  <p:tag name="KSO_WM_TEMPLATE_INDEX" val="20205659"/>
  <p:tag name="KSO_WM_SLIDE_ID" val="custom20205659_8"/>
  <p:tag name="KSO_WM_SPECIAL_SOURCE" val="bdnull"/>
</p:tagLst>
</file>

<file path=ppt/tags/tag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NOCLEAR" val="0"/>
  <p:tag name="KSO_WM_UNIT_VALUE" val="636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"/>
  <p:tag name="KSO_WM_TEMPLATE_CATEGORY" val="custom"/>
  <p:tag name="KSO_WM_TEMPLATE_INDEX" val="20205659"/>
  <p:tag name="KSO_WM_UNIT_ID" val="custom20205659_8*f*1"/>
  <p:tag name="KSO_WM_UNIT_SUBTYPE" val="a"/>
</p:tagLst>
</file>

<file path=ppt/tags/tag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PRESET_TEXT" val="单击此处添加大标题"/>
  <p:tag name="KSO_WM_UNIT_NOCLEAR" val="0"/>
  <p:tag name="KSO_WM_UNIT_VALUE" val="26"/>
  <p:tag name="KSO_WM_UNIT_TYPE" val="a"/>
  <p:tag name="KSO_WM_UNIT_INDEX" val="1"/>
  <p:tag name="KSO_WM_UNIT_BLOCK" val="0"/>
  <p:tag name="KSO_WM_TEMPLATE_CATEGORY" val="custom"/>
  <p:tag name="KSO_WM_TEMPLATE_INDEX" val="20205659"/>
  <p:tag name="KSO_WM_UNIT_ID" val="custom20205659_8*a*1"/>
  <p:tag name="KSO_WM_UNIT_ISNUMDGMTITLE" val="0"/>
</p:tagLst>
</file>

<file path=ppt/tags/tag647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8"/>
  <p:tag name="KSO_WM_TAG_VERSION" val="1.0"/>
  <p:tag name="KSO_WM_SLIDE_TYPE" val="text"/>
  <p:tag name="KSO_WM_SLIDE_SUBTYPE" val="pureTxt"/>
  <p:tag name="KSO_WM_SLIDE_SIZE" val="863*444"/>
  <p:tag name="KSO_WM_SLIDE_POSITION" val="47*47"/>
  <p:tag name="KSO_WM_SLIDE_LAYOUT" val="a_f"/>
  <p:tag name="KSO_WM_SLIDE_LAYOUT_CNT" val="1_1"/>
  <p:tag name="KSO_WM_TEMPLATE_MASTER_TYPE" val="1"/>
  <p:tag name="KSO_WM_TEMPLATE_COLOR_TYPE" val="1"/>
  <p:tag name="KSO_WM_TEMPLATE_CATEGORY" val="custom"/>
  <p:tag name="KSO_WM_TEMPLATE_INDEX" val="20205659"/>
  <p:tag name="KSO_WM_SLIDE_ID" val="custom20205659_8"/>
  <p:tag name="KSO_WM_SPECIAL_SOURCE" val="bdnull"/>
</p:tagLst>
</file>

<file path=ppt/tags/tag648.xml><?xml version="1.0" encoding="utf-8"?>
<p:tagLst xmlns:p="http://schemas.openxmlformats.org/presentationml/2006/main">
  <p:tag name="KSO_WM_SPECIAL_SOURCE" val="bdnull"/>
</p:tagLst>
</file>

<file path=ppt/tags/tag649.xml><?xml version="1.0" encoding="utf-8"?>
<p:tagLst xmlns:p="http://schemas.openxmlformats.org/presentationml/2006/main">
  <p:tag name="KSO_WM_SPECIAL_SOURCE" val="bdnull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NOCLEAR" val="0"/>
  <p:tag name="KSO_WM_UNIT_VALUE" val="636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"/>
  <p:tag name="KSO_WM_TEMPLATE_CATEGORY" val="custom"/>
  <p:tag name="KSO_WM_TEMPLATE_INDEX" val="20205659"/>
  <p:tag name="KSO_WM_UNIT_ID" val="custom20205659_8*f*1"/>
  <p:tag name="KSO_WM_UNIT_SUBTYPE" val="a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PRESET_TEXT" val="单击此处添加大标题"/>
  <p:tag name="KSO_WM_UNIT_NOCLEAR" val="0"/>
  <p:tag name="KSO_WM_UNIT_VALUE" val="26"/>
  <p:tag name="KSO_WM_UNIT_TYPE" val="a"/>
  <p:tag name="KSO_WM_UNIT_INDEX" val="1"/>
  <p:tag name="KSO_WM_UNIT_BLOCK" val="0"/>
  <p:tag name="KSO_WM_TEMPLATE_CATEGORY" val="custom"/>
  <p:tag name="KSO_WM_TEMPLATE_INDEX" val="20205659"/>
  <p:tag name="KSO_WM_UNIT_ID" val="custom20205659_8*a*1"/>
  <p:tag name="KSO_WM_UNIT_ISNUMDGMTITLE" val="0"/>
</p:tagLst>
</file>

<file path=ppt/tags/tag652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8"/>
  <p:tag name="KSO_WM_TAG_VERSION" val="1.0"/>
  <p:tag name="KSO_WM_SLIDE_TYPE" val="text"/>
  <p:tag name="KSO_WM_SLIDE_SUBTYPE" val="pureTxt"/>
  <p:tag name="KSO_WM_SLIDE_SIZE" val="863*444"/>
  <p:tag name="KSO_WM_SLIDE_POSITION" val="47*47"/>
  <p:tag name="KSO_WM_SLIDE_LAYOUT" val="a_f"/>
  <p:tag name="KSO_WM_SLIDE_LAYOUT_CNT" val="1_1"/>
  <p:tag name="KSO_WM_TEMPLATE_MASTER_TYPE" val="1"/>
  <p:tag name="KSO_WM_TEMPLATE_COLOR_TYPE" val="1"/>
  <p:tag name="KSO_WM_TEMPLATE_CATEGORY" val="custom"/>
  <p:tag name="KSO_WM_TEMPLATE_INDEX" val="20205659"/>
  <p:tag name="KSO_WM_SLIDE_ID" val="custom20205659_8"/>
  <p:tag name="KSO_WM_SPECIAL_SOURCE" val="bdnull"/>
</p:tagLst>
</file>

<file path=ppt/tags/tag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NOCLEAR" val="0"/>
  <p:tag name="KSO_WM_UNIT_VALUE" val="636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"/>
  <p:tag name="KSO_WM_TEMPLATE_CATEGORY" val="custom"/>
  <p:tag name="KSO_WM_TEMPLATE_INDEX" val="20205659"/>
  <p:tag name="KSO_WM_UNIT_ID" val="custom20205659_8*f*1"/>
  <p:tag name="KSO_WM_UNIT_SUBTYPE" val="a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PRESET_TEXT" val="单击此处添加大标题"/>
  <p:tag name="KSO_WM_UNIT_NOCLEAR" val="0"/>
  <p:tag name="KSO_WM_UNIT_VALUE" val="26"/>
  <p:tag name="KSO_WM_UNIT_TYPE" val="a"/>
  <p:tag name="KSO_WM_UNIT_INDEX" val="1"/>
  <p:tag name="KSO_WM_UNIT_BLOCK" val="0"/>
  <p:tag name="KSO_WM_TEMPLATE_CATEGORY" val="custom"/>
  <p:tag name="KSO_WM_TEMPLATE_INDEX" val="20205659"/>
  <p:tag name="KSO_WM_UNIT_ID" val="custom20205659_8*a*1"/>
  <p:tag name="KSO_WM_UNIT_ISNUMDGMTITLE" val="0"/>
</p:tagLst>
</file>

<file path=ppt/tags/tag655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8"/>
  <p:tag name="KSO_WM_TAG_VERSION" val="1.0"/>
  <p:tag name="KSO_WM_SLIDE_TYPE" val="text"/>
  <p:tag name="KSO_WM_SLIDE_SUBTYPE" val="pureTxt"/>
  <p:tag name="KSO_WM_SLIDE_SIZE" val="863*444"/>
  <p:tag name="KSO_WM_SLIDE_POSITION" val="47*47"/>
  <p:tag name="KSO_WM_SLIDE_LAYOUT" val="a_f"/>
  <p:tag name="KSO_WM_SLIDE_LAYOUT_CNT" val="1_1"/>
  <p:tag name="KSO_WM_TEMPLATE_MASTER_TYPE" val="1"/>
  <p:tag name="KSO_WM_TEMPLATE_COLOR_TYPE" val="1"/>
  <p:tag name="KSO_WM_TEMPLATE_CATEGORY" val="custom"/>
  <p:tag name="KSO_WM_TEMPLATE_INDEX" val="20205659"/>
  <p:tag name="KSO_WM_SLIDE_ID" val="custom20205659_8"/>
  <p:tag name="KSO_WM_SPECIAL_SOURCE" val="bdnull"/>
</p:tagLst>
</file>

<file path=ppt/tags/tag6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57.xml><?xml version="1.0" encoding="utf-8"?>
<p:tagLst xmlns:p="http://schemas.openxmlformats.org/presentationml/2006/main">
  <p:tag name="KSO_WM_UNIT_ISCONTENTSTITLE" val="0"/>
  <p:tag name="KSO_WM_UNIT_PRESET_TEXT" val="第一章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77186_11*a*1"/>
  <p:tag name="KSO_WM_TEMPLATE_CATEGORY" val="custom"/>
  <p:tag name="KSO_WM_TEMPLATE_INDEX" val="20177186"/>
  <p:tag name="KSO_WM_UNIT_LAYERLEVEL" val="1"/>
  <p:tag name="KSO_WM_TAG_VERSION" val="1.0"/>
  <p:tag name="KSO_WM_BEAUTIFY_FLAG" val="#wm#"/>
</p:tagLst>
</file>

<file path=ppt/tags/tag658.xml><?xml version="1.0" encoding="utf-8"?>
<p:tagLst xmlns:p="http://schemas.openxmlformats.org/presentationml/2006/main">
  <p:tag name="KSO_WM_COMBINE_RELATE_SLIDE_ID" val="background20176466_6"/>
  <p:tag name="KSO_WM_SLIDE_ID" val="custom20177186_11"/>
  <p:tag name="KSO_WM_TEMPLATE_SUBCATEGORY" val="0"/>
  <p:tag name="KSO_WM_SLIDE_TYPE" val="sectionTitle"/>
  <p:tag name="KSO_WM_SLIDE_SUBTYPE" val="pureTxt"/>
  <p:tag name="KSO_WM_SLIDE_ITEM_CNT" val="0"/>
  <p:tag name="KSO_WM_SLIDE_INDEX" val="11"/>
  <p:tag name="KSO_WM_TAG_VERSION" val="1.0"/>
  <p:tag name="KSO_WM_BEAUTIFY_FLAG" val="#wm#"/>
  <p:tag name="KSO_WM_TEMPLATE_CATEGORY" val="custom"/>
  <p:tag name="KSO_WM_TEMPLATE_INDEX" val="20177186"/>
  <p:tag name="KSO_WM_SLIDE_LAYOUT" val="a"/>
  <p:tag name="KSO_WM_SLIDE_LAYOUT_CNT" val="1"/>
  <p:tag name="KSO_WM_TEMPLATE_MASTER_TYPE" val="1"/>
  <p:tag name="KSO_WM_TEMPLATE_COLOR_TYPE" val="1"/>
</p:tagLst>
</file>

<file path=ppt/tags/tag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81bf1f3c-0b53-4057-abc7-d37c7eea2e90}"/>
  <p:tag name="KSO_WM_UNIT_TYPE" val="i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406cf5e5-5403-44f3-83b8-5ff1ecf8e1dc}"/>
</p:tagLst>
</file>

<file path=ppt/tags/tag661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ORE_SCHEMECOLOR_INDEX_BRIGHTNESS" val="0"/>
  <p:tag name="KSO_WM_UNIT_TEXT_FORE_SCHEMECOLOR_INDEX" val="13"/>
  <p:tag name="KSO_WM_UNIT_TEXT_LINE_FILL_TYPE" val="2"/>
</p:tagLst>
</file>

<file path=ppt/tags/tag66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13485b2-a15f-4c4b-bd26-e9874e7f2244}"/>
  <p:tag name="KSO_WM_UNIT_TYPE" val="i"/>
</p:tagLst>
</file>

<file path=ppt/tags/tag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8524385c-b3e1-4161-97f5-3c5c4b6ff1f8}"/>
</p:tagLst>
</file>

<file path=ppt/tags/tag6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6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6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f6dc6cf4-126d-48d3-8216-5952df9cd169}"/>
  <p:tag name="KSO_WM_UNIT_TYPE" val="i"/>
</p:tagLst>
</file>

<file path=ppt/tags/tag6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3aae30b6-8bb9-4fe4-9985-1cd91dc46659}"/>
</p:tagLst>
</file>

<file path=ppt/tags/tag669.xml><?xml version="1.0" encoding="utf-8"?>
<p:tagLst xmlns:p="http://schemas.openxmlformats.org/presentationml/2006/main">
  <p:tag name="KSO_WM_UNIT_TEXT_FORE_SCHEMECOLOR_INDEX_BRIGHTNESS" val="0"/>
  <p:tag name="KSO_WM_UNIT_TEXT_FORE_SCHEMECOLOR_INDEX" val="6"/>
  <p:tag name="KSO_WM_UNIT_TEXT_LINE_FILL_TYPE" val="2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55c03c1b-6a78-4073-9586-ec680deb474d}"/>
  <p:tag name="KSO_WM_UNIT_TYPE" val="i"/>
</p:tagLst>
</file>

<file path=ppt/tags/tag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3c64a78d-8934-422e-aaed-c9b10841bb18}"/>
</p:tagLst>
</file>

<file path=ppt/tags/tag6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4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6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f2c9862e-5b7d-401c-afe4-98ed7f2dc7e9}"/>
  <p:tag name="KSO_WM_UNIT_TYPE" val="i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74905cd-23cb-4825-a057-ffe10a95ff7b}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fe904760-fe73-433f-8691-499f70323c7d}"/>
  <p:tag name="KSO_WM_UNIT_TYPE" val="i"/>
</p:tagLst>
</file>

<file path=ppt/tags/tag6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9493af78-f8b5-490b-894c-e2bfd826e4a0}"/>
</p:tagLst>
</file>

<file path=ppt/tags/tag68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8*i*1"/>
  <p:tag name="KSO_WM_UNIT_LAYERLEVEL" val="1"/>
  <p:tag name="KSO_WM_TAG_VERSION" val="1.0"/>
  <p:tag name="KSO_WM_BEAUTIFY_FLAG" val="#wm#"/>
</p:tagLst>
</file>

<file path=ppt/tags/tag6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6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00edc8f7-ca9e-483d-b9c4-34e418933542}"/>
  <p:tag name="KSO_WM_UNIT_TYPE" val="i"/>
</p:tagLst>
</file>

<file path=ppt/tags/tag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76ad30c6-78fd-4cef-a079-2e54d5eeb128}"/>
</p:tagLst>
</file>

<file path=ppt/tags/tag6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8*i*2"/>
  <p:tag name="KSO_WM_UNIT_LAYERLEVEL" val="1"/>
  <p:tag name="KSO_WM_TAG_VERSION" val="1.0"/>
  <p:tag name="KSO_WM_BEAUTIFY_FLAG" val="#wm#"/>
</p:tagLst>
</file>

<file path=ppt/tags/tag700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4147813298_1_1"/>
</p:tagLst>
</file>

<file path=ppt/tags/tag701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4147813298_1_1"/>
</p:tagLst>
</file>

<file path=ppt/tags/tag702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4147813298_1_1"/>
</p:tagLst>
</file>

<file path=ppt/tags/tag70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a9e3629c-3ccd-4115-93af-2c7edac9588e}"/>
</p:tagLst>
</file>

<file path=ppt/tags/tag7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06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707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70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912e4b46-17d9-4252-97f7-dea092efd90d}"/>
  <p:tag name="KSO_WM_UNIT_TYPE" val="i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4ab27af6-a236-40bf-b3d0-d613a91a8244}"/>
</p:tagLst>
</file>

<file path=ppt/tags/tag7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12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ORE_SCHEMECOLOR_INDEX_BRIGHTNESS" val="0"/>
  <p:tag name="KSO_WM_UNIT_TEXT_FORE_SCHEMECOLOR_INDEX" val="13"/>
  <p:tag name="KSO_WM_UNIT_TEXT_LINE_FILL_TYPE" val="2"/>
</p:tagLst>
</file>

<file path=ppt/tags/tag7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1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37d8800c-a78c-4d02-838d-77b9702c6863}"/>
  <p:tag name="KSO_WM_UNIT_TYPE" val="i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067a5cf5-b08a-4200-ba36-62e55218f000}"/>
</p:tagLst>
</file>

<file path=ppt/tags/tag721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722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7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2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72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</p:tagLst>
</file>

<file path=ppt/tags/tag72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459780e-26c4-4593-b1c5-8f9859598c6e}"/>
  <p:tag name="KSO_WM_UNIT_TYPE" val="i"/>
</p:tagLst>
</file>

<file path=ppt/tags/tag7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75af6c4c-ba75-4e13-a729-7a8ef658582b}"/>
</p:tagLst>
</file>

<file path=ppt/tags/tag7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3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7ddf6c0-c820-40f3-8d69-996b16eb9464}"/>
  <p:tag name="KSO_WM_UNIT_TYPE" val="i"/>
</p:tagLst>
</file>

<file path=ppt/tags/tag7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4991bd59-97b7-4d90-96e5-92b82f3d1505}"/>
</p:tagLst>
</file>

<file path=ppt/tags/tag7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3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</p:tagLst>
</file>

<file path=ppt/tags/tag735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736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73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74f59ea0-51ad-4031-baf7-6f94a60ff090}"/>
  <p:tag name="KSO_WM_UNIT_TYPE" val="i"/>
</p:tagLst>
</file>

<file path=ppt/tags/tag7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fd4e411a-26d1-4d13-a55f-dbda73ba98ff}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c67ae8a-7c65-4ded-92b5-f67e9610fcf4}"/>
  <p:tag name="KSO_WM_UNIT_TYPE" val="i"/>
</p:tagLst>
</file>

<file path=ppt/tags/tag7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e7e0676c-7b22-4356-91e3-d167ede9962a}"/>
</p:tagLst>
</file>

<file path=ppt/tags/tag7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8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</p:tagLst>
</file>

<file path=ppt/tags/tag74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62c021bd-d476-417b-acca-07c3a8b45d84}"/>
  <p:tag name="KSO_WM_UNIT_TYPE" val="i"/>
</p:tagLst>
</file>

<file path=ppt/tags/tag7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669728b-0f60-411a-91b5-fc9dfec6668a}"/>
</p:tagLst>
</file>

<file path=ppt/tags/tag752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753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75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f5ff3372-0139-4608-866c-e17184d04064}"/>
  <p:tag name="KSO_WM_UNIT_TYPE" val="i"/>
</p:tagLst>
</file>

<file path=ppt/tags/tag7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6d575cae-8577-4eba-8cd5-637c7b897787}"/>
</p:tagLst>
</file>

<file path=ppt/tags/tag7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5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82a3373-ce79-4263-81bf-b0c07be364fa}"/>
  <p:tag name="KSO_WM_UNIT_TYPE" val="i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307354c9-a8ee-40ce-9638-9e7628176bae}"/>
</p:tagLst>
</file>

<file path=ppt/tags/tag7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6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54d70780-28ab-408f-ac4a-8cc673e96741}"/>
  <p:tag name="KSO_WM_UNIT_TYPE" val="i"/>
</p:tagLst>
</file>

<file path=ppt/tags/tag7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89569362-9756-4249-867f-9005e30f4f99}"/>
</p:tagLst>
</file>

<file path=ppt/tags/tag76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766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7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69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70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</p:tagLst>
</file>

<file path=ppt/tags/tag7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7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b6099d8d-d8b1-43b3-8617-5b63e80dea8b}"/>
  <p:tag name="KSO_WM_UNIT_TYPE" val="i"/>
</p:tagLst>
</file>

<file path=ppt/tags/tag7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f8e6543-8268-4ed1-b8b3-b9d917ff69b9}"/>
</p:tagLst>
</file>

<file path=ppt/tags/tag7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7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6bb8a314-1b00-4eae-9976-aaf1a9e75129}"/>
  <p:tag name="KSO_WM_UNIT_TYPE" val="i"/>
</p:tagLst>
</file>

<file path=ppt/tags/tag7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5f758119-118d-460b-8709-48e334554ced}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9*i*1"/>
  <p:tag name="KSO_WM_UNIT_BK_DARK_LIGHT" val="2"/>
  <p:tag name="KSO_WM_UNIT_LAYERLEVEL" val="1"/>
  <p:tag name="KSO_WM_TAG_VERSION" val="1.0"/>
  <p:tag name="KSO_WM_BEAUTIFY_FLAG" val="#wm#"/>
</p:tagLst>
</file>

<file path=ppt/tags/tag7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b2769611-bb01-4e3a-b3f0-1c634fa50e87}"/>
  <p:tag name="KSO_WM_UNIT_TYPE" val="i"/>
</p:tagLst>
</file>

<file path=ppt/tags/tag7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19e891e3-5e99-43fb-9918-e96a92385e0e}"/>
</p:tagLst>
</file>

<file path=ppt/tags/tag78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ORE_SCHEMECOLOR_INDEX_BRIGHTNESS" val="0"/>
  <p:tag name="KSO_WM_UNIT_TEXT_FORE_SCHEMECOLOR_INDEX" val="13"/>
  <p:tag name="KSO_WM_UNIT_TEXT_LINE_FILL_TYPE" val="2"/>
</p:tagLst>
</file>

<file path=ppt/tags/tag78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ORE_SCHEMECOLOR_INDEX_BRIGHTNESS" val="0"/>
  <p:tag name="KSO_WM_UNIT_TEXT_FORE_SCHEMECOLOR_INDEX" val="13"/>
  <p:tag name="KSO_WM_UNIT_TEXT_LINE_FILL_TYPE" val="2"/>
</p:tagLst>
</file>

<file path=ppt/tags/tag78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9804c3d7-c5ae-41b8-b88c-706bba3fe64c}"/>
  <p:tag name="KSO_WM_UNIT_TYPE" val="i"/>
</p:tagLst>
</file>

<file path=ppt/tags/tag7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dfb935c8-5f95-44b0-a322-382645182f6e}"/>
</p:tagLst>
</file>

<file path=ppt/tags/tag7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90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79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38641025-2c2d-454c-9c2e-11362a58cbd3}"/>
  <p:tag name="KSO_WM_UNIT_TYPE" val="i"/>
</p:tagLst>
</file>

<file path=ppt/tags/tag7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0e6e8844-251d-4f24-9e16-276cfa069dd9}"/>
</p:tagLst>
</file>

<file path=ppt/tags/tag7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9*i*1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9*i*2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0*i*1"/>
  <p:tag name="KSO_WM_UNIT_BK_DARK_LIGHT" val="2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0*i*1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0*i*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60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  <a:ea typeface="隶书" panose="020105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60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  <a:ea typeface="隶书" panose="020105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">
      <a:dk1>
        <a:srgbClr val="000000"/>
      </a:dk1>
      <a:lt1>
        <a:srgbClr val="FFFFFF"/>
      </a:lt1>
      <a:dk2>
        <a:srgbClr val="D2EEEF"/>
      </a:dk2>
      <a:lt2>
        <a:srgbClr val="E8F6F7"/>
      </a:lt2>
      <a:accent1>
        <a:srgbClr val="7FB4B6"/>
      </a:accent1>
      <a:accent2>
        <a:srgbClr val="7AABC1"/>
      </a:accent2>
      <a:accent3>
        <a:srgbClr val="80A0C6"/>
      </a:accent3>
      <a:accent4>
        <a:srgbClr val="9094C1"/>
      </a:accent4>
      <a:accent5>
        <a:srgbClr val="A488B0"/>
      </a:accent5>
      <a:accent6>
        <a:srgbClr val="B57E9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5137</Words>
  <Application>WPS 演示</Application>
  <PresentationFormat>全屏显示(4:3)</PresentationFormat>
  <Paragraphs>406</Paragraphs>
  <Slides>39</Slides>
  <Notes>1</Notes>
  <HiddenSlides>3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39</vt:i4>
      </vt:variant>
    </vt:vector>
  </HeadingPairs>
  <TitlesOfParts>
    <vt:vector size="60" baseType="lpstr">
      <vt:lpstr>Arial</vt:lpstr>
      <vt:lpstr>宋体</vt:lpstr>
      <vt:lpstr>Wingdings</vt:lpstr>
      <vt:lpstr>隶书</vt:lpstr>
      <vt:lpstr>微软雅黑</vt:lpstr>
      <vt:lpstr>汉仪尚巍手书W</vt:lpstr>
      <vt:lpstr>汉仪尚巍手书W</vt:lpstr>
      <vt:lpstr>Segoe Print</vt:lpstr>
      <vt:lpstr>楷体</vt:lpstr>
      <vt:lpstr>黑体</vt:lpstr>
      <vt:lpstr>幼圆</vt:lpstr>
      <vt:lpstr>Arial Unicode MS</vt:lpstr>
      <vt:lpstr>Calibri</vt:lpstr>
      <vt:lpstr>方正粗黑宋简体</vt:lpstr>
      <vt:lpstr>华文行楷</vt:lpstr>
      <vt:lpstr>仿宋</vt:lpstr>
      <vt:lpstr>默认设计模板</vt:lpstr>
      <vt:lpstr>1_Office 主题​​</vt:lpstr>
      <vt:lpstr>2_Office 主题​​</vt:lpstr>
      <vt:lpstr>3_Office 主题​​</vt:lpstr>
      <vt:lpstr>4_Office 主题​​</vt:lpstr>
      <vt:lpstr>    课前5分钟 1.请进入直播间的同学尽快签到。 2.备齐学习用品。 3.投身热身。</vt:lpstr>
      <vt:lpstr>见证实力的时候到了！</vt:lpstr>
      <vt:lpstr>同学们新年好！</vt:lpstr>
      <vt:lpstr>请大家在留言板写下  这个寒假令你印象深刻的事？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网课内容安排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（一）看标题</vt:lpstr>
      <vt:lpstr>PowerPoint 演示文稿</vt:lpstr>
      <vt:lpstr>PowerPoint 演示文稿</vt:lpstr>
      <vt:lpstr>PowerPoint 演示文稿</vt:lpstr>
      <vt:lpstr>（二）看作者</vt:lpstr>
      <vt:lpstr>PowerPoint 演示文稿</vt:lpstr>
      <vt:lpstr>温馨提示</vt:lpstr>
      <vt:lpstr>PowerPoint 演示文稿</vt:lpstr>
      <vt:lpstr>（三） 看注释</vt:lpstr>
      <vt:lpstr>PowerPoint 演示文稿</vt:lpstr>
      <vt:lpstr>PowerPoint 演示文稿</vt:lpstr>
      <vt:lpstr>（四） 抓情眼</vt:lpstr>
      <vt:lpstr>PowerPoint 演示文稿</vt:lpstr>
      <vt:lpstr>PowerPoint 演示文稿</vt:lpstr>
      <vt:lpstr>（五）抓尾句 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晨曦</cp:lastModifiedBy>
  <cp:revision>333</cp:revision>
  <dcterms:created xsi:type="dcterms:W3CDTF">2020-11-13T11:13:00Z</dcterms:created>
  <dcterms:modified xsi:type="dcterms:W3CDTF">2022-02-08T01:15:35Z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2052-11.1.0.11294</vt:lpwstr>
  </property>
  <property fmtid="{D5CDD505-2E9C-101B-9397-08002B2CF9AE}" pid="4" name="ICV">
    <vt:lpwstr>3B79CFF2D88A44569F6592832F1DACB3</vt:lpwstr>
  </property>
</Properties>
</file>