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702" r:id="rId3"/>
  </p:sldMasterIdLst>
  <p:notesMasterIdLst>
    <p:notesMasterId r:id="rId4"/>
  </p:notesMasterIdLst>
  <p:sldIdLst>
    <p:sldId id="317" r:id="rId5"/>
    <p:sldId id="258" r:id="rId6"/>
    <p:sldId id="288" r:id="rId7"/>
    <p:sldId id="267" r:id="rId8"/>
    <p:sldId id="295" r:id="rId9"/>
    <p:sldId id="292" r:id="rId10"/>
    <p:sldId id="297" r:id="rId11"/>
    <p:sldId id="257" r:id="rId12"/>
    <p:sldId id="259" r:id="rId13"/>
    <p:sldId id="273" r:id="rId14"/>
    <p:sldId id="298" r:id="rId15"/>
    <p:sldId id="299" r:id="rId16"/>
    <p:sldId id="338" r:id="rId17"/>
    <p:sldId id="262" r:id="rId18"/>
    <p:sldId id="309" r:id="rId19"/>
    <p:sldId id="308" r:id="rId20"/>
    <p:sldId id="270" r:id="rId21"/>
    <p:sldId id="271" r:id="rId22"/>
    <p:sldId id="265" r:id="rId23"/>
    <p:sldId id="311" r:id="rId24"/>
    <p:sldId id="312" r:id="rId25"/>
    <p:sldId id="313" r:id="rId26"/>
  </p:sldIdLst>
  <p:sldSz cx="9144000" cy="6858000" type="screen4x3"/>
  <p:notesSz cx="6858000" cy="9144000"/>
  <p:custDataLst>
    <p:tags r:id="rId27"/>
  </p:custDataLst>
  <p:defaultTextStyle>
    <a:defPPr>
      <a:defRPr lang="zh-CN"/>
    </a:defPPr>
    <a:lvl1pPr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8B5B7"/>
    <a:srgbClr val="4C59A2"/>
    <a:srgbClr val="93634C"/>
    <a:srgbClr val="94634C"/>
    <a:srgbClr val="EA718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1" autoAdjust="0"/>
    <p:restoredTop sz="95633" autoAdjust="0"/>
  </p:normalViewPr>
  <p:slideViewPr>
    <p:cSldViewPr>
      <p:cViewPr varScale="1">
        <p:scale>
          <a:sx n="158" d="100"/>
          <a:sy n="158" d="100"/>
        </p:scale>
        <p:origin x="-2184" y="-84"/>
      </p:cViewPr>
      <p:guideLst>
        <p:guide orient="horz" pos="2252"/>
        <p:guide pos="276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Master" Target="slideMasters/slideMaster3.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itchFamily="34" charset="0"/>
                <a:ea typeface="宋体" pitchFamily="2" charset="-122"/>
              </a:defRPr>
            </a:lvl1pPr>
          </a:lstStyle>
          <a:p>
            <a:pPr>
              <a:defRPr/>
            </a:pPr>
            <a:fld id="{9931E462-6E4E-4D44-950E-E1EF42BEEC45}" type="datetimeFigureOut">
              <a:rPr lang="zh-CN" altLang="en-US"/>
              <a:pPr>
                <a:defRPr/>
              </a:pPr>
              <a:t>2018/8/14</a:t>
            </a:fld>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latin typeface="Arial" pitchFamily="34" charset="0"/>
                <a:cs typeface="+mn-ea"/>
              </a:defRPr>
            </a:lvl1pPr>
          </a:lstStyle>
          <a:p>
            <a:fld id="{FF40E6A4-7644-479D-A14C-75D49C6D02D5}" type="slidenum">
              <a:rPr lang="zh-CN" altLang="en-US"/>
              <a:t>‹#›</a:t>
            </a:fld>
            <a:endParaRPr lang="zh-CN" altLang="en-US">
              <a:latin typeface="Calibri" pitchFamily="34" charset="0"/>
              <a:cs typeface="+mn-cs"/>
            </a:endParaRP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0C4429B-E7C0-4BC9-8481-5F9D815C5874}" type="slidenum">
              <a:rPr lang="zh-CN" altLang="en-US"/>
              <a:t>‹#›</a:t>
            </a:fld>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0328FE9-96EC-4D67-94E9-3C862826FA6A}" type="slidenum">
              <a:rPr lang="zh-CN" altLang="en-US"/>
              <a:t>‹#›</a:t>
            </a:fld>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765BE35-01FC-49AE-B5E4-C209C28E3B34}" type="slidenum">
              <a:rPr lang="zh-CN" altLang="en-US"/>
              <a:t>‹#›</a:t>
            </a:fld>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Ref idx="1002">
        <a:schemeClr val="bg2"/>
      </p:bgRef>
    </p:bg>
    <p:spTree>
      <p:nvGrpSpPr>
        <p:cNvPr id="1" name=""/>
        <p:cNvGrpSpPr/>
        <p:nvPr/>
      </p:nvGrpSpPr>
      <p:grpSpPr>
        <a:xfrm>
          <a:off x="0" y="0"/>
          <a: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solidFill>
                  <a:srgbClr val="D1EAEE"/>
                </a:solidFill>
                <a:latin typeface="Constantia" panose="02030602050306030303" pitchFamily="18" charset="0"/>
              </a:rPr>
              <a:pPr algn="r" eaLnBrk="1" hangingPunct="1"/>
              <a:t>‹#›</a:t>
            </a:fld>
          </a:p>
        </p:txBody>
      </p:sp>
    </p:spTree>
  </p:cSld>
  <p:clrMapOvr>
    <a:overrideClrMapping bg1="dk1" tx1="lt1" bg2="dk2" tx2="lt2" accent1="accent1" accent2="accent2" accent3="accent3" accent4="accent4" accent5="accent5" accent6="accent6" hlink="hlink" folHlink="folHlink"/>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solidFill>
                  <a:srgbClr val="D1EAEE"/>
                </a:solidFill>
                <a:latin typeface="Constantia" panose="02030602050306030303" pitchFamily="18" charset="0"/>
              </a:rPr>
              <a:pPr algn="r" eaLnBrk="1" hangingPunct="1"/>
              <a:t>‹#›</a:t>
            </a:fld>
          </a:p>
        </p:txBody>
      </p:sp>
    </p:spTree>
  </p:cSld>
  <p:clrMapOvr>
    <a:overrideClrMapping bg1="dk1" tx1="lt1" bg2="dk2" tx2="lt2" accent1="accent1" accent2="accent2" accent3="accent3" accent4="accent4" accent5="accent5" accent6="accent6" hlink="hlink" folHlink="folHlink"/>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1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1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14"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6DA854A-6DE3-42FA-8427-5B3F11147EF1}" type="slidenum">
              <a:rPr lang="zh-CN" altLang="en-US"/>
              <a:t>‹#›</a:t>
            </a:fld>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zh-CN" altLang="en-US">
                <a:latin typeface="Constantia" panose="02030602050306030303" pitchFamily="18" charset="0"/>
              </a:rPr>
              <a:pPr algn="r" eaLnBrk="1" hangingPunct="1"/>
              <a:t>‹#›</a:t>
            </a:fld>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3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4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6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7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8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4385707-AFF1-4704-9874-52890A6A442A}" type="slidenum">
              <a:rPr lang="zh-CN" altLang="en-US"/>
              <a:t>‹#›</a:t>
            </a:fld>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0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1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2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3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6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7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8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9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0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1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112EFD9-6450-49E3-8C3A-F37639AC2FAB}" type="slidenum">
              <a:rPr lang="zh-CN" altLang="en-US"/>
              <a:t>‹#›</a:t>
            </a:fld>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2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3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4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6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7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8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9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30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31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9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760AF8AD-3755-417A-BBF9-89241D220993}" type="slidenum">
              <a:rPr lang="zh-CN" altLang="en-US"/>
              <a:t>‹#›</a:t>
            </a:fld>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2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pPr lvl="0" eaLnBrk="1" hangingPunct="1"/>
              <a:t>‹#›</a:t>
            </a:fld>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bl">
  <p:cSld name="标题和表格">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hasCustomPrompt="1"/>
          </p:nvPr>
        </p:nvSpPr>
        <p:spPr>
          <a:xfrm>
            <a:off x="457200" y="1600200"/>
            <a:ext cx="8229600" cy="4525963"/>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a:buChar char=""/>
              <a:defRPr/>
            </a:pPr>
            <a:r>
              <a:rPr kumimoji="0" lang="zh-CN" altLang="en-US" sz="2600" b="0" i="0" u="none" strike="noStrike" kern="1200" cap="none" spc="0" normalizeH="0" baseline="0" noProof="0" smtClean="0">
                <a:ln>
                  <a:noFill/>
                </a:ln>
                <a:solidFill>
                  <a:schemeClr val="tx1"/>
                </a:solidFill>
                <a:effectLst/>
                <a:uLnTx/>
                <a:uFillTx/>
                <a:latin typeface="+mn-lt"/>
                <a:ea typeface="+mn-ea"/>
                <a:cs typeface="+mn-cs"/>
              </a:rPr>
              <a:t>单击图标添加表格</a:t>
            </a:r>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fontAlgn="base">
              <a:spcBef>
                <a:spcPct val="0"/>
              </a:spcBef>
              <a:spcAft>
                <a:spcPct val="0"/>
              </a:spcAft>
              <a:defRPr sz="1400">
                <a:solidFill>
                  <a:schemeClr val="tx1"/>
                </a:solidFill>
                <a:latin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itchFamily="34" charset="0"/>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lgn="ctr" fontAlgn="base">
              <a:spcBef>
                <a:spcPct val="0"/>
              </a:spcBef>
              <a:spcAft>
                <a:spcPct val="0"/>
              </a:spcAft>
              <a:defRPr sz="1400">
                <a:solidFill>
                  <a:schemeClr val="tx1"/>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itchFamily="34" charset="0"/>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lIns="0" tIns="0" rIns="0" bIns="0" anchor="b"/>
          <a:lstStyle/>
          <a:p>
            <a:pPr algn="r" eaLnBrk="1" hangingPunct="1"/>
            <a:fld id="{9A0DB2DC-4C9A-4742-B13C-FB6460FD3503}" type="slidenum">
              <a:rPr lang="en-US" altLang="zh-CN" sz="1400">
                <a:latin typeface="Constantia" panose="02030602050306030303" pitchFamily="18" charset="0"/>
              </a:rPr>
              <a:pPr algn="r" eaLnBrk="1" hangingPunct="1"/>
              <a:t>‹#›</a:t>
            </a:fld>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xfrm>
      </p:grpSpPr>
      <p:sp>
        <p:nvSpPr>
          <p:cNvPr id="2050" name="任意多边形 2049"/>
          <p:cNvSpPr/>
          <p:nvPr/>
        </p:nvSpPr>
        <p:spPr>
          <a:xfrm>
            <a:off x="20638" y="12700"/>
            <a:ext cx="8896350" cy="6780213"/>
          </a:xfrm>
          <a:custGeom>
            <a:rect l="0" t="0" r="0" b="0"/>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ln>
        </p:spPr>
        <p:txBody>
          <a:bodyPr/>
          <a:lstStyle/>
          <a:p>
            <a:endParaRPr lang="zh-CN" altLang="en-US"/>
          </a:p>
        </p:txBody>
      </p:sp>
      <p:sp>
        <p:nvSpPr>
          <p:cNvPr id="2051" name="标题 2050"/>
          <p:cNvSpPr>
            <a:spLocks noGrp="1"/>
          </p:cNvSpPr>
          <p:nvPr>
            <p:ph type="ctrTitle"/>
          </p:nvPr>
        </p:nvSpPr>
        <p:spPr>
          <a:xfrm>
            <a:off x="1371600" y="1511300"/>
            <a:ext cx="6400800" cy="2273300"/>
          </a:xfrm>
          <a:prstGeom prst="rect">
            <a:avLst/>
          </a:prstGeom>
          <a:noFill/>
          <a:ln w="9525">
            <a:noFill/>
          </a:ln>
          <a:effectLst>
            <a:outerShdw dist="45791" dir="2021404" algn="ctr" rotWithShape="0">
              <a:schemeClr val="bg2"/>
            </a:outerShdw>
          </a:effectLst>
        </p:spPr>
        <p:txBody>
          <a:bodyPr anchor="b"/>
          <a:lstStyle>
            <a:lvl1pPr lvl="0">
              <a:defRPr>
                <a:solidFill>
                  <a:schemeClr val="tx2"/>
                </a:solidFill>
                <a:effectLst>
                  <a:outerShdw blurRad="38100" dist="38100" dir="2700000">
                    <a:srgbClr val="C0C0C0"/>
                  </a:outerShdw>
                </a:effectLst>
              </a:defRPr>
            </a:lvl1pPr>
          </a:lstStyle>
          <a:p>
            <a:pPr lvl="0"/>
            <a:r>
              <a:rPr lang="zh-CN" altLang="en-US"/>
              <a:t>单击此处编辑母版标题样式</a:t>
            </a:r>
          </a:p>
        </p:txBody>
      </p:sp>
      <p:sp>
        <p:nvSpPr>
          <p:cNvPr id="2052" name="副标题 2051"/>
          <p:cNvSpPr>
            <a:spLocks noGrp="1"/>
          </p:cNvSpPr>
          <p:nvPr>
            <p:ph type="subTitle" idx="1"/>
          </p:nvPr>
        </p:nvSpPr>
        <p:spPr>
          <a:xfrm>
            <a:off x="1549400" y="4051300"/>
            <a:ext cx="6032500" cy="1003300"/>
          </a:xfrm>
          <a:prstGeom prst="rect">
            <a:avLst/>
          </a:prstGeom>
          <a:noFill/>
          <a:ln w="9525">
            <a:noFill/>
          </a:ln>
        </p:spPr>
        <p:txBody>
          <a:bodyPr anchor="t"/>
          <a:lstStyle>
            <a:lvl1pPr marL="0" lvl="0" indent="0" algn="ctr">
              <a:buNone/>
              <a:defRPr sz="2800">
                <a:effectLst>
                  <a:outerShdw blurRad="38100" dist="38100" dir="2700000">
                    <a:srgbClr val="C0C0C0"/>
                  </a:outerShdw>
                </a:effectLst>
              </a:defRPr>
            </a:lvl1pPr>
            <a:lvl2pPr marL="457200" lvl="1" indent="0" algn="ctr">
              <a:buNone/>
              <a:defRPr sz="2800">
                <a:effectLst>
                  <a:outerShdw blurRad="38100" dist="38100" dir="2700000">
                    <a:srgbClr val="C0C0C0"/>
                  </a:outerShdw>
                </a:effectLst>
              </a:defRPr>
            </a:lvl2pPr>
            <a:lvl3pPr marL="914400" lvl="2" indent="0" algn="ctr">
              <a:buNone/>
              <a:defRPr sz="2800">
                <a:effectLst>
                  <a:outerShdw blurRad="38100" dist="38100" dir="2700000">
                    <a:srgbClr val="C0C0C0"/>
                  </a:outerShdw>
                </a:effectLst>
              </a:defRPr>
            </a:lvl3pPr>
            <a:lvl4pPr marL="1371600" lvl="3" indent="0" algn="ctr">
              <a:buNone/>
              <a:defRPr sz="2800">
                <a:effectLst>
                  <a:outerShdw blurRad="38100" dist="38100" dir="2700000">
                    <a:srgbClr val="C0C0C0"/>
                  </a:outerShdw>
                </a:effectLst>
              </a:defRPr>
            </a:lvl4pPr>
            <a:lvl5pPr marL="1828800" lvl="4" indent="0" algn="ctr">
              <a:buNone/>
              <a:defRPr sz="2800">
                <a:effectLst>
                  <a:outerShdw blurRad="38100" dist="38100" dir="2700000">
                    <a:srgbClr val="C0C0C0"/>
                  </a:outerShdw>
                </a:effectLst>
              </a:defRPr>
            </a:lvl5pPr>
          </a:lstStyle>
          <a:p>
            <a:pPr lvl="0"/>
            <a:r>
              <a:rPr lang="zh-CN" altLang="en-US"/>
              <a:t>单击此处编辑母版副标题样式</a:t>
            </a:r>
          </a:p>
        </p:txBody>
      </p:sp>
      <p:sp>
        <p:nvSpPr>
          <p:cNvPr id="2053" name="日期占位符 2052"/>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Comic Sans MS" panose="030f0702030302020204" pitchFamily="2" charset="0"/>
              </a:defRPr>
            </a:lvl1pPr>
          </a:lstStyle>
          <a:p>
            <a:pPr>
              <a:buClrTx/>
            </a:pPr>
            <a:endParaRPr lang="zh-CN" altLang="en-US"/>
          </a:p>
        </p:txBody>
      </p:sp>
      <p:sp>
        <p:nvSpPr>
          <p:cNvPr id="2054" name="页脚占位符 2053"/>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Comic Sans MS" panose="030f0702030302020204" pitchFamily="2" charset="0"/>
              </a:defRPr>
            </a:lvl1pPr>
          </a:lstStyle>
          <a:p>
            <a:pPr>
              <a:buClrTx/>
            </a:pPr>
            <a:endParaRPr lang="zh-CN" altLang="en-US"/>
          </a:p>
        </p:txBody>
      </p:sp>
      <p:sp>
        <p:nvSpPr>
          <p:cNvPr id="2055" name="灯片编号占位符 2054"/>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Comic Sans MS" panose="030f0702030302020204" pitchFamily="2" charset="0"/>
              </a:defRPr>
            </a:lvl1pPr>
          </a:lstStyle>
          <a:p>
            <a:pPr>
              <a:buClrTx/>
            </a:pPr>
            <a:fld id="{9A0DB2DC-4C9A-4742-B13C-FB6460FD3503}" type="slidenum">
              <a:rPr lang="zh-CN" altLang="en-US"/>
              <a:pPr>
                <a:buClrTx/>
              </a:pPr>
              <a:t>‹#›</a:t>
            </a:fld>
          </a:p>
        </p:txBody>
      </p:sp>
      <p:grpSp>
        <p:nvGrpSpPr>
          <p:cNvPr id="2056" name="组合 2055"/>
          <p:cNvGrpSpPr/>
          <p:nvPr/>
        </p:nvGrpSpPr>
        <p:grpSpPr>
          <a:xfrm>
            <a:off x="195263" y="234950"/>
            <a:ext cx="3787775" cy="1778000"/>
            <a:chExt cx="2386" cy="1120"/>
          </a:xfrm>
        </p:grpSpPr>
        <p:sp>
          <p:nvSpPr>
            <p:cNvPr id="2057" name="任意多边形 2056"/>
            <p:cNvSpPr/>
            <p:nvPr userDrawn="1"/>
          </p:nvSpPr>
          <p:spPr>
            <a:xfrm>
              <a:off x="54" y="29"/>
              <a:ext cx="2250" cy="1017"/>
            </a:xfrm>
            <a:custGeom>
              <a:rect l="0" t="0" r="0" b="0"/>
              <a:pathLst>
                <a:path w="794" h="413">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lstStyle/>
            <a:p>
              <a:endParaRPr lang="zh-CN" altLang="en-US"/>
            </a:p>
          </p:txBody>
        </p:sp>
        <p:sp>
          <p:nvSpPr>
            <p:cNvPr id="2058" name="任意多边形 2057"/>
            <p:cNvSpPr/>
            <p:nvPr userDrawn="1"/>
          </p:nvSpPr>
          <p:spPr>
            <a:xfrm>
              <a:off x="43" y="113"/>
              <a:ext cx="2244" cy="1007"/>
            </a:xfrm>
            <a:custGeom>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lstStyle/>
            <a:p>
              <a:endParaRPr lang="zh-CN" altLang="en-US"/>
            </a:p>
          </p:txBody>
        </p:sp>
        <p:sp>
          <p:nvSpPr>
            <p:cNvPr id="2059" name="任意多边形 2058"/>
            <p:cNvSpPr/>
            <p:nvPr userDrawn="1"/>
          </p:nvSpPr>
          <p:spPr>
            <a:xfrm>
              <a:off x="351" y="196"/>
              <a:ext cx="1488" cy="919"/>
            </a:xfrm>
            <a:custGeom>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grpSp>
          <p:nvGrpSpPr>
            <p:cNvPr id="2060" name="组合 2059"/>
            <p:cNvGrpSpPr/>
            <p:nvPr userDrawn="1"/>
          </p:nvGrpSpPr>
          <p:grpSpPr>
            <a:xfrm>
              <a:off x="0" y="0"/>
              <a:ext cx="2386" cy="1081"/>
              <a:chExt cx="2386" cy="1081"/>
            </a:xfrm>
          </p:grpSpPr>
          <p:sp>
            <p:nvSpPr>
              <p:cNvPr id="2061" name="任意多边形 2060"/>
              <p:cNvSpPr/>
              <p:nvPr userDrawn="1"/>
            </p:nvSpPr>
            <p:spPr>
              <a:xfrm>
                <a:off x="1882" y="786"/>
                <a:ext cx="212" cy="214"/>
              </a:xfrm>
              <a:custGeom>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2062" name="任意多边形 2061"/>
              <p:cNvSpPr/>
              <p:nvPr userDrawn="1"/>
            </p:nvSpPr>
            <p:spPr>
              <a:xfrm>
                <a:off x="0" y="0"/>
                <a:ext cx="2386" cy="1081"/>
              </a:xfrm>
              <a:custGeom>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2063" name="任意多边形 2062"/>
              <p:cNvSpPr/>
              <p:nvPr userDrawn="1"/>
            </p:nvSpPr>
            <p:spPr>
              <a:xfrm>
                <a:off x="201" y="10"/>
                <a:ext cx="1686" cy="614"/>
              </a:xfrm>
              <a:custGeom>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2064" name="任意多边形 2063"/>
              <p:cNvSpPr/>
              <p:nvPr userDrawn="1"/>
            </p:nvSpPr>
            <p:spPr>
              <a:xfrm>
                <a:off x="286" y="103"/>
                <a:ext cx="227" cy="410"/>
              </a:xfrm>
              <a:custGeom>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2065" name="任意多边形 2064"/>
              <p:cNvSpPr/>
              <p:nvPr userDrawn="1"/>
            </p:nvSpPr>
            <p:spPr>
              <a:xfrm>
                <a:off x="723" y="388"/>
                <a:ext cx="691" cy="364"/>
              </a:xfrm>
              <a:custGeom>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grpSp>
      </p:grpSp>
      <p:grpSp>
        <p:nvGrpSpPr>
          <p:cNvPr id="2066" name="组合 2065"/>
          <p:cNvGrpSpPr/>
          <p:nvPr/>
        </p:nvGrpSpPr>
        <p:grpSpPr>
          <a:xfrm>
            <a:off x="7915275" y="4368800"/>
            <a:ext cx="742950" cy="1058863"/>
            <a:chExt cx="468" cy="667"/>
          </a:xfrm>
        </p:grpSpPr>
        <p:sp>
          <p:nvSpPr>
            <p:cNvPr id="2067" name="任意多边形 2066"/>
            <p:cNvSpPr/>
            <p:nvPr userDrawn="1"/>
          </p:nvSpPr>
          <p:spPr>
            <a:xfrm rot="7320404">
              <a:off x="-82" y="179"/>
              <a:ext cx="629" cy="293"/>
            </a:xfrm>
            <a:custGeom>
              <a:rect l="0" t="0" r="0" b="0"/>
              <a:pathLst>
                <a:path w="794" h="413">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lstStyle/>
            <a:p>
              <a:endParaRPr lang="zh-CN" altLang="en-US"/>
            </a:p>
          </p:txBody>
        </p:sp>
        <p:sp>
          <p:nvSpPr>
            <p:cNvPr id="2068" name="任意多边形 2067"/>
            <p:cNvSpPr/>
            <p:nvPr userDrawn="1"/>
          </p:nvSpPr>
          <p:spPr>
            <a:xfrm rot="7320404">
              <a:off x="-92" y="168"/>
              <a:ext cx="627" cy="290"/>
            </a:xfrm>
            <a:custGeom>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ln>
          </p:spPr>
          <p:txBody>
            <a:bodyPr/>
            <a:lstStyle/>
            <a:p>
              <a:endParaRPr lang="zh-CN" altLang="en-US"/>
            </a:p>
          </p:txBody>
        </p:sp>
        <p:sp>
          <p:nvSpPr>
            <p:cNvPr id="2069" name="任意多边形 2068"/>
            <p:cNvSpPr/>
            <p:nvPr userDrawn="1"/>
          </p:nvSpPr>
          <p:spPr>
            <a:xfrm rot="7320404">
              <a:off x="8" y="155"/>
              <a:ext cx="416" cy="265"/>
            </a:xfrm>
            <a:custGeom>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grpSp>
          <p:nvGrpSpPr>
            <p:cNvPr id="2070" name="组合 2069"/>
            <p:cNvGrpSpPr/>
            <p:nvPr userDrawn="1"/>
          </p:nvGrpSpPr>
          <p:grpSpPr>
            <a:xfrm>
              <a:off x="0" y="0"/>
              <a:ext cx="468" cy="667"/>
              <a:chExt cx="468" cy="667"/>
            </a:xfrm>
          </p:grpSpPr>
          <p:sp>
            <p:nvSpPr>
              <p:cNvPr id="2071" name="任意多边形 2070"/>
              <p:cNvSpPr/>
              <p:nvPr userDrawn="1"/>
            </p:nvSpPr>
            <p:spPr>
              <a:xfrm rot="7320404">
                <a:off x="1" y="433"/>
                <a:ext cx="59" cy="61"/>
              </a:xfrm>
              <a:custGeom>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2072" name="任意多边形 2071"/>
              <p:cNvSpPr/>
              <p:nvPr userDrawn="1"/>
            </p:nvSpPr>
            <p:spPr>
              <a:xfrm rot="7320404">
                <a:off x="-104" y="178"/>
                <a:ext cx="667" cy="311"/>
              </a:xfrm>
              <a:custGeom>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2073" name="任意多边形 2072"/>
              <p:cNvSpPr/>
              <p:nvPr userDrawn="1"/>
            </p:nvSpPr>
            <p:spPr>
              <a:xfrm rot="7320404">
                <a:off x="76" y="245"/>
                <a:ext cx="472" cy="176"/>
              </a:xfrm>
              <a:custGeom>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2074" name="任意多边形 2073"/>
              <p:cNvSpPr/>
              <p:nvPr userDrawn="1"/>
            </p:nvSpPr>
            <p:spPr>
              <a:xfrm rot="7320404">
                <a:off x="372" y="116"/>
                <a:ext cx="63" cy="118"/>
              </a:xfrm>
              <a:custGeom>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2075" name="任意多边形 2074"/>
              <p:cNvSpPr/>
              <p:nvPr userDrawn="1"/>
            </p:nvSpPr>
            <p:spPr>
              <a:xfrm rot="7320404">
                <a:off x="145" y="242"/>
                <a:ext cx="193" cy="104"/>
              </a:xfrm>
              <a:custGeom>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grpSp>
      </p:grpSp>
      <p:sp>
        <p:nvSpPr>
          <p:cNvPr id="2076" name="任意多边形 2075"/>
          <p:cNvSpPr/>
          <p:nvPr/>
        </p:nvSpPr>
        <p:spPr>
          <a:xfrm>
            <a:off x="901700" y="5054600"/>
            <a:ext cx="6807200" cy="728663"/>
          </a:xfrm>
          <a:custGeom>
            <a:rect l="0" t="0" r="0" b="0"/>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headEnd type="none" w="med" len="med"/>
            <a:tailEnd type="none" w="med" len="med"/>
          </a:ln>
        </p:spPr>
        <p:txBody>
          <a:bodyPr/>
          <a:lstStyle/>
          <a:p>
            <a:endParaRPr lang="zh-CN" altLang="en-US"/>
          </a:p>
        </p:txBody>
      </p:sp>
      <p:sp>
        <p:nvSpPr>
          <p:cNvPr id="2077" name="任意多边形 2076"/>
          <p:cNvSpPr/>
          <p:nvPr/>
        </p:nvSpPr>
        <p:spPr>
          <a:xfrm>
            <a:off x="4076700" y="1930400"/>
            <a:ext cx="889000" cy="381000"/>
          </a:xfrm>
          <a:custGeom>
            <a:rect l="0" t="0" r="0" b="0"/>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headEnd type="none" w="med" len="med"/>
            <a:tailEnd type="none" w="med" len="med"/>
          </a:ln>
        </p:spPr>
        <p:txBody>
          <a:bodyPr/>
          <a:lstStyle/>
          <a:p>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a:p>
        </p:txBody>
      </p:sp>
      <p:sp>
        <p:nvSpPr>
          <p:cNvPr id="5" name="页脚占位符 4"/>
          <p:cNvSpPr>
            <a:spLocks noGrp="1"/>
          </p:cNvSpPr>
          <p:nvPr>
            <p:ph type="ftr" sz="quarter" idx="11"/>
          </p:nvPr>
        </p:nvSpPr>
        <p:spPr/>
        <p:txBody>
          <a:bodyPr/>
          <a:lstStyle/>
          <a:p>
            <a:pPr lvl="0">
              <a:buClrTx/>
            </a:pPr>
            <a:endParaRPr lang="zh-CN" altLang="en-US"/>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buClrTx/>
            </a:pPr>
            <a:endParaRPr lang="zh-CN" altLang="en-US"/>
          </a:p>
        </p:txBody>
      </p:sp>
      <p:sp>
        <p:nvSpPr>
          <p:cNvPr id="5" name="页脚占位符 4"/>
          <p:cNvSpPr>
            <a:spLocks noGrp="1"/>
          </p:cNvSpPr>
          <p:nvPr>
            <p:ph type="ftr" sz="quarter" idx="11"/>
          </p:nvPr>
        </p:nvSpPr>
        <p:spPr/>
        <p:txBody>
          <a:bodyPr/>
          <a:lstStyle/>
          <a:p>
            <a:pPr lvl="0">
              <a:buClrTx/>
            </a:pPr>
            <a:endParaRPr lang="zh-CN" altLang="en-US"/>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138"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862" y="1828800"/>
            <a:ext cx="3771138"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Tx/>
            </a:pPr>
            <a:endParaRPr lang="zh-CN" altLang="en-US"/>
          </a:p>
        </p:txBody>
      </p:sp>
      <p:sp>
        <p:nvSpPr>
          <p:cNvPr id="6" name="页脚占位符 5"/>
          <p:cNvSpPr>
            <a:spLocks noGrp="1"/>
          </p:cNvSpPr>
          <p:nvPr>
            <p:ph type="ftr" sz="quarter" idx="11"/>
          </p:nvPr>
        </p:nvSpPr>
        <p:spPr/>
        <p:txBody>
          <a:bodyPr/>
          <a:lstStyle/>
          <a:p>
            <a:pPr lvl="0">
              <a:buClrTx/>
            </a:pPr>
            <a:endParaRPr lang="zh-CN" altLang="en-US"/>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Tx/>
            </a:pPr>
            <a:endParaRPr lang="zh-CN" altLang="en-US"/>
          </a:p>
        </p:txBody>
      </p:sp>
      <p:sp>
        <p:nvSpPr>
          <p:cNvPr id="8" name="页脚占位符 7"/>
          <p:cNvSpPr>
            <a:spLocks noGrp="1"/>
          </p:cNvSpPr>
          <p:nvPr>
            <p:ph type="ftr" sz="quarter" idx="11"/>
          </p:nvPr>
        </p:nvSpPr>
        <p:spPr/>
        <p:txBody>
          <a:bodyPr/>
          <a:lstStyle/>
          <a:p>
            <a:pPr lvl="0">
              <a:buClrTx/>
            </a:pPr>
            <a:endParaRPr lang="zh-CN" altLang="en-US"/>
          </a:p>
        </p:txBody>
      </p:sp>
      <p:sp>
        <p:nvSpPr>
          <p:cNvPr id="9" name="灯片编号占位符 8"/>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Tx/>
            </a:pPr>
            <a:endParaRPr lang="zh-CN" altLang="en-US"/>
          </a:p>
        </p:txBody>
      </p:sp>
      <p:sp>
        <p:nvSpPr>
          <p:cNvPr id="4" name="页脚占位符 3"/>
          <p:cNvSpPr>
            <a:spLocks noGrp="1"/>
          </p:cNvSpPr>
          <p:nvPr>
            <p:ph type="ftr" sz="quarter" idx="11"/>
          </p:nvPr>
        </p:nvSpPr>
        <p:spPr/>
        <p:txBody>
          <a:bodyPr/>
          <a:lstStyle/>
          <a:p>
            <a:pPr lvl="0">
              <a:buClrTx/>
            </a:pPr>
            <a:endParaRPr lang="zh-CN" altLang="en-US"/>
          </a:p>
        </p:txBody>
      </p:sp>
      <p:sp>
        <p:nvSpPr>
          <p:cNvPr id="5" name="灯片编号占位符 4"/>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buClrTx/>
            </a:pPr>
            <a:endParaRPr lang="zh-CN" altLang="en-US"/>
          </a:p>
        </p:txBody>
      </p:sp>
      <p:sp>
        <p:nvSpPr>
          <p:cNvPr id="3" name="页脚占位符 2"/>
          <p:cNvSpPr>
            <a:spLocks noGrp="1"/>
          </p:cNvSpPr>
          <p:nvPr>
            <p:ph type="ftr" sz="quarter" idx="11"/>
          </p:nvPr>
        </p:nvSpPr>
        <p:spPr/>
        <p:txBody>
          <a:bodyPr/>
          <a:lstStyle/>
          <a:p>
            <a:pPr lvl="0">
              <a:buClrTx/>
            </a:pPr>
            <a:endParaRPr lang="zh-CN" altLang="en-US"/>
          </a:p>
        </p:txBody>
      </p:sp>
      <p:sp>
        <p:nvSpPr>
          <p:cNvPr id="4" name="灯片编号占位符 3"/>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DF0AB7CE-EF89-48C4-9001-BBFEA4B0CD4A}" type="slidenum">
              <a:rPr lang="zh-CN" altLang="en-US"/>
              <a:t>‹#›</a:t>
            </a:fld>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buClrTx/>
            </a:pPr>
            <a:endParaRPr lang="zh-CN" altLang="en-US"/>
          </a:p>
        </p:txBody>
      </p:sp>
      <p:sp>
        <p:nvSpPr>
          <p:cNvPr id="6" name="页脚占位符 5"/>
          <p:cNvSpPr>
            <a:spLocks noGrp="1"/>
          </p:cNvSpPr>
          <p:nvPr>
            <p:ph type="ftr" sz="quarter" idx="11"/>
          </p:nvPr>
        </p:nvSpPr>
        <p:spPr/>
        <p:txBody>
          <a:bodyPr/>
          <a:lstStyle/>
          <a:p>
            <a:pPr lvl="0">
              <a:buClrTx/>
            </a:pPr>
            <a:endParaRPr lang="zh-CN" altLang="en-US"/>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buClrTx/>
            </a:pPr>
            <a:endParaRPr lang="zh-CN" altLang="en-US"/>
          </a:p>
        </p:txBody>
      </p:sp>
      <p:sp>
        <p:nvSpPr>
          <p:cNvPr id="6" name="页脚占位符 5"/>
          <p:cNvSpPr>
            <a:spLocks noGrp="1"/>
          </p:cNvSpPr>
          <p:nvPr>
            <p:ph type="ftr" sz="quarter" idx="11"/>
          </p:nvPr>
        </p:nvSpPr>
        <p:spPr/>
        <p:txBody>
          <a:bodyPr/>
          <a:lstStyle/>
          <a:p>
            <a:pPr lvl="0">
              <a:buClrTx/>
            </a:pPr>
            <a:endParaRPr lang="zh-CN" altLang="en-US"/>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a:p>
        </p:txBody>
      </p:sp>
      <p:sp>
        <p:nvSpPr>
          <p:cNvPr id="5" name="页脚占位符 4"/>
          <p:cNvSpPr>
            <a:spLocks noGrp="1"/>
          </p:cNvSpPr>
          <p:nvPr>
            <p:ph type="ftr" sz="quarter" idx="11"/>
          </p:nvPr>
        </p:nvSpPr>
        <p:spPr/>
        <p:txBody>
          <a:bodyPr/>
          <a:lstStyle/>
          <a:p>
            <a:pPr lvl="0">
              <a:buClrTx/>
            </a:pPr>
            <a:endParaRPr lang="zh-CN" altLang="en-US"/>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60611"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a:p>
        </p:txBody>
      </p:sp>
      <p:sp>
        <p:nvSpPr>
          <p:cNvPr id="5" name="页脚占位符 4"/>
          <p:cNvSpPr>
            <a:spLocks noGrp="1"/>
          </p:cNvSpPr>
          <p:nvPr>
            <p:ph type="ftr" sz="quarter" idx="11"/>
          </p:nvPr>
        </p:nvSpPr>
        <p:spPr/>
        <p:txBody>
          <a:bodyPr/>
          <a:lstStyle/>
          <a:p>
            <a:pPr lvl="0">
              <a:buClrTx/>
            </a:pPr>
            <a:endParaRPr lang="zh-CN" altLang="en-US"/>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a:pPr lvl="0">
                <a:buClrTx/>
              </a:pPr>
              <a:t>‹#›</a:t>
            </a:fld>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9CFBA6F7-7693-438A-B5F3-8CA8F4DE8F7C}" type="slidenum">
              <a:rPr lang="zh-CN" altLang="en-US"/>
              <a:t>‹#›</a:t>
            </a:fld>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A3FAA4F-7824-4D3D-840E-60A2D0F2BB0B}" type="slidenum">
              <a:rPr lang="zh-CN" altLang="en-US"/>
              <a:t>‹#›</a:t>
            </a:fld>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278558-0B3F-4403-B5A5-4014D94CB0D3}" type="datetimeFigureOut">
              <a:rPr lang="zh-CN" altLang="en-US"/>
              <a:pPr>
                <a:defRPr/>
              </a:pPr>
              <a:t>2018/8/14</a:t>
            </a:fld>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1BA24C0-7756-4F88-A47C-B3D0C00D0E48}" type="slidenum">
              <a:rPr lang="zh-CN" altLang="en-US"/>
              <a:t>‹#›</a:t>
            </a:fld>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slideLayout" Target="../slideLayouts/slideLayout30.xml" /><Relationship Id="rId2" Type="http://schemas.openxmlformats.org/officeDocument/2006/relationships/slideLayout" Target="../slideLayouts/slideLayout13.xml" /><Relationship Id="rId20" Type="http://schemas.openxmlformats.org/officeDocument/2006/relationships/slideLayout" Target="../slideLayouts/slideLayout31.xml" /><Relationship Id="rId21" Type="http://schemas.openxmlformats.org/officeDocument/2006/relationships/slideLayout" Target="../slideLayouts/slideLayout32.xml" /><Relationship Id="rId22" Type="http://schemas.openxmlformats.org/officeDocument/2006/relationships/slideLayout" Target="../slideLayouts/slideLayout33.xml" /><Relationship Id="rId23" Type="http://schemas.openxmlformats.org/officeDocument/2006/relationships/slideLayout" Target="../slideLayouts/slideLayout34.xml" /><Relationship Id="rId24" Type="http://schemas.openxmlformats.org/officeDocument/2006/relationships/slideLayout" Target="../slideLayouts/slideLayout35.xml" /><Relationship Id="rId25" Type="http://schemas.openxmlformats.org/officeDocument/2006/relationships/slideLayout" Target="../slideLayouts/slideLayout36.xml" /><Relationship Id="rId26" Type="http://schemas.openxmlformats.org/officeDocument/2006/relationships/slideLayout" Target="../slideLayouts/slideLayout37.xml" /><Relationship Id="rId27" Type="http://schemas.openxmlformats.org/officeDocument/2006/relationships/slideLayout" Target="../slideLayouts/slideLayout38.xml" /><Relationship Id="rId28" Type="http://schemas.openxmlformats.org/officeDocument/2006/relationships/slideLayout" Target="../slideLayouts/slideLayout39.xml" /><Relationship Id="rId29" Type="http://schemas.openxmlformats.org/officeDocument/2006/relationships/slideLayout" Target="../slideLayouts/slideLayout40.xml" /><Relationship Id="rId3" Type="http://schemas.openxmlformats.org/officeDocument/2006/relationships/slideLayout" Target="../slideLayouts/slideLayout14.xml" /><Relationship Id="rId30" Type="http://schemas.openxmlformats.org/officeDocument/2006/relationships/slideLayout" Target="../slideLayouts/slideLayout41.xml" /><Relationship Id="rId31" Type="http://schemas.openxmlformats.org/officeDocument/2006/relationships/slideLayout" Target="../slideLayouts/slideLayout42.xml" /><Relationship Id="rId32" Type="http://schemas.openxmlformats.org/officeDocument/2006/relationships/slideLayout" Target="../slideLayouts/slideLayout43.xml" /><Relationship Id="rId33" Type="http://schemas.openxmlformats.org/officeDocument/2006/relationships/slideLayout" Target="../slideLayouts/slideLayout44.xml" /><Relationship Id="rId34" Type="http://schemas.openxmlformats.org/officeDocument/2006/relationships/slideLayout" Target="../slideLayouts/slideLayout45.xml" /><Relationship Id="rId35" Type="http://schemas.openxmlformats.org/officeDocument/2006/relationships/slideLayout" Target="../slideLayouts/slideLayout46.xml" /><Relationship Id="rId36" Type="http://schemas.openxmlformats.org/officeDocument/2006/relationships/slideLayout" Target="../slideLayouts/slideLayout47.xml" /><Relationship Id="rId37" Type="http://schemas.openxmlformats.org/officeDocument/2006/relationships/slideLayout" Target="../slideLayouts/slideLayout48.xml" /><Relationship Id="rId38" Type="http://schemas.openxmlformats.org/officeDocument/2006/relationships/slideLayout" Target="../slideLayouts/slideLayout49.xml" /><Relationship Id="rId39" Type="http://schemas.openxmlformats.org/officeDocument/2006/relationships/slideLayout" Target="../slideLayouts/slideLayout50.xml" /><Relationship Id="rId4" Type="http://schemas.openxmlformats.org/officeDocument/2006/relationships/slideLayout" Target="../slideLayouts/slideLayout15.xml" /><Relationship Id="rId40" Type="http://schemas.openxmlformats.org/officeDocument/2006/relationships/slideLayout" Target="../slideLayouts/slideLayout51.xml" /><Relationship Id="rId41" Type="http://schemas.openxmlformats.org/officeDocument/2006/relationships/slideLayout" Target="../slideLayouts/slideLayout52.xml" /><Relationship Id="rId42" Type="http://schemas.openxmlformats.org/officeDocument/2006/relationships/theme" Target="../theme/theme2.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53.xml" /><Relationship Id="rId10" Type="http://schemas.openxmlformats.org/officeDocument/2006/relationships/slideLayout" Target="../slideLayouts/slideLayout62.xml" /><Relationship Id="rId11" Type="http://schemas.openxmlformats.org/officeDocument/2006/relationships/slideLayout" Target="../slideLayouts/slideLayout63.xml" /><Relationship Id="rId12" Type="http://schemas.openxmlformats.org/officeDocument/2006/relationships/theme" Target="../theme/theme3.xml" /><Relationship Id="rId2" Type="http://schemas.openxmlformats.org/officeDocument/2006/relationships/slideLayout" Target="../slideLayouts/slideLayout54.xml" /><Relationship Id="rId3" Type="http://schemas.openxmlformats.org/officeDocument/2006/relationships/slideLayout" Target="../slideLayouts/slideLayout55.xml" /><Relationship Id="rId4" Type="http://schemas.openxmlformats.org/officeDocument/2006/relationships/slideLayout" Target="../slideLayouts/slideLayout56.xml" /><Relationship Id="rId5" Type="http://schemas.openxmlformats.org/officeDocument/2006/relationships/slideLayout" Target="../slideLayouts/slideLayout57.xml" /><Relationship Id="rId6" Type="http://schemas.openxmlformats.org/officeDocument/2006/relationships/slideLayout" Target="../slideLayouts/slideLayout58.xml" /><Relationship Id="rId7" Type="http://schemas.openxmlformats.org/officeDocument/2006/relationships/slideLayout" Target="../slideLayouts/slideLayout59.xml" /><Relationship Id="rId8" Type="http://schemas.openxmlformats.org/officeDocument/2006/relationships/slideLayout" Target="../slideLayouts/slideLayout60.xml" /><Relationship Id="rId9" Type="http://schemas.openxmlformats.org/officeDocument/2006/relationships/slideLayout" Target="../slideLayouts/slideLayout6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ct val="0"/>
              </a:spcBef>
              <a:spcAft>
                <a:spcPct val="0"/>
              </a:spcAft>
              <a:buFontTx/>
              <a:buNone/>
              <a:defRPr sz="1200">
                <a:solidFill>
                  <a:schemeClr val="tx1">
                    <a:tint val="75000"/>
                  </a:schemeClr>
                </a:solidFill>
                <a:latin typeface="+mn-lt"/>
                <a:ea typeface="+mn-ea"/>
              </a:defRPr>
            </a:lvl1pPr>
          </a:lstStyle>
          <a:p>
            <a:pPr>
              <a:defRPr/>
            </a:pPr>
            <a:fld id="{16278558-0B3F-4403-B5A5-4014D94CB0D3}" type="datetimeFigureOut">
              <a:rPr lang="zh-CN" altLang="en-US"/>
              <a:pPr>
                <a:defRPr/>
              </a:pPr>
              <a:t>2018/8/14</a:t>
            </a:fld>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ct val="0"/>
              </a:spcBef>
              <a:spcAft>
                <a:spcPct val="0"/>
              </a:spcAft>
              <a:buFontTx/>
              <a:buNone/>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noProof="1">
                <a:solidFill>
                  <a:srgbClr val="898989"/>
                </a:solidFill>
                <a:cs typeface="+mn-ea"/>
              </a:defRPr>
            </a:lvl1pPr>
          </a:lstStyle>
          <a:p>
            <a:fld id="{D4A75B47-DFB5-4CC2-A0B2-7859B6292BB6}" type="slidenum">
              <a:rPr lang="zh-CN" altLang="en-US"/>
              <a:t>‹#›</a:t>
            </a:fld>
            <a:endParaRPr lang="zh-CN" altLang="en-US">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3">
        <a:schemeClr val="bg1"/>
      </p:bgRef>
    </p:bg>
    <p:spTree>
      <p:nvGrpSpPr>
        <p:cNvPr id="1" name=""/>
        <p:cNvGrpSpPr/>
        <p:nvPr/>
      </p:nvGrpSpPr>
      <p:grpSpPr>
        <a:xfrm>
          <a:off x="0" y="0"/>
          <a:ext cx="0" cy="0"/>
        </a:xfrm>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48" name="标题占位符 8"/>
          <p:cNvSpPr>
            <a:spLocks noGrp="1"/>
          </p:cNvSpPr>
          <p:nvPr>
            <p:ph type="title"/>
          </p:nvPr>
        </p:nvSpPr>
        <p:spPr>
          <a:xfrm>
            <a:off x="457200" y="704850"/>
            <a:ext cx="8229600" cy="1143000"/>
          </a:xfrm>
          <a:prstGeom prst="rect">
            <a:avLst/>
          </a:prstGeom>
          <a:noFill/>
          <a:ln w="9525">
            <a:noFill/>
          </a:ln>
        </p:spPr>
        <p:txBody>
          <a:bodyPr lIns="0" rIns="0" bIns="0" anchor="b"/>
          <a:lstStyle/>
          <a:p>
            <a:pPr lvl="0"/>
            <a:r>
              <a:rPr lang="zh-CN" altLang="en-US"/>
              <a:t>单击此处编辑母版标题样式</a:t>
            </a:r>
            <a:endParaRPr lang="en-US" altLang="zh-CN"/>
          </a:p>
        </p:txBody>
      </p:sp>
      <p:sp>
        <p:nvSpPr>
          <p:cNvPr id="6149" name="文本占位符 29"/>
          <p:cNvSpPr>
            <a:spLocks noGrp="1"/>
          </p:cNvSpPr>
          <p:nvPr>
            <p:ph type="body" idx="1"/>
          </p:nvPr>
        </p:nvSpPr>
        <p:spPr>
          <a:xfrm>
            <a:off x="457200" y="1935163"/>
            <a:ext cx="8229600" cy="4389437"/>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ct val="0"/>
              </a:spcBef>
              <a:spcAft>
                <a:spcPct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ct val="0"/>
              </a:spcBef>
              <a:spcAft>
                <a:spcPct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a:defRPr sz="1200">
                <a:solidFill>
                  <a:srgbClr val="045C75"/>
                </a:solidFill>
                <a:latin typeface="Constantia" panose="02030602050306030303" pitchFamily="18" charset="0"/>
              </a:defRPr>
            </a:lvl1pPr>
          </a:lstStyle>
          <a:p>
            <a:pPr lvl="0" eaLnBrk="1" hangingPunct="1"/>
            <a:fld id="{9A0DB2DC-4C9A-4742-B13C-FB6460FD3503}" type="slidenum">
              <a:rPr lang="en-US" altLang="zh-CN"/>
              <a:pPr lvl="0" eaLnBrk="1" hangingPunct="1"/>
              <a:t>‹#›</a:t>
            </a:fld>
          </a:p>
        </p:txBody>
      </p:sp>
      <p:grpSp>
        <p:nvGrpSpPr>
          <p:cNvPr id="615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Lst>
  <p:transition/>
  <p:timing/>
  <p:txStyles>
    <p:titleStyle>
      <a:lvl1pPr algn="l" rtl="0" eaLnBrk="0" fontAlgn="base" hangingPunct="0">
        <a:spcBef>
          <a:spcPct val="0"/>
        </a:spcBef>
        <a:spcAft>
          <a:spcPct val="0"/>
        </a:spcAft>
        <a:defRPr sz="5000" kern="1200">
          <a:solidFill>
            <a:schemeClr val="tx2"/>
          </a:solidFill>
          <a:latin typeface="+mj-lt"/>
          <a:ea typeface="+mj-ea"/>
          <a:cs typeface="隶书" panose="02010509060101010101" charset="-122"/>
        </a:defRPr>
      </a:lvl1pPr>
      <a:lvl2pPr algn="l" rtl="0" eaLnBrk="0" fontAlgn="base" hangingPunct="0">
        <a:spcBef>
          <a:spcPct val="0"/>
        </a:spcBef>
        <a:spcAft>
          <a:spcPct val="0"/>
        </a:spcAft>
        <a:defRPr sz="5000">
          <a:solidFill>
            <a:schemeClr val="tx2"/>
          </a:solidFill>
          <a:latin typeface="Calibri" pitchFamily="34" charset="0"/>
          <a:ea typeface="隶书" panose="02010509060101010101" charset="-122"/>
          <a:cs typeface="隶书" panose="02010509060101010101" charset="-122"/>
        </a:defRPr>
      </a:lvl2pPr>
      <a:lvl3pPr algn="l" rtl="0" eaLnBrk="0" fontAlgn="base" hangingPunct="0">
        <a:spcBef>
          <a:spcPct val="0"/>
        </a:spcBef>
        <a:spcAft>
          <a:spcPct val="0"/>
        </a:spcAft>
        <a:defRPr sz="5000">
          <a:solidFill>
            <a:schemeClr val="tx2"/>
          </a:solidFill>
          <a:latin typeface="Calibri" pitchFamily="34" charset="0"/>
          <a:ea typeface="隶书" panose="02010509060101010101" charset="-122"/>
          <a:cs typeface="隶书" panose="02010509060101010101" charset="-122"/>
        </a:defRPr>
      </a:lvl3pPr>
      <a:lvl4pPr algn="l" rtl="0" eaLnBrk="0" fontAlgn="base" hangingPunct="0">
        <a:spcBef>
          <a:spcPct val="0"/>
        </a:spcBef>
        <a:spcAft>
          <a:spcPct val="0"/>
        </a:spcAft>
        <a:defRPr sz="5000">
          <a:solidFill>
            <a:schemeClr val="tx2"/>
          </a:solidFill>
          <a:latin typeface="Calibri" pitchFamily="34" charset="0"/>
          <a:ea typeface="隶书" panose="02010509060101010101" charset="-122"/>
          <a:cs typeface="隶书" panose="02010509060101010101" charset="-122"/>
        </a:defRPr>
      </a:lvl4pPr>
      <a:lvl5pPr algn="l" rtl="0" eaLnBrk="0" fontAlgn="base" hangingPunct="0">
        <a:spcBef>
          <a:spcPct val="0"/>
        </a:spcBef>
        <a:spcAft>
          <a:spcPct val="0"/>
        </a:spcAft>
        <a:defRPr sz="5000">
          <a:solidFill>
            <a:schemeClr val="tx2"/>
          </a:solidFill>
          <a:latin typeface="Calibri" pitchFamily="34" charset="0"/>
          <a:ea typeface="隶书" panose="02010509060101010101" charset="-122"/>
          <a:cs typeface="隶书" panose="02010509060101010101" charset="-122"/>
        </a:defRPr>
      </a:lvl5pPr>
      <a:lvl6pPr marL="457200" algn="l" rtl="0" eaLnBrk="1" fontAlgn="base" hangingPunct="1">
        <a:spcBef>
          <a:spcPct val="0"/>
        </a:spcBef>
        <a:spcAft>
          <a:spcPct val="0"/>
        </a:spcAft>
        <a:defRPr sz="5000">
          <a:solidFill>
            <a:schemeClr val="tx2"/>
          </a:solidFill>
          <a:latin typeface="Calibri" pitchFamily="34" charset="0"/>
          <a:ea typeface="隶书" panose="02010509060101010101" charset="-122"/>
        </a:defRPr>
      </a:lvl6pPr>
      <a:lvl7pPr marL="914400" algn="l" rtl="0" eaLnBrk="1" fontAlgn="base" hangingPunct="1">
        <a:spcBef>
          <a:spcPct val="0"/>
        </a:spcBef>
        <a:spcAft>
          <a:spcPct val="0"/>
        </a:spcAft>
        <a:defRPr sz="5000">
          <a:solidFill>
            <a:schemeClr val="tx2"/>
          </a:solidFill>
          <a:latin typeface="Calibri" pitchFamily="34" charset="0"/>
          <a:ea typeface="隶书" panose="02010509060101010101" charset="-122"/>
        </a:defRPr>
      </a:lvl7pPr>
      <a:lvl8pPr marL="1371600" algn="l" rtl="0" eaLnBrk="1" fontAlgn="base" hangingPunct="1">
        <a:spcBef>
          <a:spcPct val="0"/>
        </a:spcBef>
        <a:spcAft>
          <a:spcPct val="0"/>
        </a:spcAft>
        <a:defRPr sz="5000">
          <a:solidFill>
            <a:schemeClr val="tx2"/>
          </a:solidFill>
          <a:latin typeface="Calibri" pitchFamily="34" charset="0"/>
          <a:ea typeface="隶书" panose="02010509060101010101" charset="-122"/>
        </a:defRPr>
      </a:lvl8pPr>
      <a:lvl9pPr marL="1828800" algn="l" rtl="0" eaLnBrk="1" fontAlgn="base" hangingPunct="1">
        <a:spcBef>
          <a:spcPct val="0"/>
        </a:spcBef>
        <a:spcAft>
          <a:spcPct val="0"/>
        </a:spcAft>
        <a:defRPr sz="5000">
          <a:solidFill>
            <a:schemeClr val="tx2"/>
          </a:solidFill>
          <a:latin typeface="Calibri" pitchFamily="34" charset="0"/>
          <a:ea typeface="隶书" panose="02010509060101010101"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sp>
        <p:nvSpPr>
          <p:cNvPr id="1026" name="任意多边形 1025"/>
          <p:cNvSpPr/>
          <p:nvPr/>
        </p:nvSpPr>
        <p:spPr>
          <a:xfrm rot="18427436">
            <a:off x="7777163" y="-14287"/>
            <a:ext cx="1162050" cy="2084387"/>
          </a:xfrm>
          <a:custGeom>
            <a:rect l="0" t="0" r="0" b="0"/>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lstStyle/>
          <a:p>
            <a:endParaRPr lang="zh-CN" altLang="en-US"/>
          </a:p>
        </p:txBody>
      </p:sp>
      <p:sp>
        <p:nvSpPr>
          <p:cNvPr id="1027" name="标题 1026"/>
          <p:cNvSpPr>
            <a:spLocks noGrp="1"/>
          </p:cNvSpPr>
          <p:nvPr>
            <p:ph type="title"/>
          </p:nvPr>
        </p:nvSpPr>
        <p:spPr>
          <a:xfrm>
            <a:off x="685800" y="152400"/>
            <a:ext cx="6870700" cy="1600200"/>
          </a:xfrm>
          <a:prstGeom prst="rect">
            <a:avLst/>
          </a:prstGeom>
          <a:noFill/>
          <a:ln w="9525">
            <a:noFill/>
          </a:ln>
        </p:spPr>
        <p:txBody>
          <a:bodyPr anchor="b"/>
          <a:lstStyle/>
          <a:p>
            <a:pPr lvl="0"/>
            <a:r>
              <a:rPr lang="zh-CN" altLang="en-US"/>
              <a:t>单击此处编辑母版标题样式</a:t>
            </a:r>
          </a:p>
        </p:txBody>
      </p:sp>
      <p:sp>
        <p:nvSpPr>
          <p:cNvPr id="1028" name="文本占位符 1027"/>
          <p:cNvSpPr>
            <a:spLocks noGrp="1"/>
          </p:cNvSpPr>
          <p:nvPr>
            <p:ph type="body" idx="1"/>
          </p:nvPr>
        </p:nvSpPr>
        <p:spPr>
          <a:xfrm>
            <a:off x="685800" y="1828800"/>
            <a:ext cx="7696200" cy="36576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1371600" y="6248400"/>
            <a:ext cx="1905000" cy="457200"/>
          </a:xfrm>
          <a:prstGeom prst="rect">
            <a:avLst/>
          </a:prstGeom>
          <a:noFill/>
          <a:ln w="9525">
            <a:noFill/>
          </a:ln>
        </p:spPr>
        <p:txBody>
          <a:bodyPr/>
          <a:lstStyle>
            <a:lvl1pPr>
              <a:defRPr sz="1400">
                <a:latin typeface="Comic Sans MS" panose="030f0702030302020204" pitchFamily="2" charset="0"/>
              </a:defRPr>
            </a:lvl1pPr>
          </a:lstStyle>
          <a:p>
            <a:pPr lvl="0">
              <a:buClrTx/>
            </a:pPr>
            <a:endParaRPr lang="zh-CN" altLang="en-US"/>
          </a:p>
        </p:txBody>
      </p:sp>
      <p:sp>
        <p:nvSpPr>
          <p:cNvPr id="1030" name="页脚占位符 1029"/>
          <p:cNvSpPr>
            <a:spLocks noGrp="1"/>
          </p:cNvSpPr>
          <p:nvPr>
            <p:ph type="ftr" sz="quarter" idx="3"/>
          </p:nvPr>
        </p:nvSpPr>
        <p:spPr>
          <a:xfrm>
            <a:off x="3556000" y="6248400"/>
            <a:ext cx="2895600" cy="457200"/>
          </a:xfrm>
          <a:prstGeom prst="rect">
            <a:avLst/>
          </a:prstGeom>
          <a:noFill/>
          <a:ln w="9525">
            <a:noFill/>
          </a:ln>
        </p:spPr>
        <p:txBody>
          <a:bodyPr/>
          <a:lstStyle>
            <a:lvl1pPr algn="ctr">
              <a:defRPr sz="1400">
                <a:latin typeface="Comic Sans MS" panose="030f0702030302020204" pitchFamily="2" charset="0"/>
              </a:defRPr>
            </a:lvl1pPr>
          </a:lstStyle>
          <a:p>
            <a:pPr lvl="0">
              <a:buClrTx/>
            </a:pPr>
            <a:endParaRPr lang="zh-CN" altLang="en-US"/>
          </a:p>
        </p:txBody>
      </p:sp>
      <p:sp>
        <p:nvSpPr>
          <p:cNvPr id="1031" name="灯片编号占位符 1030"/>
          <p:cNvSpPr>
            <a:spLocks noGrp="1"/>
          </p:cNvSpPr>
          <p:nvPr>
            <p:ph type="sldNum" sz="quarter" idx="4"/>
          </p:nvPr>
        </p:nvSpPr>
        <p:spPr>
          <a:xfrm>
            <a:off x="6718300" y="6248400"/>
            <a:ext cx="1905000" cy="457200"/>
          </a:xfrm>
          <a:prstGeom prst="rect">
            <a:avLst/>
          </a:prstGeom>
          <a:noFill/>
          <a:ln w="9525">
            <a:noFill/>
          </a:ln>
        </p:spPr>
        <p:txBody>
          <a:bodyPr/>
          <a:lstStyle>
            <a:lvl1pPr algn="r">
              <a:defRPr sz="1400">
                <a:latin typeface="Comic Sans MS" panose="030f0702030302020204" pitchFamily="2" charset="0"/>
              </a:defRPr>
            </a:lvl1pPr>
          </a:lstStyle>
          <a:p>
            <a:pPr lvl="0">
              <a:buClrTx/>
            </a:pPr>
            <a:fld id="{9A0DB2DC-4C9A-4742-B13C-FB6460FD3503}" type="slidenum">
              <a:rPr lang="zh-CN" altLang="en-US"/>
              <a:pPr lvl="0">
                <a:buClrTx/>
              </a:pPr>
              <a:t>‹#›</a:t>
            </a:fld>
          </a:p>
        </p:txBody>
      </p:sp>
      <p:sp>
        <p:nvSpPr>
          <p:cNvPr id="1032" name="任意多边形 1031"/>
          <p:cNvSpPr/>
          <p:nvPr/>
        </p:nvSpPr>
        <p:spPr>
          <a:xfrm rot="18427436">
            <a:off x="7864475" y="23813"/>
            <a:ext cx="1165225" cy="2097087"/>
          </a:xfrm>
          <a:custGeom>
            <a:rect l="0" t="0" r="0" b="0"/>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lstStyle/>
          <a:p>
            <a:endParaRPr lang="zh-CN" altLang="en-US"/>
          </a:p>
        </p:txBody>
      </p:sp>
      <p:sp>
        <p:nvSpPr>
          <p:cNvPr id="1033" name="任意多边形 1032"/>
          <p:cNvSpPr/>
          <p:nvPr/>
        </p:nvSpPr>
        <p:spPr>
          <a:xfrm rot="18427436">
            <a:off x="7831138" y="192088"/>
            <a:ext cx="1025525" cy="1571625"/>
          </a:xfrm>
          <a:custGeom>
            <a:rect l="0" t="0" r="0" b="0"/>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lstStyle/>
          <a:p>
            <a:endParaRPr lang="zh-CN" altLang="en-US"/>
          </a:p>
        </p:txBody>
      </p:sp>
      <p:grpSp>
        <p:nvGrpSpPr>
          <p:cNvPr id="1034" name="组合 1033"/>
          <p:cNvGrpSpPr/>
          <p:nvPr/>
        </p:nvGrpSpPr>
        <p:grpSpPr>
          <a:xfrm>
            <a:off x="7938" y="5540375"/>
            <a:ext cx="1784350" cy="1246188"/>
            <a:chExt cx="1124" cy="785"/>
          </a:xfrm>
        </p:grpSpPr>
        <p:sp>
          <p:nvSpPr>
            <p:cNvPr id="1035" name="任意多边形 1034"/>
            <p:cNvSpPr/>
            <p:nvPr userDrawn="1"/>
          </p:nvSpPr>
          <p:spPr>
            <a:xfrm>
              <a:off x="19" y="15"/>
              <a:ext cx="1089" cy="649"/>
            </a:xfrm>
            <a:custGeom>
              <a:rect l="0" t="0" r="0" b="0"/>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ln>
          </p:spPr>
          <p:txBody>
            <a:bodyPr/>
            <a:lstStyle/>
            <a:p>
              <a:endParaRPr lang="zh-CN" altLang="en-US"/>
            </a:p>
          </p:txBody>
        </p:sp>
        <p:sp>
          <p:nvSpPr>
            <p:cNvPr id="1036" name="任意多边形 1035"/>
            <p:cNvSpPr/>
            <p:nvPr userDrawn="1"/>
          </p:nvSpPr>
          <p:spPr>
            <a:xfrm>
              <a:off x="1017" y="92"/>
              <a:ext cx="71" cy="129"/>
            </a:xfrm>
            <a:custGeom>
              <a:rect l="0" t="0" r="0" b="0"/>
              <a:pathLst>
                <a:path w="143" h="258">
                  <a:moveTo>
                    <a:pt x="0" y="7"/>
                  </a:moveTo>
                  <a:lnTo>
                    <a:pt x="120" y="0"/>
                  </a:lnTo>
                  <a:lnTo>
                    <a:pt x="143" y="233"/>
                  </a:lnTo>
                  <a:lnTo>
                    <a:pt x="8" y="258"/>
                  </a:lnTo>
                  <a:lnTo>
                    <a:pt x="0" y="7"/>
                  </a:lnTo>
                  <a:lnTo>
                    <a:pt x="0" y="7"/>
                  </a:lnTo>
                  <a:close/>
                </a:path>
              </a:pathLst>
            </a:custGeom>
            <a:solidFill>
              <a:schemeClr val="accent1"/>
            </a:solidFill>
            <a:ln w="9525">
              <a:noFill/>
            </a:ln>
          </p:spPr>
          <p:txBody>
            <a:bodyPr/>
            <a:lstStyle/>
            <a:p>
              <a:endParaRPr lang="zh-CN" altLang="en-US"/>
            </a:p>
          </p:txBody>
        </p:sp>
        <p:sp>
          <p:nvSpPr>
            <p:cNvPr id="1037" name="任意多边形 1036"/>
            <p:cNvSpPr/>
            <p:nvPr userDrawn="1"/>
          </p:nvSpPr>
          <p:spPr>
            <a:xfrm>
              <a:off x="15" y="284"/>
              <a:ext cx="792" cy="410"/>
            </a:xfrm>
            <a:custGeom>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lstStyle/>
            <a:p>
              <a:endParaRPr lang="zh-CN" altLang="en-US"/>
            </a:p>
          </p:txBody>
        </p:sp>
        <p:sp>
          <p:nvSpPr>
            <p:cNvPr id="1038" name="任意多边形 1037"/>
            <p:cNvSpPr/>
            <p:nvPr userDrawn="1"/>
          </p:nvSpPr>
          <p:spPr>
            <a:xfrm>
              <a:off x="124" y="318"/>
              <a:ext cx="525" cy="374"/>
            </a:xfrm>
            <a:custGeom>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sp>
          <p:nvSpPr>
            <p:cNvPr id="1039" name="任意多边形 1038"/>
            <p:cNvSpPr/>
            <p:nvPr userDrawn="1"/>
          </p:nvSpPr>
          <p:spPr>
            <a:xfrm>
              <a:off x="480" y="42"/>
              <a:ext cx="135" cy="121"/>
            </a:xfrm>
            <a:custGeom>
              <a:rect l="0" t="0" r="0" b="0"/>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ln>
          </p:spPr>
          <p:txBody>
            <a:bodyPr/>
            <a:lstStyle/>
            <a:p>
              <a:endParaRPr lang="zh-CN" altLang="en-US"/>
            </a:p>
          </p:txBody>
        </p:sp>
        <p:sp>
          <p:nvSpPr>
            <p:cNvPr id="1040" name="任意多边形 1039"/>
            <p:cNvSpPr/>
            <p:nvPr userDrawn="1"/>
          </p:nvSpPr>
          <p:spPr>
            <a:xfrm>
              <a:off x="636" y="673"/>
              <a:ext cx="76" cy="112"/>
            </a:xfrm>
            <a:custGeom>
              <a:rect l="0" t="0" r="0" b="0"/>
              <a:pathLst>
                <a:path w="152" h="224">
                  <a:moveTo>
                    <a:pt x="152" y="4"/>
                  </a:moveTo>
                  <a:lnTo>
                    <a:pt x="152" y="224"/>
                  </a:lnTo>
                  <a:lnTo>
                    <a:pt x="0" y="8"/>
                  </a:lnTo>
                  <a:lnTo>
                    <a:pt x="72" y="0"/>
                  </a:lnTo>
                  <a:lnTo>
                    <a:pt x="152" y="4"/>
                  </a:lnTo>
                  <a:lnTo>
                    <a:pt x="152" y="4"/>
                  </a:lnTo>
                  <a:close/>
                </a:path>
              </a:pathLst>
            </a:custGeom>
            <a:solidFill>
              <a:schemeClr val="hlink"/>
            </a:solidFill>
            <a:ln w="9525">
              <a:noFill/>
            </a:ln>
          </p:spPr>
          <p:txBody>
            <a:bodyPr/>
            <a:lstStyle/>
            <a:p>
              <a:endParaRPr lang="zh-CN" altLang="en-US"/>
            </a:p>
          </p:txBody>
        </p:sp>
        <p:sp>
          <p:nvSpPr>
            <p:cNvPr id="1041" name="任意多边形 1040"/>
            <p:cNvSpPr/>
            <p:nvPr userDrawn="1"/>
          </p:nvSpPr>
          <p:spPr>
            <a:xfrm>
              <a:off x="499" y="117"/>
              <a:ext cx="193" cy="383"/>
            </a:xfrm>
            <a:custGeom>
              <a:rect l="0" t="0" r="0" b="0"/>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ln>
          </p:spPr>
          <p:txBody>
            <a:bodyPr/>
            <a:lstStyle/>
            <a:p>
              <a:endParaRPr lang="zh-CN" altLang="en-US"/>
            </a:p>
          </p:txBody>
        </p:sp>
        <p:sp>
          <p:nvSpPr>
            <p:cNvPr id="1042" name="任意多边形 1041"/>
            <p:cNvSpPr/>
            <p:nvPr userDrawn="1"/>
          </p:nvSpPr>
          <p:spPr>
            <a:xfrm>
              <a:off x="663" y="100"/>
              <a:ext cx="364" cy="174"/>
            </a:xfrm>
            <a:custGeom>
              <a:rect l="0" t="0" r="0" b="0"/>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ln>
          </p:spPr>
          <p:txBody>
            <a:bodyPr/>
            <a:lstStyle/>
            <a:p>
              <a:endParaRPr lang="zh-CN" altLang="en-US"/>
            </a:p>
          </p:txBody>
        </p:sp>
        <p:sp>
          <p:nvSpPr>
            <p:cNvPr id="1043" name="任意多边形 1042"/>
            <p:cNvSpPr/>
            <p:nvPr userDrawn="1"/>
          </p:nvSpPr>
          <p:spPr>
            <a:xfrm>
              <a:off x="342" y="203"/>
              <a:ext cx="156" cy="67"/>
            </a:xfrm>
            <a:custGeom>
              <a:rect l="0" t="0" r="0" b="0"/>
              <a:pathLst>
                <a:path w="312" h="135">
                  <a:moveTo>
                    <a:pt x="272" y="0"/>
                  </a:moveTo>
                  <a:lnTo>
                    <a:pt x="0" y="78"/>
                  </a:lnTo>
                  <a:lnTo>
                    <a:pt x="312" y="135"/>
                  </a:lnTo>
                  <a:lnTo>
                    <a:pt x="272" y="0"/>
                  </a:lnTo>
                  <a:lnTo>
                    <a:pt x="272" y="0"/>
                  </a:lnTo>
                  <a:close/>
                </a:path>
              </a:pathLst>
            </a:custGeom>
            <a:solidFill>
              <a:schemeClr val="accent1"/>
            </a:solidFill>
            <a:ln w="9525">
              <a:noFill/>
            </a:ln>
          </p:spPr>
          <p:txBody>
            <a:bodyPr/>
            <a:lstStyle/>
            <a:p>
              <a:endParaRPr lang="zh-CN" altLang="en-US"/>
            </a:p>
          </p:txBody>
        </p:sp>
        <p:grpSp>
          <p:nvGrpSpPr>
            <p:cNvPr id="1044" name="组合 1043"/>
            <p:cNvGrpSpPr/>
            <p:nvPr userDrawn="1"/>
          </p:nvGrpSpPr>
          <p:grpSpPr>
            <a:xfrm>
              <a:off x="0" y="0"/>
              <a:ext cx="1124" cy="780"/>
              <a:chExt cx="1124" cy="780"/>
            </a:xfrm>
          </p:grpSpPr>
          <p:grpSp>
            <p:nvGrpSpPr>
              <p:cNvPr id="1045" name="组合 1044"/>
              <p:cNvGrpSpPr/>
              <p:nvPr userDrawn="1"/>
            </p:nvGrpSpPr>
            <p:grpSpPr>
              <a:xfrm>
                <a:off x="494" y="72"/>
                <a:ext cx="548" cy="708"/>
                <a:chExt cx="548" cy="708"/>
              </a:xfrm>
            </p:grpSpPr>
            <p:sp>
              <p:nvSpPr>
                <p:cNvPr id="1046" name="任意多边形 1045"/>
                <p:cNvSpPr/>
                <p:nvPr userDrawn="1"/>
              </p:nvSpPr>
              <p:spPr>
                <a:xfrm>
                  <a:off x="0" y="25"/>
                  <a:ext cx="157" cy="87"/>
                </a:xfrm>
                <a:custGeom>
                  <a:rect l="0" t="0" r="0" b="0"/>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ln>
              </p:spPr>
              <p:txBody>
                <a:bodyPr/>
                <a:lstStyle/>
                <a:p>
                  <a:endParaRPr lang="zh-CN" altLang="en-US"/>
                </a:p>
              </p:txBody>
            </p:sp>
            <p:sp>
              <p:nvSpPr>
                <p:cNvPr id="1047" name="任意多边形 1046"/>
                <p:cNvSpPr/>
                <p:nvPr userDrawn="1"/>
              </p:nvSpPr>
              <p:spPr>
                <a:xfrm>
                  <a:off x="137" y="575"/>
                  <a:ext cx="115" cy="133"/>
                </a:xfrm>
                <a:custGeom>
                  <a:rect l="0" t="0" r="0" b="0"/>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ln>
              </p:spPr>
              <p:txBody>
                <a:bodyPr/>
                <a:lstStyle/>
                <a:p>
                  <a:endParaRPr lang="zh-CN" altLang="en-US"/>
                </a:p>
              </p:txBody>
            </p:sp>
            <p:sp>
              <p:nvSpPr>
                <p:cNvPr id="1048" name="任意多边形 1047"/>
                <p:cNvSpPr/>
                <p:nvPr userDrawn="1"/>
              </p:nvSpPr>
              <p:spPr>
                <a:xfrm>
                  <a:off x="505" y="0"/>
                  <a:ext cx="43" cy="117"/>
                </a:xfrm>
                <a:custGeom>
                  <a:rect l="0" t="0" r="0" b="0"/>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ln>
              </p:spPr>
              <p:txBody>
                <a:bodyPr/>
                <a:lstStyle/>
                <a:p>
                  <a:endParaRPr lang="zh-CN" altLang="en-US"/>
                </a:p>
              </p:txBody>
            </p:sp>
          </p:grpSp>
          <p:sp>
            <p:nvSpPr>
              <p:cNvPr id="1049" name="任意多边形 1048"/>
              <p:cNvSpPr/>
              <p:nvPr userDrawn="1"/>
            </p:nvSpPr>
            <p:spPr>
              <a:xfrm>
                <a:off x="71" y="242"/>
                <a:ext cx="595" cy="250"/>
              </a:xfrm>
              <a:custGeom>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1050" name="任意多边形 1049"/>
              <p:cNvSpPr/>
              <p:nvPr userDrawn="1"/>
            </p:nvSpPr>
            <p:spPr>
              <a:xfrm>
                <a:off x="255" y="396"/>
                <a:ext cx="244" cy="148"/>
              </a:xfrm>
              <a:custGeom>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sp>
            <p:nvSpPr>
              <p:cNvPr id="1051" name="任意多边形 1050"/>
              <p:cNvSpPr/>
              <p:nvPr userDrawn="1"/>
            </p:nvSpPr>
            <p:spPr>
              <a:xfrm>
                <a:off x="560" y="190"/>
                <a:ext cx="107" cy="238"/>
              </a:xfrm>
              <a:custGeom>
                <a:rect l="0" t="0" r="0" b="0"/>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ln>
            </p:spPr>
            <p:txBody>
              <a:bodyPr/>
              <a:lstStyle/>
              <a:p>
                <a:endParaRPr lang="zh-CN" altLang="en-US"/>
              </a:p>
            </p:txBody>
          </p:sp>
          <p:grpSp>
            <p:nvGrpSpPr>
              <p:cNvPr id="1052" name="组合 1051"/>
              <p:cNvGrpSpPr/>
              <p:nvPr userDrawn="1"/>
            </p:nvGrpSpPr>
            <p:grpSpPr>
              <a:xfrm>
                <a:off x="0" y="0"/>
                <a:ext cx="1124" cy="678"/>
                <a:chExt cx="1124" cy="678"/>
              </a:xfrm>
            </p:grpSpPr>
            <p:sp>
              <p:nvSpPr>
                <p:cNvPr id="1053" name="任意多边形 1052"/>
                <p:cNvSpPr/>
                <p:nvPr userDrawn="1"/>
              </p:nvSpPr>
              <p:spPr>
                <a:xfrm>
                  <a:off x="664" y="558"/>
                  <a:ext cx="75" cy="87"/>
                </a:xfrm>
                <a:custGeom>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1054" name="任意多边形 1053"/>
                <p:cNvSpPr/>
                <p:nvPr userDrawn="1"/>
              </p:nvSpPr>
              <p:spPr>
                <a:xfrm>
                  <a:off x="0" y="238"/>
                  <a:ext cx="842" cy="440"/>
                </a:xfrm>
                <a:custGeom>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1055" name="任意多边形 1054"/>
                <p:cNvSpPr/>
                <p:nvPr userDrawn="1"/>
              </p:nvSpPr>
              <p:spPr>
                <a:xfrm>
                  <a:off x="101" y="280"/>
                  <a:ext cx="80" cy="167"/>
                </a:xfrm>
                <a:custGeom>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1056" name="任意多边形 1055"/>
                <p:cNvSpPr/>
                <p:nvPr userDrawn="1"/>
              </p:nvSpPr>
              <p:spPr>
                <a:xfrm>
                  <a:off x="444" y="0"/>
                  <a:ext cx="322" cy="594"/>
                </a:xfrm>
                <a:custGeom>
                  <a:rect l="0" t="0" r="0" b="0"/>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ln>
              </p:spPr>
              <p:txBody>
                <a:bodyPr/>
                <a:lstStyle/>
                <a:p>
                  <a:endParaRPr lang="zh-CN" altLang="en-US"/>
                </a:p>
              </p:txBody>
            </p:sp>
            <p:sp>
              <p:nvSpPr>
                <p:cNvPr id="1057" name="任意多边形 1056"/>
                <p:cNvSpPr/>
                <p:nvPr userDrawn="1"/>
              </p:nvSpPr>
              <p:spPr>
                <a:xfrm>
                  <a:off x="573" y="160"/>
                  <a:ext cx="96" cy="252"/>
                </a:xfrm>
                <a:custGeom>
                  <a:rect l="0" t="0" r="0" b="0"/>
                  <a:pathLst>
                    <a:path w="192" h="503">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ln>
              </p:spPr>
              <p:txBody>
                <a:bodyPr/>
                <a:lstStyle/>
                <a:p>
                  <a:endParaRPr lang="zh-CN" altLang="en-US"/>
                </a:p>
              </p:txBody>
            </p:sp>
            <p:sp>
              <p:nvSpPr>
                <p:cNvPr id="1058" name="任意多边形 1057"/>
                <p:cNvSpPr/>
                <p:nvPr userDrawn="1"/>
              </p:nvSpPr>
              <p:spPr>
                <a:xfrm>
                  <a:off x="323" y="140"/>
                  <a:ext cx="195" cy="135"/>
                </a:xfrm>
                <a:custGeom>
                  <a:rect l="0" t="0" r="0" b="0"/>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ln>
              </p:spPr>
              <p:txBody>
                <a:bodyPr/>
                <a:lstStyle/>
                <a:p>
                  <a:endParaRPr lang="zh-CN" altLang="en-US"/>
                </a:p>
              </p:txBody>
            </p:sp>
            <p:sp>
              <p:nvSpPr>
                <p:cNvPr id="1059" name="任意多边形 1058"/>
                <p:cNvSpPr/>
                <p:nvPr userDrawn="1"/>
              </p:nvSpPr>
              <p:spPr>
                <a:xfrm>
                  <a:off x="653" y="48"/>
                  <a:ext cx="471" cy="212"/>
                </a:xfrm>
                <a:custGeom>
                  <a:rect l="0" t="0" r="0" b="0"/>
                  <a:pathLst>
                    <a:path w="941" h="423">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ln>
              </p:spPr>
              <p:txBody>
                <a:bodyPr/>
                <a:lstStyle/>
                <a:p>
                  <a:endParaRPr lang="zh-CN" altLang="en-US"/>
                </a:p>
              </p:txBody>
            </p:sp>
            <p:sp>
              <p:nvSpPr>
                <p:cNvPr id="1060" name="任意多边形 1059"/>
                <p:cNvSpPr/>
                <p:nvPr userDrawn="1"/>
              </p:nvSpPr>
              <p:spPr>
                <a:xfrm>
                  <a:off x="712" y="116"/>
                  <a:ext cx="245" cy="86"/>
                </a:xfrm>
                <a:custGeom>
                  <a:rect l="0" t="0" r="0" b="0"/>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ln>
              </p:spPr>
              <p:txBody>
                <a:bodyPr/>
                <a:lstStyle/>
                <a:p>
                  <a:endParaRPr lang="zh-CN" altLang="en-US"/>
                </a:p>
              </p:txBody>
            </p:sp>
          </p:grpSp>
        </p:grpSp>
      </p:grpSp>
      <p:grpSp>
        <p:nvGrpSpPr>
          <p:cNvPr id="1061" name="组合 1060"/>
          <p:cNvGrpSpPr/>
          <p:nvPr/>
        </p:nvGrpSpPr>
        <p:grpSpPr>
          <a:xfrm>
            <a:off x="8680450" y="2116138"/>
            <a:ext cx="385763" cy="4308475"/>
            <a:chExt cx="243" cy="2714"/>
          </a:xfrm>
        </p:grpSpPr>
        <p:sp>
          <p:nvSpPr>
            <p:cNvPr id="1062" name="任意多边形 1061"/>
            <p:cNvSpPr/>
            <p:nvPr userDrawn="1"/>
          </p:nvSpPr>
          <p:spPr>
            <a:xfrm flipH="1">
              <a:off x="0" y="1287"/>
              <a:ext cx="205" cy="1427"/>
            </a:xfrm>
            <a:custGeom>
              <a:rect l="0" t="0" r="0" b="0"/>
              <a:pathLst>
                <a:path w="772" h="3265">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a:p>
          </p:txBody>
        </p:sp>
        <p:sp>
          <p:nvSpPr>
            <p:cNvPr id="1063" name="任意多边形 1062"/>
            <p:cNvSpPr/>
            <p:nvPr userDrawn="1"/>
          </p:nvSpPr>
          <p:spPr>
            <a:xfrm flipH="1">
              <a:off x="38" y="0"/>
              <a:ext cx="205" cy="1633"/>
            </a:xfrm>
            <a:custGeom>
              <a:rect l="0" t="0" r="0" b="0"/>
              <a:pathLst>
                <a:path w="772" h="3265">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a:p>
          </p:txBody>
        </p:sp>
      </p:grpSp>
      <p:grpSp>
        <p:nvGrpSpPr>
          <p:cNvPr id="1064" name="组合 1063"/>
          <p:cNvGrpSpPr/>
          <p:nvPr/>
        </p:nvGrpSpPr>
        <p:grpSpPr>
          <a:xfrm>
            <a:off x="7318375" y="90488"/>
            <a:ext cx="2133600" cy="1911350"/>
            <a:chExt cx="1344" cy="1204"/>
          </a:xfrm>
        </p:grpSpPr>
        <p:grpSp>
          <p:nvGrpSpPr>
            <p:cNvPr id="1065" name="组合 1064"/>
            <p:cNvGrpSpPr/>
            <p:nvPr userDrawn="1"/>
          </p:nvGrpSpPr>
          <p:grpSpPr>
            <a:xfrm>
              <a:off x="0" y="0"/>
              <a:ext cx="1344" cy="1204"/>
              <a:chExt cx="1344" cy="1204"/>
            </a:xfrm>
          </p:grpSpPr>
          <p:sp>
            <p:nvSpPr>
              <p:cNvPr id="1066" name="任意多边形 1065"/>
              <p:cNvSpPr/>
              <p:nvPr userDrawn="1"/>
            </p:nvSpPr>
            <p:spPr>
              <a:xfrm rot="18427436">
                <a:off x="820" y="1029"/>
                <a:ext cx="62" cy="288"/>
              </a:xfrm>
              <a:custGeom>
                <a:rect l="0" t="0" r="0" b="0"/>
                <a:pathLst>
                  <a:path w="245" h="805">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lstStyle/>
              <a:p>
                <a:endParaRPr lang="zh-CN" altLang="en-US"/>
              </a:p>
            </p:txBody>
          </p:sp>
          <p:grpSp>
            <p:nvGrpSpPr>
              <p:cNvPr id="1067" name="组合 1066"/>
              <p:cNvGrpSpPr/>
              <p:nvPr userDrawn="1"/>
            </p:nvGrpSpPr>
            <p:grpSpPr>
              <a:xfrm>
                <a:off x="0" y="0"/>
                <a:ext cx="1344" cy="985"/>
                <a:chExt cx="1344" cy="985"/>
              </a:xfrm>
            </p:grpSpPr>
            <p:sp>
              <p:nvSpPr>
                <p:cNvPr id="1068" name="任意多边形 1067"/>
                <p:cNvSpPr/>
                <p:nvPr userDrawn="1"/>
              </p:nvSpPr>
              <p:spPr>
                <a:xfrm rot="18427436">
                  <a:off x="351" y="14"/>
                  <a:ext cx="153" cy="125"/>
                </a:xfrm>
                <a:custGeom>
                  <a:rect l="0" t="0" r="0" b="0"/>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lstStyle/>
                <a:p>
                  <a:endParaRPr lang="zh-CN" altLang="en-US"/>
                </a:p>
              </p:txBody>
            </p:sp>
            <p:sp>
              <p:nvSpPr>
                <p:cNvPr id="1069" name="任意多边形 1068"/>
                <p:cNvSpPr/>
                <p:nvPr userDrawn="1"/>
              </p:nvSpPr>
              <p:spPr>
                <a:xfrm rot="18427436">
                  <a:off x="433" y="269"/>
                  <a:ext cx="269" cy="438"/>
                </a:xfrm>
                <a:custGeom>
                  <a:rect l="0" t="0" r="0" b="0"/>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lstStyle/>
                <a:p>
                  <a:endParaRPr lang="zh-CN" altLang="en-US"/>
                </a:p>
              </p:txBody>
            </p:sp>
            <p:sp>
              <p:nvSpPr>
                <p:cNvPr id="1070" name="任意多边形 1069"/>
                <p:cNvSpPr/>
                <p:nvPr userDrawn="1"/>
              </p:nvSpPr>
              <p:spPr>
                <a:xfrm rot="18427436">
                  <a:off x="243" y="119"/>
                  <a:ext cx="505" cy="898"/>
                </a:xfrm>
                <a:custGeom>
                  <a:rect l="0" t="0" r="0" b="0"/>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lstStyle/>
                <a:p>
                  <a:endParaRPr lang="zh-CN" altLang="en-US"/>
                </a:p>
              </p:txBody>
            </p:sp>
            <p:sp>
              <p:nvSpPr>
                <p:cNvPr id="1071" name="任意多边形 1070"/>
                <p:cNvSpPr/>
                <p:nvPr userDrawn="1"/>
              </p:nvSpPr>
              <p:spPr>
                <a:xfrm rot="18427436">
                  <a:off x="293" y="-76"/>
                  <a:ext cx="758" cy="1344"/>
                </a:xfrm>
                <a:custGeom>
                  <a:rect l="0" t="0" r="0" b="0"/>
                  <a:pathLst>
                    <a:path w="3007" h="3770">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lstStyle/>
                <a:p>
                  <a:endParaRPr lang="zh-CN" altLang="en-US"/>
                </a:p>
              </p:txBody>
            </p:sp>
            <p:sp>
              <p:nvSpPr>
                <p:cNvPr id="1072" name="任意多边形 1071"/>
                <p:cNvSpPr/>
                <p:nvPr userDrawn="1"/>
              </p:nvSpPr>
              <p:spPr>
                <a:xfrm rot="18427436">
                  <a:off x="682" y="834"/>
                  <a:ext cx="169" cy="122"/>
                </a:xfrm>
                <a:custGeom>
                  <a:rect l="0" t="0" r="0" b="0"/>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lstStyle/>
                <a:p>
                  <a:endParaRPr lang="zh-CN" altLang="en-US"/>
                </a:p>
              </p:txBody>
            </p:sp>
            <p:sp>
              <p:nvSpPr>
                <p:cNvPr id="1073" name="任意多边形 1072"/>
                <p:cNvSpPr/>
                <p:nvPr userDrawn="1"/>
              </p:nvSpPr>
              <p:spPr>
                <a:xfrm rot="18427436">
                  <a:off x="638" y="743"/>
                  <a:ext cx="181" cy="144"/>
                </a:xfrm>
                <a:custGeom>
                  <a:rect l="0" t="0" r="0" b="0"/>
                  <a:pathLst>
                    <a:path w="716" h="402">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lstStyle/>
                <a:p>
                  <a:endParaRPr lang="zh-CN" altLang="en-US"/>
                </a:p>
              </p:txBody>
            </p:sp>
            <p:sp>
              <p:nvSpPr>
                <p:cNvPr id="1074" name="任意多边形 1073"/>
                <p:cNvSpPr/>
                <p:nvPr userDrawn="1"/>
              </p:nvSpPr>
              <p:spPr>
                <a:xfrm rot="18427436">
                  <a:off x="370" y="148"/>
                  <a:ext cx="181" cy="147"/>
                </a:xfrm>
                <a:custGeom>
                  <a:rect l="0" t="0" r="0" b="0"/>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lstStyle/>
                <a:p>
                  <a:endParaRPr lang="zh-CN" altLang="en-US"/>
                </a:p>
              </p:txBody>
            </p:sp>
            <p:sp>
              <p:nvSpPr>
                <p:cNvPr id="1075" name="任意多边形 1074"/>
                <p:cNvSpPr/>
                <p:nvPr userDrawn="1"/>
              </p:nvSpPr>
              <p:spPr>
                <a:xfrm rot="18427436">
                  <a:off x="333" y="79"/>
                  <a:ext cx="179" cy="138"/>
                </a:xfrm>
                <a:custGeom>
                  <a:rect l="0" t="0" r="0" b="0"/>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lstStyle/>
                <a:p>
                  <a:endParaRPr lang="zh-CN" altLang="en-US"/>
                </a:p>
              </p:txBody>
            </p:sp>
          </p:grpSp>
        </p:grpSp>
        <p:sp>
          <p:nvSpPr>
            <p:cNvPr id="1076" name="直接连接符 1075"/>
            <p:cNvSpPr/>
            <p:nvPr userDrawn="1"/>
          </p:nvSpPr>
          <p:spPr>
            <a:xfrm>
              <a:off x="260" y="27"/>
              <a:ext cx="42" cy="96"/>
            </a:xfrm>
            <a:prstGeom prst="line">
              <a:avLst/>
            </a:prstGeom>
            <a:ln w="38100" cap="flat" cmpd="sng">
              <a:solidFill>
                <a:schemeClr val="accent2"/>
              </a:solidFill>
              <a:prstDash val="solid"/>
              <a:headEnd type="none" w="med" len="med"/>
              <a:tailEnd type="none" w="med" len="med"/>
            </a:ln>
          </p:spPr>
          <p:txBody>
            <a:bodyPr/>
            <a:lstStyle/>
            <a:p/>
          </p:txBody>
        </p:sp>
      </p:gr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omic Sans MS" panose="030f0702030302020204" pitchFamily="2"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1.jpeg" /><Relationship Id="rId3"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jpeg" /><Relationship Id="rId3"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71682" name="Picture 5" descr="http://i1.w.hjfile.cn/down/201203/dl20120313321156999112.jpg"/>
          <p:cNvPicPr>
            <a:picLocks noChangeAspect="1"/>
          </p:cNvPicPr>
          <p:nvPr/>
        </p:nvPicPr>
        <p:blipFill>
          <a:blip r:embed="rId2"/>
          <a:stretch>
            <a:fillRect/>
          </a:stretch>
        </p:blipFill>
        <p:spPr>
          <a:xfrm>
            <a:off x="0" y="-60325"/>
            <a:ext cx="9144000" cy="6918325"/>
          </a:xfrm>
          <a:prstGeom prst="rect">
            <a:avLst/>
          </a:prstGeom>
          <a:noFill/>
          <a:ln w="9525">
            <a:noFill/>
          </a:ln>
        </p:spPr>
      </p:pic>
      <p:sp>
        <p:nvSpPr>
          <p:cNvPr id="2" name="文本框 1"/>
          <p:cNvSpPr txBox="1"/>
          <p:nvPr/>
        </p:nvSpPr>
        <p:spPr>
          <a:xfrm>
            <a:off x="414020" y="631825"/>
            <a:ext cx="5920105" cy="645160"/>
          </a:xfrm>
          <a:prstGeom prst="rect">
            <a:avLst/>
          </a:prstGeom>
          <a:noFill/>
        </p:spPr>
        <p:txBody>
          <a:bodyPr wrap="squar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rPr>
              <a:t>人教版八年级上册第一单元</a:t>
            </a:r>
          </a:p>
        </p:txBody>
      </p:sp>
      <p:sp>
        <p:nvSpPr>
          <p:cNvPr id="2050" name="TextBox 6"/>
          <p:cNvSpPr txBox="1"/>
          <p:nvPr/>
        </p:nvSpPr>
        <p:spPr>
          <a:xfrm>
            <a:off x="2091690" y="2416810"/>
            <a:ext cx="6369685" cy="2245360"/>
          </a:xfrm>
          <a:prstGeom prst="rect">
            <a:avLst/>
          </a:prstGeom>
          <a:noFill/>
          <a:ln w="9525">
            <a:noFill/>
            <a:miter/>
          </a:ln>
        </p:spPr>
        <p:txBody>
          <a:bodyPr wrap="square">
            <a:spAutoFit/>
          </a:bodyPr>
          <a:lstStyle/>
          <a:p>
            <a:r>
              <a:rPr lang="zh-CN" altLang="en-US" sz="5400" b="1" noProof="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新闻基础知识</a:t>
            </a:r>
            <a:endParaRPr lang="zh-CN" altLang="en-US" sz="5400" b="1" noProof="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endParaRPr lang="zh-CN" altLang="en-US" sz="4800" b="1" noProof="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zh-CN" altLang="en-US" sz="2000" b="1" noProof="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                                        </a:t>
            </a:r>
            <a:endParaRPr lang="zh-CN" altLang="en-US" noProof="1">
              <a:latin typeface="Arial" pitchFamily="34" charset="0"/>
            </a:endParaRPr>
          </a:p>
          <a:p>
            <a:endParaRPr lang="zh-CN" altLang="en-US" noProof="1">
              <a:solidFill>
                <a:srgbClr val="FF0000"/>
              </a:solidFill>
              <a:latin typeface="Arial" pitchFamily="34" charset="0"/>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217"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9218"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9219"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9220"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9222" name="Freeform 49"/>
          <p:cNvSpPr>
            <a:spLocks noChangeArrowheads="1"/>
          </p:cNvSpPr>
          <p:nvPr/>
        </p:nvSpPr>
        <p:spPr bwMode="auto">
          <a:xfrm rot="-5400000">
            <a:off x="3829844" y="2404269"/>
            <a:ext cx="1817687" cy="2378075"/>
          </a:xfrm>
          <a:custGeom>
            <a:gdLst>
              <a:gd name="T0" fmla="*/ 116 w 170"/>
              <a:gd name="T1" fmla="*/ 112 h 224"/>
              <a:gd name="T2" fmla="*/ 139 w 170"/>
              <a:gd name="T3" fmla="*/ 139 h 224"/>
              <a:gd name="T4" fmla="*/ 166 w 170"/>
              <a:gd name="T5" fmla="*/ 125 h 224"/>
              <a:gd name="T6" fmla="*/ 170 w 170"/>
              <a:gd name="T7" fmla="*/ 127 h 224"/>
              <a:gd name="T8" fmla="*/ 170 w 170"/>
              <a:gd name="T9" fmla="*/ 170 h 224"/>
              <a:gd name="T10" fmla="*/ 139 w 170"/>
              <a:gd name="T11" fmla="*/ 166 h 224"/>
              <a:gd name="T12" fmla="*/ 125 w 170"/>
              <a:gd name="T13" fmla="*/ 175 h 224"/>
              <a:gd name="T14" fmla="*/ 139 w 170"/>
              <a:gd name="T15" fmla="*/ 202 h 224"/>
              <a:gd name="T16" fmla="*/ 112 w 170"/>
              <a:gd name="T17" fmla="*/ 224 h 224"/>
              <a:gd name="T18" fmla="*/ 85 w 170"/>
              <a:gd name="T19" fmla="*/ 202 h 224"/>
              <a:gd name="T20" fmla="*/ 99 w 170"/>
              <a:gd name="T21" fmla="*/ 175 h 224"/>
              <a:gd name="T22" fmla="*/ 85 w 170"/>
              <a:gd name="T23" fmla="*/ 166 h 224"/>
              <a:gd name="T24" fmla="*/ 54 w 170"/>
              <a:gd name="T25" fmla="*/ 170 h 224"/>
              <a:gd name="T26" fmla="*/ 58 w 170"/>
              <a:gd name="T27" fmla="*/ 139 h 224"/>
              <a:gd name="T28" fmla="*/ 49 w 170"/>
              <a:gd name="T29" fmla="*/ 125 h 224"/>
              <a:gd name="T30" fmla="*/ 22 w 170"/>
              <a:gd name="T31" fmla="*/ 139 h 224"/>
              <a:gd name="T32" fmla="*/ 0 w 170"/>
              <a:gd name="T33" fmla="*/ 112 h 224"/>
              <a:gd name="T34" fmla="*/ 22 w 170"/>
              <a:gd name="T35" fmla="*/ 85 h 224"/>
              <a:gd name="T36" fmla="*/ 49 w 170"/>
              <a:gd name="T37" fmla="*/ 99 h 224"/>
              <a:gd name="T38" fmla="*/ 58 w 170"/>
              <a:gd name="T39" fmla="*/ 85 h 224"/>
              <a:gd name="T40" fmla="*/ 54 w 170"/>
              <a:gd name="T41" fmla="*/ 54 h 224"/>
              <a:gd name="T42" fmla="*/ 85 w 170"/>
              <a:gd name="T43" fmla="*/ 58 h 224"/>
              <a:gd name="T44" fmla="*/ 99 w 170"/>
              <a:gd name="T45" fmla="*/ 49 h 224"/>
              <a:gd name="T46" fmla="*/ 85 w 170"/>
              <a:gd name="T47" fmla="*/ 22 h 224"/>
              <a:gd name="T48" fmla="*/ 112 w 170"/>
              <a:gd name="T49" fmla="*/ 0 h 224"/>
              <a:gd name="T50" fmla="*/ 139 w 170"/>
              <a:gd name="T51" fmla="*/ 22 h 224"/>
              <a:gd name="T52" fmla="*/ 125 w 170"/>
              <a:gd name="T53" fmla="*/ 49 h 224"/>
              <a:gd name="T54" fmla="*/ 139 w 170"/>
              <a:gd name="T55" fmla="*/ 58 h 224"/>
              <a:gd name="T56" fmla="*/ 170 w 170"/>
              <a:gd name="T57" fmla="*/ 54 h 224"/>
              <a:gd name="T58" fmla="*/ 170 w 170"/>
              <a:gd name="T59" fmla="*/ 97 h 224"/>
              <a:gd name="T60" fmla="*/ 166 w 170"/>
              <a:gd name="T61" fmla="*/ 99 h 224"/>
              <a:gd name="T62" fmla="*/ 139 w 170"/>
              <a:gd name="T63" fmla="*/ 85 h 224"/>
              <a:gd name="T64" fmla="*/ 116 w 170"/>
              <a:gd name="T65" fmla="*/ 112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9223" name="Freeform 49"/>
          <p:cNvSpPr>
            <a:spLocks noChangeArrowheads="1"/>
          </p:cNvSpPr>
          <p:nvPr/>
        </p:nvSpPr>
        <p:spPr bwMode="auto">
          <a:xfrm rot="-5400000">
            <a:off x="3829844" y="3615531"/>
            <a:ext cx="1817688" cy="2378075"/>
          </a:xfrm>
          <a:custGeom>
            <a:gdLst>
              <a:gd name="T0" fmla="*/ 116 w 170"/>
              <a:gd name="T1" fmla="*/ 112 h 224"/>
              <a:gd name="T2" fmla="*/ 139 w 170"/>
              <a:gd name="T3" fmla="*/ 139 h 224"/>
              <a:gd name="T4" fmla="*/ 166 w 170"/>
              <a:gd name="T5" fmla="*/ 125 h 224"/>
              <a:gd name="T6" fmla="*/ 170 w 170"/>
              <a:gd name="T7" fmla="*/ 127 h 224"/>
              <a:gd name="T8" fmla="*/ 170 w 170"/>
              <a:gd name="T9" fmla="*/ 170 h 224"/>
              <a:gd name="T10" fmla="*/ 139 w 170"/>
              <a:gd name="T11" fmla="*/ 166 h 224"/>
              <a:gd name="T12" fmla="*/ 125 w 170"/>
              <a:gd name="T13" fmla="*/ 175 h 224"/>
              <a:gd name="T14" fmla="*/ 139 w 170"/>
              <a:gd name="T15" fmla="*/ 202 h 224"/>
              <a:gd name="T16" fmla="*/ 112 w 170"/>
              <a:gd name="T17" fmla="*/ 224 h 224"/>
              <a:gd name="T18" fmla="*/ 85 w 170"/>
              <a:gd name="T19" fmla="*/ 202 h 224"/>
              <a:gd name="T20" fmla="*/ 99 w 170"/>
              <a:gd name="T21" fmla="*/ 175 h 224"/>
              <a:gd name="T22" fmla="*/ 85 w 170"/>
              <a:gd name="T23" fmla="*/ 166 h 224"/>
              <a:gd name="T24" fmla="*/ 54 w 170"/>
              <a:gd name="T25" fmla="*/ 170 h 224"/>
              <a:gd name="T26" fmla="*/ 58 w 170"/>
              <a:gd name="T27" fmla="*/ 139 h 224"/>
              <a:gd name="T28" fmla="*/ 49 w 170"/>
              <a:gd name="T29" fmla="*/ 125 h 224"/>
              <a:gd name="T30" fmla="*/ 22 w 170"/>
              <a:gd name="T31" fmla="*/ 139 h 224"/>
              <a:gd name="T32" fmla="*/ 0 w 170"/>
              <a:gd name="T33" fmla="*/ 112 h 224"/>
              <a:gd name="T34" fmla="*/ 22 w 170"/>
              <a:gd name="T35" fmla="*/ 85 h 224"/>
              <a:gd name="T36" fmla="*/ 49 w 170"/>
              <a:gd name="T37" fmla="*/ 99 h 224"/>
              <a:gd name="T38" fmla="*/ 58 w 170"/>
              <a:gd name="T39" fmla="*/ 85 h 224"/>
              <a:gd name="T40" fmla="*/ 54 w 170"/>
              <a:gd name="T41" fmla="*/ 54 h 224"/>
              <a:gd name="T42" fmla="*/ 85 w 170"/>
              <a:gd name="T43" fmla="*/ 58 h 224"/>
              <a:gd name="T44" fmla="*/ 99 w 170"/>
              <a:gd name="T45" fmla="*/ 49 h 224"/>
              <a:gd name="T46" fmla="*/ 85 w 170"/>
              <a:gd name="T47" fmla="*/ 22 h 224"/>
              <a:gd name="T48" fmla="*/ 112 w 170"/>
              <a:gd name="T49" fmla="*/ 0 h 224"/>
              <a:gd name="T50" fmla="*/ 139 w 170"/>
              <a:gd name="T51" fmla="*/ 22 h 224"/>
              <a:gd name="T52" fmla="*/ 125 w 170"/>
              <a:gd name="T53" fmla="*/ 49 h 224"/>
              <a:gd name="T54" fmla="*/ 139 w 170"/>
              <a:gd name="T55" fmla="*/ 58 h 224"/>
              <a:gd name="T56" fmla="*/ 170 w 170"/>
              <a:gd name="T57" fmla="*/ 54 h 224"/>
              <a:gd name="T58" fmla="*/ 170 w 170"/>
              <a:gd name="T59" fmla="*/ 97 h 224"/>
              <a:gd name="T60" fmla="*/ 166 w 170"/>
              <a:gd name="T61" fmla="*/ 99 h 224"/>
              <a:gd name="T62" fmla="*/ 139 w 170"/>
              <a:gd name="T63" fmla="*/ 85 h 224"/>
              <a:gd name="T64" fmla="*/ 116 w 170"/>
              <a:gd name="T65" fmla="*/ 112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B8B5B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9224" name="Freeform 49"/>
          <p:cNvSpPr>
            <a:spLocks noChangeArrowheads="1"/>
          </p:cNvSpPr>
          <p:nvPr/>
        </p:nvSpPr>
        <p:spPr bwMode="auto">
          <a:xfrm rot="-5400000">
            <a:off x="3829844" y="1146969"/>
            <a:ext cx="1817687" cy="2378075"/>
          </a:xfrm>
          <a:custGeom>
            <a:gdLst>
              <a:gd name="T0" fmla="*/ 116 w 170"/>
              <a:gd name="T1" fmla="*/ 112 h 224"/>
              <a:gd name="T2" fmla="*/ 139 w 170"/>
              <a:gd name="T3" fmla="*/ 139 h 224"/>
              <a:gd name="T4" fmla="*/ 166 w 170"/>
              <a:gd name="T5" fmla="*/ 125 h 224"/>
              <a:gd name="T6" fmla="*/ 170 w 170"/>
              <a:gd name="T7" fmla="*/ 127 h 224"/>
              <a:gd name="T8" fmla="*/ 170 w 170"/>
              <a:gd name="T9" fmla="*/ 170 h 224"/>
              <a:gd name="T10" fmla="*/ 139 w 170"/>
              <a:gd name="T11" fmla="*/ 166 h 224"/>
              <a:gd name="T12" fmla="*/ 125 w 170"/>
              <a:gd name="T13" fmla="*/ 175 h 224"/>
              <a:gd name="T14" fmla="*/ 139 w 170"/>
              <a:gd name="T15" fmla="*/ 202 h 224"/>
              <a:gd name="T16" fmla="*/ 112 w 170"/>
              <a:gd name="T17" fmla="*/ 224 h 224"/>
              <a:gd name="T18" fmla="*/ 85 w 170"/>
              <a:gd name="T19" fmla="*/ 202 h 224"/>
              <a:gd name="T20" fmla="*/ 99 w 170"/>
              <a:gd name="T21" fmla="*/ 175 h 224"/>
              <a:gd name="T22" fmla="*/ 85 w 170"/>
              <a:gd name="T23" fmla="*/ 166 h 224"/>
              <a:gd name="T24" fmla="*/ 54 w 170"/>
              <a:gd name="T25" fmla="*/ 170 h 224"/>
              <a:gd name="T26" fmla="*/ 58 w 170"/>
              <a:gd name="T27" fmla="*/ 139 h 224"/>
              <a:gd name="T28" fmla="*/ 49 w 170"/>
              <a:gd name="T29" fmla="*/ 125 h 224"/>
              <a:gd name="T30" fmla="*/ 22 w 170"/>
              <a:gd name="T31" fmla="*/ 139 h 224"/>
              <a:gd name="T32" fmla="*/ 0 w 170"/>
              <a:gd name="T33" fmla="*/ 112 h 224"/>
              <a:gd name="T34" fmla="*/ 22 w 170"/>
              <a:gd name="T35" fmla="*/ 85 h 224"/>
              <a:gd name="T36" fmla="*/ 49 w 170"/>
              <a:gd name="T37" fmla="*/ 99 h 224"/>
              <a:gd name="T38" fmla="*/ 58 w 170"/>
              <a:gd name="T39" fmla="*/ 85 h 224"/>
              <a:gd name="T40" fmla="*/ 54 w 170"/>
              <a:gd name="T41" fmla="*/ 54 h 224"/>
              <a:gd name="T42" fmla="*/ 85 w 170"/>
              <a:gd name="T43" fmla="*/ 58 h 224"/>
              <a:gd name="T44" fmla="*/ 99 w 170"/>
              <a:gd name="T45" fmla="*/ 49 h 224"/>
              <a:gd name="T46" fmla="*/ 85 w 170"/>
              <a:gd name="T47" fmla="*/ 22 h 224"/>
              <a:gd name="T48" fmla="*/ 112 w 170"/>
              <a:gd name="T49" fmla="*/ 0 h 224"/>
              <a:gd name="T50" fmla="*/ 139 w 170"/>
              <a:gd name="T51" fmla="*/ 22 h 224"/>
              <a:gd name="T52" fmla="*/ 125 w 170"/>
              <a:gd name="T53" fmla="*/ 49 h 224"/>
              <a:gd name="T54" fmla="*/ 139 w 170"/>
              <a:gd name="T55" fmla="*/ 58 h 224"/>
              <a:gd name="T56" fmla="*/ 170 w 170"/>
              <a:gd name="T57" fmla="*/ 54 h 224"/>
              <a:gd name="T58" fmla="*/ 170 w 170"/>
              <a:gd name="T59" fmla="*/ 97 h 224"/>
              <a:gd name="T60" fmla="*/ 166 w 170"/>
              <a:gd name="T61" fmla="*/ 99 h 224"/>
              <a:gd name="T62" fmla="*/ 139 w 170"/>
              <a:gd name="T63" fmla="*/ 85 h 224"/>
              <a:gd name="T64" fmla="*/ 116 w 170"/>
              <a:gd name="T65" fmla="*/ 112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B8B5B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0" name="圆角矩形 9"/>
          <p:cNvSpPr/>
          <p:nvPr/>
        </p:nvSpPr>
        <p:spPr>
          <a:xfrm>
            <a:off x="1187450" y="1555750"/>
            <a:ext cx="2071688" cy="785813"/>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 name="圆角矩形 10"/>
          <p:cNvSpPr/>
          <p:nvPr/>
        </p:nvSpPr>
        <p:spPr>
          <a:xfrm>
            <a:off x="6172720" y="1556792"/>
            <a:ext cx="2071688" cy="785812"/>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2" name="圆角矩形 11"/>
          <p:cNvSpPr/>
          <p:nvPr/>
        </p:nvSpPr>
        <p:spPr>
          <a:xfrm>
            <a:off x="1143000" y="4143375"/>
            <a:ext cx="2071688" cy="785813"/>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3" name="圆角矩形 12"/>
          <p:cNvSpPr/>
          <p:nvPr/>
        </p:nvSpPr>
        <p:spPr>
          <a:xfrm>
            <a:off x="6175292" y="4077072"/>
            <a:ext cx="2071688" cy="785812"/>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9229" name="矩形 12"/>
          <p:cNvSpPr>
            <a:spLocks noChangeArrowheads="1"/>
          </p:cNvSpPr>
          <p:nvPr/>
        </p:nvSpPr>
        <p:spPr bwMode="auto">
          <a:xfrm>
            <a:off x="6228184" y="4221088"/>
            <a:ext cx="159321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smtClean="0">
                <a:latin typeface="微软雅黑" panose="020b0503020204020204" pitchFamily="34" charset="-122"/>
                <a:ea typeface="微软雅黑" panose="020b0503020204020204" pitchFamily="34" charset="-122"/>
              </a:rPr>
              <a:t>何</a:t>
            </a:r>
            <a:r>
              <a:rPr lang="zh-CN" altLang="en-US" sz="2400" b="1">
                <a:latin typeface="微软雅黑" panose="020b0503020204020204" pitchFamily="34" charset="-122"/>
                <a:ea typeface="微软雅黑" panose="020b0503020204020204" pitchFamily="34" charset="-122"/>
              </a:rPr>
              <a:t>果 </a:t>
            </a:r>
            <a:r>
              <a:rPr lang="en-US" altLang="zh-CN" sz="2400" b="1">
                <a:latin typeface="微软雅黑" panose="020b0503020204020204" pitchFamily="34" charset="-122"/>
                <a:ea typeface="微软雅黑" panose="020b0503020204020204" pitchFamily="34" charset="-122"/>
              </a:rPr>
              <a:t>How</a:t>
            </a:r>
          </a:p>
        </p:txBody>
      </p:sp>
      <p:sp>
        <p:nvSpPr>
          <p:cNvPr id="9230" name="矩形 13"/>
          <p:cNvSpPr>
            <a:spLocks noChangeArrowheads="1"/>
          </p:cNvSpPr>
          <p:nvPr/>
        </p:nvSpPr>
        <p:spPr bwMode="auto">
          <a:xfrm>
            <a:off x="6228184" y="1772816"/>
            <a:ext cx="1889760" cy="460375"/>
          </a:xfrm>
          <a:prstGeom prst="rect">
            <a:avLst/>
          </a:pr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a:latin typeface="微软雅黑" panose="020b0503020204020204" pitchFamily="34" charset="-122"/>
                <a:ea typeface="微软雅黑" panose="020b0503020204020204" pitchFamily="34" charset="-122"/>
              </a:rPr>
              <a:t>何地 </a:t>
            </a:r>
            <a:r>
              <a:rPr lang="en-US" altLang="zh-CN" sz="2400" b="1">
                <a:latin typeface="微软雅黑" panose="020b0503020204020204" pitchFamily="34" charset="-122"/>
                <a:ea typeface="微软雅黑" panose="020b0503020204020204" pitchFamily="34" charset="-122"/>
              </a:rPr>
              <a:t>Where</a:t>
            </a:r>
          </a:p>
        </p:txBody>
      </p:sp>
      <p:sp>
        <p:nvSpPr>
          <p:cNvPr id="9231" name="矩形 14"/>
          <p:cNvSpPr>
            <a:spLocks noChangeArrowheads="1"/>
          </p:cNvSpPr>
          <p:nvPr/>
        </p:nvSpPr>
        <p:spPr bwMode="auto">
          <a:xfrm>
            <a:off x="1259632" y="1773238"/>
            <a:ext cx="178308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a:latin typeface="微软雅黑" panose="020b0503020204020204" pitchFamily="34" charset="-122"/>
                <a:ea typeface="微软雅黑" panose="020b0503020204020204" pitchFamily="34" charset="-122"/>
              </a:rPr>
              <a:t>何时 </a:t>
            </a:r>
            <a:r>
              <a:rPr lang="en-US" altLang="zh-CN" sz="2400" b="1">
                <a:latin typeface="微软雅黑" panose="020b0503020204020204" pitchFamily="34" charset="-122"/>
                <a:ea typeface="微软雅黑" panose="020b0503020204020204" pitchFamily="34" charset="-122"/>
              </a:rPr>
              <a:t>When</a:t>
            </a:r>
          </a:p>
        </p:txBody>
      </p:sp>
      <p:sp>
        <p:nvSpPr>
          <p:cNvPr id="2" name="圆角矩形 1"/>
          <p:cNvSpPr/>
          <p:nvPr/>
        </p:nvSpPr>
        <p:spPr>
          <a:xfrm>
            <a:off x="1187450" y="2852738"/>
            <a:ext cx="2071688" cy="785812"/>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 name="圆角矩形 2"/>
          <p:cNvSpPr/>
          <p:nvPr/>
        </p:nvSpPr>
        <p:spPr>
          <a:xfrm>
            <a:off x="6181425" y="2850757"/>
            <a:ext cx="2071688" cy="785813"/>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9234" name="矩形 14"/>
          <p:cNvSpPr>
            <a:spLocks noChangeArrowheads="1"/>
          </p:cNvSpPr>
          <p:nvPr/>
        </p:nvSpPr>
        <p:spPr bwMode="auto">
          <a:xfrm>
            <a:off x="1259632" y="2996952"/>
            <a:ext cx="1615892" cy="460375"/>
          </a:xfrm>
          <a:prstGeom prst="rect">
            <a:avLst/>
          </a:pr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400" b="1">
                <a:latin typeface="微软雅黑" panose="020b0503020204020204" pitchFamily="34" charset="-122"/>
                <a:ea typeface="微软雅黑" panose="020b0503020204020204" pitchFamily="34" charset="-122"/>
              </a:rPr>
              <a:t>何人 </a:t>
            </a:r>
            <a:r>
              <a:rPr lang="en-US" altLang="zh-CN" sz="2400" b="1">
                <a:latin typeface="微软雅黑" panose="020b0503020204020204" pitchFamily="34" charset="-122"/>
                <a:ea typeface="微软雅黑" panose="020b0503020204020204" pitchFamily="34" charset="-122"/>
              </a:rPr>
              <a:t>Who</a:t>
            </a:r>
          </a:p>
        </p:txBody>
      </p:sp>
      <p:sp>
        <p:nvSpPr>
          <p:cNvPr id="9235" name="矩形 14"/>
          <p:cNvSpPr>
            <a:spLocks noChangeArrowheads="1"/>
          </p:cNvSpPr>
          <p:nvPr/>
        </p:nvSpPr>
        <p:spPr bwMode="auto">
          <a:xfrm>
            <a:off x="6228184" y="3068960"/>
            <a:ext cx="20129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400" b="1">
                <a:latin typeface="微软雅黑" panose="020b0503020204020204" pitchFamily="34" charset="-122"/>
                <a:ea typeface="微软雅黑" panose="020b0503020204020204" pitchFamily="34" charset="-122"/>
              </a:rPr>
              <a:t>何事 </a:t>
            </a:r>
            <a:r>
              <a:rPr lang="en-US" altLang="zh-CN" sz="2400" b="1">
                <a:latin typeface="微软雅黑" panose="020b0503020204020204" pitchFamily="34" charset="-122"/>
                <a:ea typeface="微软雅黑" panose="020b0503020204020204" pitchFamily="34" charset="-122"/>
              </a:rPr>
              <a:t>What</a:t>
            </a:r>
          </a:p>
        </p:txBody>
      </p:sp>
      <p:sp>
        <p:nvSpPr>
          <p:cNvPr id="9236" name="矩形 14"/>
          <p:cNvSpPr>
            <a:spLocks noChangeArrowheads="1"/>
          </p:cNvSpPr>
          <p:nvPr/>
        </p:nvSpPr>
        <p:spPr bwMode="auto">
          <a:xfrm>
            <a:off x="1259632" y="4293096"/>
            <a:ext cx="1711325" cy="460375"/>
          </a:xfrm>
          <a:prstGeom prst="rect">
            <a:avLst/>
          </a:pr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400" b="1">
                <a:latin typeface="微软雅黑" panose="020b0503020204020204" pitchFamily="34" charset="-122"/>
                <a:ea typeface="微软雅黑" panose="020b0503020204020204" pitchFamily="34" charset="-122"/>
              </a:rPr>
              <a:t>何因 </a:t>
            </a:r>
            <a:r>
              <a:rPr lang="en-US" altLang="zh-CN" sz="2400" b="1">
                <a:latin typeface="微软雅黑" panose="020b0503020204020204" pitchFamily="34" charset="-122"/>
                <a:ea typeface="微软雅黑" panose="020b0503020204020204" pitchFamily="34" charset="-122"/>
              </a:rPr>
              <a:t>Why</a:t>
            </a:r>
          </a:p>
        </p:txBody>
      </p:sp>
      <p:sp>
        <p:nvSpPr>
          <p:cNvPr id="8" name="圆角矩形 7"/>
          <p:cNvSpPr/>
          <p:nvPr/>
        </p:nvSpPr>
        <p:spPr>
          <a:xfrm>
            <a:off x="3708400" y="5732463"/>
            <a:ext cx="2071688" cy="785812"/>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9238" name="矩形 14"/>
          <p:cNvSpPr>
            <a:spLocks noChangeArrowheads="1"/>
          </p:cNvSpPr>
          <p:nvPr/>
        </p:nvSpPr>
        <p:spPr bwMode="auto">
          <a:xfrm>
            <a:off x="3923730" y="5895533"/>
            <a:ext cx="1296466" cy="460375"/>
          </a:xfrm>
          <a:prstGeom prst="rect">
            <a:avLst/>
          </a:pr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2400" b="1">
                <a:latin typeface="微软雅黑" panose="020b0503020204020204" pitchFamily="34" charset="-122"/>
                <a:ea typeface="微软雅黑" panose="020b0503020204020204" pitchFamily="34" charset="-122"/>
              </a:rPr>
              <a:t>5W1H</a:t>
            </a:r>
          </a:p>
        </p:txBody>
      </p:sp>
      <p:sp>
        <p:nvSpPr>
          <p:cNvPr id="26" name="文本框 25"/>
          <p:cNvSpPr txBox="1"/>
          <p:nvPr/>
        </p:nvSpPr>
        <p:spPr>
          <a:xfrm>
            <a:off x="468312" y="404664"/>
            <a:ext cx="5759872" cy="645160"/>
          </a:xfrm>
          <a:prstGeom prst="rect">
            <a:avLst/>
          </a:prstGeom>
          <a:noFill/>
        </p:spPr>
        <p:txBody>
          <a:bodyPr wrap="square" rtlCol="0">
            <a:spAutoFit/>
          </a:bodyPr>
          <a:lstStyle/>
          <a:p>
            <a:r>
              <a:rPr lang="zh-CN" altLang="en-US" sz="3600" b="1" smtClean="0">
                <a:latin typeface="微软雅黑" panose="020b0503020204020204" pitchFamily="34" charset="-122"/>
                <a:ea typeface="微软雅黑" panose="020b0503020204020204" pitchFamily="34" charset="-122"/>
              </a:rPr>
              <a:t>新闻基本特征</a:t>
            </a:r>
            <a:r>
              <a:rPr lang="zh-CN" altLang="en-US" sz="3600" b="1">
                <a:latin typeface="微软雅黑" panose="020b0503020204020204" pitchFamily="34" charset="-122"/>
                <a:ea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rPr>
              <a:t>新闻六要素</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231">
                                            <p:txEl>
                                              <p:pRg st="0" end="0"/>
                                            </p:txEl>
                                          </p:spTgt>
                                        </p:tgtEl>
                                        <p:attrNameLst>
                                          <p:attrName>style.visibility</p:attrName>
                                        </p:attrNameLst>
                                      </p:cBhvr>
                                      <p:to>
                                        <p:strVal val="visible"/>
                                      </p:to>
                                    </p:set>
                                    <p:anim calcmode="lin" valueType="num">
                                      <p:cBhvr additive="base">
                                        <p:cTn id="7" dur="500" fill="hold"/>
                                        <p:tgtEl>
                                          <p:spTgt spid="92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9230">
                                            <p:txEl>
                                              <p:pRg st="0" end="0"/>
                                            </p:txEl>
                                          </p:spTgt>
                                        </p:tgtEl>
                                        <p:attrNameLst>
                                          <p:attrName>style.visibility</p:attrName>
                                        </p:attrNameLst>
                                      </p:cBhvr>
                                      <p:to>
                                        <p:strVal val="visible"/>
                                      </p:to>
                                    </p:set>
                                    <p:anim calcmode="lin" valueType="num">
                                      <p:cBhvr additive="base">
                                        <p:cTn id="14" dur="500" fill="hold"/>
                                        <p:tgtEl>
                                          <p:spTgt spid="9230">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92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9234">
                                            <p:txEl>
                                              <p:pRg st="0" end="0"/>
                                            </p:txEl>
                                          </p:spTgt>
                                        </p:tgtEl>
                                        <p:attrNameLst>
                                          <p:attrName>style.visibility</p:attrName>
                                        </p:attrNameLst>
                                      </p:cBhvr>
                                      <p:to>
                                        <p:strVal val="visible"/>
                                      </p:to>
                                    </p:set>
                                    <p:anim calcmode="lin" valueType="num">
                                      <p:cBhvr additive="base">
                                        <p:cTn id="21" dur="500" fill="hold"/>
                                        <p:tgtEl>
                                          <p:spTgt spid="923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2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9235">
                                            <p:txEl>
                                              <p:pRg st="0" end="0"/>
                                            </p:txEl>
                                          </p:spTgt>
                                        </p:tgtEl>
                                        <p:attrNameLst>
                                          <p:attrName>style.visibility</p:attrName>
                                        </p:attrNameLst>
                                      </p:cBhvr>
                                      <p:to>
                                        <p:strVal val="visible"/>
                                      </p:to>
                                    </p:set>
                                    <p:anim calcmode="lin" valueType="num">
                                      <p:cBhvr additive="base">
                                        <p:cTn id="28" dur="500" fill="hold"/>
                                        <p:tgtEl>
                                          <p:spTgt spid="923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92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9236">
                                            <p:txEl>
                                              <p:pRg st="0" end="0"/>
                                            </p:txEl>
                                          </p:spTgt>
                                        </p:tgtEl>
                                        <p:attrNameLst>
                                          <p:attrName>style.visibility</p:attrName>
                                        </p:attrNameLst>
                                      </p:cBhvr>
                                      <p:to>
                                        <p:strVal val="visible"/>
                                      </p:to>
                                    </p:set>
                                    <p:anim calcmode="lin" valueType="num">
                                      <p:cBhvr additive="base">
                                        <p:cTn id="35" dur="500" fill="hold"/>
                                        <p:tgtEl>
                                          <p:spTgt spid="9236">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2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9229">
                                            <p:txEl>
                                              <p:pRg st="0" end="0"/>
                                            </p:txEl>
                                          </p:spTgt>
                                        </p:tgtEl>
                                        <p:attrNameLst>
                                          <p:attrName>style.visibility</p:attrName>
                                        </p:attrNameLst>
                                      </p:cBhvr>
                                      <p:to>
                                        <p:strVal val="visible"/>
                                      </p:to>
                                    </p:set>
                                    <p:anim calcmode="lin" valueType="num">
                                      <p:cBhvr additive="base">
                                        <p:cTn id="42" dur="500" fill="hold"/>
                                        <p:tgtEl>
                                          <p:spTgt spid="9229">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92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362" name="Rectangle 2"/>
          <p:cNvSpPr>
            <a:spLocks noGrp="1"/>
          </p:cNvSpPr>
          <p:nvPr>
            <p:ph type="title"/>
          </p:nvPr>
        </p:nvSpPr>
        <p:spPr>
          <a:xfrm>
            <a:off x="179388" y="333375"/>
            <a:ext cx="8229600" cy="1143000"/>
          </a:xfrm>
        </p:spPr>
        <p:txBody>
          <a:bodyPr vert="horz" wrap="square" anchor="ctr"/>
          <a:lstStyle/>
          <a:p>
            <a:endParaRPr/>
          </a:p>
        </p:txBody>
      </p:sp>
      <p:sp>
        <p:nvSpPr>
          <p:cNvPr id="15363" name="Rectangle 3"/>
          <p:cNvSpPr>
            <a:spLocks noGrp="1"/>
          </p:cNvSpPr>
          <p:nvPr>
            <p:ph type="body"/>
          </p:nvPr>
        </p:nvSpPr>
        <p:spPr>
          <a:xfrm>
            <a:off x="457200" y="1600200"/>
            <a:ext cx="8229600" cy="4525963"/>
          </a:xfrm>
        </p:spPr>
        <p:txBody>
          <a:bodyPr vert="horz" wrap="square" anchor="t"/>
          <a:lstStyle/>
          <a:p>
            <a:endParaRPr/>
          </a:p>
        </p:txBody>
      </p:sp>
      <p:pic>
        <p:nvPicPr>
          <p:cNvPr id="15364" name="Picture 4" descr="我，绿"/>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365" name="Text Box 5"/>
          <p:cNvSpPr txBox="1"/>
          <p:nvPr/>
        </p:nvSpPr>
        <p:spPr>
          <a:xfrm>
            <a:off x="602615" y="160655"/>
            <a:ext cx="5105400" cy="829945"/>
          </a:xfrm>
          <a:prstGeom prst="rect">
            <a:avLst/>
          </a:prstGeom>
          <a:noFill/>
          <a:ln w="9525">
            <a:noFill/>
          </a:ln>
        </p:spPr>
        <p:txBody>
          <a:bodyPr>
            <a:spAutoFit/>
          </a:bodyPr>
          <a:lstStyle/>
          <a:p>
            <a:pPr algn="l">
              <a:spcBef>
                <a:spcPct val="50000"/>
              </a:spcBef>
            </a:pPr>
            <a:r>
              <a:rPr lang="zh-CN" altLang="en-US" sz="4800" b="1">
                <a:solidFill>
                  <a:srgbClr val="FF0000"/>
                </a:solidFill>
                <a:latin typeface="微软雅黑" panose="020b0503020204020204" pitchFamily="34" charset="-122"/>
                <a:ea typeface="微软雅黑" panose="020b0503020204020204" pitchFamily="34" charset="-122"/>
                <a:sym typeface="+mn-ea"/>
              </a:rPr>
              <a:t>小试牛刀</a:t>
            </a:r>
            <a:endParaRPr lang="zh-CN" altLang="en-US" sz="4800" b="1">
              <a:solidFill>
                <a:srgbClr val="003300"/>
              </a:solidFill>
              <a:latin typeface="Arial" pitchFamily="34" charset="0"/>
              <a:ea typeface="楷体_GB2312" pitchFamily="1" charset="-122"/>
            </a:endParaRPr>
          </a:p>
        </p:txBody>
      </p:sp>
      <p:sp>
        <p:nvSpPr>
          <p:cNvPr id="15366" name="Text Box 6"/>
          <p:cNvSpPr txBox="1"/>
          <p:nvPr/>
        </p:nvSpPr>
        <p:spPr>
          <a:xfrm>
            <a:off x="0" y="2514600"/>
            <a:ext cx="9144000" cy="2068513"/>
          </a:xfrm>
          <a:prstGeom prst="rect">
            <a:avLst/>
          </a:prstGeom>
          <a:noFill/>
          <a:ln w="9525">
            <a:noFill/>
          </a:ln>
        </p:spPr>
        <p:txBody>
          <a:bodyPr>
            <a:spAutoFit/>
          </a:bodyPr>
          <a:lstStyle/>
          <a:p>
            <a:pPr>
              <a:lnSpc>
                <a:spcPct val="120000"/>
              </a:lnSpc>
              <a:spcBef>
                <a:spcPct val="50000"/>
              </a:spcBef>
            </a:pPr>
            <a:r>
              <a:rPr lang="en-US" altLang="zh-CN" sz="3600" b="1">
                <a:latin typeface="楷体_GB2312" pitchFamily="1" charset="-122"/>
                <a:ea typeface="楷体_GB2312" pitchFamily="1" charset="-122"/>
              </a:rPr>
              <a:t>   </a:t>
            </a:r>
            <a:r>
              <a:rPr lang="zh-CN" altLang="en-US" sz="3600" b="1">
                <a:latin typeface="楷体_GB2312" pitchFamily="1" charset="-122"/>
                <a:ea typeface="楷体_GB2312" pitchFamily="1" charset="-122"/>
              </a:rPr>
              <a:t>经过多年艰苦训练，中国运动员刘翔终于在</a:t>
            </a:r>
            <a:r>
              <a:rPr lang="en-US" altLang="zh-CN" sz="3600" b="1">
                <a:latin typeface="楷体_GB2312" pitchFamily="1" charset="-122"/>
                <a:ea typeface="楷体_GB2312" pitchFamily="1" charset="-122"/>
              </a:rPr>
              <a:t>2004</a:t>
            </a:r>
            <a:r>
              <a:rPr lang="zh-CN" altLang="en-US" sz="3600" b="1">
                <a:latin typeface="楷体_GB2312" pitchFamily="1" charset="-122"/>
                <a:ea typeface="楷体_GB2312" pitchFamily="1" charset="-122"/>
              </a:rPr>
              <a:t>年</a:t>
            </a:r>
            <a:r>
              <a:rPr lang="en-US" altLang="zh-CN" sz="3600" b="1">
                <a:latin typeface="楷体_GB2312" pitchFamily="1" charset="-122"/>
                <a:ea typeface="楷体_GB2312" pitchFamily="1" charset="-122"/>
              </a:rPr>
              <a:t>8</a:t>
            </a:r>
            <a:r>
              <a:rPr lang="zh-CN" altLang="en-US" sz="3600" b="1">
                <a:latin typeface="楷体_GB2312" pitchFamily="1" charset="-122"/>
                <a:ea typeface="楷体_GB2312" pitchFamily="1" charset="-122"/>
              </a:rPr>
              <a:t>月</a:t>
            </a:r>
            <a:r>
              <a:rPr lang="en-US" altLang="zh-CN" sz="3600" b="1">
                <a:latin typeface="楷体_GB2312" pitchFamily="1" charset="-122"/>
                <a:ea typeface="楷体_GB2312" pitchFamily="1" charset="-122"/>
              </a:rPr>
              <a:t>27</a:t>
            </a:r>
            <a:r>
              <a:rPr lang="zh-CN" altLang="en-US" sz="3600" b="1">
                <a:latin typeface="楷体_GB2312" pitchFamily="1" charset="-122"/>
                <a:ea typeface="楷体_GB2312" pitchFamily="1" charset="-122"/>
              </a:rPr>
              <a:t>日，雅典奥运会上获得男子</a:t>
            </a:r>
            <a:r>
              <a:rPr lang="en-US" altLang="zh-CN" sz="3600" b="1">
                <a:latin typeface="楷体_GB2312" pitchFamily="1" charset="-122"/>
                <a:ea typeface="楷体_GB2312" pitchFamily="1" charset="-122"/>
              </a:rPr>
              <a:t>110</a:t>
            </a:r>
            <a:r>
              <a:rPr lang="zh-CN" altLang="en-US" sz="3600" b="1">
                <a:latin typeface="楷体_GB2312" pitchFamily="1" charset="-122"/>
                <a:ea typeface="楷体_GB2312" pitchFamily="1" charset="-122"/>
              </a:rPr>
              <a:t>米栏冠军，被媒体称为</a:t>
            </a:r>
            <a:r>
              <a:rPr lang="zh-CN" altLang="en-US" sz="3600" b="1">
                <a:latin typeface="Arial" pitchFamily="34" charset="0"/>
                <a:ea typeface="楷体_GB2312" pitchFamily="1" charset="-122"/>
              </a:rPr>
              <a:t>”</a:t>
            </a:r>
            <a:r>
              <a:rPr lang="zh-CN" altLang="en-US" sz="3600" b="1">
                <a:latin typeface="楷体_GB2312" pitchFamily="1" charset="-122"/>
                <a:ea typeface="楷体_GB2312" pitchFamily="1" charset="-122"/>
              </a:rPr>
              <a:t>亚洲飞人</a:t>
            </a:r>
            <a:r>
              <a:rPr lang="zh-CN" altLang="en-US" sz="3600" b="1">
                <a:latin typeface="Arial" pitchFamily="34" charset="0"/>
                <a:ea typeface="楷体_GB2312" pitchFamily="1" charset="-122"/>
              </a:rPr>
              <a:t>”</a:t>
            </a:r>
            <a:r>
              <a:rPr lang="zh-CN" altLang="en-US" sz="3600" b="1">
                <a:latin typeface="楷体_GB2312" pitchFamily="1" charset="-122"/>
                <a:ea typeface="楷体_GB2312" pitchFamily="1" charset="-122"/>
              </a:rPr>
              <a:t>。</a:t>
            </a:r>
          </a:p>
        </p:txBody>
      </p:sp>
      <p:sp>
        <p:nvSpPr>
          <p:cNvPr id="15367" name="Text Box 7"/>
          <p:cNvSpPr txBox="1"/>
          <p:nvPr/>
        </p:nvSpPr>
        <p:spPr>
          <a:xfrm>
            <a:off x="0" y="3162300"/>
            <a:ext cx="9144000" cy="1409700"/>
          </a:xfrm>
          <a:prstGeom prst="rect">
            <a:avLst/>
          </a:prstGeom>
          <a:noFill/>
          <a:ln w="9525">
            <a:noFill/>
          </a:ln>
        </p:spPr>
        <p:txBody>
          <a:bodyPr>
            <a:spAutoFit/>
          </a:bodyPr>
          <a:lstStyle/>
          <a:p>
            <a:pPr>
              <a:lnSpc>
                <a:spcPct val="120000"/>
              </a:lnSpc>
              <a:spcBef>
                <a:spcPct val="50000"/>
              </a:spcBef>
            </a:pPr>
            <a:r>
              <a:rPr lang="en-US" altLang="zh-CN" sz="3600" b="1">
                <a:solidFill>
                  <a:srgbClr val="FF0000"/>
                </a:solidFill>
                <a:latin typeface="楷体_GB2312" pitchFamily="1" charset="-122"/>
                <a:ea typeface="楷体_GB2312" pitchFamily="1" charset="-122"/>
              </a:rPr>
              <a:t>                             </a:t>
            </a:r>
            <a:r>
              <a:rPr lang="zh-CN" altLang="en-US" sz="3600" b="1">
                <a:solidFill>
                  <a:srgbClr val="FF0000"/>
                </a:solidFill>
                <a:latin typeface="楷体_GB2312" pitchFamily="1" charset="-122"/>
                <a:ea typeface="楷体_GB2312" pitchFamily="1" charset="-122"/>
              </a:rPr>
              <a:t>获得男子</a:t>
            </a:r>
            <a:r>
              <a:rPr lang="en-US" altLang="zh-CN" sz="3600" b="1">
                <a:solidFill>
                  <a:srgbClr val="FF0000"/>
                </a:solidFill>
                <a:latin typeface="楷体_GB2312" pitchFamily="1" charset="-122"/>
                <a:ea typeface="楷体_GB2312" pitchFamily="1" charset="-122"/>
              </a:rPr>
              <a:t>110</a:t>
            </a:r>
            <a:r>
              <a:rPr lang="zh-CN" altLang="en-US" sz="3600" b="1">
                <a:solidFill>
                  <a:srgbClr val="FF0000"/>
                </a:solidFill>
                <a:latin typeface="楷体_GB2312" pitchFamily="1" charset="-122"/>
                <a:ea typeface="楷体_GB2312" pitchFamily="1" charset="-122"/>
              </a:rPr>
              <a:t>米栏冠军</a:t>
            </a:r>
          </a:p>
        </p:txBody>
      </p:sp>
      <p:sp>
        <p:nvSpPr>
          <p:cNvPr id="15368" name="Text Box 8"/>
          <p:cNvSpPr txBox="1"/>
          <p:nvPr/>
        </p:nvSpPr>
        <p:spPr>
          <a:xfrm>
            <a:off x="685800" y="2525713"/>
            <a:ext cx="4038600" cy="750887"/>
          </a:xfrm>
          <a:prstGeom prst="rect">
            <a:avLst/>
          </a:prstGeom>
          <a:noFill/>
          <a:ln w="9525">
            <a:noFill/>
          </a:ln>
        </p:spPr>
        <p:txBody>
          <a:bodyPr>
            <a:spAutoFit/>
          </a:bodyPr>
          <a:lstStyle/>
          <a:p>
            <a:pPr>
              <a:lnSpc>
                <a:spcPct val="120000"/>
              </a:lnSpc>
              <a:spcBef>
                <a:spcPct val="50000"/>
              </a:spcBef>
            </a:pPr>
            <a:r>
              <a:rPr lang="zh-CN" altLang="en-US" sz="3600" b="1">
                <a:solidFill>
                  <a:srgbClr val="FF0000"/>
                </a:solidFill>
                <a:latin typeface="楷体_GB2312" pitchFamily="1" charset="-122"/>
                <a:ea typeface="楷体_GB2312" pitchFamily="1" charset="-122"/>
              </a:rPr>
              <a:t>经过多年艰苦训练</a:t>
            </a:r>
          </a:p>
        </p:txBody>
      </p:sp>
      <p:sp>
        <p:nvSpPr>
          <p:cNvPr id="15369" name="Text Box 9"/>
          <p:cNvSpPr txBox="1"/>
          <p:nvPr/>
        </p:nvSpPr>
        <p:spPr>
          <a:xfrm>
            <a:off x="4800600" y="2514600"/>
            <a:ext cx="3581400" cy="750888"/>
          </a:xfrm>
          <a:prstGeom prst="rect">
            <a:avLst/>
          </a:prstGeom>
          <a:noFill/>
          <a:ln w="9525">
            <a:noFill/>
          </a:ln>
        </p:spPr>
        <p:txBody>
          <a:bodyPr>
            <a:spAutoFit/>
          </a:bodyPr>
          <a:lstStyle/>
          <a:p>
            <a:pPr>
              <a:lnSpc>
                <a:spcPct val="120000"/>
              </a:lnSpc>
              <a:spcBef>
                <a:spcPct val="50000"/>
              </a:spcBef>
            </a:pPr>
            <a:r>
              <a:rPr lang="zh-CN" altLang="en-US" sz="3600" b="1">
                <a:solidFill>
                  <a:srgbClr val="FF0000"/>
                </a:solidFill>
                <a:latin typeface="楷体_GB2312" pitchFamily="1" charset="-122"/>
                <a:ea typeface="楷体_GB2312" pitchFamily="1" charset="-122"/>
              </a:rPr>
              <a:t>中国运动员刘翔</a:t>
            </a:r>
          </a:p>
        </p:txBody>
      </p:sp>
      <p:sp>
        <p:nvSpPr>
          <p:cNvPr id="15370" name="Text Box 10"/>
          <p:cNvSpPr txBox="1"/>
          <p:nvPr/>
        </p:nvSpPr>
        <p:spPr>
          <a:xfrm>
            <a:off x="457200" y="3200400"/>
            <a:ext cx="3200400" cy="750888"/>
          </a:xfrm>
          <a:prstGeom prst="rect">
            <a:avLst/>
          </a:prstGeom>
          <a:noFill/>
          <a:ln w="9525">
            <a:noFill/>
          </a:ln>
        </p:spPr>
        <p:txBody>
          <a:bodyPr>
            <a:spAutoFit/>
          </a:bodyPr>
          <a:lstStyle/>
          <a:p>
            <a:pPr>
              <a:lnSpc>
                <a:spcPct val="120000"/>
              </a:lnSpc>
              <a:spcBef>
                <a:spcPct val="50000"/>
              </a:spcBef>
            </a:pPr>
            <a:r>
              <a:rPr lang="en-US" altLang="zh-CN" sz="3600" b="1">
                <a:solidFill>
                  <a:srgbClr val="FF0000"/>
                </a:solidFill>
                <a:latin typeface="楷体_GB2312" pitchFamily="1" charset="-122"/>
                <a:ea typeface="楷体_GB2312" pitchFamily="1" charset="-122"/>
              </a:rPr>
              <a:t>2004</a:t>
            </a:r>
            <a:r>
              <a:rPr lang="zh-CN" altLang="en-US" sz="3600" b="1">
                <a:solidFill>
                  <a:srgbClr val="FF0000"/>
                </a:solidFill>
                <a:latin typeface="楷体_GB2312" pitchFamily="1" charset="-122"/>
                <a:ea typeface="楷体_GB2312" pitchFamily="1" charset="-122"/>
              </a:rPr>
              <a:t>年</a:t>
            </a:r>
            <a:r>
              <a:rPr lang="en-US" altLang="zh-CN" sz="3600" b="1">
                <a:solidFill>
                  <a:srgbClr val="FF0000"/>
                </a:solidFill>
                <a:latin typeface="楷体_GB2312" pitchFamily="1" charset="-122"/>
                <a:ea typeface="楷体_GB2312" pitchFamily="1" charset="-122"/>
              </a:rPr>
              <a:t>8</a:t>
            </a:r>
            <a:r>
              <a:rPr lang="zh-CN" altLang="en-US" sz="3600" b="1">
                <a:solidFill>
                  <a:srgbClr val="FF0000"/>
                </a:solidFill>
                <a:latin typeface="楷体_GB2312" pitchFamily="1" charset="-122"/>
                <a:ea typeface="楷体_GB2312" pitchFamily="1" charset="-122"/>
              </a:rPr>
              <a:t>月</a:t>
            </a:r>
            <a:r>
              <a:rPr lang="en-US" altLang="zh-CN" sz="3600" b="1">
                <a:solidFill>
                  <a:srgbClr val="FF0000"/>
                </a:solidFill>
                <a:latin typeface="楷体_GB2312" pitchFamily="1" charset="-122"/>
                <a:ea typeface="楷体_GB2312" pitchFamily="1" charset="-122"/>
              </a:rPr>
              <a:t>27</a:t>
            </a:r>
            <a:r>
              <a:rPr lang="zh-CN" altLang="en-US" sz="3600" b="1">
                <a:solidFill>
                  <a:srgbClr val="FF0000"/>
                </a:solidFill>
                <a:latin typeface="楷体_GB2312" pitchFamily="1" charset="-122"/>
                <a:ea typeface="楷体_GB2312" pitchFamily="1" charset="-122"/>
              </a:rPr>
              <a:t>日</a:t>
            </a:r>
          </a:p>
        </p:txBody>
      </p:sp>
      <p:sp>
        <p:nvSpPr>
          <p:cNvPr id="15371" name="Text Box 11"/>
          <p:cNvSpPr txBox="1"/>
          <p:nvPr/>
        </p:nvSpPr>
        <p:spPr>
          <a:xfrm>
            <a:off x="3886200" y="3200400"/>
            <a:ext cx="2819400" cy="750888"/>
          </a:xfrm>
          <a:prstGeom prst="rect">
            <a:avLst/>
          </a:prstGeom>
          <a:noFill/>
          <a:ln w="9525">
            <a:noFill/>
          </a:ln>
        </p:spPr>
        <p:txBody>
          <a:bodyPr>
            <a:spAutoFit/>
          </a:bodyPr>
          <a:lstStyle/>
          <a:p>
            <a:pPr>
              <a:lnSpc>
                <a:spcPct val="120000"/>
              </a:lnSpc>
              <a:spcBef>
                <a:spcPct val="50000"/>
              </a:spcBef>
            </a:pPr>
            <a:r>
              <a:rPr lang="zh-CN" altLang="en-US" sz="3600" b="1">
                <a:solidFill>
                  <a:srgbClr val="FF0000"/>
                </a:solidFill>
                <a:latin typeface="楷体_GB2312" pitchFamily="1" charset="-122"/>
                <a:ea typeface="楷体_GB2312" pitchFamily="1" charset="-122"/>
              </a:rPr>
              <a:t>雅典奥运会</a:t>
            </a:r>
          </a:p>
        </p:txBody>
      </p:sp>
      <p:sp>
        <p:nvSpPr>
          <p:cNvPr id="15372" name="Text Box 12"/>
          <p:cNvSpPr txBox="1"/>
          <p:nvPr/>
        </p:nvSpPr>
        <p:spPr>
          <a:xfrm>
            <a:off x="2971800" y="3821113"/>
            <a:ext cx="5791200" cy="750887"/>
          </a:xfrm>
          <a:prstGeom prst="rect">
            <a:avLst/>
          </a:prstGeom>
          <a:noFill/>
          <a:ln w="9525">
            <a:noFill/>
          </a:ln>
        </p:spPr>
        <p:txBody>
          <a:bodyPr>
            <a:spAutoFit/>
          </a:bodyPr>
          <a:lstStyle/>
          <a:p>
            <a:pPr>
              <a:lnSpc>
                <a:spcPct val="120000"/>
              </a:lnSpc>
              <a:spcBef>
                <a:spcPct val="50000"/>
              </a:spcBef>
            </a:pPr>
            <a:r>
              <a:rPr lang="zh-CN" altLang="en-US" sz="3600" b="1">
                <a:solidFill>
                  <a:srgbClr val="FF0000"/>
                </a:solidFill>
                <a:latin typeface="楷体_GB2312" pitchFamily="1" charset="-122"/>
                <a:ea typeface="楷体_GB2312" pitchFamily="1" charset="-122"/>
              </a:rPr>
              <a:t>被媒体称为</a:t>
            </a:r>
            <a:r>
              <a:rPr lang="zh-CN" altLang="en-US" sz="3600" b="1">
                <a:solidFill>
                  <a:srgbClr val="FF0000"/>
                </a:solidFill>
                <a:latin typeface="Arial" pitchFamily="34" charset="0"/>
                <a:ea typeface="楷体_GB2312" pitchFamily="1" charset="-122"/>
              </a:rPr>
              <a:t>”</a:t>
            </a:r>
            <a:r>
              <a:rPr lang="zh-CN" altLang="en-US" sz="3600" b="1">
                <a:solidFill>
                  <a:srgbClr val="FF0000"/>
                </a:solidFill>
                <a:latin typeface="楷体_GB2312" pitchFamily="1" charset="-122"/>
                <a:ea typeface="楷体_GB2312" pitchFamily="1" charset="-122"/>
              </a:rPr>
              <a:t>亚洲飞人</a:t>
            </a:r>
            <a:r>
              <a:rPr lang="zh-CN" altLang="en-US" sz="3600" b="1">
                <a:solidFill>
                  <a:srgbClr val="FF0000"/>
                </a:solidFill>
                <a:latin typeface="Arial" pitchFamily="34" charset="0"/>
                <a:ea typeface="楷体_GB2312" pitchFamily="1" charset="-122"/>
              </a:rPr>
              <a:t>”</a:t>
            </a:r>
            <a:r>
              <a:rPr lang="zh-CN" altLang="en-US" sz="3600" b="1">
                <a:solidFill>
                  <a:srgbClr val="FF0000"/>
                </a:solidFill>
                <a:latin typeface="楷体_GB2312" pitchFamily="1" charset="-122"/>
                <a:ea typeface="楷体_GB2312" pitchFamily="1" charset="-122"/>
              </a:rPr>
              <a:t>。</a:t>
            </a:r>
          </a:p>
        </p:txBody>
      </p:sp>
      <p:sp>
        <p:nvSpPr>
          <p:cNvPr id="15373" name="AutoShape 13"/>
          <p:cNvSpPr/>
          <p:nvPr/>
        </p:nvSpPr>
        <p:spPr>
          <a:xfrm>
            <a:off x="3429000" y="1295400"/>
            <a:ext cx="1979930" cy="914400"/>
          </a:xfrm>
          <a:prstGeom prst="wedgeEllipseCallout">
            <a:avLst>
              <a:gd name="adj1" fmla="val -100088"/>
              <a:gd name="adj2" fmla="val 181250"/>
            </a:avLst>
          </a:prstGeom>
          <a:solidFill>
            <a:schemeClr val="tx2">
              <a:lumMod val="40000"/>
              <a:lumOff val="60000"/>
            </a:schemeClr>
          </a:solidFill>
          <a:ln w="9525" cap="flat" cmpd="sng">
            <a:solidFill>
              <a:schemeClr val="tx1"/>
            </a:solidFill>
            <a:prstDash val="solid"/>
            <a:miter/>
            <a:headEnd type="none" w="med" len="med"/>
            <a:tailEnd type="none" w="med" len="med"/>
          </a:ln>
        </p:spPr>
        <p:txBody>
          <a:bodyPr/>
          <a:lstStyle/>
          <a:p>
            <a:pPr algn="ctr"/>
            <a:r>
              <a:rPr lang="zh-CN" altLang="en-US" sz="4400" b="1">
                <a:latin typeface="Arial" pitchFamily="34" charset="0"/>
                <a:ea typeface="迷你简蝶语"/>
              </a:rPr>
              <a:t>时间</a:t>
            </a:r>
          </a:p>
        </p:txBody>
      </p:sp>
      <p:sp>
        <p:nvSpPr>
          <p:cNvPr id="15374" name="AutoShape 14"/>
          <p:cNvSpPr/>
          <p:nvPr/>
        </p:nvSpPr>
        <p:spPr>
          <a:xfrm>
            <a:off x="6019800" y="990600"/>
            <a:ext cx="1979930" cy="914400"/>
          </a:xfrm>
          <a:prstGeom prst="wedgeEllipseCallout">
            <a:avLst>
              <a:gd name="adj1" fmla="val 3213"/>
              <a:gd name="adj2" fmla="val 150870"/>
            </a:avLst>
          </a:prstGeom>
          <a:solidFill>
            <a:schemeClr val="tx2">
              <a:lumMod val="40000"/>
              <a:lumOff val="60000"/>
            </a:schemeClr>
          </a:solidFill>
          <a:ln w="9525" cap="flat" cmpd="sng">
            <a:solidFill>
              <a:schemeClr val="tx1"/>
            </a:solidFill>
            <a:prstDash val="solid"/>
            <a:miter/>
            <a:headEnd type="none" w="med" len="med"/>
            <a:tailEnd type="none" w="med" len="med"/>
          </a:ln>
        </p:spPr>
        <p:txBody>
          <a:bodyPr/>
          <a:lstStyle/>
          <a:p>
            <a:pPr algn="ctr"/>
            <a:r>
              <a:rPr lang="zh-CN" altLang="en-US" sz="4400" b="1">
                <a:latin typeface="Arial" pitchFamily="34" charset="0"/>
                <a:ea typeface="迷你简蝶语"/>
              </a:rPr>
              <a:t>人物</a:t>
            </a:r>
          </a:p>
        </p:txBody>
      </p:sp>
      <p:sp>
        <p:nvSpPr>
          <p:cNvPr id="15375" name="AutoShape 15"/>
          <p:cNvSpPr/>
          <p:nvPr/>
        </p:nvSpPr>
        <p:spPr>
          <a:xfrm>
            <a:off x="457200" y="1220470"/>
            <a:ext cx="2012950" cy="914400"/>
          </a:xfrm>
          <a:prstGeom prst="wedgeEllipseCallout">
            <a:avLst>
              <a:gd name="adj1" fmla="val 51912"/>
              <a:gd name="adj2" fmla="val 126042"/>
            </a:avLst>
          </a:prstGeom>
          <a:solidFill>
            <a:schemeClr val="tx2">
              <a:lumMod val="40000"/>
              <a:lumOff val="60000"/>
            </a:schemeClr>
          </a:solidFill>
          <a:ln w="9525" cap="flat" cmpd="sng">
            <a:solidFill>
              <a:schemeClr val="tx1"/>
            </a:solidFill>
            <a:prstDash val="solid"/>
            <a:miter/>
            <a:headEnd type="none" w="med" len="med"/>
            <a:tailEnd type="none" w="med" len="med"/>
          </a:ln>
        </p:spPr>
        <p:txBody>
          <a:bodyPr/>
          <a:lstStyle/>
          <a:p>
            <a:pPr algn="ctr"/>
            <a:r>
              <a:rPr lang="zh-CN" altLang="en-US" sz="4400" b="1">
                <a:latin typeface="Arial" pitchFamily="34" charset="0"/>
                <a:ea typeface="迷你简蝶语"/>
              </a:rPr>
              <a:t>原因</a:t>
            </a:r>
          </a:p>
        </p:txBody>
      </p:sp>
      <p:sp>
        <p:nvSpPr>
          <p:cNvPr id="15376" name="AutoShape 16"/>
          <p:cNvSpPr/>
          <p:nvPr/>
        </p:nvSpPr>
        <p:spPr>
          <a:xfrm>
            <a:off x="228600" y="5029200"/>
            <a:ext cx="2058035" cy="914400"/>
          </a:xfrm>
          <a:prstGeom prst="wedgeEllipseCallout">
            <a:avLst>
              <a:gd name="adj1" fmla="val -8333"/>
              <a:gd name="adj2" fmla="val -116667"/>
            </a:avLst>
          </a:prstGeom>
          <a:solidFill>
            <a:schemeClr val="tx2">
              <a:lumMod val="40000"/>
              <a:lumOff val="60000"/>
            </a:schemeClr>
          </a:solidFill>
          <a:ln w="9525" cap="flat" cmpd="sng">
            <a:solidFill>
              <a:schemeClr val="tx1"/>
            </a:solidFill>
            <a:prstDash val="solid"/>
            <a:miter/>
            <a:headEnd type="none" w="med" len="med"/>
            <a:tailEnd type="none" w="med" len="med"/>
          </a:ln>
        </p:spPr>
        <p:txBody>
          <a:bodyPr/>
          <a:lstStyle/>
          <a:p>
            <a:pPr algn="ctr"/>
            <a:r>
              <a:rPr lang="zh-CN" altLang="en-US" sz="4400" b="1">
                <a:latin typeface="Arial" pitchFamily="34" charset="0"/>
                <a:ea typeface="迷你简蝶语"/>
              </a:rPr>
              <a:t>经过</a:t>
            </a:r>
          </a:p>
        </p:txBody>
      </p:sp>
      <p:sp>
        <p:nvSpPr>
          <p:cNvPr id="15377" name="AutoShape 17"/>
          <p:cNvSpPr/>
          <p:nvPr/>
        </p:nvSpPr>
        <p:spPr>
          <a:xfrm>
            <a:off x="2895600" y="5029200"/>
            <a:ext cx="1979930" cy="914400"/>
          </a:xfrm>
          <a:prstGeom prst="wedgeEllipseCallout">
            <a:avLst>
              <a:gd name="adj1" fmla="val 41843"/>
              <a:gd name="adj2" fmla="val -196181"/>
            </a:avLst>
          </a:prstGeom>
          <a:solidFill>
            <a:schemeClr val="tx2">
              <a:lumMod val="40000"/>
              <a:lumOff val="60000"/>
            </a:schemeClr>
          </a:solidFill>
          <a:ln w="9525" cap="flat" cmpd="sng">
            <a:solidFill>
              <a:schemeClr val="tx1"/>
            </a:solidFill>
            <a:prstDash val="solid"/>
            <a:miter/>
            <a:headEnd type="none" w="med" len="med"/>
            <a:tailEnd type="none" w="med" len="med"/>
          </a:ln>
        </p:spPr>
        <p:txBody>
          <a:bodyPr/>
          <a:lstStyle/>
          <a:p>
            <a:pPr algn="ctr"/>
            <a:r>
              <a:rPr lang="zh-CN" altLang="en-US" sz="4400" b="1">
                <a:latin typeface="Arial" pitchFamily="34" charset="0"/>
                <a:ea typeface="迷你简蝶语"/>
              </a:rPr>
              <a:t>地点</a:t>
            </a:r>
          </a:p>
        </p:txBody>
      </p:sp>
      <p:sp>
        <p:nvSpPr>
          <p:cNvPr id="15378" name="AutoShape 18"/>
          <p:cNvSpPr/>
          <p:nvPr/>
        </p:nvSpPr>
        <p:spPr>
          <a:xfrm>
            <a:off x="5867400" y="5029200"/>
            <a:ext cx="1981200" cy="914400"/>
          </a:xfrm>
          <a:prstGeom prst="wedgeEllipseCallout">
            <a:avLst>
              <a:gd name="adj1" fmla="val -8333"/>
              <a:gd name="adj2" fmla="val -116667"/>
            </a:avLst>
          </a:prstGeom>
          <a:solidFill>
            <a:schemeClr val="tx2">
              <a:lumMod val="40000"/>
              <a:lumOff val="60000"/>
            </a:schemeClr>
          </a:solidFill>
          <a:ln w="9525" cap="flat" cmpd="sng">
            <a:solidFill>
              <a:schemeClr val="tx1"/>
            </a:solidFill>
            <a:prstDash val="solid"/>
            <a:miter/>
            <a:headEnd type="none" w="med" len="med"/>
            <a:tailEnd type="none" w="med" len="med"/>
          </a:ln>
        </p:spPr>
        <p:txBody>
          <a:bodyPr/>
          <a:lstStyle/>
          <a:p>
            <a:pPr algn="ctr"/>
            <a:r>
              <a:rPr lang="zh-CN" altLang="en-US" sz="4400" b="1">
                <a:latin typeface="Arial" pitchFamily="34" charset="0"/>
                <a:ea typeface="迷你简蝶语"/>
              </a:rPr>
              <a:t>结果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3" nodeType="clickEffect">
                                  <p:stCondLst>
                                    <p:cond delay="0"/>
                                  </p:stCondLst>
                                  <p:childTnLst>
                                    <p:set>
                                      <p:cBhvr>
                                        <p:cTn id="6" dur="1" fill="hold">
                                          <p:stCondLst>
                                            <p:cond delay="0"/>
                                          </p:stCondLst>
                                        </p:cTn>
                                        <p:tgtEl>
                                          <p:spTgt spid="15370"/>
                                        </p:tgtEl>
                                        <p:attrNameLst>
                                          <p:attrName>style.visibility</p:attrName>
                                        </p:attrNameLst>
                                      </p:cBhvr>
                                      <p:to>
                                        <p:strVal val="visible"/>
                                      </p:to>
                                    </p:set>
                                    <p:animEffect transition="in" filter="blinds(horizontal)">
                                      <p:cBhvr>
                                        <p:cTn id="7" dur="500"/>
                                        <p:tgtEl>
                                          <p:spTgt spid="1537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4" presetClass="entr" presetSubtype="10" fill="hold" grpId="6" nodeType="clickEffect">
                                  <p:stCondLst>
                                    <p:cond delay="0"/>
                                  </p:stCondLst>
                                  <p:childTnLst>
                                    <p:set>
                                      <p:cBhvr>
                                        <p:cTn id="12" dur="1" fill="hold">
                                          <p:stCondLst>
                                            <p:cond delay="0"/>
                                          </p:stCondLst>
                                        </p:cTn>
                                        <p:tgtEl>
                                          <p:spTgt spid="15373"/>
                                        </p:tgtEl>
                                        <p:attrNameLst>
                                          <p:attrName>style.visibility</p:attrName>
                                        </p:attrNameLst>
                                      </p:cBhvr>
                                      <p:to>
                                        <p:strVal val="visible"/>
                                      </p:to>
                                    </p:set>
                                    <p:animEffect transition="in" filter="randombar(horizontal)">
                                      <p:cBhvr>
                                        <p:cTn id="13" dur="500"/>
                                        <p:tgtEl>
                                          <p:spTgt spid="1537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4" nodeType="clickEffect">
                                  <p:stCondLst>
                                    <p:cond delay="0"/>
                                  </p:stCondLst>
                                  <p:childTnLst>
                                    <p:set>
                                      <p:cBhvr>
                                        <p:cTn id="18" dur="1" fill="hold">
                                          <p:stCondLst>
                                            <p:cond delay="0"/>
                                          </p:stCondLst>
                                        </p:cTn>
                                        <p:tgtEl>
                                          <p:spTgt spid="15371"/>
                                        </p:tgtEl>
                                        <p:attrNameLst>
                                          <p:attrName>style.visibility</p:attrName>
                                        </p:attrNameLst>
                                      </p:cBhvr>
                                      <p:to>
                                        <p:strVal val="visible"/>
                                      </p:to>
                                    </p:set>
                                    <p:animEffect transition="in" filter="blinds(horizontal)">
                                      <p:cBhvr>
                                        <p:cTn id="19" dur="500"/>
                                        <p:tgtEl>
                                          <p:spTgt spid="1537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4" presetClass="entr" presetSubtype="10" fill="hold" grpId="10" nodeType="clickEffect">
                                  <p:stCondLst>
                                    <p:cond delay="0"/>
                                  </p:stCondLst>
                                  <p:childTnLst>
                                    <p:set>
                                      <p:cBhvr>
                                        <p:cTn id="24" dur="1" fill="hold">
                                          <p:stCondLst>
                                            <p:cond delay="0"/>
                                          </p:stCondLst>
                                        </p:cTn>
                                        <p:tgtEl>
                                          <p:spTgt spid="15377"/>
                                        </p:tgtEl>
                                        <p:attrNameLst>
                                          <p:attrName>style.visibility</p:attrName>
                                        </p:attrNameLst>
                                      </p:cBhvr>
                                      <p:to>
                                        <p:strVal val="visible"/>
                                      </p:to>
                                    </p:set>
                                    <p:animEffect transition="in" filter="randombar(horizontal)">
                                      <p:cBhvr>
                                        <p:cTn id="25" dur="500"/>
                                        <p:tgtEl>
                                          <p:spTgt spid="1537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2" nodeType="clickEffect">
                                  <p:stCondLst>
                                    <p:cond delay="0"/>
                                  </p:stCondLst>
                                  <p:childTnLst>
                                    <p:set>
                                      <p:cBhvr>
                                        <p:cTn id="30" dur="1" fill="hold">
                                          <p:stCondLst>
                                            <p:cond delay="0"/>
                                          </p:stCondLst>
                                        </p:cTn>
                                        <p:tgtEl>
                                          <p:spTgt spid="15369"/>
                                        </p:tgtEl>
                                        <p:attrNameLst>
                                          <p:attrName>style.visibility</p:attrName>
                                        </p:attrNameLst>
                                      </p:cBhvr>
                                      <p:to>
                                        <p:strVal val="visible"/>
                                      </p:to>
                                    </p:set>
                                    <p:animEffect transition="in" filter="blinds(horizontal)">
                                      <p:cBhvr>
                                        <p:cTn id="31" dur="500"/>
                                        <p:tgtEl>
                                          <p:spTgt spid="15369"/>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4" presetClass="entr" presetSubtype="10" fill="hold" grpId="7" nodeType="clickEffect">
                                  <p:stCondLst>
                                    <p:cond delay="0"/>
                                  </p:stCondLst>
                                  <p:childTnLst>
                                    <p:set>
                                      <p:cBhvr>
                                        <p:cTn id="36" dur="1" fill="hold">
                                          <p:stCondLst>
                                            <p:cond delay="0"/>
                                          </p:stCondLst>
                                        </p:cTn>
                                        <p:tgtEl>
                                          <p:spTgt spid="15374"/>
                                        </p:tgtEl>
                                        <p:attrNameLst>
                                          <p:attrName>style.visibility</p:attrName>
                                        </p:attrNameLst>
                                      </p:cBhvr>
                                      <p:to>
                                        <p:strVal val="visible"/>
                                      </p:to>
                                    </p:set>
                                    <p:animEffect transition="in" filter="randombar(horizontal)">
                                      <p:cBhvr>
                                        <p:cTn id="37" dur="500"/>
                                        <p:tgtEl>
                                          <p:spTgt spid="15374"/>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1" nodeType="clickEffect">
                                  <p:stCondLst>
                                    <p:cond delay="0"/>
                                  </p:stCondLst>
                                  <p:childTnLst>
                                    <p:set>
                                      <p:cBhvr>
                                        <p:cTn id="42" dur="1" fill="hold">
                                          <p:stCondLst>
                                            <p:cond delay="0"/>
                                          </p:stCondLst>
                                        </p:cTn>
                                        <p:tgtEl>
                                          <p:spTgt spid="15368"/>
                                        </p:tgtEl>
                                        <p:attrNameLst>
                                          <p:attrName>style.visibility</p:attrName>
                                        </p:attrNameLst>
                                      </p:cBhvr>
                                      <p:to>
                                        <p:strVal val="visible"/>
                                      </p:to>
                                    </p:set>
                                    <p:animEffect transition="in" filter="blinds(horizontal)">
                                      <p:cBhvr>
                                        <p:cTn id="43" dur="500"/>
                                        <p:tgtEl>
                                          <p:spTgt spid="15368"/>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4" presetClass="entr" presetSubtype="10" fill="hold" grpId="8" nodeType="clickEffect">
                                  <p:stCondLst>
                                    <p:cond delay="0"/>
                                  </p:stCondLst>
                                  <p:childTnLst>
                                    <p:set>
                                      <p:cBhvr>
                                        <p:cTn id="48" dur="1" fill="hold">
                                          <p:stCondLst>
                                            <p:cond delay="0"/>
                                          </p:stCondLst>
                                        </p:cTn>
                                        <p:tgtEl>
                                          <p:spTgt spid="15375"/>
                                        </p:tgtEl>
                                        <p:attrNameLst>
                                          <p:attrName>style.visibility</p:attrName>
                                        </p:attrNameLst>
                                      </p:cBhvr>
                                      <p:to>
                                        <p:strVal val="visible"/>
                                      </p:to>
                                    </p:set>
                                    <p:animEffect transition="in" filter="randombar(horizontal)">
                                      <p:cBhvr>
                                        <p:cTn id="49" dur="500"/>
                                        <p:tgtEl>
                                          <p:spTgt spid="15375"/>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5367"/>
                                        </p:tgtEl>
                                        <p:attrNameLst>
                                          <p:attrName>style.visibility</p:attrName>
                                        </p:attrNameLst>
                                      </p:cBhvr>
                                      <p:to>
                                        <p:strVal val="visible"/>
                                      </p:to>
                                    </p:set>
                                    <p:animEffect transition="in" filter="blinds(horizontal)">
                                      <p:cBhvr>
                                        <p:cTn id="55" dur="500"/>
                                        <p:tgtEl>
                                          <p:spTgt spid="15367"/>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14" presetClass="entr" presetSubtype="10" fill="hold" grpId="9" nodeType="clickEffect">
                                  <p:stCondLst>
                                    <p:cond delay="0"/>
                                  </p:stCondLst>
                                  <p:childTnLst>
                                    <p:set>
                                      <p:cBhvr>
                                        <p:cTn id="60" dur="1" fill="hold">
                                          <p:stCondLst>
                                            <p:cond delay="0"/>
                                          </p:stCondLst>
                                        </p:cTn>
                                        <p:tgtEl>
                                          <p:spTgt spid="15376"/>
                                        </p:tgtEl>
                                        <p:attrNameLst>
                                          <p:attrName>style.visibility</p:attrName>
                                        </p:attrNameLst>
                                      </p:cBhvr>
                                      <p:to>
                                        <p:strVal val="visible"/>
                                      </p:to>
                                    </p:set>
                                    <p:animEffect transition="in" filter="randombar(horizontal)">
                                      <p:cBhvr>
                                        <p:cTn id="61" dur="500"/>
                                        <p:tgtEl>
                                          <p:spTgt spid="15376"/>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 presetClass="entr" presetSubtype="10" fill="hold" grpId="5" nodeType="clickEffect">
                                  <p:stCondLst>
                                    <p:cond delay="0"/>
                                  </p:stCondLst>
                                  <p:childTnLst>
                                    <p:set>
                                      <p:cBhvr>
                                        <p:cTn id="66" dur="1" fill="hold">
                                          <p:stCondLst>
                                            <p:cond delay="0"/>
                                          </p:stCondLst>
                                        </p:cTn>
                                        <p:tgtEl>
                                          <p:spTgt spid="15372"/>
                                        </p:tgtEl>
                                        <p:attrNameLst>
                                          <p:attrName>style.visibility</p:attrName>
                                        </p:attrNameLst>
                                      </p:cBhvr>
                                      <p:to>
                                        <p:strVal val="visible"/>
                                      </p:to>
                                    </p:set>
                                    <p:animEffect transition="in" filter="blinds(horizontal)">
                                      <p:cBhvr>
                                        <p:cTn id="67" dur="500"/>
                                        <p:tgtEl>
                                          <p:spTgt spid="15372"/>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14" presetClass="entr" presetSubtype="10" fill="hold" grpId="11" nodeType="clickEffect">
                                  <p:stCondLst>
                                    <p:cond delay="0"/>
                                  </p:stCondLst>
                                  <p:childTnLst>
                                    <p:set>
                                      <p:cBhvr>
                                        <p:cTn id="72" dur="1" fill="hold">
                                          <p:stCondLst>
                                            <p:cond delay="0"/>
                                          </p:stCondLst>
                                        </p:cTn>
                                        <p:tgtEl>
                                          <p:spTgt spid="15378"/>
                                        </p:tgtEl>
                                        <p:attrNameLst>
                                          <p:attrName>style.visibility</p:attrName>
                                        </p:attrNameLst>
                                      </p:cBhvr>
                                      <p:to>
                                        <p:strVal val="visible"/>
                                      </p:to>
                                    </p:set>
                                    <p:animEffect transition="in" filter="randombar(horizontal)">
                                      <p:cBhvr>
                                        <p:cTn id="73" dur="500"/>
                                        <p:tgtEl>
                                          <p:spTgt spid="15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p:bldP spid="15368" grpId="1"/>
      <p:bldP spid="15369" grpId="2"/>
      <p:bldP spid="15370" grpId="3"/>
      <p:bldP spid="15371" grpId="4"/>
      <p:bldP spid="15372" grpId="5"/>
      <p:bldP spid="15373" grpId="6"/>
      <p:bldP spid="15374" grpId="7"/>
      <p:bldP spid="15375" grpId="8"/>
      <p:bldP spid="15376" grpId="9"/>
      <p:bldP spid="15377" grpId="10"/>
      <p:bldP spid="15378" grpId="1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410" name="标题 17409"/>
          <p:cNvSpPr>
            <a:spLocks noGrp="1"/>
          </p:cNvSpPr>
          <p:nvPr>
            <p:ph type="title"/>
          </p:nvPr>
        </p:nvSpPr>
        <p:spPr>
          <a:xfrm>
            <a:off x="532765" y="457200"/>
            <a:ext cx="8229600" cy="1143000"/>
          </a:xfrm>
        </p:spPr>
        <p:txBody>
          <a:bodyPr anchor="b"/>
          <a:lstStyle/>
          <a:p>
            <a:r>
              <a:rPr lang="zh-CN" altLang="en-US" sz="3600" b="1">
                <a:solidFill>
                  <a:schemeClr val="tx1"/>
                </a:solidFill>
                <a:latin typeface="微软雅黑" panose="020b0503020204020204" pitchFamily="34" charset="-122"/>
                <a:ea typeface="微软雅黑" panose="020b0503020204020204" pitchFamily="34" charset="-122"/>
              </a:rPr>
              <a:t>新闻结构的五个部分</a:t>
            </a:r>
          </a:p>
        </p:txBody>
      </p:sp>
      <p:sp>
        <p:nvSpPr>
          <p:cNvPr id="17411" name="内容占位符 17410"/>
          <p:cNvSpPr>
            <a:spLocks noGrp="1"/>
          </p:cNvSpPr>
          <p:nvPr>
            <p:ph idx="1"/>
          </p:nvPr>
        </p:nvSpPr>
        <p:spPr>
          <a:xfrm>
            <a:off x="457200" y="1683385"/>
            <a:ext cx="8229600" cy="4641215"/>
          </a:xfrm>
        </p:spPr>
        <p:txBody>
          <a:bodyPr/>
          <a:lstStyle/>
          <a:p>
            <a:pPr lvl="1">
              <a:lnSpc>
                <a:spcPct val="90000"/>
              </a:lnSpc>
            </a:pPr>
            <a:r>
              <a:rPr lang="zh-CN" altLang="en-US" sz="3000" b="1">
                <a:solidFill>
                  <a:srgbClr val="0033CC"/>
                </a:solidFill>
              </a:rPr>
              <a:t>标题</a:t>
            </a:r>
            <a:r>
              <a:rPr lang="zh-CN" altLang="en-US" sz="3000" b="1">
                <a:solidFill>
                  <a:srgbClr val="FF3399"/>
                </a:solidFill>
              </a:rPr>
              <a:t>  </a:t>
            </a:r>
          </a:p>
          <a:p>
            <a:pPr lvl="1">
              <a:lnSpc>
                <a:spcPct val="90000"/>
              </a:lnSpc>
              <a:buNone/>
            </a:pPr>
            <a:endParaRPr lang="zh-CN" altLang="en-US" sz="3000" b="1">
              <a:solidFill>
                <a:srgbClr val="FF3399"/>
              </a:solidFill>
            </a:endParaRPr>
          </a:p>
          <a:p>
            <a:pPr lvl="1">
              <a:lnSpc>
                <a:spcPct val="90000"/>
              </a:lnSpc>
            </a:pPr>
            <a:r>
              <a:rPr lang="zh-CN" altLang="en-US" sz="3000" b="1">
                <a:solidFill>
                  <a:srgbClr val="0033CC"/>
                </a:solidFill>
                <a:sym typeface="Arial" pitchFamily="34" charset="0"/>
              </a:rPr>
              <a:t>导语</a:t>
            </a:r>
            <a:r>
              <a:rPr lang="zh-CN" altLang="en-US" sz="3000" b="1">
                <a:solidFill>
                  <a:srgbClr val="FF3399"/>
                </a:solidFill>
              </a:rPr>
              <a:t> </a:t>
            </a:r>
          </a:p>
          <a:p>
            <a:pPr lvl="1">
              <a:lnSpc>
                <a:spcPct val="90000"/>
              </a:lnSpc>
              <a:buNone/>
            </a:pPr>
            <a:r>
              <a:rPr lang="zh-CN" altLang="en-US" sz="3000" b="1">
                <a:solidFill>
                  <a:srgbClr val="FF3399"/>
                </a:solidFill>
              </a:rPr>
              <a:t> </a:t>
            </a:r>
          </a:p>
          <a:p>
            <a:pPr lvl="1">
              <a:lnSpc>
                <a:spcPct val="90000"/>
              </a:lnSpc>
            </a:pPr>
            <a:r>
              <a:rPr lang="zh-CN" altLang="en-US" sz="3000" b="1">
                <a:solidFill>
                  <a:srgbClr val="0033CC"/>
                </a:solidFill>
                <a:sym typeface="Arial" pitchFamily="34" charset="0"/>
              </a:rPr>
              <a:t>主体</a:t>
            </a:r>
          </a:p>
          <a:p>
            <a:pPr lvl="1">
              <a:lnSpc>
                <a:spcPct val="90000"/>
              </a:lnSpc>
              <a:buNone/>
            </a:pPr>
            <a:endParaRPr lang="zh-CN" altLang="en-US" sz="3000" b="1">
              <a:solidFill>
                <a:srgbClr val="FF3399"/>
              </a:solidFill>
            </a:endParaRPr>
          </a:p>
          <a:p>
            <a:pPr lvl="1">
              <a:lnSpc>
                <a:spcPct val="90000"/>
              </a:lnSpc>
              <a:buNone/>
            </a:pPr>
            <a:r>
              <a:rPr lang="zh-CN" altLang="en-US" sz="3000" b="1">
                <a:solidFill>
                  <a:srgbClr val="336600"/>
                </a:solidFill>
                <a:sym typeface="+mn-ea"/>
              </a:rPr>
              <a:t>      背景</a:t>
            </a:r>
          </a:p>
          <a:p>
            <a:pPr lvl="1">
              <a:lnSpc>
                <a:spcPct val="90000"/>
              </a:lnSpc>
              <a:buNone/>
            </a:pPr>
            <a:endParaRPr lang="zh-CN" altLang="en-US" sz="3000" b="1">
              <a:solidFill>
                <a:srgbClr val="FF3399"/>
              </a:solidFill>
            </a:endParaRPr>
          </a:p>
          <a:p>
            <a:pPr lvl="1">
              <a:lnSpc>
                <a:spcPct val="90000"/>
              </a:lnSpc>
            </a:pPr>
            <a:r>
              <a:rPr lang="zh-CN" altLang="en-US" sz="3000" b="1">
                <a:solidFill>
                  <a:srgbClr val="336600"/>
                </a:solidFill>
                <a:sym typeface="+mn-ea"/>
              </a:rPr>
              <a:t>   结语</a:t>
            </a:r>
            <a:endParaRPr lang="zh-CN" altLang="en-US" sz="3000" b="1">
              <a:solidFill>
                <a:srgbClr val="336600"/>
              </a:solidFill>
            </a:endParaRPr>
          </a:p>
          <a:p>
            <a:pPr marL="393700" lvl="1" indent="0">
              <a:lnSpc>
                <a:spcPct val="90000"/>
              </a:lnSpc>
              <a:buNone/>
            </a:pPr>
            <a:endParaRPr lang="zh-CN" altLang="en-US" sz="3000" b="1">
              <a:solidFill>
                <a:srgbClr val="336600"/>
              </a:solidFill>
            </a:endParaRPr>
          </a:p>
        </p:txBody>
      </p:sp>
      <p:sp>
        <p:nvSpPr>
          <p:cNvPr id="17412" name="文本框 17411"/>
          <p:cNvSpPr txBox="1"/>
          <p:nvPr/>
        </p:nvSpPr>
        <p:spPr>
          <a:xfrm>
            <a:off x="2971800" y="1600200"/>
            <a:ext cx="3505200" cy="521970"/>
          </a:xfrm>
          <a:prstGeom prst="rect">
            <a:avLst/>
          </a:prstGeom>
          <a:noFill/>
          <a:ln w="9525">
            <a:noFill/>
          </a:ln>
        </p:spPr>
        <p:txBody>
          <a:bodyPr>
            <a:spAutoFit/>
          </a:bodyPr>
          <a:lstStyle/>
          <a:p>
            <a:pPr>
              <a:spcBef>
                <a:spcPct val="50000"/>
              </a:spcBef>
            </a:pPr>
            <a:r>
              <a:rPr lang="zh-CN" altLang="en-US" sz="2800" b="1">
                <a:latin typeface="Verdana" panose="020b0604030504040204" pitchFamily="2" charset="0"/>
                <a:ea typeface="楷体_GB2312" pitchFamily="1" charset="-122"/>
              </a:rPr>
              <a:t>引标</a:t>
            </a:r>
            <a:r>
              <a:rPr lang="zh-CN" altLang="en-US" sz="2800" b="1">
                <a:solidFill>
                  <a:srgbClr val="000066"/>
                </a:solidFill>
                <a:latin typeface="Verdana" panose="020b0604030504040204" pitchFamily="2" charset="0"/>
                <a:ea typeface="楷体_GB2312" pitchFamily="1" charset="-122"/>
              </a:rPr>
              <a:t>、</a:t>
            </a:r>
            <a:r>
              <a:rPr lang="zh-CN" altLang="en-US" sz="2800" b="1" u="sng">
                <a:solidFill>
                  <a:srgbClr val="FF3399"/>
                </a:solidFill>
                <a:latin typeface="Verdana" panose="020b0604030504040204" pitchFamily="2" charset="0"/>
                <a:ea typeface="楷体_GB2312" pitchFamily="1" charset="-122"/>
              </a:rPr>
              <a:t>主标</a:t>
            </a:r>
            <a:r>
              <a:rPr lang="zh-CN" altLang="en-US" sz="2800" b="1">
                <a:latin typeface="Verdana" panose="020b0604030504040204" pitchFamily="2" charset="0"/>
                <a:ea typeface="楷体_GB2312" pitchFamily="1" charset="-122"/>
              </a:rPr>
              <a:t>、副标</a:t>
            </a:r>
          </a:p>
        </p:txBody>
      </p:sp>
      <p:sp>
        <p:nvSpPr>
          <p:cNvPr id="17413" name="文本框 17412"/>
          <p:cNvSpPr txBox="1"/>
          <p:nvPr/>
        </p:nvSpPr>
        <p:spPr>
          <a:xfrm>
            <a:off x="2700338" y="2420938"/>
            <a:ext cx="5638800" cy="829945"/>
          </a:xfrm>
          <a:prstGeom prst="rect">
            <a:avLst/>
          </a:prstGeom>
          <a:noFill/>
          <a:ln w="9525">
            <a:noFill/>
          </a:ln>
        </p:spPr>
        <p:txBody>
          <a:bodyPr>
            <a:spAutoFit/>
          </a:bodyPr>
          <a:lstStyle/>
          <a:p>
            <a:pPr>
              <a:spcBef>
                <a:spcPct val="50000"/>
              </a:spcBef>
            </a:pPr>
            <a:r>
              <a:rPr lang="zh-CN" altLang="en-US" sz="2400" b="1">
                <a:latin typeface="Verdana" panose="020b0604030504040204" pitchFamily="2" charset="0"/>
                <a:ea typeface="楷体_GB2312" pitchFamily="1" charset="-122"/>
              </a:rPr>
              <a:t>新闻开头的第一段或第一句话，它扼要地揭示新闻的</a:t>
            </a:r>
            <a:r>
              <a:rPr lang="zh-CN" altLang="en-US" sz="2400" b="1" u="sng">
                <a:solidFill>
                  <a:srgbClr val="FF3399"/>
                </a:solidFill>
                <a:latin typeface="Verdana" panose="020b0604030504040204" pitchFamily="2" charset="0"/>
                <a:ea typeface="楷体_GB2312" pitchFamily="1" charset="-122"/>
              </a:rPr>
              <a:t>核心内容</a:t>
            </a:r>
            <a:r>
              <a:rPr lang="zh-CN" altLang="en-US" sz="2400" b="1">
                <a:solidFill>
                  <a:srgbClr val="000066"/>
                </a:solidFill>
                <a:latin typeface="Verdana" panose="020b0604030504040204" pitchFamily="2" charset="0"/>
                <a:ea typeface="楷体_GB2312" pitchFamily="1" charset="-122"/>
              </a:rPr>
              <a:t>，</a:t>
            </a:r>
            <a:r>
              <a:rPr lang="zh-CN" altLang="en-US" sz="2400" b="1">
                <a:latin typeface="Verdana" panose="020b0604030504040204" pitchFamily="2" charset="0"/>
                <a:ea typeface="楷体_GB2312" pitchFamily="1" charset="-122"/>
              </a:rPr>
              <a:t>领起下文。</a:t>
            </a:r>
          </a:p>
        </p:txBody>
      </p:sp>
      <p:sp>
        <p:nvSpPr>
          <p:cNvPr id="17414" name="文本框 17413"/>
          <p:cNvSpPr txBox="1"/>
          <p:nvPr/>
        </p:nvSpPr>
        <p:spPr>
          <a:xfrm>
            <a:off x="2771775" y="3644900"/>
            <a:ext cx="5791200" cy="829945"/>
          </a:xfrm>
          <a:prstGeom prst="rect">
            <a:avLst/>
          </a:prstGeom>
          <a:noFill/>
          <a:ln w="9525">
            <a:noFill/>
          </a:ln>
        </p:spPr>
        <p:txBody>
          <a:bodyPr>
            <a:spAutoFit/>
          </a:bodyPr>
          <a:lstStyle/>
          <a:p>
            <a:pPr>
              <a:spcBef>
                <a:spcPct val="50000"/>
              </a:spcBef>
            </a:pPr>
            <a:r>
              <a:rPr lang="zh-CN" altLang="en-US" sz="2400" b="1" u="sng">
                <a:solidFill>
                  <a:srgbClr val="FF3399"/>
                </a:solidFill>
                <a:latin typeface="Verdana" panose="020b0604030504040204" pitchFamily="2" charset="0"/>
                <a:ea typeface="楷体_GB2312" pitchFamily="1" charset="-122"/>
              </a:rPr>
              <a:t>新闻的躯干</a:t>
            </a:r>
            <a:r>
              <a:rPr lang="zh-CN" altLang="en-US" sz="2400" b="1">
                <a:latin typeface="Verdana" panose="020b0604030504040204" pitchFamily="2" charset="0"/>
                <a:ea typeface="楷体_GB2312" pitchFamily="1" charset="-122"/>
              </a:rPr>
              <a:t>，它用充足的事实表现主题，是对导语内容的进一步扩展和阐释。</a:t>
            </a:r>
          </a:p>
        </p:txBody>
      </p:sp>
      <p:sp>
        <p:nvSpPr>
          <p:cNvPr id="17415" name="文本框 17414"/>
          <p:cNvSpPr txBox="1"/>
          <p:nvPr/>
        </p:nvSpPr>
        <p:spPr>
          <a:xfrm>
            <a:off x="3076575" y="5088890"/>
            <a:ext cx="5486400" cy="953135"/>
          </a:xfrm>
          <a:prstGeom prst="rect">
            <a:avLst/>
          </a:prstGeom>
          <a:noFill/>
          <a:ln w="9525">
            <a:noFill/>
          </a:ln>
        </p:spPr>
        <p:txBody>
          <a:bodyPr>
            <a:spAutoFit/>
          </a:bodyPr>
          <a:lstStyle/>
          <a:p>
            <a:pPr>
              <a:spcBef>
                <a:spcPct val="50000"/>
              </a:spcBef>
            </a:pPr>
            <a:r>
              <a:rPr lang="zh-CN" altLang="en-US" sz="2800" b="1">
                <a:latin typeface="Verdana" panose="020b0604030504040204" pitchFamily="2" charset="0"/>
                <a:ea typeface="楷体_GB2312" pitchFamily="1" charset="-122"/>
              </a:rPr>
              <a:t>背景指新闻发生的</a:t>
            </a:r>
            <a:r>
              <a:rPr lang="zh-CN" altLang="en-US" sz="2800" b="1" u="sng">
                <a:solidFill>
                  <a:srgbClr val="FF3399"/>
                </a:solidFill>
                <a:latin typeface="Verdana" panose="020b0604030504040204" pitchFamily="2" charset="0"/>
                <a:ea typeface="楷体_GB2312" pitchFamily="1" charset="-122"/>
              </a:rPr>
              <a:t>社会环境和自然环境</a:t>
            </a:r>
            <a:r>
              <a:rPr lang="zh-CN" altLang="en-US" sz="2800" b="1">
                <a:solidFill>
                  <a:srgbClr val="000066"/>
                </a:solidFill>
                <a:latin typeface="Verdana" panose="020b0604030504040204" pitchFamily="2" charset="0"/>
                <a:ea typeface="楷体_GB2312" pitchFamily="1" charset="-122"/>
              </a:rPr>
              <a:t>。</a:t>
            </a:r>
          </a:p>
        </p:txBody>
      </p:sp>
      <p:sp>
        <p:nvSpPr>
          <p:cNvPr id="17416" name="左大括号 17415"/>
          <p:cNvSpPr/>
          <p:nvPr/>
        </p:nvSpPr>
        <p:spPr>
          <a:xfrm>
            <a:off x="1066800" y="1981200"/>
            <a:ext cx="152400" cy="2133600"/>
          </a:xfrm>
          <a:prstGeom prst="leftBrace">
            <a:avLst>
              <a:gd name="adj1" fmla="val 116666"/>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7417" name="文本框 17416"/>
          <p:cNvSpPr txBox="1"/>
          <p:nvPr/>
        </p:nvSpPr>
        <p:spPr>
          <a:xfrm>
            <a:off x="438785" y="1828800"/>
            <a:ext cx="551815" cy="2667000"/>
          </a:xfrm>
          <a:prstGeom prst="rect">
            <a:avLst/>
          </a:prstGeom>
          <a:noFill/>
          <a:ln w="9525">
            <a:noFill/>
          </a:ln>
        </p:spPr>
        <p:txBody>
          <a:bodyPr vert="eaVert">
            <a:spAutoFit/>
          </a:bodyPr>
          <a:lstStyle/>
          <a:p>
            <a:pPr>
              <a:spcBef>
                <a:spcPct val="50000"/>
              </a:spcBef>
            </a:pPr>
            <a:r>
              <a:rPr lang="zh-CN" altLang="en-US" sz="2400" b="1">
                <a:solidFill>
                  <a:schemeClr val="accent2"/>
                </a:solidFill>
                <a:latin typeface="微软雅黑" panose="020b0503020204020204" pitchFamily="34" charset="-122"/>
                <a:ea typeface="微软雅黑" panose="020b0503020204020204" pitchFamily="34" charset="-122"/>
              </a:rPr>
              <a:t>必不可少的三部分</a:t>
            </a:r>
          </a:p>
        </p:txBody>
      </p:sp>
      <p:sp>
        <p:nvSpPr>
          <p:cNvPr id="17418" name="左大括号 17417"/>
          <p:cNvSpPr/>
          <p:nvPr/>
        </p:nvSpPr>
        <p:spPr>
          <a:xfrm>
            <a:off x="1219200" y="4876165"/>
            <a:ext cx="265430" cy="1165860"/>
          </a:xfrm>
          <a:prstGeom prst="leftBrace">
            <a:avLst>
              <a:gd name="adj1" fmla="val 7782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7419" name="文本框 17418"/>
          <p:cNvSpPr txBox="1"/>
          <p:nvPr/>
        </p:nvSpPr>
        <p:spPr>
          <a:xfrm>
            <a:off x="438785" y="5205095"/>
            <a:ext cx="628015" cy="829945"/>
          </a:xfrm>
          <a:prstGeom prst="rect">
            <a:avLst/>
          </a:prstGeom>
          <a:noFill/>
          <a:ln w="9525">
            <a:noFill/>
          </a:ln>
        </p:spPr>
        <p:txBody>
          <a:bodyPr wrap="square">
            <a:spAutoFit/>
          </a:bodyPr>
          <a:lstStyle/>
          <a:p>
            <a:r>
              <a:rPr lang="zh-CN" altLang="en-US" sz="2400" b="1">
                <a:solidFill>
                  <a:schemeClr val="accent2"/>
                </a:solidFill>
                <a:latin typeface="微软雅黑" panose="020b0503020204020204" pitchFamily="34" charset="-122"/>
                <a:ea typeface="微软雅黑" panose="020b0503020204020204" pitchFamily="34" charset="-122"/>
              </a:rPr>
              <a:t>辅助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dissolve">
                                      <p:cBhvr>
                                        <p:cTn id="7" dur="500"/>
                                        <p:tgtEl>
                                          <p:spTgt spid="17411">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411">
                                            <p:txEl>
                                              <p:pRg st="2" end="2"/>
                                            </p:txEl>
                                          </p:spTgt>
                                        </p:tgtEl>
                                        <p:attrNameLst>
                                          <p:attrName>style.visibility</p:attrName>
                                        </p:attrNameLst>
                                      </p:cBhvr>
                                      <p:to>
                                        <p:strVal val="visible"/>
                                      </p:to>
                                    </p:set>
                                    <p:animEffect transition="in" filter="dissolve">
                                      <p:cBhvr>
                                        <p:cTn id="10" dur="500"/>
                                        <p:tgtEl>
                                          <p:spTgt spid="17411">
                                            <p:txEl>
                                              <p:pRg st="2" end="2"/>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animEffect transition="in" filter="dissolve">
                                      <p:cBhvr>
                                        <p:cTn id="13" dur="500"/>
                                        <p:tgtEl>
                                          <p:spTgt spid="17411">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7411">
                                            <p:txEl>
                                              <p:pRg st="4" end="4"/>
                                            </p:txEl>
                                          </p:spTgt>
                                        </p:tgtEl>
                                        <p:attrNameLst>
                                          <p:attrName>style.visibility</p:attrName>
                                        </p:attrNameLst>
                                      </p:cBhvr>
                                      <p:to>
                                        <p:strVal val="visible"/>
                                      </p:to>
                                    </p:set>
                                    <p:animEffect transition="in" filter="dissolve">
                                      <p:cBhvr>
                                        <p:cTn id="16" dur="500"/>
                                        <p:tgtEl>
                                          <p:spTgt spid="17411">
                                            <p:txEl>
                                              <p:pRg st="4" end="4"/>
                                            </p:txEl>
                                          </p:spTgt>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9" presetClass="entr" presetSubtype="0" fill="hold" grpId="1" nodeType="click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dissolve">
                                      <p:cBhvr>
                                        <p:cTn id="22" dur="500"/>
                                        <p:tgtEl>
                                          <p:spTgt spid="17412"/>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9" presetClass="entr" presetSubtype="0" fill="hold" grpId="2"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dissolve">
                                      <p:cBhvr>
                                        <p:cTn id="28" dur="500"/>
                                        <p:tgtEl>
                                          <p:spTgt spid="17413"/>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9" presetClass="entr" presetSubtype="0" fill="hold" grpId="3" nodeType="clickEffect">
                                  <p:stCondLst>
                                    <p:cond delay="0"/>
                                  </p:stCondLst>
                                  <p:childTnLst>
                                    <p:set>
                                      <p:cBhvr>
                                        <p:cTn id="33" dur="1" fill="hold">
                                          <p:stCondLst>
                                            <p:cond delay="0"/>
                                          </p:stCondLst>
                                        </p:cTn>
                                        <p:tgtEl>
                                          <p:spTgt spid="17414"/>
                                        </p:tgtEl>
                                        <p:attrNameLst>
                                          <p:attrName>style.visibility</p:attrName>
                                        </p:attrNameLst>
                                      </p:cBhvr>
                                      <p:to>
                                        <p:strVal val="visible"/>
                                      </p:to>
                                    </p:set>
                                    <p:animEffect transition="in" filter="dissolve">
                                      <p:cBhvr>
                                        <p:cTn id="34" dur="500"/>
                                        <p:tgtEl>
                                          <p:spTgt spid="17414"/>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9" presetClass="entr" presetSubtype="0" fill="hold" grpId="4" nodeType="clickEffect">
                                  <p:stCondLst>
                                    <p:cond delay="0"/>
                                  </p:stCondLst>
                                  <p:childTnLst>
                                    <p:set>
                                      <p:cBhvr>
                                        <p:cTn id="39" dur="1" fill="hold">
                                          <p:stCondLst>
                                            <p:cond delay="0"/>
                                          </p:stCondLst>
                                        </p:cTn>
                                        <p:tgtEl>
                                          <p:spTgt spid="17415"/>
                                        </p:tgtEl>
                                        <p:attrNameLst>
                                          <p:attrName>style.visibility</p:attrName>
                                        </p:attrNameLst>
                                      </p:cBhvr>
                                      <p:to>
                                        <p:strVal val="visible"/>
                                      </p:to>
                                    </p:set>
                                    <p:animEffect transition="in" filter="dissolve">
                                      <p:cBhvr>
                                        <p:cTn id="40" dur="500"/>
                                        <p:tgtEl>
                                          <p:spTgt spid="17415"/>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9" presetClass="entr" presetSubtype="0" fill="hold" nodeType="clickEffect">
                                  <p:stCondLst>
                                    <p:cond delay="0"/>
                                  </p:stCondLst>
                                  <p:childTnLst>
                                    <p:set>
                                      <p:cBhvr>
                                        <p:cTn id="45" dur="1" fill="hold">
                                          <p:stCondLst>
                                            <p:cond delay="0"/>
                                          </p:stCondLst>
                                        </p:cTn>
                                        <p:tgtEl>
                                          <p:spTgt spid="17416"/>
                                        </p:tgtEl>
                                        <p:attrNameLst>
                                          <p:attrName>style.visibility</p:attrName>
                                        </p:attrNameLst>
                                      </p:cBhvr>
                                      <p:to>
                                        <p:strVal val="visible"/>
                                      </p:to>
                                    </p:set>
                                    <p:animEffect transition="in" filter="dissolve">
                                      <p:cBhvr>
                                        <p:cTn id="46" dur="500"/>
                                        <p:tgtEl>
                                          <p:spTgt spid="17416"/>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9" presetClass="entr" presetSubtype="0" fill="hold" grpId="5" nodeType="clickEffect">
                                  <p:stCondLst>
                                    <p:cond delay="0"/>
                                  </p:stCondLst>
                                  <p:childTnLst>
                                    <p:set>
                                      <p:cBhvr>
                                        <p:cTn id="51" dur="1" fill="hold">
                                          <p:stCondLst>
                                            <p:cond delay="0"/>
                                          </p:stCondLst>
                                        </p:cTn>
                                        <p:tgtEl>
                                          <p:spTgt spid="17417"/>
                                        </p:tgtEl>
                                        <p:attrNameLst>
                                          <p:attrName>style.visibility</p:attrName>
                                        </p:attrNameLst>
                                      </p:cBhvr>
                                      <p:to>
                                        <p:strVal val="visible"/>
                                      </p:to>
                                    </p:set>
                                    <p:animEffect transition="in" filter="dissolve">
                                      <p:cBhvr>
                                        <p:cTn id="52" dur="500"/>
                                        <p:tgtEl>
                                          <p:spTgt spid="17417"/>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2" presetClass="entr" presetSubtype="4" fill="hold" grpId="6" nodeType="clickEffect">
                                  <p:stCondLst>
                                    <p:cond delay="0"/>
                                  </p:stCondLst>
                                  <p:childTnLst>
                                    <p:set>
                                      <p:cBhvr>
                                        <p:cTn id="57" dur="1" fill="hold">
                                          <p:stCondLst>
                                            <p:cond delay="0"/>
                                          </p:stCondLst>
                                        </p:cTn>
                                        <p:tgtEl>
                                          <p:spTgt spid="17419"/>
                                        </p:tgtEl>
                                        <p:attrNameLst>
                                          <p:attrName>style.visibility</p:attrName>
                                        </p:attrNameLst>
                                      </p:cBhvr>
                                      <p:to>
                                        <p:strVal val="visible"/>
                                      </p:to>
                                    </p:set>
                                    <p:animEffect transition="in" filter="wipe(down)">
                                      <p:cBhvr>
                                        <p:cTn id="58" dur="500"/>
                                        <p:tgtEl>
                                          <p:spTgt spid="17419"/>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2" presetClass="entr" presetSubtype="4" fill="hold" nodeType="clickEffect">
                                  <p:stCondLst>
                                    <p:cond delay="0"/>
                                  </p:stCondLst>
                                  <p:childTnLst>
                                    <p:set>
                                      <p:cBhvr>
                                        <p:cTn id="63" dur="1" fill="hold">
                                          <p:stCondLst>
                                            <p:cond delay="0"/>
                                          </p:stCondLst>
                                        </p:cTn>
                                        <p:tgtEl>
                                          <p:spTgt spid="17418"/>
                                        </p:tgtEl>
                                        <p:attrNameLst>
                                          <p:attrName>style.visibility</p:attrName>
                                        </p:attrNameLst>
                                      </p:cBhvr>
                                      <p:to>
                                        <p:strVal val="visible"/>
                                      </p:to>
                                    </p:set>
                                    <p:animEffect transition="in" filter="wipe(down)">
                                      <p:cBhvr>
                                        <p:cTn id="64"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P spid="17412" grpId="1"/>
      <p:bldP spid="17413" grpId="2"/>
      <p:bldP spid="17414" grpId="3"/>
      <p:bldP spid="17415" grpId="4"/>
      <p:bldP spid="17417" grpId="5"/>
      <p:bldP spid="17419" grpId="6"/>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55345" y="128270"/>
            <a:ext cx="8229600" cy="1143000"/>
          </a:xfrm>
        </p:spPr>
        <p:txBody>
          <a:bodyPr/>
          <a:lstStyle/>
          <a:p>
            <a:r>
              <a:rPr lang="zh-CN" altLang="en-US" sz="3200" b="1">
                <a:solidFill>
                  <a:schemeClr val="tx1"/>
                </a:solidFill>
                <a:latin typeface="微软雅黑" panose="020b0503020204020204" pitchFamily="34" charset="-122"/>
                <a:ea typeface="微软雅黑" panose="020b0503020204020204" pitchFamily="34" charset="-122"/>
                <a:sym typeface="+mn-ea"/>
              </a:rPr>
              <a:t>世界经济论坛公布今年达沃斯年会主题</a:t>
            </a:r>
          </a:p>
        </p:txBody>
      </p:sp>
      <p:sp>
        <p:nvSpPr>
          <p:cNvPr id="3" name="内容占位符 2"/>
          <p:cNvSpPr>
            <a:spLocks noGrp="1"/>
          </p:cNvSpPr>
          <p:nvPr>
            <p:ph idx="1"/>
          </p:nvPr>
        </p:nvSpPr>
        <p:spPr>
          <a:xfrm>
            <a:off x="107315" y="1520190"/>
            <a:ext cx="8977630" cy="4389120"/>
          </a:xfrm>
        </p:spPr>
        <p:txBody>
          <a:bodyPr/>
          <a:lstStyle/>
          <a:p>
            <a:pPr indent="0" eaLnBrk="1" hangingPunct="1">
              <a:buNone/>
            </a:pPr>
            <a:r>
              <a:rPr lang="en-US" altLang="zh-CN" b="1">
                <a:latin typeface="Arial" pitchFamily="34" charset="0"/>
                <a:sym typeface="+mn-ea"/>
              </a:rPr>
              <a:t>   </a:t>
            </a:r>
            <a:r>
              <a:rPr lang="zh-CN" altLang="en-US" b="1">
                <a:latin typeface="Arial" pitchFamily="34" charset="0"/>
                <a:sym typeface="+mn-ea"/>
              </a:rPr>
              <a:t>新华网日内瓦</a:t>
            </a:r>
            <a:r>
              <a:rPr lang="en-US" altLang="zh-CN" b="1">
                <a:latin typeface="Arial" pitchFamily="34" charset="0"/>
                <a:sym typeface="+mn-ea"/>
              </a:rPr>
              <a:t>1</a:t>
            </a:r>
            <a:r>
              <a:rPr lang="zh-CN" altLang="en-US" b="1">
                <a:latin typeface="Arial" pitchFamily="34" charset="0"/>
                <a:sym typeface="+mn-ea"/>
              </a:rPr>
              <a:t>月</a:t>
            </a:r>
            <a:r>
              <a:rPr lang="en-US" altLang="zh-CN" b="1">
                <a:latin typeface="Arial" pitchFamily="34" charset="0"/>
                <a:sym typeface="+mn-ea"/>
              </a:rPr>
              <a:t>16</a:t>
            </a:r>
            <a:r>
              <a:rPr lang="zh-CN" altLang="en-US" b="1">
                <a:latin typeface="Arial" pitchFamily="34" charset="0"/>
                <a:sym typeface="+mn-ea"/>
              </a:rPr>
              <a:t>日电（记者刘国远）总部设在内瓦的世界经济论坛</a:t>
            </a:r>
            <a:r>
              <a:rPr lang="en-US" altLang="zh-CN" b="1">
                <a:latin typeface="Arial" pitchFamily="34" charset="0"/>
                <a:sym typeface="+mn-ea"/>
              </a:rPr>
              <a:t>16</a:t>
            </a:r>
            <a:r>
              <a:rPr lang="zh-CN" altLang="en-US" b="1">
                <a:latin typeface="Arial" pitchFamily="34" charset="0"/>
                <a:sym typeface="+mn-ea"/>
              </a:rPr>
              <a:t>日宣布，该组织今年的年会将于本月</a:t>
            </a:r>
            <a:r>
              <a:rPr lang="en-US" altLang="zh-CN" b="1">
                <a:latin typeface="Arial" pitchFamily="34" charset="0"/>
                <a:sym typeface="+mn-ea"/>
              </a:rPr>
              <a:t>23</a:t>
            </a:r>
            <a:r>
              <a:rPr lang="zh-CN" altLang="en-US" b="1">
                <a:latin typeface="Arial" pitchFamily="34" charset="0"/>
                <a:sym typeface="+mn-ea"/>
              </a:rPr>
              <a:t>日至</a:t>
            </a:r>
            <a:r>
              <a:rPr lang="en-US" altLang="zh-CN" b="1">
                <a:latin typeface="Arial" pitchFamily="34" charset="0"/>
                <a:sym typeface="+mn-ea"/>
              </a:rPr>
              <a:t>27</a:t>
            </a:r>
            <a:r>
              <a:rPr lang="zh-CN" altLang="en-US" b="1">
                <a:latin typeface="Arial" pitchFamily="34" charset="0"/>
                <a:sym typeface="+mn-ea"/>
              </a:rPr>
              <a:t>在达沃斯举行，年会的主题是“合作创新的力量”。</a:t>
            </a:r>
            <a:endParaRPr lang="zh-CN" altLang="en-US">
              <a:latin typeface="Arial" pitchFamily="34" charset="0"/>
            </a:endParaRPr>
          </a:p>
          <a:p>
            <a:pPr indent="0" eaLnBrk="1" hangingPunct="1">
              <a:buNone/>
            </a:pPr>
            <a:r>
              <a:rPr lang="zh-CN" altLang="en-US" b="1">
                <a:latin typeface="Arial" pitchFamily="34" charset="0"/>
                <a:sym typeface="+mn-ea"/>
              </a:rPr>
              <a:t>     据世界经济论坛官员介绍，确定这一主题是因为当今世界面临的许多问题和挑战必须通过合作和创新才能得到解决，他们希望这一主题有助于与会者就全球关注的各种问题展开辩论。</a:t>
            </a:r>
            <a:endParaRPr lang="zh-CN" altLang="en-US">
              <a:latin typeface="Arial" pitchFamily="34" charset="0"/>
            </a:endParaRPr>
          </a:p>
          <a:p>
            <a:pPr indent="0" eaLnBrk="1" hangingPunct="1">
              <a:buNone/>
            </a:pPr>
            <a:r>
              <a:rPr lang="zh-CN" altLang="en-US" b="1">
                <a:latin typeface="Arial" pitchFamily="34" charset="0"/>
                <a:sym typeface="+mn-ea"/>
              </a:rPr>
              <a:t>     据介绍，在“合作创新的力量”这一大主题之下，这次会议的议程又分为</a:t>
            </a:r>
            <a:r>
              <a:rPr lang="en-US" altLang="zh-CN" b="1">
                <a:latin typeface="Arial" pitchFamily="34" charset="0"/>
                <a:sym typeface="+mn-ea"/>
              </a:rPr>
              <a:t>5</a:t>
            </a:r>
            <a:r>
              <a:rPr lang="zh-CN" altLang="en-US" b="1">
                <a:latin typeface="Arial" pitchFamily="34" charset="0"/>
                <a:sym typeface="+mn-ea"/>
              </a:rPr>
              <a:t>个小主题，分别涉及商业、经济与金融、地缘政治、科技、价值观与社会等方面。议程中涉及的具体问题包括全球关注的金融市场动荡、经济前景的不确定性、气候变化、能源形势、食品供应安全等。</a:t>
            </a:r>
            <a:endParaRPr lang="zh-CN" altLang="en-US"/>
          </a:p>
        </p:txBody>
      </p:sp>
      <p:sp>
        <p:nvSpPr>
          <p:cNvPr id="4" name="椭圆形标注 3"/>
          <p:cNvSpPr/>
          <p:nvPr/>
        </p:nvSpPr>
        <p:spPr>
          <a:xfrm>
            <a:off x="3707765" y="45085"/>
            <a:ext cx="2016760" cy="72009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chemeClr val="bg1"/>
                </a:solidFill>
              </a:rPr>
              <a:t>标题</a:t>
            </a:r>
          </a:p>
        </p:txBody>
      </p:sp>
      <p:sp>
        <p:nvSpPr>
          <p:cNvPr id="5" name="椭圆形标注 4"/>
          <p:cNvSpPr/>
          <p:nvPr/>
        </p:nvSpPr>
        <p:spPr>
          <a:xfrm>
            <a:off x="6591300" y="1520825"/>
            <a:ext cx="1728470" cy="79565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t>导语</a:t>
            </a:r>
          </a:p>
        </p:txBody>
      </p:sp>
      <p:sp>
        <p:nvSpPr>
          <p:cNvPr id="6" name="椭圆形标注 5"/>
          <p:cNvSpPr/>
          <p:nvPr/>
        </p:nvSpPr>
        <p:spPr>
          <a:xfrm>
            <a:off x="5468620" y="3512185"/>
            <a:ext cx="2595245" cy="164528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主体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265"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1266"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1267"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1268"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1270" name="Freeform 49"/>
          <p:cNvSpPr>
            <a:spLocks noChangeArrowheads="1"/>
          </p:cNvSpPr>
          <p:nvPr/>
        </p:nvSpPr>
        <p:spPr bwMode="auto">
          <a:xfrm rot="-5400000">
            <a:off x="3829844" y="2404269"/>
            <a:ext cx="1817687" cy="2378075"/>
          </a:xfrm>
          <a:custGeom>
            <a:gdLst>
              <a:gd name="T0" fmla="*/ 116 w 170"/>
              <a:gd name="T1" fmla="*/ 112 h 224"/>
              <a:gd name="T2" fmla="*/ 139 w 170"/>
              <a:gd name="T3" fmla="*/ 139 h 224"/>
              <a:gd name="T4" fmla="*/ 166 w 170"/>
              <a:gd name="T5" fmla="*/ 125 h 224"/>
              <a:gd name="T6" fmla="*/ 170 w 170"/>
              <a:gd name="T7" fmla="*/ 127 h 224"/>
              <a:gd name="T8" fmla="*/ 170 w 170"/>
              <a:gd name="T9" fmla="*/ 170 h 224"/>
              <a:gd name="T10" fmla="*/ 139 w 170"/>
              <a:gd name="T11" fmla="*/ 166 h 224"/>
              <a:gd name="T12" fmla="*/ 125 w 170"/>
              <a:gd name="T13" fmla="*/ 175 h 224"/>
              <a:gd name="T14" fmla="*/ 139 w 170"/>
              <a:gd name="T15" fmla="*/ 202 h 224"/>
              <a:gd name="T16" fmla="*/ 112 w 170"/>
              <a:gd name="T17" fmla="*/ 224 h 224"/>
              <a:gd name="T18" fmla="*/ 85 w 170"/>
              <a:gd name="T19" fmla="*/ 202 h 224"/>
              <a:gd name="T20" fmla="*/ 99 w 170"/>
              <a:gd name="T21" fmla="*/ 175 h 224"/>
              <a:gd name="T22" fmla="*/ 85 w 170"/>
              <a:gd name="T23" fmla="*/ 166 h 224"/>
              <a:gd name="T24" fmla="*/ 54 w 170"/>
              <a:gd name="T25" fmla="*/ 170 h 224"/>
              <a:gd name="T26" fmla="*/ 58 w 170"/>
              <a:gd name="T27" fmla="*/ 139 h 224"/>
              <a:gd name="T28" fmla="*/ 49 w 170"/>
              <a:gd name="T29" fmla="*/ 125 h 224"/>
              <a:gd name="T30" fmla="*/ 22 w 170"/>
              <a:gd name="T31" fmla="*/ 139 h 224"/>
              <a:gd name="T32" fmla="*/ 0 w 170"/>
              <a:gd name="T33" fmla="*/ 112 h 224"/>
              <a:gd name="T34" fmla="*/ 22 w 170"/>
              <a:gd name="T35" fmla="*/ 85 h 224"/>
              <a:gd name="T36" fmla="*/ 49 w 170"/>
              <a:gd name="T37" fmla="*/ 99 h 224"/>
              <a:gd name="T38" fmla="*/ 58 w 170"/>
              <a:gd name="T39" fmla="*/ 85 h 224"/>
              <a:gd name="T40" fmla="*/ 54 w 170"/>
              <a:gd name="T41" fmla="*/ 54 h 224"/>
              <a:gd name="T42" fmla="*/ 85 w 170"/>
              <a:gd name="T43" fmla="*/ 58 h 224"/>
              <a:gd name="T44" fmla="*/ 99 w 170"/>
              <a:gd name="T45" fmla="*/ 49 h 224"/>
              <a:gd name="T46" fmla="*/ 85 w 170"/>
              <a:gd name="T47" fmla="*/ 22 h 224"/>
              <a:gd name="T48" fmla="*/ 112 w 170"/>
              <a:gd name="T49" fmla="*/ 0 h 224"/>
              <a:gd name="T50" fmla="*/ 139 w 170"/>
              <a:gd name="T51" fmla="*/ 22 h 224"/>
              <a:gd name="T52" fmla="*/ 125 w 170"/>
              <a:gd name="T53" fmla="*/ 49 h 224"/>
              <a:gd name="T54" fmla="*/ 139 w 170"/>
              <a:gd name="T55" fmla="*/ 58 h 224"/>
              <a:gd name="T56" fmla="*/ 170 w 170"/>
              <a:gd name="T57" fmla="*/ 54 h 224"/>
              <a:gd name="T58" fmla="*/ 170 w 170"/>
              <a:gd name="T59" fmla="*/ 97 h 224"/>
              <a:gd name="T60" fmla="*/ 166 w 170"/>
              <a:gd name="T61" fmla="*/ 99 h 224"/>
              <a:gd name="T62" fmla="*/ 139 w 170"/>
              <a:gd name="T63" fmla="*/ 85 h 224"/>
              <a:gd name="T64" fmla="*/ 116 w 170"/>
              <a:gd name="T65" fmla="*/ 112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1271" name="Freeform 49"/>
          <p:cNvSpPr>
            <a:spLocks noChangeArrowheads="1"/>
          </p:cNvSpPr>
          <p:nvPr/>
        </p:nvSpPr>
        <p:spPr bwMode="auto">
          <a:xfrm rot="-5400000">
            <a:off x="3829844" y="3615531"/>
            <a:ext cx="1817688" cy="2378075"/>
          </a:xfrm>
          <a:custGeom>
            <a:gdLst>
              <a:gd name="T0" fmla="*/ 116 w 170"/>
              <a:gd name="T1" fmla="*/ 112 h 224"/>
              <a:gd name="T2" fmla="*/ 139 w 170"/>
              <a:gd name="T3" fmla="*/ 139 h 224"/>
              <a:gd name="T4" fmla="*/ 166 w 170"/>
              <a:gd name="T5" fmla="*/ 125 h 224"/>
              <a:gd name="T6" fmla="*/ 170 w 170"/>
              <a:gd name="T7" fmla="*/ 127 h 224"/>
              <a:gd name="T8" fmla="*/ 170 w 170"/>
              <a:gd name="T9" fmla="*/ 170 h 224"/>
              <a:gd name="T10" fmla="*/ 139 w 170"/>
              <a:gd name="T11" fmla="*/ 166 h 224"/>
              <a:gd name="T12" fmla="*/ 125 w 170"/>
              <a:gd name="T13" fmla="*/ 175 h 224"/>
              <a:gd name="T14" fmla="*/ 139 w 170"/>
              <a:gd name="T15" fmla="*/ 202 h 224"/>
              <a:gd name="T16" fmla="*/ 112 w 170"/>
              <a:gd name="T17" fmla="*/ 224 h 224"/>
              <a:gd name="T18" fmla="*/ 85 w 170"/>
              <a:gd name="T19" fmla="*/ 202 h 224"/>
              <a:gd name="T20" fmla="*/ 99 w 170"/>
              <a:gd name="T21" fmla="*/ 175 h 224"/>
              <a:gd name="T22" fmla="*/ 85 w 170"/>
              <a:gd name="T23" fmla="*/ 166 h 224"/>
              <a:gd name="T24" fmla="*/ 54 w 170"/>
              <a:gd name="T25" fmla="*/ 170 h 224"/>
              <a:gd name="T26" fmla="*/ 58 w 170"/>
              <a:gd name="T27" fmla="*/ 139 h 224"/>
              <a:gd name="T28" fmla="*/ 49 w 170"/>
              <a:gd name="T29" fmla="*/ 125 h 224"/>
              <a:gd name="T30" fmla="*/ 22 w 170"/>
              <a:gd name="T31" fmla="*/ 139 h 224"/>
              <a:gd name="T32" fmla="*/ 0 w 170"/>
              <a:gd name="T33" fmla="*/ 112 h 224"/>
              <a:gd name="T34" fmla="*/ 22 w 170"/>
              <a:gd name="T35" fmla="*/ 85 h 224"/>
              <a:gd name="T36" fmla="*/ 49 w 170"/>
              <a:gd name="T37" fmla="*/ 99 h 224"/>
              <a:gd name="T38" fmla="*/ 58 w 170"/>
              <a:gd name="T39" fmla="*/ 85 h 224"/>
              <a:gd name="T40" fmla="*/ 54 w 170"/>
              <a:gd name="T41" fmla="*/ 54 h 224"/>
              <a:gd name="T42" fmla="*/ 85 w 170"/>
              <a:gd name="T43" fmla="*/ 58 h 224"/>
              <a:gd name="T44" fmla="*/ 99 w 170"/>
              <a:gd name="T45" fmla="*/ 49 h 224"/>
              <a:gd name="T46" fmla="*/ 85 w 170"/>
              <a:gd name="T47" fmla="*/ 22 h 224"/>
              <a:gd name="T48" fmla="*/ 112 w 170"/>
              <a:gd name="T49" fmla="*/ 0 h 224"/>
              <a:gd name="T50" fmla="*/ 139 w 170"/>
              <a:gd name="T51" fmla="*/ 22 h 224"/>
              <a:gd name="T52" fmla="*/ 125 w 170"/>
              <a:gd name="T53" fmla="*/ 49 h 224"/>
              <a:gd name="T54" fmla="*/ 139 w 170"/>
              <a:gd name="T55" fmla="*/ 58 h 224"/>
              <a:gd name="T56" fmla="*/ 170 w 170"/>
              <a:gd name="T57" fmla="*/ 54 h 224"/>
              <a:gd name="T58" fmla="*/ 170 w 170"/>
              <a:gd name="T59" fmla="*/ 97 h 224"/>
              <a:gd name="T60" fmla="*/ 166 w 170"/>
              <a:gd name="T61" fmla="*/ 99 h 224"/>
              <a:gd name="T62" fmla="*/ 139 w 170"/>
              <a:gd name="T63" fmla="*/ 85 h 224"/>
              <a:gd name="T64" fmla="*/ 116 w 170"/>
              <a:gd name="T65" fmla="*/ 112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B8B5B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1272" name="Freeform 49"/>
          <p:cNvSpPr>
            <a:spLocks noChangeArrowheads="1"/>
          </p:cNvSpPr>
          <p:nvPr/>
        </p:nvSpPr>
        <p:spPr bwMode="auto">
          <a:xfrm rot="-5400000">
            <a:off x="3829844" y="1146969"/>
            <a:ext cx="1817687" cy="2378075"/>
          </a:xfrm>
          <a:custGeom>
            <a:gdLst>
              <a:gd name="T0" fmla="*/ 116 w 170"/>
              <a:gd name="T1" fmla="*/ 112 h 224"/>
              <a:gd name="T2" fmla="*/ 139 w 170"/>
              <a:gd name="T3" fmla="*/ 139 h 224"/>
              <a:gd name="T4" fmla="*/ 166 w 170"/>
              <a:gd name="T5" fmla="*/ 125 h 224"/>
              <a:gd name="T6" fmla="*/ 170 w 170"/>
              <a:gd name="T7" fmla="*/ 127 h 224"/>
              <a:gd name="T8" fmla="*/ 170 w 170"/>
              <a:gd name="T9" fmla="*/ 170 h 224"/>
              <a:gd name="T10" fmla="*/ 139 w 170"/>
              <a:gd name="T11" fmla="*/ 166 h 224"/>
              <a:gd name="T12" fmla="*/ 125 w 170"/>
              <a:gd name="T13" fmla="*/ 175 h 224"/>
              <a:gd name="T14" fmla="*/ 139 w 170"/>
              <a:gd name="T15" fmla="*/ 202 h 224"/>
              <a:gd name="T16" fmla="*/ 112 w 170"/>
              <a:gd name="T17" fmla="*/ 224 h 224"/>
              <a:gd name="T18" fmla="*/ 85 w 170"/>
              <a:gd name="T19" fmla="*/ 202 h 224"/>
              <a:gd name="T20" fmla="*/ 99 w 170"/>
              <a:gd name="T21" fmla="*/ 175 h 224"/>
              <a:gd name="T22" fmla="*/ 85 w 170"/>
              <a:gd name="T23" fmla="*/ 166 h 224"/>
              <a:gd name="T24" fmla="*/ 54 w 170"/>
              <a:gd name="T25" fmla="*/ 170 h 224"/>
              <a:gd name="T26" fmla="*/ 58 w 170"/>
              <a:gd name="T27" fmla="*/ 139 h 224"/>
              <a:gd name="T28" fmla="*/ 49 w 170"/>
              <a:gd name="T29" fmla="*/ 125 h 224"/>
              <a:gd name="T30" fmla="*/ 22 w 170"/>
              <a:gd name="T31" fmla="*/ 139 h 224"/>
              <a:gd name="T32" fmla="*/ 0 w 170"/>
              <a:gd name="T33" fmla="*/ 112 h 224"/>
              <a:gd name="T34" fmla="*/ 22 w 170"/>
              <a:gd name="T35" fmla="*/ 85 h 224"/>
              <a:gd name="T36" fmla="*/ 49 w 170"/>
              <a:gd name="T37" fmla="*/ 99 h 224"/>
              <a:gd name="T38" fmla="*/ 58 w 170"/>
              <a:gd name="T39" fmla="*/ 85 h 224"/>
              <a:gd name="T40" fmla="*/ 54 w 170"/>
              <a:gd name="T41" fmla="*/ 54 h 224"/>
              <a:gd name="T42" fmla="*/ 85 w 170"/>
              <a:gd name="T43" fmla="*/ 58 h 224"/>
              <a:gd name="T44" fmla="*/ 99 w 170"/>
              <a:gd name="T45" fmla="*/ 49 h 224"/>
              <a:gd name="T46" fmla="*/ 85 w 170"/>
              <a:gd name="T47" fmla="*/ 22 h 224"/>
              <a:gd name="T48" fmla="*/ 112 w 170"/>
              <a:gd name="T49" fmla="*/ 0 h 224"/>
              <a:gd name="T50" fmla="*/ 139 w 170"/>
              <a:gd name="T51" fmla="*/ 22 h 224"/>
              <a:gd name="T52" fmla="*/ 125 w 170"/>
              <a:gd name="T53" fmla="*/ 49 h 224"/>
              <a:gd name="T54" fmla="*/ 139 w 170"/>
              <a:gd name="T55" fmla="*/ 58 h 224"/>
              <a:gd name="T56" fmla="*/ 170 w 170"/>
              <a:gd name="T57" fmla="*/ 54 h 224"/>
              <a:gd name="T58" fmla="*/ 170 w 170"/>
              <a:gd name="T59" fmla="*/ 97 h 224"/>
              <a:gd name="T60" fmla="*/ 166 w 170"/>
              <a:gd name="T61" fmla="*/ 99 h 224"/>
              <a:gd name="T62" fmla="*/ 139 w 170"/>
              <a:gd name="T63" fmla="*/ 85 h 224"/>
              <a:gd name="T64" fmla="*/ 116 w 170"/>
              <a:gd name="T65" fmla="*/ 112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B8B5B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0" name="圆角矩形 9"/>
          <p:cNvSpPr/>
          <p:nvPr/>
        </p:nvSpPr>
        <p:spPr>
          <a:xfrm>
            <a:off x="1143000" y="1640563"/>
            <a:ext cx="2071688" cy="785813"/>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 name="圆角矩形 10"/>
          <p:cNvSpPr/>
          <p:nvPr/>
        </p:nvSpPr>
        <p:spPr>
          <a:xfrm>
            <a:off x="6143625" y="1643063"/>
            <a:ext cx="2071688" cy="785812"/>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2" name="圆角矩形 11"/>
          <p:cNvSpPr/>
          <p:nvPr/>
        </p:nvSpPr>
        <p:spPr>
          <a:xfrm>
            <a:off x="1143000" y="4215298"/>
            <a:ext cx="2071688" cy="785813"/>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3" name="圆角矩形 12"/>
          <p:cNvSpPr/>
          <p:nvPr/>
        </p:nvSpPr>
        <p:spPr>
          <a:xfrm>
            <a:off x="6143625" y="4214813"/>
            <a:ext cx="2071688" cy="785812"/>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277" name="矩形 12"/>
          <p:cNvSpPr>
            <a:spLocks noChangeArrowheads="1"/>
          </p:cNvSpPr>
          <p:nvPr/>
        </p:nvSpPr>
        <p:spPr bwMode="auto">
          <a:xfrm>
            <a:off x="6732240" y="4345940"/>
            <a:ext cx="915344"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800" b="1">
                <a:latin typeface="微软雅黑" panose="020b0503020204020204" pitchFamily="34" charset="-122"/>
                <a:ea typeface="微软雅黑" panose="020b0503020204020204" pitchFamily="34" charset="-122"/>
              </a:rPr>
              <a:t>生动</a:t>
            </a:r>
          </a:p>
        </p:txBody>
      </p:sp>
      <p:sp>
        <p:nvSpPr>
          <p:cNvPr id="11278" name="矩形 13"/>
          <p:cNvSpPr>
            <a:spLocks noChangeArrowheads="1"/>
          </p:cNvSpPr>
          <p:nvPr/>
        </p:nvSpPr>
        <p:spPr bwMode="auto">
          <a:xfrm>
            <a:off x="6732240" y="1753652"/>
            <a:ext cx="89408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a:latin typeface="微软雅黑" panose="020b0503020204020204" pitchFamily="34" charset="-122"/>
                <a:ea typeface="微软雅黑" panose="020b0503020204020204" pitchFamily="34" charset="-122"/>
              </a:rPr>
              <a:t>鲜明</a:t>
            </a:r>
          </a:p>
        </p:txBody>
      </p:sp>
      <p:sp>
        <p:nvSpPr>
          <p:cNvPr id="11279" name="矩形 14"/>
          <p:cNvSpPr>
            <a:spLocks noChangeArrowheads="1"/>
          </p:cNvSpPr>
          <p:nvPr/>
        </p:nvSpPr>
        <p:spPr bwMode="auto">
          <a:xfrm>
            <a:off x="1652965" y="1773238"/>
            <a:ext cx="89408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a:latin typeface="微软雅黑" panose="020b0503020204020204" pitchFamily="34" charset="-122"/>
                <a:ea typeface="微软雅黑" panose="020b0503020204020204" pitchFamily="34" charset="-122"/>
              </a:rPr>
              <a:t>准确</a:t>
            </a:r>
          </a:p>
        </p:txBody>
      </p:sp>
      <p:sp>
        <p:nvSpPr>
          <p:cNvPr id="11280" name="矩形 15"/>
          <p:cNvSpPr>
            <a:spLocks noChangeArrowheads="1"/>
          </p:cNvSpPr>
          <p:nvPr/>
        </p:nvSpPr>
        <p:spPr bwMode="auto">
          <a:xfrm>
            <a:off x="1619672" y="4345940"/>
            <a:ext cx="894080" cy="521970"/>
          </a:xfrm>
          <a:prstGeom prst="rect">
            <a:avLst/>
          </a:prstGeom>
          <a:solidFill>
            <a:schemeClr val="bg2">
              <a:lumMod val="9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a:latin typeface="微软雅黑" panose="020b0503020204020204" pitchFamily="34" charset="-122"/>
                <a:ea typeface="微软雅黑" panose="020b0503020204020204" pitchFamily="34" charset="-122"/>
              </a:rPr>
              <a:t>凝练</a:t>
            </a:r>
          </a:p>
        </p:txBody>
      </p:sp>
      <p:sp>
        <p:nvSpPr>
          <p:cNvPr id="20" name="文本框 19"/>
          <p:cNvSpPr txBox="1"/>
          <p:nvPr/>
        </p:nvSpPr>
        <p:spPr>
          <a:xfrm>
            <a:off x="468312" y="404664"/>
            <a:ext cx="6777038" cy="645160"/>
          </a:xfrm>
          <a:prstGeom prst="rect">
            <a:avLst/>
          </a:prstGeom>
          <a:noFill/>
        </p:spPr>
        <p:txBody>
          <a:bodyPr wrap="square" rtlCol="0">
            <a:spAutoFit/>
          </a:bodyPr>
          <a:lstStyle/>
          <a:p>
            <a:r>
              <a:rPr lang="zh-CN" altLang="en-US" sz="3600" b="1" smtClean="0">
                <a:latin typeface="微软雅黑" panose="020b0503020204020204" pitchFamily="34" charset="-122"/>
                <a:ea typeface="微软雅黑" panose="020b0503020204020204" pitchFamily="34" charset="-122"/>
              </a:rPr>
              <a:t>新闻的写作方法：标题制作要求</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79">
                                            <p:txEl>
                                              <p:pRg st="0" end="0"/>
                                            </p:txEl>
                                          </p:spTgt>
                                        </p:tgtEl>
                                        <p:attrNameLst>
                                          <p:attrName>style.visibility</p:attrName>
                                        </p:attrNameLst>
                                      </p:cBhvr>
                                      <p:to>
                                        <p:strVal val="visible"/>
                                      </p:to>
                                    </p:set>
                                    <p:anim calcmode="lin" valueType="num">
                                      <p:cBhvr additive="base">
                                        <p:cTn id="7" dur="500" fill="hold"/>
                                        <p:tgtEl>
                                          <p:spTgt spid="112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278">
                                            <p:txEl>
                                              <p:pRg st="0" end="0"/>
                                            </p:txEl>
                                          </p:spTgt>
                                        </p:tgtEl>
                                        <p:attrNameLst>
                                          <p:attrName>style.visibility</p:attrName>
                                        </p:attrNameLst>
                                      </p:cBhvr>
                                      <p:to>
                                        <p:strVal val="visible"/>
                                      </p:to>
                                    </p:set>
                                    <p:anim calcmode="lin" valueType="num">
                                      <p:cBhvr additive="base">
                                        <p:cTn id="14" dur="500" fill="hold"/>
                                        <p:tgtEl>
                                          <p:spTgt spid="1127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12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1280">
                                            <p:txEl>
                                              <p:pRg st="0" end="0"/>
                                            </p:txEl>
                                          </p:spTgt>
                                        </p:tgtEl>
                                        <p:attrNameLst>
                                          <p:attrName>style.visibility</p:attrName>
                                        </p:attrNameLst>
                                      </p:cBhvr>
                                      <p:to>
                                        <p:strVal val="visible"/>
                                      </p:to>
                                    </p:set>
                                    <p:anim calcmode="lin" valueType="num">
                                      <p:cBhvr additive="base">
                                        <p:cTn id="21" dur="500" fill="hold"/>
                                        <p:tgtEl>
                                          <p:spTgt spid="1128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2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1277">
                                            <p:txEl>
                                              <p:pRg st="0" end="0"/>
                                            </p:txEl>
                                          </p:spTgt>
                                        </p:tgtEl>
                                        <p:attrNameLst>
                                          <p:attrName>style.visibility</p:attrName>
                                        </p:attrNameLst>
                                      </p:cBhvr>
                                      <p:to>
                                        <p:strVal val="visible"/>
                                      </p:to>
                                    </p:set>
                                    <p:anim calcmode="lin" valueType="num">
                                      <p:cBhvr additive="base">
                                        <p:cTn id="28" dur="500" fill="hold"/>
                                        <p:tgtEl>
                                          <p:spTgt spid="1127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12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6562" name="Picture 9" descr="http://p2.so.qhimgs1.com/bdr/_240_/t018e3a695281aa6372.jpg"/>
          <p:cNvPicPr>
            <a:picLocks noChangeAspect="1"/>
          </p:cNvPicPr>
          <p:nvPr/>
        </p:nvPicPr>
        <p:blipFill>
          <a:blip r:embed="rId2"/>
          <a:stretch>
            <a:fillRect/>
          </a:stretch>
        </p:blipFill>
        <p:spPr>
          <a:xfrm>
            <a:off x="5292725" y="333375"/>
            <a:ext cx="3419475" cy="2286000"/>
          </a:xfrm>
          <a:prstGeom prst="rect">
            <a:avLst/>
          </a:prstGeom>
          <a:noFill/>
          <a:ln w="9525">
            <a:noFill/>
          </a:ln>
        </p:spPr>
      </p:pic>
      <p:sp>
        <p:nvSpPr>
          <p:cNvPr id="56322" name="Text Box 4"/>
          <p:cNvSpPr txBox="1"/>
          <p:nvPr/>
        </p:nvSpPr>
        <p:spPr>
          <a:xfrm>
            <a:off x="0" y="0"/>
            <a:ext cx="8820150" cy="7862570"/>
          </a:xfrm>
          <a:prstGeom prst="rect">
            <a:avLst/>
          </a:prstGeom>
          <a:noFill/>
          <a:ln w="9525">
            <a:noFill/>
          </a:ln>
        </p:spPr>
        <p:txBody>
          <a:bodyPr>
            <a:spAutoFit/>
          </a:bodyPr>
          <a:lstStyle/>
          <a:p>
            <a:pPr eaLnBrk="1" hangingPunct="1">
              <a:spcBef>
                <a:spcPts val="600"/>
              </a:spcBef>
            </a:pPr>
            <a:r>
              <a:rPr lang="zh-CN" altLang="en-US" sz="4400" b="1">
                <a:solidFill>
                  <a:srgbClr val="FF0000"/>
                </a:solidFill>
                <a:latin typeface="微软雅黑" panose="020b0503020204020204" pitchFamily="34" charset="-122"/>
                <a:ea typeface="微软雅黑" panose="020b0503020204020204" pitchFamily="34" charset="-122"/>
              </a:rPr>
              <a:t>小试牛刀</a:t>
            </a:r>
            <a:endParaRPr lang="en-US" altLang="zh-CN" sz="4400" b="1">
              <a:solidFill>
                <a:srgbClr val="FF0000"/>
              </a:solidFill>
              <a:latin typeface="Garamond" panose="02020404030301010803" pitchFamily="18" charset="0"/>
            </a:endParaRPr>
          </a:p>
          <a:p>
            <a:pPr eaLnBrk="1" hangingPunct="1">
              <a:spcBef>
                <a:spcPts val="600"/>
              </a:spcBef>
            </a:pPr>
            <a:r>
              <a:rPr lang="en-US" altLang="zh-CN" sz="3600" b="1">
                <a:latin typeface="Garamond" panose="02020404030301010803" pitchFamily="18" charset="0"/>
              </a:rPr>
              <a:t>1.</a:t>
            </a:r>
            <a:r>
              <a:rPr lang="zh-CN" altLang="en-US" sz="3600" b="1">
                <a:latin typeface="Garamond" panose="02020404030301010803" pitchFamily="18" charset="0"/>
              </a:rPr>
              <a:t>抓要素，拟好消息标题。</a:t>
            </a:r>
            <a:endParaRPr lang="en-US" altLang="zh-CN" sz="3600" b="1">
              <a:latin typeface="Garamond" panose="02020404030301010803" pitchFamily="18" charset="0"/>
            </a:endParaRPr>
          </a:p>
          <a:p>
            <a:pPr eaLnBrk="1" hangingPunct="1">
              <a:spcBef>
                <a:spcPts val="600"/>
              </a:spcBef>
            </a:pPr>
            <a:r>
              <a:rPr lang="zh-CN" altLang="en-US" sz="3600" b="1">
                <a:latin typeface="Garamond" panose="02020404030301010803" pitchFamily="18" charset="0"/>
              </a:rPr>
              <a:t>      请根据下面给出的消息及情境，拟定消息</a:t>
            </a:r>
            <a:r>
              <a:rPr lang="zh-CN" altLang="en-US" sz="3600" b="1">
                <a:solidFill>
                  <a:srgbClr val="FF0000"/>
                </a:solidFill>
                <a:latin typeface="Garamond" panose="02020404030301010803" pitchFamily="18" charset="0"/>
              </a:rPr>
              <a:t>标题</a:t>
            </a:r>
            <a:r>
              <a:rPr lang="zh-CN" altLang="en-US" sz="3600" b="1">
                <a:latin typeface="Garamond" panose="02020404030301010803" pitchFamily="18" charset="0"/>
              </a:rPr>
              <a:t>。</a:t>
            </a:r>
            <a:endParaRPr lang="en-US" altLang="zh-CN" sz="3600" b="1">
              <a:latin typeface="Garamond" panose="02020404030301010803" pitchFamily="18" charset="0"/>
            </a:endParaRPr>
          </a:p>
          <a:p>
            <a:pPr eaLnBrk="1" hangingPunct="1">
              <a:spcBef>
                <a:spcPts val="600"/>
              </a:spcBef>
            </a:pPr>
            <a:r>
              <a:rPr lang="zh-CN" altLang="en-US" sz="3600" b="1">
                <a:latin typeface="Garamond" panose="02020404030301010803" pitchFamily="18" charset="0"/>
              </a:rPr>
              <a:t>情境一：</a:t>
            </a:r>
            <a:endParaRPr lang="en-US" altLang="zh-CN" sz="3600" b="1">
              <a:latin typeface="Garamond" panose="02020404030301010803" pitchFamily="18" charset="0"/>
            </a:endParaRPr>
          </a:p>
          <a:p>
            <a:pPr eaLnBrk="1" hangingPunct="1">
              <a:spcBef>
                <a:spcPts val="600"/>
              </a:spcBef>
            </a:pPr>
            <a:r>
              <a:rPr lang="en-US" altLang="zh-CN" sz="3600" b="1">
                <a:latin typeface="Garamond" panose="02020404030301010803" pitchFamily="18" charset="0"/>
              </a:rPr>
              <a:t>   </a:t>
            </a:r>
          </a:p>
          <a:p>
            <a:pPr eaLnBrk="1" hangingPunct="1">
              <a:spcBef>
                <a:spcPts val="600"/>
              </a:spcBef>
            </a:pPr>
            <a:endParaRPr lang="en-US" altLang="zh-CN" sz="3600" b="1">
              <a:latin typeface="Garamond" panose="02020404030301010803" pitchFamily="18" charset="0"/>
            </a:endParaRPr>
          </a:p>
          <a:p>
            <a:pPr eaLnBrk="1" hangingPunct="1">
              <a:spcBef>
                <a:spcPts val="600"/>
              </a:spcBef>
            </a:pPr>
            <a:r>
              <a:rPr lang="en-US" altLang="zh-CN" sz="3600" b="1">
                <a:latin typeface="Garamond" panose="02020404030301010803" pitchFamily="18" charset="0"/>
              </a:rPr>
              <a:t>   </a:t>
            </a:r>
            <a:r>
              <a:rPr lang="zh-CN" altLang="en-US" sz="3600" b="1">
                <a:latin typeface="Garamond" panose="02020404030301010803" pitchFamily="18" charset="0"/>
              </a:rPr>
              <a:t>被聘为英国诺丁汉大学校长的杨福家教授</a:t>
            </a:r>
            <a:r>
              <a:rPr lang="en-US" altLang="zh-CN" sz="3600" b="1">
                <a:latin typeface="Garamond" panose="02020404030301010803" pitchFamily="18" charset="0"/>
              </a:rPr>
              <a:t>2</a:t>
            </a:r>
            <a:r>
              <a:rPr lang="zh-CN" altLang="en-US" sz="3600" b="1">
                <a:latin typeface="Garamond" panose="02020404030301010803" pitchFamily="18" charset="0"/>
              </a:rPr>
              <a:t>月</a:t>
            </a:r>
            <a:r>
              <a:rPr lang="en-US" altLang="zh-CN" sz="3600" b="1">
                <a:latin typeface="Garamond" panose="02020404030301010803" pitchFamily="18" charset="0"/>
              </a:rPr>
              <a:t>13</a:t>
            </a:r>
            <a:r>
              <a:rPr lang="zh-CN" altLang="en-US" sz="3600" b="1">
                <a:latin typeface="Garamond" panose="02020404030301010803" pitchFamily="18" charset="0"/>
              </a:rPr>
              <a:t>日携夫人抵达伦敦，我国驻英国使馆教育参赞李旺荣前往希斯罗机场迎接。</a:t>
            </a:r>
            <a:endParaRPr lang="en-US" altLang="zh-CN" sz="3200" b="1">
              <a:latin typeface="Garamond" panose="02020404030301010803" pitchFamily="18" charset="0"/>
            </a:endParaRPr>
          </a:p>
          <a:p>
            <a:pPr eaLnBrk="1" hangingPunct="1">
              <a:spcBef>
                <a:spcPts val="600"/>
              </a:spcBef>
            </a:pPr>
            <a:endParaRPr lang="en-US" altLang="zh-CN" sz="3600" b="1">
              <a:latin typeface="Garamond" panose="02020404030301010803" pitchFamily="18" charset="0"/>
            </a:endParaRPr>
          </a:p>
          <a:p>
            <a:pPr eaLnBrk="1" hangingPunct="1">
              <a:spcBef>
                <a:spcPct val="50000"/>
              </a:spcBef>
            </a:pPr>
            <a:endParaRPr lang="zh-CN" altLang="en-US" sz="4400" b="1">
              <a:latin typeface="Garamond" panose="02020404030301010803" pitchFamily="18" charset="0"/>
            </a:endParaRPr>
          </a:p>
        </p:txBody>
      </p:sp>
      <p:sp>
        <p:nvSpPr>
          <p:cNvPr id="7" name="Text Box 7"/>
          <p:cNvSpPr txBox="1"/>
          <p:nvPr/>
        </p:nvSpPr>
        <p:spPr>
          <a:xfrm>
            <a:off x="1331913" y="3284538"/>
            <a:ext cx="5543550" cy="1200150"/>
          </a:xfrm>
          <a:prstGeom prst="rect">
            <a:avLst/>
          </a:prstGeom>
          <a:noFill/>
          <a:ln w="9525">
            <a:noFill/>
          </a:ln>
        </p:spPr>
        <p:txBody>
          <a:bodyPr>
            <a:spAutoFit/>
          </a:bodyPr>
          <a:lstStyle/>
          <a:p>
            <a:pPr eaLnBrk="1" hangingPunct="1">
              <a:spcBef>
                <a:spcPct val="50000"/>
              </a:spcBef>
            </a:pPr>
            <a:r>
              <a:rPr lang="zh-CN" altLang="en-US" sz="3600" b="1">
                <a:solidFill>
                  <a:srgbClr val="FF3300"/>
                </a:solidFill>
                <a:latin typeface="Garamond" panose="02020404030301010803" pitchFamily="18" charset="0"/>
              </a:rPr>
              <a:t>被聘为英国诺丁汉大学校长的杨福家教授抵伦就任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4" fill="hold" grpId="0" nodeType="afterEffect">
                                  <p:stCondLst>
                                    <p:cond delay="0"/>
                                  </p:stCondLst>
                                  <p:childTnLst>
                                    <p:set>
                                      <p:cBhvr>
                                        <p:cTn id="7" dur="1" fill="hold">
                                          <p:stCondLst>
                                            <p:cond delay="0"/>
                                          </p:stCondLst>
                                        </p:cTn>
                                        <p:tgtEl>
                                          <p:spTgt spid="56322"/>
                                        </p:tgtEl>
                                        <p:attrNameLst>
                                          <p:attrName>style.visibility</p:attrName>
                                        </p:attrNameLst>
                                      </p:cBhvr>
                                      <p:to>
                                        <p:strVal val="visible"/>
                                      </p:to>
                                    </p:set>
                                    <p:anim calcmode="lin" valueType="num">
                                      <p:cBhvr additive="base">
                                        <p:cTn id="8" dur="500" fill="hold"/>
                                        <p:tgtEl>
                                          <p:spTgt spid="56322"/>
                                        </p:tgtEl>
                                        <p:attrNameLst>
                                          <p:attrName>ppt_x</p:attrName>
                                        </p:attrNameLst>
                                      </p:cBhvr>
                                      <p:tavLst>
                                        <p:tav tm="0">
                                          <p:val>
                                            <p:strVal val="#ppt_x"/>
                                          </p:val>
                                        </p:tav>
                                        <p:tav tm="100000">
                                          <p:val>
                                            <p:strVal val="#ppt_x"/>
                                          </p:val>
                                        </p:tav>
                                      </p:tavLst>
                                    </p:anim>
                                    <p:anim calcmode="lin" valueType="num">
                                      <p:cBhvr additive="base">
                                        <p:cTn id="9"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2" presetClass="entr" presetSubtype="4"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7" grpId="1"/>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8610" name="Rectangle 2"/>
          <p:cNvSpPr>
            <a:spLocks noGrp="1" noRot="1" noChangeArrowheads="1"/>
          </p:cNvSpPr>
          <p:nvPr>
            <p:ph type="title"/>
          </p:nvPr>
        </p:nvSpPr>
        <p:spPr>
          <a:xfrm>
            <a:off x="-283210" y="504825"/>
            <a:ext cx="8610600" cy="1143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rgbClr val="3333FF"/>
                </a:solidFill>
                <a:effectLst/>
                <a:uLnTx/>
                <a:uFillTx/>
                <a:latin typeface="Arial" pitchFamily="34" charset="0"/>
                <a:ea typeface="宋体" pitchFamily="2" charset="-122"/>
                <a:cs typeface="+mn-cs"/>
              </a:rPr>
              <a:t>阅读下面这则消息，拟一个小标题</a:t>
            </a:r>
          </a:p>
        </p:txBody>
      </p:sp>
      <p:sp>
        <p:nvSpPr>
          <p:cNvPr id="69635" name="Rectangle 3"/>
          <p:cNvSpPr>
            <a:spLocks noGrp="1"/>
          </p:cNvSpPr>
          <p:nvPr>
            <p:ph idx="1"/>
          </p:nvPr>
        </p:nvSpPr>
        <p:spPr>
          <a:xfrm>
            <a:off x="395288" y="1557338"/>
            <a:ext cx="8497887" cy="6553200"/>
          </a:xfrm>
        </p:spPr>
        <p:txBody>
          <a:bodyPr vert="horz" wrap="square" lIns="91440" tIns="45720" rIns="91440" bIns="45720" anchor="t"/>
          <a:lstStyle/>
          <a:p>
            <a:pPr eaLnBrk="1" hangingPunct="1">
              <a:buFont typeface="Wingdings" panose="05000000000000000000" pitchFamily="2" charset="2"/>
              <a:buNone/>
            </a:pPr>
            <a:r>
              <a:rPr lang="en-US" altLang="zh-CN" b="1"/>
              <a:t>           </a:t>
            </a:r>
          </a:p>
        </p:txBody>
      </p:sp>
      <p:sp>
        <p:nvSpPr>
          <p:cNvPr id="69636" name="Rectangle 4"/>
          <p:cNvSpPr/>
          <p:nvPr/>
        </p:nvSpPr>
        <p:spPr>
          <a:xfrm>
            <a:off x="323850" y="1268413"/>
            <a:ext cx="6781800" cy="579437"/>
          </a:xfrm>
          <a:prstGeom prst="rect">
            <a:avLst/>
          </a:prstGeom>
          <a:noFill/>
          <a:ln w="9525">
            <a:noFill/>
          </a:ln>
        </p:spPr>
        <p:txBody>
          <a:bodyPr anchor="ctr">
            <a:spAutoFit/>
          </a:bodyPr>
          <a:lstStyle/>
          <a:p>
            <a:pPr defTabSz="0" eaLnBrk="1" hangingPunct="1">
              <a:tabLst>
                <a:tab pos="228600"/>
              </a:tabLst>
            </a:pPr>
            <a:endParaRPr lang="zh-CN" altLang="zh-CN" sz="3200" b="1">
              <a:latin typeface="Arial" pitchFamily="34" charset="0"/>
            </a:endParaRPr>
          </a:p>
        </p:txBody>
      </p:sp>
      <p:sp>
        <p:nvSpPr>
          <p:cNvPr id="69637" name="Rectangle 5"/>
          <p:cNvSpPr/>
          <p:nvPr/>
        </p:nvSpPr>
        <p:spPr>
          <a:xfrm>
            <a:off x="190500" y="1268889"/>
            <a:ext cx="8763000" cy="4892675"/>
          </a:xfrm>
          <a:prstGeom prst="rect">
            <a:avLst/>
          </a:prstGeom>
          <a:noFill/>
          <a:ln w="9525">
            <a:noFill/>
          </a:ln>
        </p:spPr>
        <p:txBody>
          <a:bodyPr wrap="square" anchor="ctr">
            <a:spAutoFit/>
          </a:bodyPr>
          <a:lstStyle/>
          <a:p>
            <a:pPr eaLnBrk="1" hangingPunct="1"/>
            <a:r>
              <a:rPr lang="en-US" altLang="zh-CN" sz="3200">
                <a:latin typeface="Arial" pitchFamily="34" charset="0"/>
              </a:rPr>
              <a:t>        </a:t>
            </a:r>
            <a:r>
              <a:rPr lang="zh-CN" altLang="en-US" sz="2800" b="1">
                <a:latin typeface="Arial" pitchFamily="34" charset="0"/>
              </a:rPr>
              <a:t>据新华社三峡工地</a:t>
            </a:r>
            <a:r>
              <a:rPr lang="en-US" altLang="zh-CN" sz="2800" b="1">
                <a:latin typeface="Arial" pitchFamily="34" charset="0"/>
              </a:rPr>
              <a:t>5</a:t>
            </a:r>
            <a:r>
              <a:rPr lang="zh-CN" altLang="en-US" sz="2800" b="1">
                <a:latin typeface="Arial" pitchFamily="34" charset="0"/>
              </a:rPr>
              <a:t>月</a:t>
            </a:r>
            <a:r>
              <a:rPr lang="en-US" altLang="zh-CN" sz="2800" b="1">
                <a:latin typeface="Arial" pitchFamily="34" charset="0"/>
              </a:rPr>
              <a:t>20</a:t>
            </a:r>
            <a:r>
              <a:rPr lang="zh-CN" altLang="en-US" sz="2800" b="1">
                <a:latin typeface="Arial" pitchFamily="34" charset="0"/>
              </a:rPr>
              <a:t>日电</a:t>
            </a:r>
            <a:r>
              <a:rPr lang="en-US" altLang="zh-CN" sz="2800" b="1">
                <a:latin typeface="Arial" pitchFamily="34" charset="0"/>
              </a:rPr>
              <a:t>2006</a:t>
            </a:r>
            <a:r>
              <a:rPr lang="zh-CN" altLang="en-US" sz="2800" b="1">
                <a:latin typeface="Arial" pitchFamily="34" charset="0"/>
              </a:rPr>
              <a:t>年</a:t>
            </a:r>
            <a:r>
              <a:rPr lang="en-US" altLang="zh-CN" sz="2800" b="1">
                <a:latin typeface="Arial" pitchFamily="34" charset="0"/>
              </a:rPr>
              <a:t>5</a:t>
            </a:r>
            <a:r>
              <a:rPr lang="zh-CN" altLang="en-US" sz="2800" b="1">
                <a:latin typeface="Arial" pitchFamily="34" charset="0"/>
              </a:rPr>
              <a:t>月</a:t>
            </a:r>
            <a:r>
              <a:rPr lang="en-US" altLang="zh-CN" sz="2800" b="1">
                <a:latin typeface="Arial" pitchFamily="34" charset="0"/>
              </a:rPr>
              <a:t>20</a:t>
            </a:r>
            <a:r>
              <a:rPr lang="zh-CN" altLang="en-US" sz="2800" b="1">
                <a:latin typeface="Arial" pitchFamily="34" charset="0"/>
              </a:rPr>
              <a:t>日</a:t>
            </a:r>
            <a:r>
              <a:rPr lang="en-US" altLang="zh-CN" sz="2800" b="1">
                <a:latin typeface="Arial" pitchFamily="34" charset="0"/>
              </a:rPr>
              <a:t>14</a:t>
            </a:r>
            <a:r>
              <a:rPr lang="zh-CN" altLang="en-US" sz="2800" b="1">
                <a:latin typeface="Arial" pitchFamily="34" charset="0"/>
              </a:rPr>
              <a:t>时整，经过</a:t>
            </a:r>
            <a:r>
              <a:rPr lang="en-US" altLang="zh-CN" sz="2800" b="1">
                <a:latin typeface="Arial" pitchFamily="34" charset="0"/>
              </a:rPr>
              <a:t>34</a:t>
            </a:r>
            <a:r>
              <a:rPr lang="zh-CN" altLang="en-US" sz="2800" b="1">
                <a:latin typeface="Arial" pitchFamily="34" charset="0"/>
              </a:rPr>
              <a:t>小时的连续浇筑，三峡大坝最后一仓混凝土顺利收仓。至此，世界规模最大的混凝土大坝终于在中国长江西陵峡全线建成。</a:t>
            </a:r>
          </a:p>
          <a:p>
            <a:pPr eaLnBrk="1" hangingPunct="1"/>
            <a:r>
              <a:rPr lang="zh-CN" altLang="en-US" sz="2800" b="1">
                <a:latin typeface="Arial" pitchFamily="34" charset="0"/>
              </a:rPr>
              <a:t>       三峡大坝是三峡水利枢纽工程的核心，总浇筑时间为</a:t>
            </a:r>
            <a:r>
              <a:rPr lang="en-US" altLang="zh-CN" sz="2800" b="1">
                <a:latin typeface="Arial" pitchFamily="34" charset="0"/>
              </a:rPr>
              <a:t>3080</a:t>
            </a:r>
            <a:r>
              <a:rPr lang="zh-CN" altLang="en-US" sz="2800" b="1">
                <a:latin typeface="Arial" pitchFamily="34" charset="0"/>
              </a:rPr>
              <a:t>天，海拔高程</a:t>
            </a:r>
            <a:r>
              <a:rPr lang="en-US" altLang="zh-CN" sz="2800" b="1">
                <a:latin typeface="Arial" pitchFamily="34" charset="0"/>
              </a:rPr>
              <a:t>185</a:t>
            </a:r>
            <a:r>
              <a:rPr lang="zh-CN" altLang="en-US" sz="2800" b="1">
                <a:latin typeface="Arial" pitchFamily="34" charset="0"/>
              </a:rPr>
              <a:t>米。今年汛期，大坝开始全面挡水，长江中下游</a:t>
            </a:r>
            <a:r>
              <a:rPr lang="en-US" altLang="zh-CN" sz="2800" b="1">
                <a:latin typeface="Arial" pitchFamily="34" charset="0"/>
              </a:rPr>
              <a:t>1500</a:t>
            </a:r>
            <a:r>
              <a:rPr lang="zh-CN" altLang="en-US" sz="2800" b="1">
                <a:latin typeface="Arial" pitchFamily="34" charset="0"/>
              </a:rPr>
              <a:t>万人、</a:t>
            </a:r>
            <a:r>
              <a:rPr lang="en-US" altLang="zh-CN" sz="2800" b="1">
                <a:latin typeface="Arial" pitchFamily="34" charset="0"/>
              </a:rPr>
              <a:t>150</a:t>
            </a:r>
            <a:r>
              <a:rPr lang="zh-CN" altLang="en-US" sz="2800" b="1">
                <a:latin typeface="Arial" pitchFamily="34" charset="0"/>
              </a:rPr>
              <a:t>万公顷良田从此可以解除洪水威胁。</a:t>
            </a:r>
          </a:p>
          <a:p>
            <a:pPr eaLnBrk="1" hangingPunct="1"/>
            <a:r>
              <a:rPr lang="zh-CN" altLang="en-US" sz="2800" b="1">
                <a:latin typeface="Arial" pitchFamily="34" charset="0"/>
              </a:rPr>
              <a:t>       三峡工程全部建成后，还将在发电、通航、旅游等方面对人们的生活产生巨大的影响。</a:t>
            </a:r>
            <a:br>
              <a:rPr lang="zh-CN" altLang="en-US" sz="2800" b="1">
                <a:solidFill>
                  <a:srgbClr val="FF0000"/>
                </a:solidFill>
                <a:latin typeface="Arial" pitchFamily="34" charset="0"/>
              </a:rPr>
            </a:br>
          </a:p>
        </p:txBody>
      </p:sp>
      <p:sp>
        <p:nvSpPr>
          <p:cNvPr id="2" name="文本框 1"/>
          <p:cNvSpPr txBox="1"/>
          <p:nvPr/>
        </p:nvSpPr>
        <p:spPr>
          <a:xfrm>
            <a:off x="544830" y="5773420"/>
            <a:ext cx="7648575" cy="953135"/>
          </a:xfrm>
          <a:prstGeom prst="rect">
            <a:avLst/>
          </a:prstGeom>
          <a:noFill/>
        </p:spPr>
        <p:txBody>
          <a:bodyPr wrap="square" rtlCol="0">
            <a:spAutoFit/>
          </a:bodyPr>
          <a:lstStyle/>
          <a:p>
            <a:pPr defTabSz="0" eaLnBrk="1" hangingPunct="1">
              <a:tabLst>
                <a:tab pos="228600"/>
              </a:tabLst>
            </a:pPr>
            <a:r>
              <a:rPr lang="zh-CN" altLang="en-US" sz="2800" b="1">
                <a:solidFill>
                  <a:srgbClr val="FF0000"/>
                </a:solidFill>
                <a:latin typeface="Arial" pitchFamily="34" charset="0"/>
                <a:sym typeface="+mn-ea"/>
              </a:rPr>
              <a:t>三峡大坝全线竣工（建成）；</a:t>
            </a:r>
          </a:p>
          <a:p>
            <a:pPr defTabSz="0" eaLnBrk="1" hangingPunct="1">
              <a:tabLst>
                <a:tab pos="228600"/>
              </a:tabLst>
            </a:pPr>
            <a:endParaRPr lang="zh-CN" altLang="en-US" sz="2800"/>
          </a:p>
        </p:txBody>
      </p:sp>
      <p:sp>
        <p:nvSpPr>
          <p:cNvPr id="3" name="文本框 2"/>
          <p:cNvSpPr txBox="1"/>
          <p:nvPr/>
        </p:nvSpPr>
        <p:spPr>
          <a:xfrm>
            <a:off x="323850" y="69215"/>
            <a:ext cx="440118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合作探究</a:t>
            </a:r>
          </a:p>
        </p:txBody>
      </p:sp>
      <p:sp>
        <p:nvSpPr>
          <p:cNvPr id="4" name="文本框 3"/>
          <p:cNvSpPr txBox="1"/>
          <p:nvPr/>
        </p:nvSpPr>
        <p:spPr>
          <a:xfrm>
            <a:off x="5076190" y="5773420"/>
            <a:ext cx="4323080" cy="521970"/>
          </a:xfrm>
          <a:prstGeom prst="rect">
            <a:avLst/>
          </a:prstGeom>
          <a:noFill/>
        </p:spPr>
        <p:txBody>
          <a:bodyPr wrap="square" rtlCol="0">
            <a:spAutoFit/>
          </a:bodyPr>
          <a:lstStyle/>
          <a:p>
            <a:r>
              <a:rPr lang="zh-CN" altLang="en-US" sz="2800" b="1">
                <a:solidFill>
                  <a:srgbClr val="FF0000"/>
                </a:solidFill>
                <a:latin typeface="Arial" pitchFamily="34" charset="0"/>
                <a:sym typeface="+mn-ea"/>
              </a:rPr>
              <a:t>三峡建成世界第一坝；</a:t>
            </a:r>
            <a:endParaRPr lang="zh-CN" altLang="en-US" sz="2800"/>
          </a:p>
        </p:txBody>
      </p:sp>
      <p:sp>
        <p:nvSpPr>
          <p:cNvPr id="5" name="文本框 4"/>
          <p:cNvSpPr txBox="1"/>
          <p:nvPr/>
        </p:nvSpPr>
        <p:spPr>
          <a:xfrm>
            <a:off x="1356995" y="6260465"/>
            <a:ext cx="6762750" cy="521970"/>
          </a:xfrm>
          <a:prstGeom prst="rect">
            <a:avLst/>
          </a:prstGeom>
          <a:noFill/>
        </p:spPr>
        <p:txBody>
          <a:bodyPr wrap="square" rtlCol="0">
            <a:spAutoFit/>
          </a:bodyPr>
          <a:lstStyle/>
          <a:p>
            <a:r>
              <a:rPr lang="zh-CN" altLang="en-US" sz="2800" b="1">
                <a:solidFill>
                  <a:srgbClr val="FF0000"/>
                </a:solidFill>
                <a:latin typeface="Arial" pitchFamily="34" charset="0"/>
                <a:sym typeface="+mn-ea"/>
              </a:rPr>
              <a:t>世界规模最大的混凝土大坝建成。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blinds(horizontal)">
                                      <p:cBhvr>
                                        <p:cTn id="1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361"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5362"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5363"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5364"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7" name="AutoShape 75"/>
          <p:cNvSpPr>
            <a:spLocks noChangeArrowheads="1"/>
          </p:cNvSpPr>
          <p:nvPr/>
        </p:nvSpPr>
        <p:spPr bwMode="gray">
          <a:xfrm>
            <a:off x="1992313" y="2376488"/>
            <a:ext cx="5291137" cy="1800225"/>
          </a:xfrm>
          <a:prstGeom prst="downArrow">
            <a:avLst>
              <a:gd name="adj1" fmla="val 80356"/>
              <a:gd name="adj2" fmla="val 54167"/>
            </a:avLst>
          </a:prstGeom>
          <a:solidFill>
            <a:schemeClr val="bg2">
              <a:lumMod val="90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8" name="Oval 2"/>
          <p:cNvSpPr>
            <a:spLocks noChangeAspect="1" noChangeArrowheads="1"/>
          </p:cNvSpPr>
          <p:nvPr/>
        </p:nvSpPr>
        <p:spPr bwMode="auto">
          <a:xfrm>
            <a:off x="3419475" y="1484313"/>
            <a:ext cx="2098675" cy="1704975"/>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9" name="Oval 2"/>
          <p:cNvSpPr>
            <a:spLocks noChangeAspect="1" noChangeArrowheads="1"/>
          </p:cNvSpPr>
          <p:nvPr/>
        </p:nvSpPr>
        <p:spPr bwMode="auto">
          <a:xfrm>
            <a:off x="5797550" y="1549400"/>
            <a:ext cx="2146300" cy="1677988"/>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10" name="Oval 2"/>
          <p:cNvSpPr>
            <a:spLocks noChangeAspect="1" noChangeArrowheads="1"/>
          </p:cNvSpPr>
          <p:nvPr/>
        </p:nvSpPr>
        <p:spPr bwMode="auto">
          <a:xfrm>
            <a:off x="1044575" y="1481138"/>
            <a:ext cx="2052638" cy="1658937"/>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5131" name="矩形 13"/>
          <p:cNvSpPr/>
          <p:nvPr/>
        </p:nvSpPr>
        <p:spPr>
          <a:xfrm>
            <a:off x="5918200" y="1959191"/>
            <a:ext cx="2025650" cy="829945"/>
          </a:xfrm>
          <a:prstGeom prst="rect">
            <a:avLst/>
          </a:prstGeom>
          <a:noFill/>
          <a:ln w="9525">
            <a:noFill/>
            <a:miter/>
          </a:ln>
        </p:spPr>
        <p:txBody>
          <a:bodyPr>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2400" b="1">
                <a:latin typeface="微软雅黑" panose="020b0503020204020204" pitchFamily="34" charset="-122"/>
                <a:ea typeface="微软雅黑" panose="020b0503020204020204" pitchFamily="34" charset="-122"/>
                <a:sym typeface="+mn-ea"/>
              </a:rPr>
              <a:t>引起读者</a:t>
            </a:r>
            <a:r>
              <a:rPr lang="zh-CN" altLang="en-US" sz="2400" b="1" smtClean="0">
                <a:latin typeface="微软雅黑" panose="020b0503020204020204" pitchFamily="34" charset="-122"/>
                <a:ea typeface="微软雅黑" panose="020b0503020204020204" pitchFamily="34" charset="-122"/>
                <a:sym typeface="+mn-ea"/>
              </a:rPr>
              <a:t>的</a:t>
            </a:r>
            <a:endParaRPr lang="en-US" altLang="zh-CN" sz="2400" b="1" smtClean="0">
              <a:latin typeface="微软雅黑" panose="020b0503020204020204" pitchFamily="34" charset="-122"/>
              <a:ea typeface="微软雅黑" panose="020b0503020204020204" pitchFamily="34" charset="-122"/>
              <a:sym typeface="+mn-ea"/>
            </a:endParaRPr>
          </a:p>
          <a:p>
            <a:pPr marL="0" lvl="2" algn="ctr" eaLnBrk="0" fontAlgn="ctr" hangingPunct="0">
              <a:spcBef>
                <a:spcPct val="0"/>
              </a:spcBef>
              <a:spcAft>
                <a:spcPct val="0"/>
              </a:spcAft>
              <a:buClr>
                <a:srgbClr val="FF0000"/>
              </a:buClr>
              <a:buSzPct val="70000"/>
              <a:buFontTx/>
              <a:buNone/>
              <a:tabLst>
                <a:tab pos="136525"/>
              </a:tabLst>
              <a:defRPr/>
            </a:pPr>
            <a:r>
              <a:rPr lang="zh-CN" altLang="en-US" sz="2400" b="1" smtClean="0">
                <a:latin typeface="微软雅黑" panose="020b0503020204020204" pitchFamily="34" charset="-122"/>
                <a:ea typeface="微软雅黑" panose="020b0503020204020204" pitchFamily="34" charset="-122"/>
                <a:sym typeface="+mn-ea"/>
              </a:rPr>
              <a:t>阅读</a:t>
            </a:r>
            <a:r>
              <a:rPr lang="zh-CN" altLang="en-US" sz="2400" b="1">
                <a:latin typeface="微软雅黑" panose="020b0503020204020204" pitchFamily="34" charset="-122"/>
                <a:ea typeface="微软雅黑" panose="020b0503020204020204" pitchFamily="34" charset="-122"/>
                <a:sym typeface="+mn-ea"/>
              </a:rPr>
              <a:t>兴趣</a:t>
            </a:r>
          </a:p>
        </p:txBody>
      </p:sp>
      <p:sp>
        <p:nvSpPr>
          <p:cNvPr id="5132" name="矩形 14"/>
          <p:cNvSpPr/>
          <p:nvPr/>
        </p:nvSpPr>
        <p:spPr>
          <a:xfrm>
            <a:off x="3671094" y="1935697"/>
            <a:ext cx="1652587" cy="829945"/>
          </a:xfrm>
          <a:prstGeom prst="rect">
            <a:avLst/>
          </a:prstGeom>
          <a:noFill/>
          <a:ln w="9525">
            <a:noFill/>
            <a:miter/>
          </a:ln>
        </p:spPr>
        <p:txBody>
          <a:bodyPr wrap="square">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2400" b="1" smtClean="0">
                <a:latin typeface="微软雅黑" panose="020b0503020204020204" pitchFamily="34" charset="-122"/>
                <a:ea typeface="微软雅黑" panose="020b0503020204020204" pitchFamily="34" charset="-122"/>
                <a:sym typeface="+mn-ea"/>
              </a:rPr>
              <a:t>揭示</a:t>
            </a:r>
            <a:endParaRPr lang="en-US" altLang="zh-CN" sz="2400" b="1" smtClean="0">
              <a:latin typeface="微软雅黑" panose="020b0503020204020204" pitchFamily="34" charset="-122"/>
              <a:ea typeface="微软雅黑" panose="020b0503020204020204" pitchFamily="34" charset="-122"/>
              <a:sym typeface="+mn-ea"/>
            </a:endParaRPr>
          </a:p>
          <a:p>
            <a:pPr marL="0" lvl="2" algn="ctr" eaLnBrk="0" fontAlgn="ctr" hangingPunct="0">
              <a:spcBef>
                <a:spcPct val="0"/>
              </a:spcBef>
              <a:spcAft>
                <a:spcPct val="0"/>
              </a:spcAft>
              <a:buClr>
                <a:srgbClr val="FF0000"/>
              </a:buClr>
              <a:buSzPct val="70000"/>
              <a:buFontTx/>
              <a:buNone/>
              <a:tabLst>
                <a:tab pos="136525"/>
              </a:tabLst>
              <a:defRPr/>
            </a:pPr>
            <a:r>
              <a:rPr lang="zh-CN" altLang="en-US" sz="2400" b="1" smtClean="0">
                <a:latin typeface="微软雅黑" panose="020b0503020204020204" pitchFamily="34" charset="-122"/>
                <a:ea typeface="微软雅黑" panose="020b0503020204020204" pitchFamily="34" charset="-122"/>
                <a:sym typeface="+mn-ea"/>
              </a:rPr>
              <a:t>消息</a:t>
            </a:r>
            <a:r>
              <a:rPr lang="zh-CN" altLang="en-US" sz="2400" b="1">
                <a:latin typeface="微软雅黑" panose="020b0503020204020204" pitchFamily="34" charset="-122"/>
                <a:ea typeface="微软雅黑" panose="020b0503020204020204" pitchFamily="34" charset="-122"/>
                <a:sym typeface="+mn-ea"/>
              </a:rPr>
              <a:t>主题</a:t>
            </a:r>
          </a:p>
        </p:txBody>
      </p:sp>
      <p:sp>
        <p:nvSpPr>
          <p:cNvPr id="5133" name="矩形 15"/>
          <p:cNvSpPr/>
          <p:nvPr/>
        </p:nvSpPr>
        <p:spPr>
          <a:xfrm>
            <a:off x="1261269" y="1720804"/>
            <a:ext cx="1619250" cy="1198880"/>
          </a:xfrm>
          <a:prstGeom prst="rect">
            <a:avLst/>
          </a:prstGeom>
          <a:noFill/>
          <a:ln w="9525">
            <a:noFill/>
            <a:miter/>
          </a:ln>
        </p:spPr>
        <p:txBody>
          <a:bodyPr>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2400" b="1">
                <a:latin typeface="微软雅黑" panose="020b0503020204020204" pitchFamily="34" charset="-122"/>
                <a:ea typeface="微软雅黑" panose="020b0503020204020204" pitchFamily="34" charset="-122"/>
                <a:sym typeface="+mn-ea"/>
              </a:rPr>
              <a:t>介绍最重要最精彩的事实</a:t>
            </a:r>
          </a:p>
        </p:txBody>
      </p:sp>
      <p:sp>
        <p:nvSpPr>
          <p:cNvPr id="15" name="AutoShape 82"/>
          <p:cNvSpPr>
            <a:spLocks noChangeArrowheads="1"/>
          </p:cNvSpPr>
          <p:nvPr/>
        </p:nvSpPr>
        <p:spPr bwMode="auto">
          <a:xfrm>
            <a:off x="3635160" y="4292554"/>
            <a:ext cx="1980000" cy="1080000"/>
          </a:xfrm>
          <a:prstGeom prst="roundRect">
            <a:avLst>
              <a:gd name="adj" fmla="val 10212"/>
            </a:avLst>
          </a:prstGeom>
          <a:solidFill>
            <a:srgbClr val="B8B5B7"/>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ct val="0"/>
              </a:spcBef>
              <a:spcAft>
                <a:spcPct val="0"/>
              </a:spcAft>
              <a:buClr>
                <a:srgbClr val="FF0000"/>
              </a:buClr>
              <a:buSzPct val="70000"/>
              <a:buFontTx/>
              <a:buNone/>
              <a:tabLst>
                <a:tab pos="136525"/>
              </a:tabLst>
              <a:defRPr/>
            </a:pPr>
            <a:endParaRPr lang="zh-CN" altLang="en-US" sz="1400">
              <a:solidFill>
                <a:schemeClr val="tx1"/>
              </a:solidFill>
              <a:latin typeface="微软雅黑" panose="020b0503020204020204" pitchFamily="34" charset="-122"/>
              <a:ea typeface="微软雅黑" panose="020b0503020204020204" pitchFamily="34" charset="-122"/>
            </a:endParaRPr>
          </a:p>
        </p:txBody>
      </p:sp>
      <p:sp>
        <p:nvSpPr>
          <p:cNvPr id="15374" name="矩形 12"/>
          <p:cNvSpPr>
            <a:spLocks noChangeArrowheads="1"/>
          </p:cNvSpPr>
          <p:nvPr/>
        </p:nvSpPr>
        <p:spPr bwMode="auto">
          <a:xfrm>
            <a:off x="4083883" y="4594010"/>
            <a:ext cx="109728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a:latin typeface="微软雅黑" panose="020b0503020204020204" pitchFamily="34" charset="-122"/>
                <a:ea typeface="微软雅黑" panose="020b0503020204020204" pitchFamily="34" charset="-122"/>
              </a:rPr>
              <a:t>导语</a:t>
            </a:r>
          </a:p>
        </p:txBody>
      </p:sp>
      <p:sp>
        <p:nvSpPr>
          <p:cNvPr id="19" name="文本框 18"/>
          <p:cNvSpPr txBox="1"/>
          <p:nvPr/>
        </p:nvSpPr>
        <p:spPr>
          <a:xfrm>
            <a:off x="468312" y="404664"/>
            <a:ext cx="5449888" cy="645160"/>
          </a:xfrm>
          <a:prstGeom prst="rect">
            <a:avLst/>
          </a:prstGeom>
          <a:noFill/>
        </p:spPr>
        <p:txBody>
          <a:bodyPr wrap="square" rtlCol="0">
            <a:spAutoFit/>
          </a:bodyPr>
          <a:lstStyle/>
          <a:p>
            <a:r>
              <a:rPr lang="zh-CN" altLang="en-US" sz="3600" b="1" smtClean="0">
                <a:latin typeface="微软雅黑" panose="020b0503020204020204" pitchFamily="34" charset="-122"/>
                <a:ea typeface="微软雅黑" panose="020b0503020204020204" pitchFamily="34" charset="-122"/>
              </a:rPr>
              <a:t>新闻的写作方法：导语</a:t>
            </a:r>
            <a:endParaRPr lang="zh-CN" altLang="en-US" sz="3600" b="1">
              <a:latin typeface="微软雅黑" panose="020b0503020204020204" pitchFamily="34" charset="-122"/>
              <a:ea typeface="微软雅黑" panose="020b0503020204020204" pitchFamily="34" charset="-122"/>
            </a:endParaRPr>
          </a:p>
        </p:txBody>
      </p:sp>
      <p:sp>
        <p:nvSpPr>
          <p:cNvPr id="2" name="文本框 1"/>
          <p:cNvSpPr txBox="1"/>
          <p:nvPr/>
        </p:nvSpPr>
        <p:spPr>
          <a:xfrm>
            <a:off x="2927350" y="3189605"/>
            <a:ext cx="3421380" cy="521970"/>
          </a:xfrm>
          <a:prstGeom prst="rect">
            <a:avLst/>
          </a:prstGeom>
          <a:noFill/>
        </p:spPr>
        <p:txBody>
          <a:bodyPr wrap="square" rtlCol="0">
            <a:spAutoFit/>
          </a:bodyPr>
          <a:lstStyle/>
          <a:p>
            <a:r>
              <a:rPr lang="zh-CN" altLang="en-US" sz="2800" b="1">
                <a:solidFill>
                  <a:srgbClr val="FF0000"/>
                </a:solidFill>
                <a:latin typeface="微软雅黑" panose="020b0503020204020204" pitchFamily="34" charset="-122"/>
                <a:ea typeface="微软雅黑" panose="020b0503020204020204" pitchFamily="34" charset="-122"/>
              </a:rPr>
              <a:t>第一句话或第一段话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133">
                                            <p:txEl>
                                              <p:pRg st="0" end="0"/>
                                            </p:txEl>
                                          </p:spTgt>
                                        </p:tgtEl>
                                        <p:attrNameLst>
                                          <p:attrName>style.visibility</p:attrName>
                                        </p:attrNameLst>
                                      </p:cBhvr>
                                      <p:to>
                                        <p:strVal val="visible"/>
                                      </p:to>
                                    </p:set>
                                    <p:anim calcmode="lin" valueType="num">
                                      <p:cBhvr additive="base">
                                        <p:cTn id="7" dur="500" fill="hold"/>
                                        <p:tgtEl>
                                          <p:spTgt spid="51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5132">
                                            <p:txEl>
                                              <p:pRg st="0" end="0"/>
                                            </p:txEl>
                                          </p:spTgt>
                                        </p:tgtEl>
                                        <p:attrNameLst>
                                          <p:attrName>style.visibility</p:attrName>
                                        </p:attrNameLst>
                                      </p:cBhvr>
                                      <p:to>
                                        <p:strVal val="visible"/>
                                      </p:to>
                                    </p:set>
                                    <p:anim calcmode="lin" valueType="num">
                                      <p:cBhvr additive="base">
                                        <p:cTn id="14" dur="500" fill="hold"/>
                                        <p:tgtEl>
                                          <p:spTgt spid="513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132">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132">
                                            <p:txEl>
                                              <p:pRg st="1" end="1"/>
                                            </p:txEl>
                                          </p:spTgt>
                                        </p:tgtEl>
                                        <p:attrNameLst>
                                          <p:attrName>style.visibility</p:attrName>
                                        </p:attrNameLst>
                                      </p:cBhvr>
                                      <p:to>
                                        <p:strVal val="visible"/>
                                      </p:to>
                                    </p:set>
                                    <p:anim calcmode="lin" valueType="num">
                                      <p:cBhvr additive="base">
                                        <p:cTn id="18" dur="500" fill="hold"/>
                                        <p:tgtEl>
                                          <p:spTgt spid="513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1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131">
                                            <p:txEl>
                                              <p:pRg st="0" end="0"/>
                                            </p:txEl>
                                          </p:spTgt>
                                        </p:tgtEl>
                                        <p:attrNameLst>
                                          <p:attrName>style.visibility</p:attrName>
                                        </p:attrNameLst>
                                      </p:cBhvr>
                                      <p:to>
                                        <p:strVal val="visible"/>
                                      </p:to>
                                    </p:set>
                                    <p:anim calcmode="lin" valueType="num">
                                      <p:cBhvr additive="base">
                                        <p:cTn id="25" dur="500" fill="hold"/>
                                        <p:tgtEl>
                                          <p:spTgt spid="513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31">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131">
                                            <p:txEl>
                                              <p:pRg st="1" end="1"/>
                                            </p:txEl>
                                          </p:spTgt>
                                        </p:tgtEl>
                                        <p:attrNameLst>
                                          <p:attrName>style.visibility</p:attrName>
                                        </p:attrNameLst>
                                      </p:cBhvr>
                                      <p:to>
                                        <p:strVal val="visible"/>
                                      </p:to>
                                    </p:set>
                                    <p:anim calcmode="lin" valueType="num">
                                      <p:cBhvr additive="base">
                                        <p:cTn id="29" dur="500" fill="hold"/>
                                        <p:tgtEl>
                                          <p:spTgt spid="5131">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13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385"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6386"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6387"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6388"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7" name="AutoShape 75"/>
          <p:cNvSpPr>
            <a:spLocks noChangeArrowheads="1"/>
          </p:cNvSpPr>
          <p:nvPr/>
        </p:nvSpPr>
        <p:spPr bwMode="gray">
          <a:xfrm>
            <a:off x="1992313" y="2376488"/>
            <a:ext cx="5291137" cy="1800225"/>
          </a:xfrm>
          <a:prstGeom prst="downArrow">
            <a:avLst>
              <a:gd name="adj1" fmla="val 80356"/>
              <a:gd name="adj2" fmla="val 54167"/>
            </a:avLst>
          </a:prstGeom>
          <a:solidFill>
            <a:schemeClr val="bg2">
              <a:lumMod val="90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8" name="Oval 2"/>
          <p:cNvSpPr>
            <a:spLocks noChangeAspect="1" noChangeArrowheads="1"/>
          </p:cNvSpPr>
          <p:nvPr/>
        </p:nvSpPr>
        <p:spPr bwMode="auto">
          <a:xfrm>
            <a:off x="3419475" y="1484313"/>
            <a:ext cx="2098675" cy="1704975"/>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9" name="Oval 2"/>
          <p:cNvSpPr>
            <a:spLocks noChangeAspect="1" noChangeArrowheads="1"/>
          </p:cNvSpPr>
          <p:nvPr/>
        </p:nvSpPr>
        <p:spPr bwMode="auto">
          <a:xfrm>
            <a:off x="5925298" y="1462087"/>
            <a:ext cx="2146300" cy="1677988"/>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10" name="Oval 2"/>
          <p:cNvSpPr>
            <a:spLocks noChangeAspect="1" noChangeArrowheads="1"/>
          </p:cNvSpPr>
          <p:nvPr/>
        </p:nvSpPr>
        <p:spPr bwMode="auto">
          <a:xfrm>
            <a:off x="1044575" y="1481138"/>
            <a:ext cx="2052638" cy="1658937"/>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5131" name="矩形 13"/>
          <p:cNvSpPr/>
          <p:nvPr/>
        </p:nvSpPr>
        <p:spPr>
          <a:xfrm>
            <a:off x="5985464" y="2145655"/>
            <a:ext cx="2025650" cy="460375"/>
          </a:xfrm>
          <a:prstGeom prst="rect">
            <a:avLst/>
          </a:prstGeom>
          <a:noFill/>
          <a:ln w="9525">
            <a:noFill/>
            <a:miter/>
          </a:ln>
        </p:spPr>
        <p:txBody>
          <a:bodyPr>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2400" b="1">
                <a:latin typeface="微软雅黑" panose="020b0503020204020204" pitchFamily="34" charset="-122"/>
                <a:ea typeface="微软雅黑" panose="020b0503020204020204" pitchFamily="34" charset="-122"/>
                <a:sym typeface="+mn-ea"/>
              </a:rPr>
              <a:t>叙事生动</a:t>
            </a:r>
          </a:p>
        </p:txBody>
      </p:sp>
      <p:sp>
        <p:nvSpPr>
          <p:cNvPr id="5132" name="矩形 14"/>
          <p:cNvSpPr/>
          <p:nvPr/>
        </p:nvSpPr>
        <p:spPr>
          <a:xfrm>
            <a:off x="3467894" y="1972895"/>
            <a:ext cx="1855787" cy="829945"/>
          </a:xfrm>
          <a:prstGeom prst="rect">
            <a:avLst/>
          </a:prstGeom>
          <a:noFill/>
          <a:ln w="9525">
            <a:noFill/>
            <a:miter/>
          </a:ln>
        </p:spPr>
        <p:txBody>
          <a:bodyPr>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2400" b="1">
                <a:latin typeface="微软雅黑" panose="020b0503020204020204" pitchFamily="34" charset="-122"/>
                <a:ea typeface="微软雅黑" panose="020b0503020204020204" pitchFamily="34" charset="-122"/>
                <a:sym typeface="+mn-ea"/>
              </a:rPr>
              <a:t>叙事</a:t>
            </a:r>
            <a:r>
              <a:rPr lang="zh-CN" altLang="en-US" sz="2400" b="1" smtClean="0">
                <a:latin typeface="微软雅黑" panose="020b0503020204020204" pitchFamily="34" charset="-122"/>
                <a:ea typeface="微软雅黑" panose="020b0503020204020204" pitchFamily="34" charset="-122"/>
                <a:sym typeface="+mn-ea"/>
              </a:rPr>
              <a:t>具体</a:t>
            </a:r>
            <a:endParaRPr lang="en-US" altLang="zh-CN" sz="2400" b="1" smtClean="0">
              <a:latin typeface="微软雅黑" panose="020b0503020204020204" pitchFamily="34" charset="-122"/>
              <a:ea typeface="微软雅黑" panose="020b0503020204020204" pitchFamily="34" charset="-122"/>
              <a:sym typeface="+mn-ea"/>
            </a:endParaRPr>
          </a:p>
          <a:p>
            <a:pPr marL="0" lvl="2" algn="ctr" eaLnBrk="0" fontAlgn="ctr" hangingPunct="0">
              <a:spcBef>
                <a:spcPct val="0"/>
              </a:spcBef>
              <a:spcAft>
                <a:spcPct val="0"/>
              </a:spcAft>
              <a:buClr>
                <a:srgbClr val="FF0000"/>
              </a:buClr>
              <a:buSzPct val="70000"/>
              <a:buFontTx/>
              <a:buNone/>
              <a:tabLst>
                <a:tab pos="136525"/>
              </a:tabLst>
              <a:defRPr/>
            </a:pPr>
            <a:r>
              <a:rPr lang="zh-CN" altLang="en-US" sz="2400" b="1" smtClean="0">
                <a:latin typeface="微软雅黑" panose="020b0503020204020204" pitchFamily="34" charset="-122"/>
                <a:ea typeface="微软雅黑" panose="020b0503020204020204" pitchFamily="34" charset="-122"/>
                <a:sym typeface="+mn-ea"/>
              </a:rPr>
              <a:t>内容</a:t>
            </a:r>
            <a:r>
              <a:rPr lang="zh-CN" altLang="en-US" sz="2400" b="1">
                <a:latin typeface="微软雅黑" panose="020b0503020204020204" pitchFamily="34" charset="-122"/>
                <a:ea typeface="微软雅黑" panose="020b0503020204020204" pitchFamily="34" charset="-122"/>
                <a:sym typeface="+mn-ea"/>
              </a:rPr>
              <a:t>充实</a:t>
            </a:r>
          </a:p>
        </p:txBody>
      </p:sp>
      <p:sp>
        <p:nvSpPr>
          <p:cNvPr id="5133" name="矩形 15"/>
          <p:cNvSpPr/>
          <p:nvPr/>
        </p:nvSpPr>
        <p:spPr>
          <a:xfrm>
            <a:off x="1260475" y="1916113"/>
            <a:ext cx="1619250" cy="829945"/>
          </a:xfrm>
          <a:prstGeom prst="rect">
            <a:avLst/>
          </a:prstGeom>
          <a:noFill/>
          <a:ln w="9525">
            <a:noFill/>
            <a:miter/>
          </a:ln>
        </p:spPr>
        <p:txBody>
          <a:bodyPr>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2400" b="1">
                <a:latin typeface="微软雅黑" panose="020b0503020204020204" pitchFamily="34" charset="-122"/>
                <a:ea typeface="微软雅黑" panose="020b0503020204020204" pitchFamily="34" charset="-122"/>
                <a:sym typeface="+mn-ea"/>
              </a:rPr>
              <a:t>紧扣消息主题取材</a:t>
            </a:r>
          </a:p>
        </p:txBody>
      </p:sp>
      <p:sp>
        <p:nvSpPr>
          <p:cNvPr id="15" name="AutoShape 82"/>
          <p:cNvSpPr>
            <a:spLocks noChangeArrowheads="1"/>
          </p:cNvSpPr>
          <p:nvPr/>
        </p:nvSpPr>
        <p:spPr bwMode="auto">
          <a:xfrm>
            <a:off x="3635160" y="4292554"/>
            <a:ext cx="1980000" cy="1080000"/>
          </a:xfrm>
          <a:prstGeom prst="roundRect">
            <a:avLst>
              <a:gd name="adj" fmla="val 10212"/>
            </a:avLst>
          </a:prstGeom>
          <a:solidFill>
            <a:srgbClr val="B8B5B7"/>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ct val="0"/>
              </a:spcBef>
              <a:spcAft>
                <a:spcPct val="0"/>
              </a:spcAft>
              <a:buClr>
                <a:srgbClr val="FF0000"/>
              </a:buClr>
              <a:buSzPct val="70000"/>
              <a:buFontTx/>
              <a:buNone/>
              <a:tabLst>
                <a:tab pos="136525"/>
              </a:tabLst>
              <a:defRPr/>
            </a:pPr>
            <a:endParaRPr lang="zh-CN" altLang="en-US" sz="1400">
              <a:solidFill>
                <a:schemeClr val="tx1"/>
              </a:solidFill>
              <a:latin typeface="微软雅黑" panose="020b0503020204020204" pitchFamily="34" charset="-122"/>
              <a:ea typeface="微软雅黑" panose="020b0503020204020204" pitchFamily="34" charset="-122"/>
            </a:endParaRPr>
          </a:p>
        </p:txBody>
      </p:sp>
      <p:sp>
        <p:nvSpPr>
          <p:cNvPr id="16398" name="矩形 12"/>
          <p:cNvSpPr>
            <a:spLocks noChangeArrowheads="1"/>
          </p:cNvSpPr>
          <p:nvPr/>
        </p:nvSpPr>
        <p:spPr bwMode="auto">
          <a:xfrm>
            <a:off x="4071162" y="4509388"/>
            <a:ext cx="109728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a:latin typeface="微软雅黑" panose="020b0503020204020204" pitchFamily="34" charset="-122"/>
                <a:ea typeface="微软雅黑" panose="020b0503020204020204" pitchFamily="34" charset="-122"/>
              </a:rPr>
              <a:t>主体</a:t>
            </a:r>
          </a:p>
        </p:txBody>
      </p:sp>
      <p:sp>
        <p:nvSpPr>
          <p:cNvPr id="18" name="文本框 17"/>
          <p:cNvSpPr txBox="1"/>
          <p:nvPr/>
        </p:nvSpPr>
        <p:spPr>
          <a:xfrm>
            <a:off x="468312" y="404664"/>
            <a:ext cx="5517152" cy="645160"/>
          </a:xfrm>
          <a:prstGeom prst="rect">
            <a:avLst/>
          </a:prstGeom>
          <a:noFill/>
        </p:spPr>
        <p:txBody>
          <a:bodyPr wrap="square" rtlCol="0">
            <a:spAutoFit/>
          </a:bodyPr>
          <a:lstStyle/>
          <a:p>
            <a:r>
              <a:rPr lang="zh-CN" altLang="en-US" sz="3600" b="1" smtClean="0">
                <a:latin typeface="微软雅黑" panose="020b0503020204020204" pitchFamily="34" charset="-122"/>
                <a:ea typeface="微软雅黑" panose="020b0503020204020204" pitchFamily="34" charset="-122"/>
              </a:rPr>
              <a:t>新闻的写作方法：主体</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133">
                                            <p:txEl>
                                              <p:pRg st="0" end="0"/>
                                            </p:txEl>
                                          </p:spTgt>
                                        </p:tgtEl>
                                        <p:attrNameLst>
                                          <p:attrName>style.visibility</p:attrName>
                                        </p:attrNameLst>
                                      </p:cBhvr>
                                      <p:to>
                                        <p:strVal val="visible"/>
                                      </p:to>
                                    </p:set>
                                    <p:anim calcmode="lin" valueType="num">
                                      <p:cBhvr additive="base">
                                        <p:cTn id="7" dur="500" fill="hold"/>
                                        <p:tgtEl>
                                          <p:spTgt spid="51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5132">
                                            <p:txEl>
                                              <p:pRg st="0" end="0"/>
                                            </p:txEl>
                                          </p:spTgt>
                                        </p:tgtEl>
                                        <p:attrNameLst>
                                          <p:attrName>style.visibility</p:attrName>
                                        </p:attrNameLst>
                                      </p:cBhvr>
                                      <p:to>
                                        <p:strVal val="visible"/>
                                      </p:to>
                                    </p:set>
                                    <p:anim calcmode="lin" valueType="num">
                                      <p:cBhvr additive="base">
                                        <p:cTn id="14" dur="500" fill="hold"/>
                                        <p:tgtEl>
                                          <p:spTgt spid="513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132">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132">
                                            <p:txEl>
                                              <p:pRg st="1" end="1"/>
                                            </p:txEl>
                                          </p:spTgt>
                                        </p:tgtEl>
                                        <p:attrNameLst>
                                          <p:attrName>style.visibility</p:attrName>
                                        </p:attrNameLst>
                                      </p:cBhvr>
                                      <p:to>
                                        <p:strVal val="visible"/>
                                      </p:to>
                                    </p:set>
                                    <p:anim calcmode="lin" valueType="num">
                                      <p:cBhvr additive="base">
                                        <p:cTn id="18" dur="500" fill="hold"/>
                                        <p:tgtEl>
                                          <p:spTgt spid="513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1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131">
                                            <p:txEl>
                                              <p:pRg st="0" end="0"/>
                                            </p:txEl>
                                          </p:spTgt>
                                        </p:tgtEl>
                                        <p:attrNameLst>
                                          <p:attrName>style.visibility</p:attrName>
                                        </p:attrNameLst>
                                      </p:cBhvr>
                                      <p:to>
                                        <p:strVal val="visible"/>
                                      </p:to>
                                    </p:set>
                                    <p:anim calcmode="lin" valueType="num">
                                      <p:cBhvr additive="base">
                                        <p:cTn id="25" dur="500" fill="hold"/>
                                        <p:tgtEl>
                                          <p:spTgt spid="513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3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409"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7410"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7411"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17412"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26" name="文本框 25"/>
          <p:cNvSpPr txBox="1"/>
          <p:nvPr/>
        </p:nvSpPr>
        <p:spPr>
          <a:xfrm>
            <a:off x="468312" y="404664"/>
            <a:ext cx="5062880" cy="645160"/>
          </a:xfrm>
          <a:prstGeom prst="rect">
            <a:avLst/>
          </a:prstGeom>
          <a:noFill/>
        </p:spPr>
        <p:txBody>
          <a:bodyPr wrap="square" rtlCol="0">
            <a:spAutoFit/>
          </a:bodyPr>
          <a:lstStyle/>
          <a:p>
            <a:r>
              <a:rPr lang="zh-CN" altLang="en-US" sz="3600" b="1" smtClean="0">
                <a:latin typeface="微软雅黑" panose="020b0503020204020204" pitchFamily="34" charset="-122"/>
                <a:ea typeface="微软雅黑" panose="020b0503020204020204" pitchFamily="34" charset="-122"/>
              </a:rPr>
              <a:t>新闻的写作方法：结尾</a:t>
            </a:r>
            <a:endParaRPr lang="zh-CN" altLang="en-US" sz="3600" b="1">
              <a:latin typeface="微软雅黑" panose="020b0503020204020204" pitchFamily="34" charset="-122"/>
              <a:ea typeface="微软雅黑" panose="020b0503020204020204" pitchFamily="34" charset="-122"/>
            </a:endParaRPr>
          </a:p>
        </p:txBody>
      </p:sp>
      <p:sp>
        <p:nvSpPr>
          <p:cNvPr id="5" name="文本框 4"/>
          <p:cNvSpPr txBox="1"/>
          <p:nvPr/>
        </p:nvSpPr>
        <p:spPr>
          <a:xfrm>
            <a:off x="763270" y="1449070"/>
            <a:ext cx="6743700" cy="2276475"/>
          </a:xfrm>
          <a:prstGeom prst="rect">
            <a:avLst/>
          </a:prstGeom>
          <a:noFill/>
        </p:spPr>
        <p:txBody>
          <a:bodyPr wrap="square" rtlCol="0">
            <a:spAutoFit/>
          </a:bodyPr>
          <a:lstStyle/>
          <a:p>
            <a:pPr eaLnBrk="1" hangingPunct="1">
              <a:spcBef>
                <a:spcPts val="1200"/>
              </a:spcBef>
            </a:pPr>
            <a:endParaRPr lang="zh-CN" altLang="en-US" sz="3600" b="1">
              <a:solidFill>
                <a:srgbClr val="7030A0"/>
              </a:solidFill>
              <a:latin typeface="微软雅黑" panose="020b0503020204020204" pitchFamily="34" charset="-122"/>
              <a:ea typeface="微软雅黑" panose="020b0503020204020204" pitchFamily="34" charset="-122"/>
              <a:sym typeface="+mn-ea"/>
            </a:endParaRPr>
          </a:p>
          <a:p>
            <a:pPr eaLnBrk="1" hangingPunct="1">
              <a:spcBef>
                <a:spcPts val="1200"/>
              </a:spcBef>
            </a:pPr>
            <a:r>
              <a:rPr lang="zh-CN" altLang="en-US" sz="3200" b="1">
                <a:solidFill>
                  <a:schemeClr val="tx1"/>
                </a:solidFill>
                <a:latin typeface="微软雅黑" panose="020b0503020204020204" pitchFamily="34" charset="-122"/>
                <a:ea typeface="微软雅黑" panose="020b0503020204020204" pitchFamily="34" charset="-122"/>
                <a:sym typeface="+mn-ea"/>
              </a:rPr>
              <a:t>是消息的最后一句话或一段话。有的消息已经把事实说清楚了，就不需要结语了。</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097"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4098"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4099"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4100"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4101" name="曲线 329"/>
          <p:cNvSpPr>
            <a:spLocks noChangeArrowheads="1"/>
          </p:cNvSpPr>
          <p:nvPr/>
        </p:nvSpPr>
        <p:spPr bwMode="auto">
          <a:xfrm>
            <a:off x="398463" y="1764030"/>
            <a:ext cx="8561387" cy="657225"/>
          </a:xfrm>
          <a:custGeom>
            <a:gdLst>
              <a:gd name="T0" fmla="*/ 0 w 21600"/>
              <a:gd name="T1" fmla="*/ 0 h 21600"/>
              <a:gd name="T2" fmla="*/ 2650 w 21600"/>
              <a:gd name="T3" fmla="*/ 20762 h 21600"/>
              <a:gd name="T4" fmla="*/ 8775 w 21600"/>
              <a:gd name="T5" fmla="*/ 4227 h 21600"/>
              <a:gd name="T6" fmla="*/ 13146 w 21600"/>
              <a:gd name="T7" fmla="*/ 18083 h 21600"/>
              <a:gd name="T8" fmla="*/ 18232 w 21600"/>
              <a:gd name="T9" fmla="*/ 5379 h 21600"/>
              <a:gd name="T10" fmla="*/ 21600 w 21600"/>
              <a:gd name="T11" fmla="*/ 10004 h 21600"/>
            </a:gdLst>
            <a:cxnLst>
              <a:cxn ang="0">
                <a:pos x="T0" y="T1"/>
              </a:cxn>
              <a:cxn ang="0">
                <a:pos x="T2" y="T3"/>
              </a:cxn>
              <a:cxn ang="0">
                <a:pos x="T4" y="T5"/>
              </a:cxn>
              <a:cxn ang="0">
                <a:pos x="T6" y="T7"/>
              </a:cxn>
              <a:cxn ang="0">
                <a:pos x="T8" y="T9"/>
              </a:cxn>
              <a:cxn ang="0">
                <a:pos x="T10" y="T11"/>
              </a:cxn>
            </a:cxnLst>
            <a:rect l="0" t="0" r="r" b="b"/>
            <a:pathLst>
              <a:path w="21600" h="21600">
                <a:moveTo>
                  <a:pt x="0" y="0"/>
                </a:moveTo>
                <a:cubicBezTo>
                  <a:pt x="407" y="4479"/>
                  <a:pt x="895" y="19925"/>
                  <a:pt x="2650" y="20762"/>
                </a:cubicBezTo>
                <a:cubicBezTo>
                  <a:pt x="4405" y="21600"/>
                  <a:pt x="6677" y="4772"/>
                  <a:pt x="8775" y="4227"/>
                </a:cubicBezTo>
                <a:cubicBezTo>
                  <a:pt x="10874" y="3683"/>
                  <a:pt x="11254" y="17853"/>
                  <a:pt x="13146" y="18083"/>
                </a:cubicBezTo>
                <a:cubicBezTo>
                  <a:pt x="15037" y="18313"/>
                  <a:pt x="16541" y="6990"/>
                  <a:pt x="18232" y="5379"/>
                </a:cubicBezTo>
                <a:cubicBezTo>
                  <a:pt x="19922" y="3767"/>
                  <a:pt x="21028" y="8832"/>
                  <a:pt x="21600" y="10004"/>
                </a:cubicBezTo>
              </a:path>
            </a:pathLst>
          </a:custGeom>
          <a:noFill/>
          <a:ln w="34925">
            <a:solidFill>
              <a:srgbClr val="4C59A2"/>
            </a:solidFill>
            <a:bevel/>
          </a:ln>
          <a:extLst>
            <a:ext uri="{909E8E84-426E-40DD-AFC4-6F175D3DCCD1}">
              <a14:hiddenFill xmlns:a14="http://schemas.microsoft.com/office/drawing/2010/main" xmlns="">
                <a:solidFill>
                  <a:srgbClr val="FFFFFF"/>
                </a:solidFill>
              </a14:hiddenFill>
            </a:ext>
          </a:extLst>
        </p:spPr>
        <p:txBody>
          <a:bodyPr/>
          <a:lstStyle/>
          <a:p>
            <a:endParaRPr lang="zh-CN" altLang="en-US">
              <a:latin typeface="Arial" pitchFamily="34" charset="0"/>
            </a:endParaRPr>
          </a:p>
        </p:txBody>
      </p:sp>
      <p:sp>
        <p:nvSpPr>
          <p:cNvPr id="4102" name="AutoShape 11"/>
          <p:cNvSpPr>
            <a:spLocks noChangeArrowheads="1"/>
          </p:cNvSpPr>
          <p:nvPr/>
        </p:nvSpPr>
        <p:spPr bwMode="auto">
          <a:xfrm rot="420000">
            <a:off x="-98425" y="2751138"/>
            <a:ext cx="1979613" cy="1465262"/>
          </a:xfrm>
          <a:prstGeom prst="roundRect">
            <a:avLst>
              <a:gd name="adj" fmla="val 16667"/>
            </a:avLst>
          </a:prstGeom>
          <a:solidFill>
            <a:schemeClr val="bg2">
              <a:lumMod val="90000"/>
            </a:schemeClr>
          </a:solidFill>
          <a:ln w="34925">
            <a:solidFill>
              <a:srgbClr val="B8B8BA"/>
            </a:solidFill>
            <a:round/>
          </a:ln>
        </p:spPr>
        <p:txBody>
          <a:bodyPr wrap="none" anchor="ctr"/>
          <a:lstStyle/>
          <a:p>
            <a:pPr algn="ctr"/>
            <a:endParaRPr lang="zh-CN" altLang="en-US">
              <a:solidFill>
                <a:schemeClr val="bg1"/>
              </a:solidFill>
              <a:latin typeface="Times New Roman" panose="02020603050405020304" pitchFamily="18" charset="0"/>
            </a:endParaRPr>
          </a:p>
        </p:txBody>
      </p:sp>
      <p:sp>
        <p:nvSpPr>
          <p:cNvPr id="4103" name="AutoShape 12"/>
          <p:cNvSpPr>
            <a:spLocks noChangeArrowheads="1"/>
          </p:cNvSpPr>
          <p:nvPr/>
        </p:nvSpPr>
        <p:spPr bwMode="auto">
          <a:xfrm rot="480000">
            <a:off x="2291867" y="2394556"/>
            <a:ext cx="1897063" cy="1427162"/>
          </a:xfrm>
          <a:prstGeom prst="roundRect">
            <a:avLst>
              <a:gd name="adj" fmla="val 16667"/>
            </a:avLst>
          </a:prstGeom>
          <a:solidFill>
            <a:srgbClr val="B8B5B7"/>
          </a:solidFill>
          <a:ln w="34925">
            <a:solidFill>
              <a:srgbClr val="B8B8BA"/>
            </a:solidFill>
            <a:round/>
          </a:ln>
        </p:spPr>
        <p:txBody>
          <a:bodyPr anchor="ctr"/>
          <a:lstStyle/>
          <a:p>
            <a:endParaRPr lang="zh-CN" altLang="en-US">
              <a:latin typeface="Arial" pitchFamily="34" charset="0"/>
            </a:endParaRPr>
          </a:p>
        </p:txBody>
      </p:sp>
      <p:sp>
        <p:nvSpPr>
          <p:cNvPr id="4104" name="AutoShape 14"/>
          <p:cNvSpPr>
            <a:spLocks noChangeArrowheads="1"/>
          </p:cNvSpPr>
          <p:nvPr/>
        </p:nvSpPr>
        <p:spPr bwMode="auto">
          <a:xfrm rot="480000">
            <a:off x="4525963" y="2916238"/>
            <a:ext cx="2052637" cy="1550987"/>
          </a:xfrm>
          <a:prstGeom prst="roundRect">
            <a:avLst>
              <a:gd name="adj" fmla="val 16667"/>
            </a:avLst>
          </a:prstGeom>
          <a:solidFill>
            <a:schemeClr val="bg2">
              <a:lumMod val="90000"/>
            </a:schemeClr>
          </a:solidFill>
          <a:ln w="34925">
            <a:solidFill>
              <a:srgbClr val="B8B8BA"/>
            </a:solidFill>
            <a:round/>
          </a:ln>
        </p:spPr>
        <p:txBody>
          <a:bodyPr anchor="ctr"/>
          <a:lstStyle/>
          <a:p>
            <a:endParaRPr lang="zh-CN" altLang="en-US">
              <a:latin typeface="Arial" pitchFamily="34" charset="0"/>
            </a:endParaRPr>
          </a:p>
        </p:txBody>
      </p:sp>
      <p:sp>
        <p:nvSpPr>
          <p:cNvPr id="4105" name="Line 16"/>
          <p:cNvSpPr>
            <a:spLocks noChangeShapeType="1"/>
          </p:cNvSpPr>
          <p:nvPr/>
        </p:nvSpPr>
        <p:spPr bwMode="auto">
          <a:xfrm flipH="1">
            <a:off x="107950" y="2420938"/>
            <a:ext cx="923925" cy="219075"/>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06" name="Line 17"/>
          <p:cNvSpPr>
            <a:spLocks noChangeShapeType="1"/>
          </p:cNvSpPr>
          <p:nvPr/>
        </p:nvSpPr>
        <p:spPr bwMode="auto">
          <a:xfrm flipH="1" flipV="1">
            <a:off x="1116013" y="2420938"/>
            <a:ext cx="803275" cy="481012"/>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07" name="Line 18"/>
          <p:cNvSpPr>
            <a:spLocks noChangeShapeType="1"/>
          </p:cNvSpPr>
          <p:nvPr/>
        </p:nvSpPr>
        <p:spPr bwMode="auto">
          <a:xfrm flipH="1">
            <a:off x="2339975" y="1989138"/>
            <a:ext cx="1035050" cy="368300"/>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08" name="Line 19"/>
          <p:cNvSpPr>
            <a:spLocks noChangeShapeType="1"/>
          </p:cNvSpPr>
          <p:nvPr/>
        </p:nvSpPr>
        <p:spPr bwMode="auto">
          <a:xfrm flipH="1" flipV="1">
            <a:off x="3490913" y="1989138"/>
            <a:ext cx="787400" cy="635000"/>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09" name="Line 20"/>
          <p:cNvSpPr>
            <a:spLocks noChangeShapeType="1"/>
          </p:cNvSpPr>
          <p:nvPr/>
        </p:nvSpPr>
        <p:spPr bwMode="auto">
          <a:xfrm flipH="1">
            <a:off x="4716463" y="2349500"/>
            <a:ext cx="1041400" cy="488950"/>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10" name="Line 21"/>
          <p:cNvSpPr>
            <a:spLocks noChangeShapeType="1"/>
          </p:cNvSpPr>
          <p:nvPr/>
        </p:nvSpPr>
        <p:spPr bwMode="auto">
          <a:xfrm>
            <a:off x="5867400" y="2347913"/>
            <a:ext cx="692150" cy="719137"/>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11" name="AutoShape 22"/>
          <p:cNvSpPr>
            <a:spLocks noChangeArrowheads="1"/>
          </p:cNvSpPr>
          <p:nvPr/>
        </p:nvSpPr>
        <p:spPr bwMode="auto">
          <a:xfrm>
            <a:off x="3348038" y="1916113"/>
            <a:ext cx="142875" cy="144462"/>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D3245"/>
          </a:solidFill>
          <a:ln w="9525">
            <a:solidFill>
              <a:schemeClr val="bg2"/>
            </a:solidFill>
            <a:bevel/>
          </a:ln>
        </p:spPr>
        <p:txBody>
          <a:bodyPr anchor="ctr"/>
          <a:lstStyle/>
          <a:p>
            <a:endParaRPr lang="zh-CN" altLang="en-US">
              <a:latin typeface="Arial" pitchFamily="34" charset="0"/>
            </a:endParaRPr>
          </a:p>
        </p:txBody>
      </p:sp>
      <p:sp>
        <p:nvSpPr>
          <p:cNvPr id="4112" name="AutoShape 23"/>
          <p:cNvSpPr>
            <a:spLocks noChangeArrowheads="1"/>
          </p:cNvSpPr>
          <p:nvPr/>
        </p:nvSpPr>
        <p:spPr bwMode="auto">
          <a:xfrm>
            <a:off x="5724525" y="2276475"/>
            <a:ext cx="144463" cy="144463"/>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D3245"/>
          </a:solidFill>
          <a:ln w="9525">
            <a:solidFill>
              <a:schemeClr val="bg2"/>
            </a:solidFill>
            <a:bevel/>
          </a:ln>
        </p:spPr>
        <p:txBody>
          <a:bodyPr anchor="ctr"/>
          <a:lstStyle/>
          <a:p>
            <a:endParaRPr lang="zh-CN" altLang="en-US">
              <a:latin typeface="Arial" pitchFamily="34" charset="0"/>
            </a:endParaRPr>
          </a:p>
        </p:txBody>
      </p:sp>
      <p:sp>
        <p:nvSpPr>
          <p:cNvPr id="4113" name="AutoShape 24"/>
          <p:cNvSpPr>
            <a:spLocks noChangeArrowheads="1"/>
          </p:cNvSpPr>
          <p:nvPr/>
        </p:nvSpPr>
        <p:spPr bwMode="auto">
          <a:xfrm>
            <a:off x="971550" y="2349500"/>
            <a:ext cx="144463" cy="142875"/>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D3245"/>
          </a:solidFill>
          <a:ln w="9525">
            <a:solidFill>
              <a:schemeClr val="bg2"/>
            </a:solidFill>
            <a:bevel/>
          </a:ln>
        </p:spPr>
        <p:txBody>
          <a:bodyPr anchor="ctr"/>
          <a:lstStyle/>
          <a:p>
            <a:endParaRPr lang="zh-CN" altLang="en-US">
              <a:latin typeface="Arial" pitchFamily="34" charset="0"/>
            </a:endParaRPr>
          </a:p>
        </p:txBody>
      </p:sp>
      <p:sp>
        <p:nvSpPr>
          <p:cNvPr id="4114" name="矩形 12"/>
          <p:cNvSpPr>
            <a:spLocks noChangeArrowheads="1"/>
          </p:cNvSpPr>
          <p:nvPr/>
        </p:nvSpPr>
        <p:spPr bwMode="auto">
          <a:xfrm>
            <a:off x="348728" y="3238828"/>
            <a:ext cx="1085306"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800" b="1">
                <a:latin typeface="微软雅黑" panose="020b0503020204020204" pitchFamily="34" charset="-122"/>
                <a:ea typeface="微软雅黑" panose="020b0503020204020204" pitchFamily="34" charset="-122"/>
              </a:rPr>
              <a:t>时政？</a:t>
            </a:r>
            <a:endParaRPr lang="en-US" altLang="zh-CN" sz="2800" b="1">
              <a:latin typeface="微软雅黑" panose="020b0503020204020204" pitchFamily="34" charset="-122"/>
              <a:ea typeface="微软雅黑" panose="020b0503020204020204" pitchFamily="34" charset="-122"/>
            </a:endParaRPr>
          </a:p>
        </p:txBody>
      </p:sp>
      <p:sp>
        <p:nvSpPr>
          <p:cNvPr id="4115" name="矩形 13"/>
          <p:cNvSpPr>
            <a:spLocks noChangeArrowheads="1"/>
          </p:cNvSpPr>
          <p:nvPr/>
        </p:nvSpPr>
        <p:spPr bwMode="auto">
          <a:xfrm>
            <a:off x="7164388" y="2924175"/>
            <a:ext cx="15763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体育</a:t>
            </a:r>
          </a:p>
        </p:txBody>
      </p:sp>
      <p:sp>
        <p:nvSpPr>
          <p:cNvPr id="4116" name="矩形 14"/>
          <p:cNvSpPr>
            <a:spLocks noChangeArrowheads="1"/>
          </p:cNvSpPr>
          <p:nvPr/>
        </p:nvSpPr>
        <p:spPr bwMode="auto">
          <a:xfrm>
            <a:off x="2774877" y="2814171"/>
            <a:ext cx="1049337"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b="1">
                <a:latin typeface="微软雅黑" panose="020b0503020204020204" pitchFamily="34" charset="-122"/>
                <a:ea typeface="微软雅黑" panose="020b0503020204020204" pitchFamily="34" charset="-122"/>
              </a:rPr>
              <a:t>社会？</a:t>
            </a:r>
          </a:p>
        </p:txBody>
      </p:sp>
      <p:sp>
        <p:nvSpPr>
          <p:cNvPr id="4117" name="AutoShape 12"/>
          <p:cNvSpPr>
            <a:spLocks noChangeArrowheads="1"/>
          </p:cNvSpPr>
          <p:nvPr/>
        </p:nvSpPr>
        <p:spPr bwMode="auto">
          <a:xfrm rot="480000">
            <a:off x="6892352" y="2428528"/>
            <a:ext cx="2009775" cy="1525588"/>
          </a:xfrm>
          <a:prstGeom prst="roundRect">
            <a:avLst>
              <a:gd name="adj" fmla="val 16667"/>
            </a:avLst>
          </a:prstGeom>
          <a:solidFill>
            <a:srgbClr val="B8B5B7"/>
          </a:solidFill>
          <a:ln w="34925">
            <a:solidFill>
              <a:srgbClr val="B8B8BA"/>
            </a:solidFill>
            <a:round/>
          </a:ln>
        </p:spPr>
        <p:txBody>
          <a:bodyPr anchor="ctr"/>
          <a:lstStyle/>
          <a:p>
            <a:endParaRPr lang="zh-CN" altLang="en-US">
              <a:latin typeface="Arial" pitchFamily="34" charset="0"/>
            </a:endParaRPr>
          </a:p>
        </p:txBody>
      </p:sp>
      <p:sp>
        <p:nvSpPr>
          <p:cNvPr id="4118" name="Line 18"/>
          <p:cNvSpPr>
            <a:spLocks noChangeShapeType="1"/>
          </p:cNvSpPr>
          <p:nvPr/>
        </p:nvSpPr>
        <p:spPr bwMode="auto">
          <a:xfrm flipH="1">
            <a:off x="7019925" y="1989138"/>
            <a:ext cx="1035050" cy="368300"/>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19" name="Line 19"/>
          <p:cNvSpPr>
            <a:spLocks noChangeShapeType="1"/>
          </p:cNvSpPr>
          <p:nvPr/>
        </p:nvSpPr>
        <p:spPr bwMode="auto">
          <a:xfrm flipH="1" flipV="1">
            <a:off x="8172450" y="1989138"/>
            <a:ext cx="787400" cy="635000"/>
          </a:xfrm>
          <a:prstGeom prst="line">
            <a:avLst/>
          </a:prstGeom>
          <a:noFill/>
          <a:ln w="34925">
            <a:solidFill>
              <a:srgbClr val="B8B8BA"/>
            </a:solidFill>
            <a:round/>
          </a:ln>
          <a:extLst>
            <a:ext uri="{909E8E84-426E-40DD-AFC4-6F175D3DCCD1}">
              <a14:hiddenFill xmlns:a14="http://schemas.microsoft.com/office/drawing/2010/main" xmlns="">
                <a:noFill/>
              </a14:hiddenFill>
            </a:ext>
          </a:extLst>
        </p:spPr>
        <p:txBody>
          <a:bodyPr/>
          <a:lstStyle/>
          <a:p>
            <a:endParaRPr lang="zh-CN" altLang="en-US">
              <a:latin typeface="Arial" pitchFamily="34" charset="0"/>
            </a:endParaRPr>
          </a:p>
        </p:txBody>
      </p:sp>
      <p:sp>
        <p:nvSpPr>
          <p:cNvPr id="4120" name="AutoShape 22"/>
          <p:cNvSpPr>
            <a:spLocks noChangeArrowheads="1"/>
          </p:cNvSpPr>
          <p:nvPr/>
        </p:nvSpPr>
        <p:spPr bwMode="auto">
          <a:xfrm>
            <a:off x="8027988" y="1916113"/>
            <a:ext cx="142875" cy="144462"/>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D3245"/>
          </a:solidFill>
          <a:ln w="9525">
            <a:solidFill>
              <a:schemeClr val="bg2"/>
            </a:solidFill>
            <a:bevel/>
          </a:ln>
        </p:spPr>
        <p:txBody>
          <a:bodyPr anchor="ctr"/>
          <a:lstStyle/>
          <a:p>
            <a:endParaRPr lang="zh-CN" altLang="en-US">
              <a:latin typeface="Arial" pitchFamily="34" charset="0"/>
            </a:endParaRPr>
          </a:p>
        </p:txBody>
      </p:sp>
      <p:sp>
        <p:nvSpPr>
          <p:cNvPr id="4121" name="矩形 13"/>
          <p:cNvSpPr>
            <a:spLocks noChangeArrowheads="1"/>
          </p:cNvSpPr>
          <p:nvPr/>
        </p:nvSpPr>
        <p:spPr bwMode="auto">
          <a:xfrm>
            <a:off x="7421537" y="2934175"/>
            <a:ext cx="93980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b="1">
                <a:latin typeface="微软雅黑" panose="020b0503020204020204" pitchFamily="34" charset="-122"/>
                <a:ea typeface="微软雅黑" panose="020b0503020204020204" pitchFamily="34" charset="-122"/>
              </a:rPr>
              <a:t>八卦？</a:t>
            </a:r>
          </a:p>
        </p:txBody>
      </p:sp>
      <p:sp>
        <p:nvSpPr>
          <p:cNvPr id="4122" name="矩形 13"/>
          <p:cNvSpPr>
            <a:spLocks noChangeArrowheads="1"/>
          </p:cNvSpPr>
          <p:nvPr/>
        </p:nvSpPr>
        <p:spPr bwMode="auto">
          <a:xfrm>
            <a:off x="5076825" y="3500438"/>
            <a:ext cx="976313"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b="1">
                <a:latin typeface="微软雅黑" panose="020b0503020204020204" pitchFamily="34" charset="-122"/>
                <a:ea typeface="微软雅黑" panose="020b0503020204020204" pitchFamily="34" charset="-122"/>
              </a:rPr>
              <a:t>体育？</a:t>
            </a:r>
          </a:p>
        </p:txBody>
      </p:sp>
      <p:sp>
        <p:nvSpPr>
          <p:cNvPr id="4" name="文本框 3"/>
          <p:cNvSpPr txBox="1"/>
          <p:nvPr/>
        </p:nvSpPr>
        <p:spPr>
          <a:xfrm>
            <a:off x="851535" y="681990"/>
            <a:ext cx="1923415" cy="768350"/>
          </a:xfrm>
          <a:prstGeom prst="rect">
            <a:avLst/>
          </a:prstGeom>
          <a:noFill/>
        </p:spPr>
        <p:txBody>
          <a:bodyPr wrap="square" rtlCol="0">
            <a:spAutoFit/>
          </a:bodyPr>
          <a:lstStyle/>
          <a:p>
            <a:r>
              <a:rPr lang="zh-CN" altLang="en-US" sz="4400" b="1">
                <a:latin typeface="微软雅黑" panose="020b0503020204020204" pitchFamily="34" charset="-122"/>
                <a:ea typeface="微软雅黑" panose="020b0503020204020204" pitchFamily="34" charset="-122"/>
              </a:rPr>
              <a:t>介绍</a:t>
            </a: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14"/>
                                        </p:tgtEl>
                                        <p:attrNameLst>
                                          <p:attrName>style.visibility</p:attrName>
                                        </p:attrNameLst>
                                      </p:cBhvr>
                                      <p:to>
                                        <p:strVal val="visible"/>
                                      </p:to>
                                    </p:set>
                                    <p:anim calcmode="lin" valueType="num">
                                      <p:cBhvr additive="base">
                                        <p:cTn id="7" dur="500" fill="hold"/>
                                        <p:tgtEl>
                                          <p:spTgt spid="4114"/>
                                        </p:tgtEl>
                                        <p:attrNameLst>
                                          <p:attrName>ppt_x</p:attrName>
                                        </p:attrNameLst>
                                      </p:cBhvr>
                                      <p:tavLst>
                                        <p:tav tm="0">
                                          <p:val>
                                            <p:strVal val="#ppt_x"/>
                                          </p:val>
                                        </p:tav>
                                        <p:tav tm="100000">
                                          <p:val>
                                            <p:strVal val="#ppt_x"/>
                                          </p:val>
                                        </p:tav>
                                      </p:tavLst>
                                    </p:anim>
                                    <p:anim calcmode="lin" valueType="num">
                                      <p:cBhvr additive="base">
                                        <p:cTn id="8" dur="500" fill="hold"/>
                                        <p:tgtEl>
                                          <p:spTgt spid="41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4116"/>
                                        </p:tgtEl>
                                        <p:attrNameLst>
                                          <p:attrName>style.visibility</p:attrName>
                                        </p:attrNameLst>
                                      </p:cBhvr>
                                      <p:to>
                                        <p:strVal val="visible"/>
                                      </p:to>
                                    </p:set>
                                    <p:anim calcmode="lin" valueType="num">
                                      <p:cBhvr additive="base">
                                        <p:cTn id="14" dur="500" fill="hold"/>
                                        <p:tgtEl>
                                          <p:spTgt spid="4116"/>
                                        </p:tgtEl>
                                        <p:attrNameLst>
                                          <p:attrName>ppt_x</p:attrName>
                                        </p:attrNameLst>
                                      </p:cBhvr>
                                      <p:tavLst>
                                        <p:tav tm="0">
                                          <p:val>
                                            <p:strVal val="#ppt_x"/>
                                          </p:val>
                                        </p:tav>
                                        <p:tav tm="100000">
                                          <p:val>
                                            <p:strVal val="#ppt_x"/>
                                          </p:val>
                                        </p:tav>
                                      </p:tavLst>
                                    </p:anim>
                                    <p:anim calcmode="lin" valueType="num">
                                      <p:cBhvr additive="base">
                                        <p:cTn id="15" dur="500" fill="hold"/>
                                        <p:tgtEl>
                                          <p:spTgt spid="4116"/>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3" nodeType="clickEffect">
                                  <p:stCondLst>
                                    <p:cond delay="0"/>
                                  </p:stCondLst>
                                  <p:childTnLst>
                                    <p:set>
                                      <p:cBhvr>
                                        <p:cTn id="20" dur="1" fill="hold">
                                          <p:stCondLst>
                                            <p:cond delay="0"/>
                                          </p:stCondLst>
                                        </p:cTn>
                                        <p:tgtEl>
                                          <p:spTgt spid="4122"/>
                                        </p:tgtEl>
                                        <p:attrNameLst>
                                          <p:attrName>style.visibility</p:attrName>
                                        </p:attrNameLst>
                                      </p:cBhvr>
                                      <p:to>
                                        <p:strVal val="visible"/>
                                      </p:to>
                                    </p:set>
                                    <p:anim calcmode="lin" valueType="num">
                                      <p:cBhvr additive="base">
                                        <p:cTn id="21" dur="500" fill="hold"/>
                                        <p:tgtEl>
                                          <p:spTgt spid="4122"/>
                                        </p:tgtEl>
                                        <p:attrNameLst>
                                          <p:attrName>ppt_x</p:attrName>
                                        </p:attrNameLst>
                                      </p:cBhvr>
                                      <p:tavLst>
                                        <p:tav tm="0">
                                          <p:val>
                                            <p:strVal val="#ppt_x"/>
                                          </p:val>
                                        </p:tav>
                                        <p:tav tm="100000">
                                          <p:val>
                                            <p:strVal val="#ppt_x"/>
                                          </p:val>
                                        </p:tav>
                                      </p:tavLst>
                                    </p:anim>
                                    <p:anim calcmode="lin" valueType="num">
                                      <p:cBhvr additive="base">
                                        <p:cTn id="22" dur="500" fill="hold"/>
                                        <p:tgtEl>
                                          <p:spTgt spid="412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2" nodeType="clickEffect">
                                  <p:stCondLst>
                                    <p:cond delay="0"/>
                                  </p:stCondLst>
                                  <p:childTnLst>
                                    <p:set>
                                      <p:cBhvr>
                                        <p:cTn id="27" dur="1" fill="hold">
                                          <p:stCondLst>
                                            <p:cond delay="0"/>
                                          </p:stCondLst>
                                        </p:cTn>
                                        <p:tgtEl>
                                          <p:spTgt spid="4121"/>
                                        </p:tgtEl>
                                        <p:attrNameLst>
                                          <p:attrName>style.visibility</p:attrName>
                                        </p:attrNameLst>
                                      </p:cBhvr>
                                      <p:to>
                                        <p:strVal val="visible"/>
                                      </p:to>
                                    </p:set>
                                    <p:anim calcmode="lin" valueType="num">
                                      <p:cBhvr additive="base">
                                        <p:cTn id="28" dur="500" fill="hold"/>
                                        <p:tgtEl>
                                          <p:spTgt spid="4121"/>
                                        </p:tgtEl>
                                        <p:attrNameLst>
                                          <p:attrName>ppt_x</p:attrName>
                                        </p:attrNameLst>
                                      </p:cBhvr>
                                      <p:tavLst>
                                        <p:tav tm="0">
                                          <p:val>
                                            <p:strVal val="#ppt_x"/>
                                          </p:val>
                                        </p:tav>
                                        <p:tav tm="100000">
                                          <p:val>
                                            <p:strVal val="#ppt_x"/>
                                          </p:val>
                                        </p:tav>
                                      </p:tavLst>
                                    </p:anim>
                                    <p:anim calcmode="lin" valueType="num">
                                      <p:cBhvr additive="base">
                                        <p:cTn id="29" dur="500" fill="hold"/>
                                        <p:tgtEl>
                                          <p:spTgt spid="4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4" grpId="0"/>
      <p:bldP spid="4116" grpId="1"/>
      <p:bldP spid="4121" grpId="2"/>
      <p:bldP spid="4122" grpId="3"/>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421005"/>
            <a:ext cx="8229600" cy="5903595"/>
          </a:xfrm>
        </p:spPr>
        <p:txBody>
          <a:bodyPr/>
          <a:lstStyle/>
          <a:p>
            <a:pPr marL="0" indent="0" eaLnBrk="1" hangingPunct="1">
              <a:spcBef>
                <a:spcPts val="600"/>
              </a:spcBef>
              <a:buNone/>
            </a:pP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用一句话概括新闻内容</a:t>
            </a:r>
            <a:endParaRPr lang="en-US" altLang="zh-CN" b="1">
              <a:solidFill>
                <a:schemeClr val="accent1"/>
              </a:solidFill>
              <a:latin typeface="微软雅黑" panose="020b0503020204020204" pitchFamily="34" charset="-122"/>
              <a:ea typeface="微软雅黑" panose="020b0503020204020204" pitchFamily="34" charset="-122"/>
            </a:endParaRPr>
          </a:p>
          <a:p>
            <a:pPr marL="0" indent="0" eaLnBrk="1" hangingPunct="1">
              <a:spcBef>
                <a:spcPts val="600"/>
              </a:spcBef>
              <a:buNone/>
            </a:pPr>
            <a:r>
              <a:rPr lang="en-US" altLang="zh-CN" b="1">
                <a:latin typeface="Garamond" panose="02020404030301010803" pitchFamily="18" charset="0"/>
                <a:sym typeface="+mn-ea"/>
              </a:rPr>
              <a:t>   </a:t>
            </a:r>
            <a:r>
              <a:rPr lang="zh-CN" altLang="zh-CN" sz="3600" b="1">
                <a:latin typeface="Garamond" panose="02020404030301010803" pitchFamily="18" charset="0"/>
                <a:sym typeface="+mn-ea"/>
              </a:rPr>
              <a:t>从</a:t>
            </a:r>
            <a:r>
              <a:rPr lang="en-US" altLang="zh-CN" sz="3600" b="1">
                <a:latin typeface="Garamond" panose="02020404030301010803" pitchFamily="18" charset="0"/>
                <a:sym typeface="+mn-ea"/>
              </a:rPr>
              <a:t>7</a:t>
            </a:r>
            <a:r>
              <a:rPr lang="zh-CN" altLang="zh-CN" sz="3600" b="1">
                <a:latin typeface="Garamond" panose="02020404030301010803" pitchFamily="18" charset="0"/>
                <a:sym typeface="+mn-ea"/>
              </a:rPr>
              <a:t>月</a:t>
            </a:r>
            <a:r>
              <a:rPr lang="en-US" altLang="zh-CN" sz="3600" b="1">
                <a:latin typeface="Garamond" panose="02020404030301010803" pitchFamily="18" charset="0"/>
                <a:sym typeface="+mn-ea"/>
              </a:rPr>
              <a:t>1</a:t>
            </a:r>
            <a:r>
              <a:rPr lang="zh-CN" altLang="zh-CN" sz="3600" b="1">
                <a:latin typeface="Garamond" panose="02020404030301010803" pitchFamily="18" charset="0"/>
                <a:sym typeface="+mn-ea"/>
              </a:rPr>
              <a:t>日起，三峡工程大坝坝顶将首次对游客开放。游客可乘坐电瓶车登上巍巍大坝，在泄洪坝段长</a:t>
            </a:r>
            <a:r>
              <a:rPr lang="en-US" altLang="zh-CN" sz="3600" b="1">
                <a:latin typeface="Garamond" panose="02020404030301010803" pitchFamily="18" charset="0"/>
                <a:sym typeface="+mn-ea"/>
              </a:rPr>
              <a:t>100</a:t>
            </a:r>
            <a:r>
              <a:rPr lang="zh-CN" altLang="zh-CN" sz="3600" b="1">
                <a:latin typeface="Garamond" panose="02020404030301010803" pitchFamily="18" charset="0"/>
                <a:sym typeface="+mn-ea"/>
              </a:rPr>
              <a:t>米、宽</a:t>
            </a:r>
            <a:r>
              <a:rPr lang="en-US" altLang="zh-CN" sz="3600" b="1">
                <a:latin typeface="Garamond" panose="02020404030301010803" pitchFamily="18" charset="0"/>
                <a:sym typeface="+mn-ea"/>
              </a:rPr>
              <a:t>5</a:t>
            </a:r>
            <a:r>
              <a:rPr lang="zh-CN" altLang="zh-CN" sz="3600" b="1">
                <a:latin typeface="Garamond" panose="02020404030301010803" pitchFamily="18" charset="0"/>
                <a:sym typeface="+mn-ea"/>
              </a:rPr>
              <a:t>米的指定区域下车拍照观景，零距离触摸这一举世瞩目的宏伟工程。据悉，此次坝顶开放为试运行，开放期限初步定为</a:t>
            </a:r>
            <a:r>
              <a:rPr lang="en-US" altLang="zh-CN" sz="3600" b="1">
                <a:latin typeface="Garamond" panose="02020404030301010803" pitchFamily="18" charset="0"/>
                <a:sym typeface="+mn-ea"/>
              </a:rPr>
              <a:t>3</a:t>
            </a:r>
            <a:r>
              <a:rPr lang="zh-CN" altLang="zh-CN" sz="3600" b="1">
                <a:latin typeface="Garamond" panose="02020404030301010803" pitchFamily="18" charset="0"/>
                <a:sym typeface="+mn-ea"/>
              </a:rPr>
              <a:t>个月，</a:t>
            </a:r>
            <a:r>
              <a:rPr lang="en-US" altLang="zh-CN" sz="3600" b="1">
                <a:latin typeface="Garamond" panose="02020404030301010803" pitchFamily="18" charset="0"/>
                <a:sym typeface="+mn-ea"/>
              </a:rPr>
              <a:t>9</a:t>
            </a:r>
            <a:r>
              <a:rPr lang="zh-CN" altLang="zh-CN" sz="3600" b="1">
                <a:latin typeface="Garamond" panose="02020404030301010803" pitchFamily="18" charset="0"/>
                <a:sym typeface="+mn-ea"/>
              </a:rPr>
              <a:t>月</a:t>
            </a:r>
            <a:r>
              <a:rPr lang="en-US" altLang="zh-CN" sz="3600" b="1">
                <a:latin typeface="Garamond" panose="02020404030301010803" pitchFamily="18" charset="0"/>
                <a:sym typeface="+mn-ea"/>
              </a:rPr>
              <a:t>30</a:t>
            </a:r>
            <a:r>
              <a:rPr lang="zh-CN" altLang="zh-CN" sz="3600" b="1">
                <a:latin typeface="Garamond" panose="02020404030301010803" pitchFamily="18" charset="0"/>
                <a:sym typeface="+mn-ea"/>
              </a:rPr>
              <a:t>日结束。</a:t>
            </a:r>
            <a:endParaRPr lang="zh-CN" altLang="zh-CN" sz="3600" b="1">
              <a:latin typeface="Garamond" panose="02020404030301010803" pitchFamily="18" charset="0"/>
            </a:endParaRPr>
          </a:p>
          <a:p>
            <a:pPr marL="0" indent="0">
              <a:buNone/>
            </a:pPr>
            <a:r>
              <a:rPr lang="zh-CN" altLang="zh-CN" sz="3600" b="1">
                <a:solidFill>
                  <a:srgbClr val="FF0000"/>
                </a:solidFill>
                <a:latin typeface="Garamond" panose="02020404030301010803" pitchFamily="18" charset="0"/>
                <a:sym typeface="+mn-ea"/>
              </a:rPr>
              <a:t>     </a:t>
            </a:r>
          </a:p>
          <a:p>
            <a:pPr marL="0" indent="0">
              <a:buNone/>
            </a:pPr>
            <a:r>
              <a:rPr lang="zh-CN" altLang="zh-CN" sz="3600" b="1">
                <a:solidFill>
                  <a:srgbClr val="FF0000"/>
                </a:solidFill>
                <a:latin typeface="Garamond" panose="02020404030301010803" pitchFamily="18" charset="0"/>
                <a:sym typeface="+mn-ea"/>
              </a:rPr>
              <a:t>        三峡大坝对游客开放</a:t>
            </a:r>
            <a:endParaRPr lang="zh-CN" altLang="zh-CN" sz="3600" b="1">
              <a:solidFill>
                <a:srgbClr val="FF0000"/>
              </a:solidFill>
              <a:latin typeface="Garamond" panose="02020404030301010803" pitchFamily="18" charset="0"/>
            </a:endParaRPr>
          </a:p>
          <a:p>
            <a:pPr marL="0" indent="0">
              <a:buNone/>
            </a:pP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6322" name="Text Box 4"/>
          <p:cNvSpPr txBox="1"/>
          <p:nvPr/>
        </p:nvSpPr>
        <p:spPr>
          <a:xfrm>
            <a:off x="0" y="404813"/>
            <a:ext cx="8820150" cy="6816090"/>
          </a:xfrm>
          <a:prstGeom prst="rect">
            <a:avLst/>
          </a:prstGeom>
          <a:noFill/>
          <a:ln w="9525">
            <a:noFill/>
          </a:ln>
        </p:spPr>
        <p:txBody>
          <a:bodyPr>
            <a:spAutoFit/>
          </a:bodyPr>
          <a:lstStyle/>
          <a:p>
            <a:r>
              <a:rPr lang="en-US" altLang="zh-CN" sz="3600" b="1">
                <a:latin typeface="Garamond" panose="02020404030301010803" pitchFamily="18" charset="0"/>
              </a:rPr>
              <a:t> </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用一句话概括新闻的主要信息。</a:t>
            </a:r>
            <a:r>
              <a:rPr lang="zh-CN" altLang="zh-CN" sz="3600" b="1">
                <a:latin typeface="微软雅黑" panose="020b0503020204020204" pitchFamily="34" charset="-122"/>
                <a:ea typeface="微软雅黑" panose="020b0503020204020204" pitchFamily="34" charset="-122"/>
                <a:cs typeface="微软雅黑" panose="020b0503020204020204" pitchFamily="34" charset="-122"/>
              </a:rPr>
              <a:t>不超过</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16</a:t>
            </a:r>
            <a:r>
              <a:rPr lang="zh-CN" altLang="zh-CN" sz="3600" b="1">
                <a:latin typeface="微软雅黑" panose="020b0503020204020204" pitchFamily="34" charset="-122"/>
                <a:ea typeface="微软雅黑" panose="020b0503020204020204" pitchFamily="34" charset="-122"/>
                <a:cs typeface="微软雅黑" panose="020b0503020204020204" pitchFamily="34" charset="-122"/>
              </a:rPr>
              <a:t>个字。</a:t>
            </a:r>
          </a:p>
          <a:p>
            <a:r>
              <a:rPr lang="en-US" altLang="zh-CN" sz="3600" b="1">
                <a:latin typeface="Garamond" panose="02020404030301010803" pitchFamily="18" charset="0"/>
              </a:rPr>
              <a:t>        2008</a:t>
            </a:r>
            <a:r>
              <a:rPr lang="zh-CN" altLang="zh-CN" sz="3600" b="1">
                <a:latin typeface="Garamond" panose="02020404030301010803" pitchFamily="18" charset="0"/>
              </a:rPr>
              <a:t>年北京奥运会的举办不仅能为北京吸引更多的游客，还将为亚洲其他国家和地区吸引更多的游客。据调查，有</a:t>
            </a:r>
            <a:r>
              <a:rPr lang="en-US" altLang="zh-CN" sz="3600" b="1">
                <a:latin typeface="Garamond" panose="02020404030301010803" pitchFamily="18" charset="0"/>
              </a:rPr>
              <a:t>74</a:t>
            </a:r>
            <a:r>
              <a:rPr lang="zh-CN" altLang="zh-CN" sz="3600" b="1">
                <a:latin typeface="Garamond" panose="02020404030301010803" pitchFamily="18" charset="0"/>
              </a:rPr>
              <a:t>％的游客考虑在观看完北京奥运会后去日本、新加坡、泰国和中国香港旅游。</a:t>
            </a:r>
          </a:p>
          <a:p>
            <a:pPr eaLnBrk="1" hangingPunct="1">
              <a:spcBef>
                <a:spcPts val="600"/>
              </a:spcBef>
            </a:pPr>
            <a:endParaRPr lang="en-US" altLang="zh-CN" sz="3600" b="1">
              <a:solidFill>
                <a:srgbClr val="7030A0"/>
              </a:solidFill>
              <a:latin typeface="Garamond" panose="02020404030301010803" pitchFamily="18" charset="0"/>
            </a:endParaRPr>
          </a:p>
          <a:p>
            <a:pPr eaLnBrk="1" hangingPunct="1">
              <a:spcBef>
                <a:spcPts val="600"/>
              </a:spcBef>
            </a:pPr>
            <a:endParaRPr lang="en-US" altLang="zh-CN" sz="3200" b="1">
              <a:solidFill>
                <a:srgbClr val="3333FF"/>
              </a:solidFill>
              <a:latin typeface="Garamond" panose="02020404030301010803" pitchFamily="18" charset="0"/>
            </a:endParaRPr>
          </a:p>
          <a:p>
            <a:pPr eaLnBrk="1" hangingPunct="1">
              <a:spcBef>
                <a:spcPts val="600"/>
              </a:spcBef>
            </a:pPr>
            <a:endParaRPr lang="en-US" altLang="zh-CN" sz="3600" b="1">
              <a:latin typeface="Garamond" panose="02020404030301010803" pitchFamily="18" charset="0"/>
            </a:endParaRPr>
          </a:p>
          <a:p>
            <a:pPr eaLnBrk="1" hangingPunct="1">
              <a:spcBef>
                <a:spcPct val="50000"/>
              </a:spcBef>
            </a:pPr>
            <a:endParaRPr lang="zh-CN" altLang="en-US" sz="4400" b="1">
              <a:latin typeface="Garamond" panose="02020404030301010803" pitchFamily="18" charset="0"/>
            </a:endParaRPr>
          </a:p>
        </p:txBody>
      </p:sp>
      <p:pic>
        <p:nvPicPr>
          <p:cNvPr id="72707" name="Picture 7" descr="http://p0.so.qhmsg.com/bdr/_240_/t01fe06153f5d4f3645.jpg"/>
          <p:cNvPicPr>
            <a:picLocks noChangeAspect="1"/>
          </p:cNvPicPr>
          <p:nvPr/>
        </p:nvPicPr>
        <p:blipFill>
          <a:blip r:embed="rId2"/>
          <a:stretch>
            <a:fillRect/>
          </a:stretch>
        </p:blipFill>
        <p:spPr>
          <a:xfrm>
            <a:off x="6011863" y="4572000"/>
            <a:ext cx="3132137" cy="2286000"/>
          </a:xfrm>
          <a:prstGeom prst="rect">
            <a:avLst/>
          </a:prstGeom>
          <a:noFill/>
          <a:ln w="9525">
            <a:noFill/>
          </a:ln>
        </p:spPr>
      </p:pic>
      <p:sp>
        <p:nvSpPr>
          <p:cNvPr id="8" name="Text Box 7"/>
          <p:cNvSpPr txBox="1"/>
          <p:nvPr/>
        </p:nvSpPr>
        <p:spPr>
          <a:xfrm>
            <a:off x="900113" y="4724400"/>
            <a:ext cx="4572000" cy="1447800"/>
          </a:xfrm>
          <a:prstGeom prst="rect">
            <a:avLst/>
          </a:prstGeom>
          <a:noFill/>
          <a:ln w="9525">
            <a:noFill/>
          </a:ln>
        </p:spPr>
        <p:txBody>
          <a:bodyPr>
            <a:spAutoFit/>
          </a:bodyPr>
          <a:lstStyle/>
          <a:p>
            <a:r>
              <a:rPr lang="zh-CN" altLang="zh-CN" sz="4400" b="1">
                <a:solidFill>
                  <a:srgbClr val="FF0000"/>
                </a:solidFill>
                <a:latin typeface="Garamond" panose="02020404030301010803" pitchFamily="18" charset="0"/>
              </a:rPr>
              <a:t>北京奥运会将惠及亚洲的旅游业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4" fill="hold" grpId="0" nodeType="afterEffect">
                                  <p:stCondLst>
                                    <p:cond delay="0"/>
                                  </p:stCondLst>
                                  <p:childTnLst>
                                    <p:set>
                                      <p:cBhvr>
                                        <p:cTn id="7" dur="1" fill="hold">
                                          <p:stCondLst>
                                            <p:cond delay="0"/>
                                          </p:stCondLst>
                                        </p:cTn>
                                        <p:tgtEl>
                                          <p:spTgt spid="56322"/>
                                        </p:tgtEl>
                                        <p:attrNameLst>
                                          <p:attrName>style.visibility</p:attrName>
                                        </p:attrNameLst>
                                      </p:cBhvr>
                                      <p:to>
                                        <p:strVal val="visible"/>
                                      </p:to>
                                    </p:set>
                                    <p:anim calcmode="lin" valueType="num">
                                      <p:cBhvr additive="base">
                                        <p:cTn id="8" dur="500" fill="hold"/>
                                        <p:tgtEl>
                                          <p:spTgt spid="56322"/>
                                        </p:tgtEl>
                                        <p:attrNameLst>
                                          <p:attrName>ppt_x</p:attrName>
                                        </p:attrNameLst>
                                      </p:cBhvr>
                                      <p:tavLst>
                                        <p:tav tm="0">
                                          <p:val>
                                            <p:strVal val="#ppt_x"/>
                                          </p:val>
                                        </p:tav>
                                        <p:tav tm="100000">
                                          <p:val>
                                            <p:strVal val="#ppt_x"/>
                                          </p:val>
                                        </p:tav>
                                      </p:tavLst>
                                    </p:anim>
                                    <p:anim calcmode="lin" valueType="num">
                                      <p:cBhvr additive="base">
                                        <p:cTn id="9"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2" presetClass="entr" presetSubtype="4" fill="hold" grpId="1"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6322">
                                            <p:txEl>
                                              <p:pRg st="0" end="0"/>
                                            </p:txEl>
                                          </p:spTgt>
                                        </p:tgtEl>
                                        <p:attrNameLst>
                                          <p:attrName>style.visibility</p:attrName>
                                        </p:attrNameLst>
                                      </p:cBhvr>
                                      <p:to>
                                        <p:strVal val="visible"/>
                                      </p:to>
                                    </p:set>
                                    <p:animEffect transition="in" filter="blinds(horizontal)">
                                      <p:cBhvr>
                                        <p:cTn id="22" dur="500"/>
                                        <p:tgtEl>
                                          <p:spTgt spid="56322">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56322">
                                            <p:txEl>
                                              <p:pRg st="1" end="1"/>
                                            </p:txEl>
                                          </p:spTgt>
                                        </p:tgtEl>
                                        <p:attrNameLst>
                                          <p:attrName>style.visibility</p:attrName>
                                        </p:attrNameLst>
                                      </p:cBhvr>
                                      <p:to>
                                        <p:strVal val="visible"/>
                                      </p:to>
                                    </p:set>
                                    <p:animEffect transition="in" filter="blinds(horizontal)">
                                      <p:cBhvr>
                                        <p:cTn id="28" dur="500"/>
                                        <p:tgtEl>
                                          <p:spTgt spid="56322">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blinds(horizontal)">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8" grpId="1"/>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3730" name="Text Box 4"/>
          <p:cNvSpPr txBox="1"/>
          <p:nvPr/>
        </p:nvSpPr>
        <p:spPr>
          <a:xfrm>
            <a:off x="827088" y="836613"/>
            <a:ext cx="7705725" cy="5446395"/>
          </a:xfrm>
          <a:prstGeom prst="rect">
            <a:avLst/>
          </a:prstGeom>
          <a:noFill/>
          <a:ln w="9525">
            <a:noFill/>
          </a:ln>
        </p:spPr>
        <p:txBody>
          <a:bodyPr>
            <a:spAutoFit/>
          </a:bodyPr>
          <a:lstStyle/>
          <a:p>
            <a:pPr eaLnBrk="1" hangingPunct="1">
              <a:spcBef>
                <a:spcPct val="50000"/>
              </a:spcBef>
            </a:pPr>
            <a:r>
              <a:rPr lang="zh-CN" altLang="en-US" sz="6000" b="1">
                <a:solidFill>
                  <a:srgbClr val="FF3300"/>
                </a:solidFill>
                <a:latin typeface="微软雅黑" panose="020b0503020204020204" pitchFamily="34" charset="-122"/>
                <a:ea typeface="微软雅黑" panose="020b0503020204020204" pitchFamily="34" charset="-122"/>
              </a:rPr>
              <a:t>写作实践</a:t>
            </a:r>
            <a:br>
              <a:rPr lang="zh-CN" altLang="en-US" sz="4000" b="1">
                <a:latin typeface="Garamond" panose="02020404030301010803" pitchFamily="18" charset="0"/>
              </a:rPr>
            </a:br>
            <a:r>
              <a:rPr lang="zh-CN" altLang="en-US" sz="2400" b="1">
                <a:latin typeface="Arial" pitchFamily="34" charset="0"/>
              </a:rPr>
              <a:t>   </a:t>
            </a:r>
            <a:r>
              <a:rPr lang="zh-CN" altLang="en-US" sz="2400" b="1">
                <a:latin typeface="Garamond" panose="02020404030301010803" pitchFamily="18" charset="0"/>
              </a:rPr>
              <a:t> </a:t>
            </a:r>
            <a:r>
              <a:rPr lang="zh-CN" altLang="en-US" sz="2400" b="1">
                <a:latin typeface="Arial" pitchFamily="34" charset="0"/>
              </a:rPr>
              <a:t>   </a:t>
            </a:r>
            <a:r>
              <a:rPr lang="zh-CN" altLang="en-US" sz="2400" b="1">
                <a:latin typeface="Garamond" panose="02020404030301010803" pitchFamily="18" charset="0"/>
              </a:rPr>
              <a:t> </a:t>
            </a:r>
            <a:br>
              <a:rPr lang="zh-CN" altLang="en-US" sz="2400" b="1">
                <a:latin typeface="Garamond" panose="02020404030301010803" pitchFamily="18" charset="0"/>
              </a:rPr>
            </a:br>
            <a:r>
              <a:rPr lang="zh-CN" altLang="en-US" sz="2400" b="1">
                <a:latin typeface="Garamond" panose="02020404030301010803" pitchFamily="18" charset="0"/>
              </a:rPr>
              <a:t>           </a:t>
            </a:r>
            <a:r>
              <a:rPr lang="zh-CN" altLang="en-US" sz="4800" b="1">
                <a:solidFill>
                  <a:srgbClr val="3333FF"/>
                </a:solidFill>
                <a:latin typeface="Garamond" panose="02020404030301010803" pitchFamily="18" charset="0"/>
              </a:rPr>
              <a:t>以参加班上或学校最近开展的某项活动为素材，写一则消息。</a:t>
            </a:r>
            <a:endParaRPr lang="en-US" altLang="zh-CN" sz="4800" b="1">
              <a:solidFill>
                <a:srgbClr val="3333FF"/>
              </a:solidFill>
              <a:latin typeface="Garamond" panose="02020404030301010803" pitchFamily="18" charset="0"/>
            </a:endParaRPr>
          </a:p>
          <a:p>
            <a:pPr eaLnBrk="1" hangingPunct="1">
              <a:spcBef>
                <a:spcPct val="50000"/>
              </a:spcBef>
            </a:pPr>
            <a:br>
              <a:rPr lang="zh-CN" altLang="en-US" sz="4800" b="1">
                <a:solidFill>
                  <a:srgbClr val="3333FF"/>
                </a:solidFill>
                <a:latin typeface="Garamond" panose="02020404030301010803" pitchFamily="18" charset="0"/>
              </a:rPr>
            </a:br>
            <a:br>
              <a:rPr lang="zh-CN" altLang="en-US" sz="2400" b="1">
                <a:solidFill>
                  <a:srgbClr val="3333FF"/>
                </a:solidFill>
                <a:latin typeface="Garamond" panose="02020404030301010803" pitchFamily="18" charset="0"/>
              </a:rPr>
            </a:br>
            <a:endParaRPr lang="zh-CN" altLang="en-US" sz="2400">
              <a:solidFill>
                <a:srgbClr val="3333FF"/>
              </a:solidFill>
              <a:latin typeface="Garamond" panose="02020404030301010803" pitchFamily="18" charset="0"/>
            </a:endParaRPr>
          </a:p>
        </p:txBody>
      </p:sp>
      <p:pic>
        <p:nvPicPr>
          <p:cNvPr id="73731" name="Picture 4" descr="http://p4.so.qhimgs1.com/bdr/_240_/t0183c0ee088667f574.jpg"/>
          <p:cNvPicPr>
            <a:picLocks noChangeAspect="1"/>
          </p:cNvPicPr>
          <p:nvPr/>
        </p:nvPicPr>
        <p:blipFill>
          <a:blip r:embed="rId2"/>
          <a:stretch>
            <a:fillRect/>
          </a:stretch>
        </p:blipFill>
        <p:spPr>
          <a:xfrm>
            <a:off x="4427538" y="3986213"/>
            <a:ext cx="4321175" cy="2871787"/>
          </a:xfrm>
          <a:prstGeom prst="rect">
            <a:avLst/>
          </a:prstGeom>
          <a:noFill/>
          <a:ln w="9525">
            <a:noFill/>
          </a:ln>
        </p:spPr>
      </p:pic>
      <p:pic>
        <p:nvPicPr>
          <p:cNvPr id="73732" name="New picture"/>
          <p:cNvPicPr/>
          <p:nvPr/>
        </p:nvPicPr>
        <p:blipFill>
          <a:blip r:embed="rId3"/>
          <a:stretch>
            <a:fillRect/>
          </a:stretch>
        </p:blipFill>
        <p:spPr>
          <a:xfrm>
            <a:off x="12026900" y="12534900"/>
            <a:ext cx="3175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4274" name="Text Box 4"/>
          <p:cNvSpPr txBox="1"/>
          <p:nvPr/>
        </p:nvSpPr>
        <p:spPr>
          <a:xfrm>
            <a:off x="827584" y="1700808"/>
            <a:ext cx="7993063" cy="1999615"/>
          </a:xfrm>
          <a:prstGeom prst="rect">
            <a:avLst/>
          </a:prstGeom>
          <a:noFill/>
          <a:ln w="9525">
            <a:noFill/>
          </a:ln>
        </p:spPr>
        <p:txBody>
          <a:bodyPr>
            <a:spAutoFit/>
          </a:bodyPr>
          <a:lstStyle/>
          <a:p>
            <a:pPr eaLnBrk="1" hangingPunct="1"/>
            <a:endParaRPr lang="en-US" altLang="zh-CN" sz="2800" b="1">
              <a:latin typeface="Garamond" panose="02020404030301010803" pitchFamily="18" charset="0"/>
            </a:endParaRPr>
          </a:p>
          <a:p>
            <a:pPr eaLnBrk="1" hangingPunct="1"/>
            <a:r>
              <a:rPr lang="en-US" altLang="zh-CN" sz="4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4800" b="1">
                <a:latin typeface="微软雅黑" panose="020b0503020204020204" pitchFamily="34" charset="-122"/>
                <a:ea typeface="微软雅黑" panose="020b0503020204020204" pitchFamily="34" charset="-122"/>
                <a:cs typeface="微软雅黑" panose="020b0503020204020204" pitchFamily="34" charset="-122"/>
              </a:rPr>
              <a:t>掌握新闻的基本知识。 </a:t>
            </a:r>
            <a:endParaRPr lang="en-US" altLang="zh-CN" sz="4800" b="1">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en-US" altLang="zh-CN" sz="48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4800" b="1">
                <a:latin typeface="微软雅黑" panose="020b0503020204020204" pitchFamily="34" charset="-122"/>
                <a:ea typeface="微软雅黑" panose="020b0503020204020204" pitchFamily="34" charset="-122"/>
                <a:cs typeface="微软雅黑" panose="020b0503020204020204" pitchFamily="34" charset="-122"/>
              </a:rPr>
              <a:t>了解新闻写作方法。</a:t>
            </a:r>
          </a:p>
        </p:txBody>
      </p:sp>
      <p:sp>
        <p:nvSpPr>
          <p:cNvPr id="54275" name="Text Box 5"/>
          <p:cNvSpPr txBox="1"/>
          <p:nvPr/>
        </p:nvSpPr>
        <p:spPr>
          <a:xfrm>
            <a:off x="2124075" y="549275"/>
            <a:ext cx="4824413" cy="1198880"/>
          </a:xfrm>
          <a:prstGeom prst="rect">
            <a:avLst/>
          </a:prstGeom>
          <a:noFill/>
          <a:ln w="9525">
            <a:noFill/>
          </a:ln>
        </p:spPr>
        <p:txBody>
          <a:bodyPr>
            <a:spAutoFit/>
          </a:bodyPr>
          <a:lstStyle/>
          <a:p>
            <a:pPr eaLnBrk="1" hangingPunct="1">
              <a:spcBef>
                <a:spcPct val="50000"/>
              </a:spcBef>
            </a:pPr>
            <a:r>
              <a:rPr lang="zh-CN" altLang="en-US" sz="7200" b="1">
                <a:solidFill>
                  <a:srgbClr val="FF3300"/>
                </a:solidFill>
                <a:latin typeface="微软雅黑" panose="020b0503020204020204" pitchFamily="34" charset="-122"/>
                <a:ea typeface="微软雅黑" panose="020b0503020204020204" pitchFamily="34" charset="-122"/>
              </a:rPr>
              <a:t>学习目标</a:t>
            </a:r>
          </a:p>
        </p:txBody>
      </p:sp>
      <p:pic>
        <p:nvPicPr>
          <p:cNvPr id="54276" name="Picture 5" descr="http://p4.so.qhimgs1.com/bdr/_240_/t01ef2346eb8f3ac704.jpg"/>
          <p:cNvPicPr>
            <a:picLocks noChangeAspect="1"/>
          </p:cNvPicPr>
          <p:nvPr/>
        </p:nvPicPr>
        <p:blipFill>
          <a:blip r:embed="rId2"/>
          <a:stretch>
            <a:fillRect/>
          </a:stretch>
        </p:blipFill>
        <p:spPr>
          <a:xfrm>
            <a:off x="5435600" y="4149725"/>
            <a:ext cx="3708400" cy="2708275"/>
          </a:xfrm>
          <a:prstGeom prst="rect">
            <a:avLst/>
          </a:prstGeom>
          <a:noFill/>
          <a:ln w="9525">
            <a:noFill/>
          </a:ln>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5"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6146"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6147"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6148"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30" name="矩形 3"/>
          <p:cNvSpPr/>
          <p:nvPr/>
        </p:nvSpPr>
        <p:spPr>
          <a:xfrm>
            <a:off x="4878568" y="2956893"/>
            <a:ext cx="3195135" cy="1302091"/>
          </a:xfrm>
          <a:custGeom>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gradFill>
          <a:ln w="25400" cap="flat" cmpd="sng" algn="ctr">
            <a:noFill/>
            <a:prstDash val="solid"/>
          </a:ln>
          <a:effectLst>
            <a:softEdge rad="127000"/>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31" name="圆角矩形 1"/>
          <p:cNvSpPr/>
          <p:nvPr/>
        </p:nvSpPr>
        <p:spPr>
          <a:xfrm>
            <a:off x="3747135" y="3029679"/>
            <a:ext cx="3817483" cy="881062"/>
          </a:xfrm>
          <a:custGeom>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solidFill>
            <a:srgbClr val="B8B5B7"/>
          </a:solidFill>
          <a:ln w="25400" cap="flat" cmpd="sng" algn="ctr">
            <a:noFill/>
            <a:prstDash val="solid"/>
          </a:ln>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32" name="椭圆 31"/>
          <p:cNvSpPr/>
          <p:nvPr/>
        </p:nvSpPr>
        <p:spPr>
          <a:xfrm>
            <a:off x="5929760" y="4061391"/>
            <a:ext cx="641606" cy="641607"/>
          </a:xfrm>
          <a:prstGeom prst="ellipse">
            <a:avLst/>
          </a:prstGeom>
          <a:solidFill>
            <a:sysClr val="window" lastClr="FFFEFF"/>
          </a:solidFill>
          <a:ln w="25400" cap="flat" cmpd="sng" algn="ctr">
            <a:noFill/>
            <a:prstDash val="solid"/>
          </a:ln>
          <a:effectLst>
            <a:innerShdw blurRad="63500" dist="76200" dir="13500000">
              <a:prstClr val="black">
                <a:alpha val="50000"/>
              </a:prstClr>
            </a:innerShdw>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33" name="矩形 3"/>
          <p:cNvSpPr/>
          <p:nvPr/>
        </p:nvSpPr>
        <p:spPr>
          <a:xfrm>
            <a:off x="3571240" y="3843655"/>
            <a:ext cx="4331970" cy="1417955"/>
          </a:xfrm>
          <a:custGeom>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gradFill>
          <a:ln w="25400" cap="flat" cmpd="sng" algn="ctr">
            <a:noFill/>
            <a:prstDash val="solid"/>
          </a:ln>
          <a:effectLst>
            <a:softEdge rad="127000"/>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34" name="圆角矩形 1"/>
          <p:cNvSpPr/>
          <p:nvPr/>
        </p:nvSpPr>
        <p:spPr>
          <a:xfrm>
            <a:off x="2872264" y="3940691"/>
            <a:ext cx="3971131" cy="882650"/>
          </a:xfrm>
          <a:custGeom>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solidFill>
            <a:schemeClr val="bg2">
              <a:lumMod val="90000"/>
            </a:schemeClr>
          </a:solidFill>
          <a:ln w="25400" cap="flat" cmpd="sng" algn="ctr">
            <a:noFill/>
            <a:prstDash val="solid"/>
          </a:ln>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35" name="椭圆 34"/>
          <p:cNvSpPr/>
          <p:nvPr/>
        </p:nvSpPr>
        <p:spPr>
          <a:xfrm>
            <a:off x="6758241" y="3108330"/>
            <a:ext cx="641606" cy="641606"/>
          </a:xfrm>
          <a:prstGeom prst="ellipse">
            <a:avLst/>
          </a:prstGeom>
          <a:solidFill>
            <a:sysClr val="window" lastClr="FFFEFF"/>
          </a:solidFill>
          <a:ln w="25400" cap="flat" cmpd="sng" algn="ctr">
            <a:noFill/>
            <a:prstDash val="solid"/>
          </a:ln>
          <a:effectLst>
            <a:innerShdw blurRad="63500" dist="76200" dir="13500000">
              <a:prstClr val="black">
                <a:alpha val="50000"/>
              </a:prstClr>
            </a:innerShdw>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41" name="矩形 3"/>
          <p:cNvSpPr/>
          <p:nvPr/>
        </p:nvSpPr>
        <p:spPr>
          <a:xfrm>
            <a:off x="3677589" y="2074858"/>
            <a:ext cx="3956639" cy="1302091"/>
          </a:xfrm>
          <a:custGeom>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gradFill>
          <a:ln w="25400" cap="flat" cmpd="sng" algn="ctr">
            <a:noFill/>
            <a:prstDash val="solid"/>
          </a:ln>
          <a:effectLst>
            <a:softEdge rad="127000"/>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42" name="圆角矩形 1"/>
          <p:cNvSpPr/>
          <p:nvPr/>
        </p:nvSpPr>
        <p:spPr>
          <a:xfrm>
            <a:off x="2445702" y="2074236"/>
            <a:ext cx="3971131" cy="882650"/>
          </a:xfrm>
          <a:custGeom>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solidFill>
            <a:schemeClr val="bg2">
              <a:lumMod val="90000"/>
            </a:schemeClr>
          </a:solidFill>
          <a:ln w="25400" cap="flat" cmpd="sng" algn="ctr">
            <a:noFill/>
            <a:prstDash val="solid"/>
          </a:ln>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43" name="椭圆 42"/>
          <p:cNvSpPr/>
          <p:nvPr/>
        </p:nvSpPr>
        <p:spPr>
          <a:xfrm>
            <a:off x="5597525" y="2211070"/>
            <a:ext cx="641350" cy="609600"/>
          </a:xfrm>
          <a:prstGeom prst="ellipse">
            <a:avLst/>
          </a:prstGeom>
          <a:solidFill>
            <a:sysClr val="window" lastClr="FFFEFF"/>
          </a:solidFill>
          <a:ln w="25400" cap="flat" cmpd="sng" algn="ctr">
            <a:noFill/>
            <a:prstDash val="solid"/>
          </a:ln>
          <a:effectLst>
            <a:innerShdw blurRad="63500" dist="76200" dir="13500000">
              <a:prstClr val="black">
                <a:alpha val="50000"/>
              </a:prstClr>
            </a:innerShdw>
          </a:effectLst>
        </p:spPr>
        <p:txBody>
          <a:bodyPr anchor="ctr"/>
          <a:lstStyle/>
          <a:p>
            <a:pPr algn="ctr">
              <a:spcBef>
                <a:spcPct val="0"/>
              </a:spcBef>
              <a:spcAft>
                <a:spcPct val="0"/>
              </a:spcAft>
              <a:buFontTx/>
              <a:buNone/>
              <a:defRPr/>
            </a:pPr>
            <a:endParaRPr lang="en-US" kern="0">
              <a:solidFill>
                <a:sysClr val="window" lastClr="FFFEFF"/>
              </a:solidFill>
              <a:latin typeface="Calibri"/>
              <a:ea typeface="+mn-ea"/>
            </a:endParaRPr>
          </a:p>
        </p:txBody>
      </p:sp>
      <p:sp>
        <p:nvSpPr>
          <p:cNvPr id="6162" name="矩形 20"/>
          <p:cNvSpPr>
            <a:spLocks noChangeArrowheads="1"/>
          </p:cNvSpPr>
          <p:nvPr/>
        </p:nvSpPr>
        <p:spPr bwMode="auto">
          <a:xfrm>
            <a:off x="2645436" y="2253997"/>
            <a:ext cx="2411804"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800" b="1">
                <a:latin typeface="微软雅黑" panose="020b0503020204020204" pitchFamily="34" charset="-122"/>
                <a:ea typeface="微软雅黑" panose="020b0503020204020204" pitchFamily="34" charset="-122"/>
              </a:rPr>
              <a:t>什么是新闻</a:t>
            </a:r>
          </a:p>
        </p:txBody>
      </p:sp>
      <p:sp>
        <p:nvSpPr>
          <p:cNvPr id="3108" name="矩形 21"/>
          <p:cNvSpPr/>
          <p:nvPr/>
        </p:nvSpPr>
        <p:spPr>
          <a:xfrm>
            <a:off x="3902353" y="3179609"/>
            <a:ext cx="2687757" cy="521970"/>
          </a:xfrm>
          <a:prstGeom prst="rect">
            <a:avLst/>
          </a:prstGeom>
          <a:noFill/>
          <a:ln w="9525">
            <a:noFill/>
            <a:miter/>
          </a:ln>
        </p:spPr>
        <p:txBody>
          <a:bodyPr wrap="square">
            <a:spAutoFit/>
          </a:bodyPr>
          <a:lstStyle/>
          <a:p>
            <a:r>
              <a:rPr lang="zh-CN" altLang="en-US" sz="2800" b="1" noProof="1">
                <a:latin typeface="微软雅黑" panose="020b0503020204020204" pitchFamily="34" charset="-122"/>
                <a:ea typeface="微软雅黑" panose="020b0503020204020204" pitchFamily="34" charset="-122"/>
              </a:rPr>
              <a:t>新闻基本特征</a:t>
            </a:r>
          </a:p>
        </p:txBody>
      </p:sp>
      <p:sp>
        <p:nvSpPr>
          <p:cNvPr id="6165" name="矩形 21"/>
          <p:cNvSpPr>
            <a:spLocks noChangeArrowheads="1"/>
          </p:cNvSpPr>
          <p:nvPr/>
        </p:nvSpPr>
        <p:spPr bwMode="auto">
          <a:xfrm>
            <a:off x="3082181" y="4120218"/>
            <a:ext cx="3039984"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800" b="1">
                <a:latin typeface="微软雅黑" panose="020b0503020204020204" pitchFamily="34" charset="-122"/>
                <a:ea typeface="微软雅黑" panose="020b0503020204020204" pitchFamily="34" charset="-122"/>
              </a:rPr>
              <a:t>新闻的写作方法</a:t>
            </a:r>
          </a:p>
        </p:txBody>
      </p:sp>
      <p:sp>
        <p:nvSpPr>
          <p:cNvPr id="28" name="文本框 27"/>
          <p:cNvSpPr txBox="1"/>
          <p:nvPr/>
        </p:nvSpPr>
        <p:spPr>
          <a:xfrm>
            <a:off x="746443" y="740579"/>
            <a:ext cx="2222500" cy="768350"/>
          </a:xfrm>
          <a:prstGeom prst="rect">
            <a:avLst/>
          </a:prstGeom>
          <a:noFill/>
        </p:spPr>
        <p:txBody>
          <a:bodyPr wrap="square" rtlCol="0">
            <a:spAutoFit/>
          </a:bodyPr>
          <a:lstStyle/>
          <a:p>
            <a:r>
              <a:rPr lang="zh-CN" altLang="en-US" sz="4400" b="1">
                <a:latin typeface="微软雅黑" panose="020b0503020204020204" pitchFamily="34" charset="-122"/>
                <a:ea typeface="微软雅黑" panose="020b0503020204020204" pitchFamily="34" charset="-122"/>
              </a:rPr>
              <a:t>目录</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171" name="矩形 7170"/>
          <p:cNvSpPr/>
          <p:nvPr/>
        </p:nvSpPr>
        <p:spPr>
          <a:xfrm>
            <a:off x="1447800" y="1627505"/>
            <a:ext cx="6248400" cy="3048000"/>
          </a:xfrm>
          <a:prstGeom prst="rect">
            <a:avLst/>
          </a:prstGeom>
        </p:spPr>
        <p:txBody>
          <a:bodyPr wrap="none" fromWordArt="1">
            <a:prstTxWarp prst="textArchUp">
              <a:avLst>
                <a:gd name="adj" fmla="val 10800000"/>
              </a:avLst>
            </a:prstTxWarp>
            <a:normAutofit/>
          </a:bodyPr>
          <a:lstStyle/>
          <a:p>
            <a:pPr algn="ctr"/>
            <a:r>
              <a:rPr lang="zh-CN" altLang="en-US" sz="6000">
                <a:ln w="9525" cap="flat" cmpd="sng">
                  <a:solidFill>
                    <a:srgbClr val="000000"/>
                  </a:solidFill>
                  <a:prstDash val="solid"/>
                  <a:headEnd type="none" w="med" len="med"/>
                  <a:tailEnd type="none" w="med" len="med"/>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我叫“新闻”</a:t>
            </a:r>
          </a:p>
        </p:txBody>
      </p:sp>
      <p:pic>
        <p:nvPicPr>
          <p:cNvPr id="7172" name="图片 7171"/>
          <p:cNvPicPr>
            <a:picLocks noChangeAspect="1"/>
          </p:cNvPicPr>
          <p:nvPr/>
        </p:nvPicPr>
        <p:blipFill>
          <a:blip r:embed="rId2"/>
          <a:stretch>
            <a:fillRect/>
          </a:stretch>
        </p:blipFill>
        <p:spPr>
          <a:xfrm>
            <a:off x="6013450" y="4437063"/>
            <a:ext cx="2393950" cy="146367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6" name="Rectangle 2"/>
          <p:cNvSpPr/>
          <p:nvPr/>
        </p:nvSpPr>
        <p:spPr>
          <a:xfrm>
            <a:off x="762000" y="2590800"/>
            <a:ext cx="7772400" cy="3352800"/>
          </a:xfrm>
          <a:prstGeom prst="rect">
            <a:avLst/>
          </a:prstGeom>
          <a:noFill/>
          <a:ln w="9525">
            <a:noFill/>
          </a:ln>
        </p:spPr>
        <p:txBody>
          <a:bodyPr lIns="92075" tIns="46038" rIns="92075" bIns="46038" anchor="ctr"/>
          <a:lstStyle/>
          <a:p>
            <a:endParaRPr lang="zh-CN" altLang="en-US" sz="4400">
              <a:solidFill>
                <a:schemeClr val="tx2"/>
              </a:solidFill>
              <a:effectLst>
                <a:outerShdw blurRad="38100" dist="38100" dir="2700000">
                  <a:srgbClr val="C0C0C0"/>
                </a:outerShdw>
              </a:effectLst>
              <a:latin typeface="Arial" pitchFamily="34" charset="0"/>
            </a:endParaRPr>
          </a:p>
        </p:txBody>
      </p:sp>
      <p:sp>
        <p:nvSpPr>
          <p:cNvPr id="6147" name="Rectangle 3"/>
          <p:cNvSpPr/>
          <p:nvPr/>
        </p:nvSpPr>
        <p:spPr>
          <a:xfrm>
            <a:off x="323850" y="5084763"/>
            <a:ext cx="8569325" cy="1090612"/>
          </a:xfrm>
          <a:prstGeom prst="rect">
            <a:avLst/>
          </a:prstGeom>
          <a:noFill/>
          <a:ln w="9525">
            <a:noFill/>
          </a:ln>
        </p:spPr>
        <p:txBody>
          <a:bodyPr lIns="92075" tIns="46038" rIns="92075" bIns="46038" anchor="ctr"/>
          <a:lstStyle/>
          <a:p>
            <a:endParaRPr lang="zh-CN" altLang="en-US" sz="4400">
              <a:solidFill>
                <a:schemeClr val="tx2"/>
              </a:solidFill>
              <a:effectLst>
                <a:outerShdw blurRad="38100" dist="38100" dir="2700000">
                  <a:srgbClr val="C0C0C0"/>
                </a:outerShdw>
              </a:effectLst>
              <a:latin typeface="Arial" pitchFamily="34" charset="0"/>
            </a:endParaRPr>
          </a:p>
        </p:txBody>
      </p:sp>
      <p:sp>
        <p:nvSpPr>
          <p:cNvPr id="6148" name="Rectangle 4"/>
          <p:cNvSpPr/>
          <p:nvPr/>
        </p:nvSpPr>
        <p:spPr>
          <a:xfrm>
            <a:off x="-36512" y="1052513"/>
            <a:ext cx="8640762" cy="4789487"/>
          </a:xfrm>
          <a:prstGeom prst="rect">
            <a:avLst/>
          </a:prstGeom>
          <a:noFill/>
          <a:ln w="9525">
            <a:noFill/>
          </a:ln>
        </p:spPr>
        <p:txBody>
          <a:bodyPr/>
          <a:lstStyle/>
          <a:p>
            <a:pPr marL="342900" indent="-342900">
              <a:spcBef>
                <a:spcPct val="20000"/>
              </a:spcBef>
              <a:buClr>
                <a:schemeClr val="accent2"/>
              </a:buClr>
              <a:buSzPct val="80000"/>
              <a:buFont typeface="Wingdings" panose="05000000000000000000" pitchFamily="2" charset="2"/>
              <a:buNone/>
            </a:pPr>
            <a:endParaRPr lang="en-US" altLang="zh-CN" sz="2800">
              <a:latin typeface="华文中宋" panose="02010600040101010101" pitchFamily="2" charset="-122"/>
              <a:ea typeface="华文中宋" panose="02010600040101010101" pitchFamily="2" charset="-122"/>
            </a:endParaRPr>
          </a:p>
          <a:p>
            <a:pPr marL="342900" indent="-342900" algn="just"/>
            <a:r>
              <a:rPr lang="en-US" altLang="zh-CN" sz="2800">
                <a:latin typeface="华文中宋" panose="02010600040101010101" pitchFamily="2" charset="-122"/>
                <a:ea typeface="华文中宋" panose="02010600040101010101" pitchFamily="2" charset="-122"/>
              </a:rPr>
              <a:t>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新闻最早出自</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新唐书</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，孙处玄云：</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342900" indent="-342900" algn="just"/>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“恨天下无书以广</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新闻</a:t>
            </a:r>
            <a:r>
              <a:rPr lang="zh-CN" altLang="en-US" sz="2800" b="1">
                <a:latin typeface="华文中宋" panose="02010600040101010101" pitchFamily="2" charset="-122"/>
                <a:ea typeface="华文中宋" panose="02010600040101010101" pitchFamily="2" charset="-122"/>
              </a:rPr>
              <a:t>。</a:t>
            </a:r>
            <a:r>
              <a:rPr lang="zh-CN" altLang="en-US" sz="2800">
                <a:latin typeface="Arial" pitchFamily="34" charset="0"/>
                <a:ea typeface="华文中宋" panose="02010600040101010101" pitchFamily="2" charset="-122"/>
              </a:rPr>
              <a:t>”</a:t>
            </a:r>
            <a:endParaRPr lang="zh-CN" altLang="en-US" sz="2800">
              <a:latin typeface="华文中宋" panose="02010600040101010101" pitchFamily="2" charset="-122"/>
              <a:ea typeface="华文中宋" panose="02010600040101010101" pitchFamily="2" charset="-122"/>
            </a:endParaRPr>
          </a:p>
          <a:p>
            <a:pPr marL="342900" indent="-342900">
              <a:spcBef>
                <a:spcPct val="20000"/>
              </a:spcBef>
              <a:buClr>
                <a:schemeClr val="accent2"/>
              </a:buClr>
              <a:buSzPct val="80000"/>
              <a:buFont typeface="Wingdings" panose="05000000000000000000" pitchFamily="2" charset="2"/>
              <a:buNone/>
            </a:pPr>
            <a:r>
              <a:rPr lang="zh-CN" altLang="en-US" sz="2800" b="1">
                <a:solidFill>
                  <a:srgbClr val="D52407"/>
                </a:solidFill>
                <a:latin typeface="黑体" panose="02010609060101010101" pitchFamily="2" charset="-122"/>
                <a:ea typeface="黑体" panose="02010609060101010101" pitchFamily="2" charset="-122"/>
              </a:rPr>
              <a:t>      </a:t>
            </a:r>
          </a:p>
          <a:p>
            <a:pPr marL="342900" indent="-342900">
              <a:spcBef>
                <a:spcPct val="20000"/>
              </a:spcBef>
              <a:buClr>
                <a:schemeClr val="accent2"/>
              </a:buClr>
              <a:buSzPct val="80000"/>
              <a:buFont typeface="Wingdings" panose="05000000000000000000" pitchFamily="2" charset="2"/>
              <a:buNone/>
            </a:pPr>
            <a:r>
              <a:rPr lang="zh-CN" altLang="en-US" sz="2800" b="1">
                <a:solidFill>
                  <a:srgbClr val="D52407"/>
                </a:solidFill>
                <a:latin typeface="黑体" panose="02010609060101010101" pitchFamily="2" charset="-122"/>
                <a:ea typeface="黑体" panose="02010609060101010101" pitchFamily="2" charset="-122"/>
              </a:rPr>
              <a:t>      </a:t>
            </a:r>
            <a:r>
              <a:rPr lang="zh-CN" altLang="en-US" sz="28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rPr>
              <a:t>西方：</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“狗咬人不是新闻，人咬狗才是新闻”</a:t>
            </a:r>
            <a:endParaRPr lang="zh-CN" altLang="en-US" sz="2800" b="1">
              <a:solidFill>
                <a:srgbClr val="CC0066"/>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buClr>
                <a:schemeClr val="accent2"/>
              </a:buClr>
              <a:buSzPct val="80000"/>
              <a:buFont typeface="Wingdings" panose="05000000000000000000" pitchFamily="2" charset="2"/>
              <a:buNone/>
            </a:pPr>
            <a:r>
              <a:rPr lang="zh-CN" altLang="en-US" sz="2800" b="1">
                <a:solidFill>
                  <a:srgbClr val="D52407"/>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陆定一</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新闻是</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新近</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发生的</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事实</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的报道”</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p>
          <a:p>
            <a:pPr marL="342900" indent="-342900">
              <a:spcBef>
                <a:spcPct val="20000"/>
              </a:spcBef>
              <a:buClr>
                <a:schemeClr val="accent2"/>
              </a:buClr>
              <a:buSzPct val="80000"/>
              <a:buFont typeface="Wingdings" panose="05000000000000000000" pitchFamily="2" charset="2"/>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D52407"/>
                </a:solidFill>
                <a:latin typeface="微软雅黑" panose="020b0503020204020204" pitchFamily="34" charset="-122"/>
                <a:ea typeface="微软雅黑" panose="020b0503020204020204" pitchFamily="34" charset="-122"/>
                <a:cs typeface="微软雅黑" panose="020b0503020204020204" pitchFamily="34" charset="-122"/>
              </a:rPr>
              <a:t>新闻报道目的：</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让公众接受信息，引导社会舆论。</a:t>
            </a:r>
          </a:p>
        </p:txBody>
      </p:sp>
      <p:sp>
        <p:nvSpPr>
          <p:cNvPr id="6149" name="Rectangle 5"/>
          <p:cNvSpPr>
            <a:spLocks noGrp="1"/>
          </p:cNvSpPr>
          <p:nvPr>
            <p:ph type="title"/>
          </p:nvPr>
        </p:nvSpPr>
        <p:spPr/>
        <p:txBody>
          <a:bodyPr vert="horz" wrap="square" anchor="ctr"/>
          <a:lstStyle/>
          <a:p>
            <a:pPr algn="l"/>
            <a:r>
              <a:rPr lang="zh-CN" altLang="en-US" sz="4000" b="1">
                <a:solidFill>
                  <a:schemeClr val="tx1"/>
                </a:solidFill>
                <a:latin typeface="微软雅黑" panose="020b0503020204020204" pitchFamily="34" charset="-122"/>
                <a:ea typeface="微软雅黑" panose="020b0503020204020204" pitchFamily="34" charset="-122"/>
              </a:rPr>
              <a:t>什么是新闻？</a:t>
            </a:r>
            <a:br>
              <a:rPr lang="zh-CN" altLang="en-US" sz="4000" b="1">
                <a:latin typeface="黑体" panose="02010609060101010101" pitchFamily="2" charset="-122"/>
                <a:ea typeface="黑体" panose="02010609060101010101" pitchFamily="2" charset="-122"/>
              </a:rPr>
            </a:br>
          </a:p>
        </p:txBody>
      </p:sp>
    </p:spTree>
  </p:cSld>
  <p:clrMapOvr>
    <a:masterClrMapping/>
  </p:clrMapOvr>
  <p:transition>
    <p:pull dir="lu"/>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9218" name="图片 9217"/>
          <p:cNvPicPr>
            <a:picLocks noChangeAspect="1"/>
          </p:cNvPicPr>
          <p:nvPr/>
        </p:nvPicPr>
        <p:blipFill>
          <a:blip r:embed="rId2"/>
          <a:stretch>
            <a:fillRect/>
          </a:stretch>
        </p:blipFill>
        <p:spPr>
          <a:xfrm>
            <a:off x="1588" y="-26987"/>
            <a:ext cx="9180512" cy="6884987"/>
          </a:xfrm>
          <a:prstGeom prst="rect">
            <a:avLst/>
          </a:prstGeom>
          <a:noFill/>
          <a:ln w="9525">
            <a:noFill/>
          </a:ln>
        </p:spPr>
      </p:pic>
      <p:sp>
        <p:nvSpPr>
          <p:cNvPr id="9219" name="文本框 9218"/>
          <p:cNvSpPr txBox="1"/>
          <p:nvPr/>
        </p:nvSpPr>
        <p:spPr>
          <a:xfrm>
            <a:off x="705168" y="760730"/>
            <a:ext cx="7924800" cy="4967605"/>
          </a:xfrm>
          <a:prstGeom prst="rect">
            <a:avLst/>
          </a:prstGeom>
          <a:noFill/>
          <a:ln w="9525">
            <a:noFill/>
          </a:ln>
        </p:spPr>
        <p:txBody>
          <a:bodyPr wrap="square">
            <a:spAutoFit/>
          </a:bodyPr>
          <a:lstStyle/>
          <a:p>
            <a:pPr marL="0" indent="0">
              <a:lnSpc>
                <a:spcPts val="3675"/>
              </a:lnSpc>
              <a:buNone/>
            </a:pPr>
            <a:r>
              <a:rPr lang="zh-CN" altLang="en-US" sz="4800" b="1">
                <a:latin typeface="Arial" pitchFamily="34" charset="0"/>
              </a:rPr>
              <a:t>                </a:t>
            </a:r>
          </a:p>
          <a:p>
            <a:pPr marL="0" indent="0">
              <a:lnSpc>
                <a:spcPts val="3675"/>
              </a:lnSpc>
              <a:buNone/>
            </a:pPr>
            <a:r>
              <a:rPr lang="zh-CN" altLang="en-US" sz="4800" b="1">
                <a:latin typeface="Arial" pitchFamily="34" charset="0"/>
              </a:rPr>
              <a:t>                </a:t>
            </a:r>
            <a:r>
              <a:rPr lang="zh-CN" altLang="en-US" sz="4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新闻</a:t>
            </a:r>
          </a:p>
          <a:p>
            <a:pPr marL="0" indent="0">
              <a:lnSpc>
                <a:spcPts val="3675"/>
              </a:lnSpc>
              <a:buNone/>
            </a:pPr>
            <a:endParaRPr lang="zh-CN" altLang="en-US" sz="4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ts val="4175"/>
              </a:lnSpc>
              <a:buNone/>
            </a:pPr>
            <a:r>
              <a:rPr lang="zh-CN" altLang="en-US" sz="4400" b="1">
                <a:latin typeface="+mj-ea"/>
                <a:ea typeface="+mj-ea"/>
                <a:cs typeface="+mj-ea"/>
                <a:sym typeface="+mn-ea"/>
              </a:rPr>
              <a:t>从</a:t>
            </a:r>
            <a:r>
              <a:rPr lang="zh-CN" altLang="en-US" sz="4400" b="1">
                <a:solidFill>
                  <a:srgbClr val="FF0000"/>
                </a:solidFill>
                <a:latin typeface="+mj-ea"/>
                <a:ea typeface="+mj-ea"/>
                <a:cs typeface="+mj-ea"/>
                <a:sym typeface="+mn-ea"/>
              </a:rPr>
              <a:t>广义</a:t>
            </a:r>
            <a:r>
              <a:rPr lang="zh-CN" altLang="en-US" sz="4400" b="1">
                <a:latin typeface="+mj-ea"/>
                <a:ea typeface="+mj-ea"/>
                <a:cs typeface="+mj-ea"/>
                <a:sym typeface="+mn-ea"/>
              </a:rPr>
              <a:t>来讲包括消息,通讯,报告文学。</a:t>
            </a:r>
            <a:endParaRPr lang="zh-CN" altLang="en-US" sz="4400" b="1">
              <a:latin typeface="+mj-ea"/>
              <a:ea typeface="+mj-ea"/>
              <a:cs typeface="+mj-ea"/>
            </a:endParaRPr>
          </a:p>
          <a:p>
            <a:pPr marL="0" indent="0">
              <a:lnSpc>
                <a:spcPts val="4175"/>
              </a:lnSpc>
              <a:buNone/>
            </a:pPr>
            <a:r>
              <a:rPr lang="zh-CN" altLang="en-US" sz="4400" b="1">
                <a:latin typeface="+mj-ea"/>
                <a:ea typeface="+mj-ea"/>
                <a:cs typeface="+mj-ea"/>
                <a:sym typeface="+mn-ea"/>
              </a:rPr>
              <a:t>从</a:t>
            </a:r>
            <a:r>
              <a:rPr lang="zh-CN" altLang="en-US" sz="4400" b="1">
                <a:solidFill>
                  <a:srgbClr val="FF0000"/>
                </a:solidFill>
                <a:latin typeface="+mj-ea"/>
                <a:ea typeface="+mj-ea"/>
                <a:cs typeface="+mj-ea"/>
                <a:sym typeface="+mn-ea"/>
              </a:rPr>
              <a:t>狭义</a:t>
            </a:r>
            <a:r>
              <a:rPr lang="zh-CN" altLang="en-US" sz="4400" b="1">
                <a:latin typeface="+mj-ea"/>
                <a:ea typeface="+mj-ea"/>
                <a:cs typeface="+mj-ea"/>
                <a:sym typeface="+mn-ea"/>
              </a:rPr>
              <a:t>来讲,就是指</a:t>
            </a:r>
            <a:r>
              <a:rPr lang="zh-CN" altLang="en-US" sz="4400" b="1">
                <a:solidFill>
                  <a:schemeClr val="tx2"/>
                </a:solidFill>
                <a:latin typeface="+mj-ea"/>
                <a:ea typeface="+mj-ea"/>
                <a:cs typeface="+mj-ea"/>
                <a:sym typeface="+mn-ea"/>
              </a:rPr>
              <a:t>消息</a:t>
            </a:r>
            <a:r>
              <a:rPr lang="zh-CN" altLang="en-US" sz="4400" b="1">
                <a:latin typeface="+mj-ea"/>
                <a:ea typeface="+mj-ea"/>
                <a:cs typeface="+mj-ea"/>
                <a:sym typeface="+mn-ea"/>
              </a:rPr>
              <a:t>。</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a:p>
            <a:pPr>
              <a:lnSpc>
                <a:spcPts val="3675"/>
              </a:lnSpc>
            </a:pPr>
            <a:endParaRPr lang="zh-CN" altLang="en-US" sz="48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4800" b="1">
                <a:latin typeface="Arial" pitchFamily="34" charset="0"/>
              </a:rPr>
              <a:t>   </a:t>
            </a:r>
            <a:endParaRPr lang="zh-CN" altLang="en-US" sz="3600" b="1">
              <a:latin typeface="Arial" pitchFamily="34" charset="0"/>
            </a:endParaRPr>
          </a:p>
          <a:p>
            <a:endParaRPr lang="zh-CN" altLang="en-US">
              <a:latin typeface="Arial" pitchFamily="34" charset="0"/>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bwMode="auto">
      <p:bgPr>
        <a:blipFill dpi="0" rotWithShape="0">
          <a:blip r:embed="rId3"/>
          <a:stretch>
            <a:fillRect/>
          </a:stretch>
        </a:blipFill>
        <a:effectLst/>
      </p:bgPr>
    </p:bg>
    <p:spTree>
      <p:nvGrpSpPr>
        <p:cNvPr id="1" name=""/>
        <p:cNvGrpSpPr/>
        <p:nvPr/>
      </p:nvGrpSpPr>
      <p:grpSpPr>
        <a:xfrm>
          <a:off x="0" y="0"/>
          <a:ext cx="0" cy="0"/>
        </a:xfrm>
      </p:grpSpPr>
      <p:sp>
        <p:nvSpPr>
          <p:cNvPr id="7170"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7171"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7172"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7173"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pic>
        <p:nvPicPr>
          <p:cNvPr id="4" name="图片 3" descr="2e3bd385a20bcbede933d19ba12e279f"/>
          <p:cNvPicPr>
            <a:picLocks noChangeAspect="1"/>
          </p:cNvPicPr>
          <p:nvPr/>
        </p:nvPicPr>
        <p:blipFill>
          <a:blip r:embed="rId2"/>
          <a:stretch>
            <a:fillRect/>
          </a:stretch>
        </p:blipFill>
        <p:spPr>
          <a:xfrm>
            <a:off x="-8890" y="-6350"/>
            <a:ext cx="9160510" cy="6800850"/>
          </a:xfrm>
          <a:prstGeom prst="rect">
            <a:avLst/>
          </a:prstGeom>
        </p:spPr>
      </p:pic>
      <p:sp>
        <p:nvSpPr>
          <p:cNvPr id="5" name="文本框 4"/>
          <p:cNvSpPr txBox="1"/>
          <p:nvPr/>
        </p:nvSpPr>
        <p:spPr>
          <a:xfrm>
            <a:off x="330835" y="306705"/>
            <a:ext cx="3626485" cy="706755"/>
          </a:xfrm>
          <a:prstGeom prst="rect">
            <a:avLst/>
          </a:prstGeom>
          <a:noFill/>
        </p:spPr>
        <p:txBody>
          <a:bodyPr wrap="square" rtlCol="0">
            <a:spAutoFit/>
          </a:bodyPr>
          <a:lstStyle/>
          <a:p>
            <a:r>
              <a:rPr lang="zh-CN" altLang="en-US" sz="4000" b="1">
                <a:solidFill>
                  <a:schemeClr val="tx1"/>
                </a:solidFill>
                <a:latin typeface="微软雅黑" panose="020b0503020204020204" pitchFamily="34" charset="-122"/>
                <a:ea typeface="微软雅黑" panose="020b0503020204020204" pitchFamily="34" charset="-122"/>
              </a:rPr>
              <a:t>新闻基本特征</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3" name="TextBox 5" hidden="1"/>
          <p:cNvSpPr txBox="1">
            <a:spLocks noChangeArrowheads="1"/>
          </p:cNvSpPr>
          <p:nvPr/>
        </p:nvSpPr>
        <p:spPr bwMode="auto">
          <a:xfrm>
            <a:off x="1939925" y="1954213"/>
            <a:ext cx="19431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8194" name="矩形 6" hidden="1"/>
          <p:cNvSpPr>
            <a:spLocks noChangeArrowheads="1"/>
          </p:cNvSpPr>
          <p:nvPr/>
        </p:nvSpPr>
        <p:spPr bwMode="auto">
          <a:xfrm>
            <a:off x="1939925" y="3025775"/>
            <a:ext cx="14716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8195" name="矩形 7" hidden="1"/>
          <p:cNvSpPr>
            <a:spLocks noChangeArrowheads="1"/>
          </p:cNvSpPr>
          <p:nvPr/>
        </p:nvSpPr>
        <p:spPr bwMode="auto">
          <a:xfrm>
            <a:off x="2011363" y="4240213"/>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8196" name="矩形 8" hidden="1"/>
          <p:cNvSpPr>
            <a:spLocks noChangeArrowheads="1"/>
          </p:cNvSpPr>
          <p:nvPr/>
        </p:nvSpPr>
        <p:spPr bwMode="auto">
          <a:xfrm>
            <a:off x="2011363" y="5526088"/>
            <a:ext cx="1471612"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latin typeface="微软雅黑" panose="020b0503020204020204" pitchFamily="34" charset="-122"/>
                <a:ea typeface="微软雅黑" panose="020b0503020204020204" pitchFamily="34" charset="-122"/>
              </a:rPr>
              <a:t>点击添加文本</a:t>
            </a:r>
          </a:p>
        </p:txBody>
      </p:sp>
      <p:sp>
        <p:nvSpPr>
          <p:cNvPr id="7" name="AutoShape 75"/>
          <p:cNvSpPr>
            <a:spLocks noChangeArrowheads="1"/>
          </p:cNvSpPr>
          <p:nvPr/>
        </p:nvSpPr>
        <p:spPr bwMode="gray">
          <a:xfrm>
            <a:off x="1691323" y="2708593"/>
            <a:ext cx="5291137" cy="1800225"/>
          </a:xfrm>
          <a:prstGeom prst="downArrow">
            <a:avLst>
              <a:gd name="adj1" fmla="val 80356"/>
              <a:gd name="adj2" fmla="val 54167"/>
            </a:avLst>
          </a:prstGeom>
          <a:solidFill>
            <a:schemeClr val="accent2">
              <a:lumMod val="40000"/>
              <a:lumOff val="60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8" name="Oval 2"/>
          <p:cNvSpPr>
            <a:spLocks noChangeAspect="1" noChangeArrowheads="1"/>
          </p:cNvSpPr>
          <p:nvPr/>
        </p:nvSpPr>
        <p:spPr bwMode="auto">
          <a:xfrm>
            <a:off x="3419475" y="1484313"/>
            <a:ext cx="2098675" cy="1704975"/>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9" name="Oval 2"/>
          <p:cNvSpPr>
            <a:spLocks noChangeAspect="1" noChangeArrowheads="1"/>
          </p:cNvSpPr>
          <p:nvPr/>
        </p:nvSpPr>
        <p:spPr bwMode="auto">
          <a:xfrm>
            <a:off x="5735719" y="1547145"/>
            <a:ext cx="2146300" cy="1677988"/>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10" name="Oval 2"/>
          <p:cNvSpPr>
            <a:spLocks noChangeAspect="1" noChangeArrowheads="1"/>
          </p:cNvSpPr>
          <p:nvPr/>
        </p:nvSpPr>
        <p:spPr bwMode="auto">
          <a:xfrm>
            <a:off x="1044575" y="1481138"/>
            <a:ext cx="2052638" cy="1658937"/>
          </a:xfrm>
          <a:prstGeom prst="ellipse">
            <a:avLst/>
          </a:prstGeom>
          <a:solidFill>
            <a:srgbClr val="B8B5B7"/>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ct val="0"/>
              </a:spcBef>
              <a:spcAft>
                <a:spcPct val="0"/>
              </a:spcAft>
              <a:buClr>
                <a:srgbClr val="FF0000"/>
              </a:buClr>
              <a:buSzPct val="70000"/>
              <a:buFontTx/>
              <a:buNone/>
              <a:defRPr/>
            </a:pPr>
            <a:endParaRPr lang="fr-FR" altLang="zh-CN" sz="1600">
              <a:solidFill>
                <a:schemeClr val="bg1"/>
              </a:solidFill>
              <a:latin typeface="微软雅黑" panose="020b0503020204020204" pitchFamily="34" charset="-122"/>
              <a:ea typeface="微软雅黑" panose="020b0503020204020204" pitchFamily="34" charset="-122"/>
            </a:endParaRPr>
          </a:p>
        </p:txBody>
      </p:sp>
      <p:sp>
        <p:nvSpPr>
          <p:cNvPr id="5131" name="矩形 13"/>
          <p:cNvSpPr/>
          <p:nvPr/>
        </p:nvSpPr>
        <p:spPr>
          <a:xfrm>
            <a:off x="5735719" y="1916113"/>
            <a:ext cx="2146300" cy="583565"/>
          </a:xfrm>
          <a:prstGeom prst="rect">
            <a:avLst/>
          </a:prstGeom>
          <a:noFill/>
          <a:ln w="9525">
            <a:noFill/>
            <a:miter/>
          </a:ln>
        </p:spPr>
        <p:txBody>
          <a:bodyPr wrap="square">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1600" b="1">
                <a:latin typeface="微软雅黑" panose="020b0503020204020204" pitchFamily="34" charset="-122"/>
                <a:ea typeface="微软雅黑" panose="020b0503020204020204" pitchFamily="34" charset="-122"/>
                <a:sym typeface="+mn-ea"/>
              </a:rPr>
              <a:t>《跑男》</a:t>
            </a:r>
            <a:r>
              <a:rPr lang="zh-CN" altLang="en-US" sz="1600" b="1">
                <a:solidFill>
                  <a:srgbClr val="FF0000"/>
                </a:solidFill>
                <a:latin typeface="微软雅黑" panose="020b0503020204020204" pitchFamily="34" charset="-122"/>
                <a:ea typeface="微软雅黑" panose="020b0503020204020204" pitchFamily="34" charset="-122"/>
                <a:sym typeface="+mn-ea"/>
              </a:rPr>
              <a:t>今</a:t>
            </a:r>
            <a:r>
              <a:rPr lang="zh-CN" altLang="en-US" sz="1600" b="1" smtClean="0">
                <a:latin typeface="微软雅黑" panose="020b0503020204020204" pitchFamily="34" charset="-122"/>
                <a:ea typeface="微软雅黑" panose="020b0503020204020204" pitchFamily="34" charset="-122"/>
                <a:sym typeface="+mn-ea"/>
              </a:rPr>
              <a:t>来杭州开展赛龙舟团体赛</a:t>
            </a:r>
            <a:endParaRPr lang="zh-CN" altLang="en-US" sz="1600" b="1">
              <a:latin typeface="微软雅黑" panose="020b0503020204020204" pitchFamily="34" charset="-122"/>
              <a:ea typeface="微软雅黑" panose="020b0503020204020204" pitchFamily="34" charset="-122"/>
              <a:sym typeface="+mn-ea"/>
            </a:endParaRPr>
          </a:p>
        </p:txBody>
      </p:sp>
      <p:sp>
        <p:nvSpPr>
          <p:cNvPr id="5132" name="矩形 14"/>
          <p:cNvSpPr/>
          <p:nvPr/>
        </p:nvSpPr>
        <p:spPr>
          <a:xfrm>
            <a:off x="3484563" y="1844675"/>
            <a:ext cx="1855787" cy="829945"/>
          </a:xfrm>
          <a:prstGeom prst="rect">
            <a:avLst/>
          </a:prstGeom>
          <a:noFill/>
          <a:ln w="9525">
            <a:noFill/>
            <a:miter/>
          </a:ln>
        </p:spPr>
        <p:txBody>
          <a:bodyPr>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1600" b="1">
                <a:latin typeface="微软雅黑" panose="020b0503020204020204" pitchFamily="34" charset="-122"/>
                <a:ea typeface="微软雅黑" panose="020b0503020204020204" pitchFamily="34" charset="-122"/>
                <a:sym typeface="+mn-ea"/>
              </a:rPr>
              <a:t>《跑男》</a:t>
            </a:r>
            <a:r>
              <a:rPr lang="zh-CN" altLang="en-US" sz="1600" b="1" smtClean="0">
                <a:latin typeface="微软雅黑" panose="020b0503020204020204" pitchFamily="34" charset="-122"/>
                <a:ea typeface="微软雅黑" panose="020b0503020204020204" pitchFamily="34" charset="-122"/>
                <a:sym typeface="+mn-ea"/>
              </a:rPr>
              <a:t>来杭与国际名校展开赛龙舟友谊团体赛</a:t>
            </a:r>
            <a:endParaRPr lang="zh-CN" altLang="en-US" sz="1600" b="1">
              <a:solidFill>
                <a:srgbClr val="FF0000"/>
              </a:solidFill>
              <a:latin typeface="微软雅黑" panose="020b0503020204020204" pitchFamily="34" charset="-122"/>
              <a:ea typeface="微软雅黑" panose="020b0503020204020204" pitchFamily="34" charset="-122"/>
              <a:sym typeface="+mn-ea"/>
            </a:endParaRPr>
          </a:p>
        </p:txBody>
      </p:sp>
      <p:sp>
        <p:nvSpPr>
          <p:cNvPr id="5133" name="矩形 15"/>
          <p:cNvSpPr/>
          <p:nvPr/>
        </p:nvSpPr>
        <p:spPr>
          <a:xfrm>
            <a:off x="1044575" y="1856581"/>
            <a:ext cx="2052638" cy="829945"/>
          </a:xfrm>
          <a:prstGeom prst="rect">
            <a:avLst/>
          </a:prstGeom>
          <a:noFill/>
          <a:ln w="9525">
            <a:noFill/>
            <a:miter/>
          </a:ln>
        </p:spPr>
        <p:txBody>
          <a:bodyPr wrap="square">
            <a:spAutoFit/>
          </a:bodyPr>
          <a:lstStyle/>
          <a:p>
            <a:pPr marL="0" lvl="2" algn="ctr" eaLnBrk="0" fontAlgn="ctr" hangingPunct="0">
              <a:spcBef>
                <a:spcPct val="0"/>
              </a:spcBef>
              <a:spcAft>
                <a:spcPct val="0"/>
              </a:spcAft>
              <a:buClr>
                <a:srgbClr val="FF0000"/>
              </a:buClr>
              <a:buSzPct val="70000"/>
              <a:buFontTx/>
              <a:buNone/>
              <a:tabLst>
                <a:tab pos="136525"/>
              </a:tabLst>
              <a:defRPr/>
            </a:pPr>
            <a:r>
              <a:rPr lang="zh-CN" altLang="en-US" sz="1600" b="1">
                <a:latin typeface="微软雅黑" panose="020b0503020204020204" pitchFamily="34" charset="-122"/>
                <a:ea typeface="微软雅黑" panose="020b0503020204020204" pitchFamily="34" charset="-122"/>
                <a:sym typeface="+mn-ea"/>
              </a:rPr>
              <a:t>《跑男》剧组来杭宣传 跑男成员将与粉丝互动</a:t>
            </a:r>
          </a:p>
        </p:txBody>
      </p:sp>
      <p:sp>
        <p:nvSpPr>
          <p:cNvPr id="14" name="AutoShape 81"/>
          <p:cNvSpPr>
            <a:spLocks noChangeArrowheads="1"/>
          </p:cNvSpPr>
          <p:nvPr/>
        </p:nvSpPr>
        <p:spPr bwMode="auto">
          <a:xfrm>
            <a:off x="1403120" y="4292554"/>
            <a:ext cx="1980000" cy="1080000"/>
          </a:xfrm>
          <a:prstGeom prst="roundRect">
            <a:avLst>
              <a:gd name="adj" fmla="val 8789"/>
            </a:avLst>
          </a:prstGeom>
          <a:solidFill>
            <a:srgbClr val="B8B5B7"/>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ct val="0"/>
              </a:spcBef>
              <a:spcAft>
                <a:spcPct val="0"/>
              </a:spcAft>
              <a:buClr>
                <a:srgbClr val="FF0000"/>
              </a:buClr>
              <a:buSzPct val="70000"/>
              <a:buFontTx/>
              <a:buNone/>
              <a:tabLst>
                <a:tab pos="136525"/>
              </a:tabLst>
              <a:defRPr/>
            </a:pPr>
            <a:endParaRPr lang="zh-CN" altLang="en-US" sz="1400">
              <a:solidFill>
                <a:schemeClr val="tx1"/>
              </a:solidFill>
              <a:latin typeface="微软雅黑" panose="020b0503020204020204" pitchFamily="34" charset="-122"/>
              <a:ea typeface="微软雅黑" panose="020b0503020204020204" pitchFamily="34" charset="-122"/>
            </a:endParaRPr>
          </a:p>
        </p:txBody>
      </p:sp>
      <p:sp>
        <p:nvSpPr>
          <p:cNvPr id="15" name="AutoShape 82"/>
          <p:cNvSpPr>
            <a:spLocks noChangeArrowheads="1"/>
          </p:cNvSpPr>
          <p:nvPr/>
        </p:nvSpPr>
        <p:spPr bwMode="auto">
          <a:xfrm>
            <a:off x="3646750" y="4292554"/>
            <a:ext cx="1980000" cy="1080000"/>
          </a:xfrm>
          <a:prstGeom prst="roundRect">
            <a:avLst>
              <a:gd name="adj" fmla="val 10212"/>
            </a:avLst>
          </a:prstGeom>
          <a:solidFill>
            <a:srgbClr val="B8B5B7"/>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ct val="0"/>
              </a:spcBef>
              <a:spcAft>
                <a:spcPct val="0"/>
              </a:spcAft>
              <a:buClr>
                <a:srgbClr val="FF0000"/>
              </a:buClr>
              <a:buSzPct val="70000"/>
              <a:buFontTx/>
              <a:buNone/>
              <a:tabLst>
                <a:tab pos="136525"/>
              </a:tabLst>
              <a:defRPr/>
            </a:pPr>
            <a:endParaRPr lang="zh-CN" altLang="en-US" sz="1400">
              <a:solidFill>
                <a:schemeClr val="tx1"/>
              </a:solidFill>
              <a:latin typeface="微软雅黑" panose="020b0503020204020204" pitchFamily="34" charset="-122"/>
              <a:ea typeface="微软雅黑" panose="020b0503020204020204" pitchFamily="34" charset="-122"/>
            </a:endParaRPr>
          </a:p>
        </p:txBody>
      </p:sp>
      <p:sp>
        <p:nvSpPr>
          <p:cNvPr id="16" name="AutoShape 83"/>
          <p:cNvSpPr>
            <a:spLocks noChangeArrowheads="1"/>
          </p:cNvSpPr>
          <p:nvPr/>
        </p:nvSpPr>
        <p:spPr bwMode="auto">
          <a:xfrm>
            <a:off x="5906324" y="4302079"/>
            <a:ext cx="1980000" cy="1080000"/>
          </a:xfrm>
          <a:prstGeom prst="roundRect">
            <a:avLst>
              <a:gd name="adj" fmla="val 11948"/>
            </a:avLst>
          </a:prstGeom>
          <a:solidFill>
            <a:srgbClr val="B8B5B7"/>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ct val="0"/>
              </a:spcBef>
              <a:spcAft>
                <a:spcPct val="0"/>
              </a:spcAft>
              <a:buClr>
                <a:srgbClr val="FF0000"/>
              </a:buClr>
              <a:buSzPct val="70000"/>
              <a:buFontTx/>
              <a:buNone/>
              <a:tabLst>
                <a:tab pos="136525"/>
              </a:tabLst>
              <a:defRPr/>
            </a:pPr>
            <a:endParaRPr lang="zh-CN" altLang="en-US" sz="1400">
              <a:solidFill>
                <a:schemeClr val="tx1"/>
              </a:solidFill>
              <a:latin typeface="微软雅黑" panose="020b0503020204020204" pitchFamily="34" charset="-122"/>
              <a:ea typeface="微软雅黑" panose="020b0503020204020204" pitchFamily="34" charset="-122"/>
            </a:endParaRPr>
          </a:p>
        </p:txBody>
      </p:sp>
      <p:sp>
        <p:nvSpPr>
          <p:cNvPr id="8208" name="矩形 12"/>
          <p:cNvSpPr>
            <a:spLocks noChangeArrowheads="1"/>
          </p:cNvSpPr>
          <p:nvPr/>
        </p:nvSpPr>
        <p:spPr bwMode="auto">
          <a:xfrm>
            <a:off x="1691680" y="4509120"/>
            <a:ext cx="155448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a:latin typeface="微软雅黑" panose="020b0503020204020204" pitchFamily="34" charset="-122"/>
                <a:ea typeface="微软雅黑" panose="020b0503020204020204" pitchFamily="34" charset="-122"/>
              </a:rPr>
              <a:t>趣味性</a:t>
            </a:r>
          </a:p>
        </p:txBody>
      </p:sp>
      <p:sp>
        <p:nvSpPr>
          <p:cNvPr id="8209" name="矩形 12"/>
          <p:cNvSpPr>
            <a:spLocks noChangeArrowheads="1"/>
          </p:cNvSpPr>
          <p:nvPr/>
        </p:nvSpPr>
        <p:spPr bwMode="auto">
          <a:xfrm>
            <a:off x="3851920" y="4509120"/>
            <a:ext cx="155448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a:latin typeface="微软雅黑" panose="020b0503020204020204" pitchFamily="34" charset="-122"/>
                <a:ea typeface="微软雅黑" panose="020b0503020204020204" pitchFamily="34" charset="-122"/>
              </a:rPr>
              <a:t>接近性</a:t>
            </a:r>
          </a:p>
        </p:txBody>
      </p:sp>
      <p:sp>
        <p:nvSpPr>
          <p:cNvPr id="8210" name="矩形 12"/>
          <p:cNvSpPr>
            <a:spLocks noChangeArrowheads="1"/>
          </p:cNvSpPr>
          <p:nvPr/>
        </p:nvSpPr>
        <p:spPr bwMode="auto">
          <a:xfrm>
            <a:off x="6084168" y="4509120"/>
            <a:ext cx="155448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a:latin typeface="微软雅黑" panose="020b0503020204020204" pitchFamily="34" charset="-122"/>
                <a:ea typeface="微软雅黑" panose="020b0503020204020204" pitchFamily="34" charset="-122"/>
              </a:rPr>
              <a:t>时效性</a:t>
            </a:r>
          </a:p>
        </p:txBody>
      </p:sp>
      <p:sp>
        <p:nvSpPr>
          <p:cNvPr id="22" name="文本框 21"/>
          <p:cNvSpPr txBox="1"/>
          <p:nvPr/>
        </p:nvSpPr>
        <p:spPr>
          <a:xfrm>
            <a:off x="468312" y="404664"/>
            <a:ext cx="3815655" cy="645160"/>
          </a:xfrm>
          <a:prstGeom prst="rect">
            <a:avLst/>
          </a:prstGeom>
          <a:noFill/>
        </p:spPr>
        <p:txBody>
          <a:bodyPr wrap="square" rtlCol="0">
            <a:spAutoFit/>
          </a:bodyPr>
          <a:lstStyle/>
          <a:p>
            <a:r>
              <a:rPr lang="zh-CN" altLang="en-US" sz="3600" b="1" smtClean="0">
                <a:latin typeface="微软雅黑" panose="020b0503020204020204" pitchFamily="34" charset="-122"/>
                <a:ea typeface="微软雅黑" panose="020b0503020204020204" pitchFamily="34" charset="-122"/>
              </a:rPr>
              <a:t>新闻基本特征</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8"/>
                                        </p:tgtEl>
                                        <p:attrNameLst>
                                          <p:attrName>style.visibility</p:attrName>
                                        </p:attrNameLst>
                                      </p:cBhvr>
                                      <p:to>
                                        <p:strVal val="visible"/>
                                      </p:to>
                                    </p:set>
                                    <p:anim calcmode="lin" valueType="num">
                                      <p:cBhvr additive="base">
                                        <p:cTn id="7" dur="500" fill="hold"/>
                                        <p:tgtEl>
                                          <p:spTgt spid="8208"/>
                                        </p:tgtEl>
                                        <p:attrNameLst>
                                          <p:attrName>ppt_x</p:attrName>
                                        </p:attrNameLst>
                                      </p:cBhvr>
                                      <p:tavLst>
                                        <p:tav tm="0">
                                          <p:val>
                                            <p:strVal val="#ppt_x"/>
                                          </p:val>
                                        </p:tav>
                                        <p:tav tm="100000">
                                          <p:val>
                                            <p:strVal val="#ppt_x"/>
                                          </p:val>
                                        </p:tav>
                                      </p:tavLst>
                                    </p:anim>
                                    <p:anim calcmode="lin" valueType="num">
                                      <p:cBhvr additive="base">
                                        <p:cTn id="8" dur="500" fill="hold"/>
                                        <p:tgtEl>
                                          <p:spTgt spid="820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8209"/>
                                        </p:tgtEl>
                                        <p:attrNameLst>
                                          <p:attrName>style.visibility</p:attrName>
                                        </p:attrNameLst>
                                      </p:cBhvr>
                                      <p:to>
                                        <p:strVal val="visible"/>
                                      </p:to>
                                    </p:set>
                                    <p:anim calcmode="lin" valueType="num">
                                      <p:cBhvr additive="base">
                                        <p:cTn id="14" dur="500" fill="hold"/>
                                        <p:tgtEl>
                                          <p:spTgt spid="8209"/>
                                        </p:tgtEl>
                                        <p:attrNameLst>
                                          <p:attrName>ppt_x</p:attrName>
                                        </p:attrNameLst>
                                      </p:cBhvr>
                                      <p:tavLst>
                                        <p:tav tm="0">
                                          <p:val>
                                            <p:strVal val="#ppt_x"/>
                                          </p:val>
                                        </p:tav>
                                        <p:tav tm="100000">
                                          <p:val>
                                            <p:strVal val="#ppt_x"/>
                                          </p:val>
                                        </p:tav>
                                      </p:tavLst>
                                    </p:anim>
                                    <p:anim calcmode="lin" valueType="num">
                                      <p:cBhvr additive="base">
                                        <p:cTn id="15" dur="500" fill="hold"/>
                                        <p:tgtEl>
                                          <p:spTgt spid="8209"/>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8210"/>
                                        </p:tgtEl>
                                        <p:attrNameLst>
                                          <p:attrName>style.visibility</p:attrName>
                                        </p:attrNameLst>
                                      </p:cBhvr>
                                      <p:to>
                                        <p:strVal val="visible"/>
                                      </p:to>
                                    </p:set>
                                    <p:anim calcmode="lin" valueType="num">
                                      <p:cBhvr additive="base">
                                        <p:cTn id="21" dur="500" fill="hold"/>
                                        <p:tgtEl>
                                          <p:spTgt spid="8210"/>
                                        </p:tgtEl>
                                        <p:attrNameLst>
                                          <p:attrName>ppt_x</p:attrName>
                                        </p:attrNameLst>
                                      </p:cBhvr>
                                      <p:tavLst>
                                        <p:tav tm="0">
                                          <p:val>
                                            <p:strVal val="#ppt_x"/>
                                          </p:val>
                                        </p:tav>
                                        <p:tav tm="100000">
                                          <p:val>
                                            <p:strVal val="#ppt_x"/>
                                          </p:val>
                                        </p:tav>
                                      </p:tavLst>
                                    </p:anim>
                                    <p:anim calcmode="lin" valueType="num">
                                      <p:cBhvr additive="base">
                                        <p:cTn id="22" dur="500" fill="hold"/>
                                        <p:tgtEl>
                                          <p:spTgt spid="8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8" grpId="0"/>
      <p:bldP spid="8209" grpId="1"/>
      <p:bldP spid="8210" grpId="2"/>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_rels/theme2.xml.rels>&#65279;<?xml version="1.0" encoding="utf-8" standalone="yes"?><Relationships xmlns="http://schemas.openxmlformats.org/package/2006/relationships"><Relationship Id="rId1" Type="http://schemas.openxmlformats.org/officeDocument/2006/relationships/image" Target="../media/image1.jpeg" /></Relationships>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主题1">
  <a:themeElements>
    <a:clrScheme name="流畅">
      <a:dk1>
        <a:sysClr val="windowText" lastClr="000000"/>
      </a:dk1>
      <a:lt1>
        <a:sysClr val="window" lastClr="FFFE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Arial"/>
        <a:cs typeface="Arial"/>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Arial"/>
        <a:cs typeface="Arial"/>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Comic Sans MS"/>
        <a:ea typeface="宋体"/>
        <a:cs typeface="Arial"/>
      </a:majorFont>
      <a:minorFont>
        <a:latin typeface="Comic Sans MS"/>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161</Paragraphs>
  <Slides>22</Slides>
  <Notes>1</Notes>
  <TotalTime>0</TotalTime>
  <HiddenSlides>0</HiddenSlides>
  <MMClips>0</MMClips>
  <ScaleCrop>0</ScaleCrop>
  <HeadingPairs>
    <vt:vector baseType="variant" size="4">
      <vt:variant>
        <vt:lpstr>Theme</vt:lpstr>
      </vt:variant>
      <vt:variant>
        <vt:i4>1</vt:i4>
      </vt:variant>
      <vt:variant>
        <vt:lpstr>Slide Titles</vt:lpstr>
      </vt:variant>
      <vt:variant>
        <vt:i4>22</vt:i4>
      </vt:variant>
    </vt:vector>
  </HeadingPairs>
  <TitlesOfParts>
    <vt:vector baseType="lpstr" size="23">
      <vt:lpstr>Office 主题</vt:lpstr>
      <vt:lpstr>Slide 1</vt:lpstr>
      <vt:lpstr>Slide 2</vt:lpstr>
      <vt:lpstr>Slide 3</vt:lpstr>
      <vt:lpstr>Slide 4</vt:lpstr>
      <vt:lpstr>Slide 5</vt:lpstr>
      <vt:lpstr>什么是新闻？</vt:lpstr>
      <vt:lpstr>Slide 7</vt:lpstr>
      <vt:lpstr>Slide 8</vt:lpstr>
      <vt:lpstr>Slide 9</vt:lpstr>
      <vt:lpstr>Slide 10</vt:lpstr>
      <vt:lpstr>Slide 11</vt:lpstr>
      <vt:lpstr>新闻结构的五个部分</vt:lpstr>
      <vt:lpstr>世界经济论坛公布今年达沃斯年会主题</vt:lpstr>
      <vt:lpstr>Slide 14</vt:lpstr>
      <vt:lpstr>Slide 15</vt:lpstr>
      <vt:lpstr>阅读下面这则消息，拟一个小标题</vt:lpstr>
      <vt:lpstr>Slide 17</vt:lpstr>
      <vt:lpstr>Slide 18</vt:lpstr>
      <vt:lpstr>Slide 19</vt:lpstr>
      <vt:lpstr>Slide 20</vt:lpstr>
      <vt:lpstr>Slide 21</vt:lpstr>
      <vt:lpstr>Slide 22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2020-12-18T00:00:54.162</cp:lastPrinted>
  <dcterms:created xsi:type="dcterms:W3CDTF">2020-12-18T00:00:54Z</dcterms:created>
  <dcterms:modified xsi:type="dcterms:W3CDTF">2020-12-17T16:00:55Z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