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4.xml" ContentType="application/vnd.openxmlformats-officedocument.theme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5.xml" ContentType="application/vnd.openxmlformats-officedocument.theme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2"/>
    <p:sldMasterId id="2147483680" r:id="rId3"/>
    <p:sldMasterId id="2147483699" r:id="rId4"/>
    <p:sldMasterId id="2147483718" r:id="rId5"/>
  </p:sldMasterIdLst>
  <p:sldIdLst>
    <p:sldId id="274" r:id="rId6"/>
    <p:sldId id="290" r:id="rId7"/>
    <p:sldId id="289" r:id="rId8"/>
    <p:sldId id="350" r:id="rId9"/>
    <p:sldId id="351" r:id="rId10"/>
    <p:sldId id="292" r:id="rId11"/>
    <p:sldId id="277" r:id="rId12"/>
    <p:sldId id="323" r:id="rId13"/>
    <p:sldId id="324" r:id="rId14"/>
    <p:sldId id="291" r:id="rId15"/>
    <p:sldId id="327" r:id="rId16"/>
    <p:sldId id="296" r:id="rId17"/>
    <p:sldId id="298" r:id="rId18"/>
    <p:sldId id="297" r:id="rId19"/>
    <p:sldId id="326" r:id="rId20"/>
    <p:sldId id="306" r:id="rId21"/>
    <p:sldId id="301" r:id="rId22"/>
    <p:sldId id="328" r:id="rId23"/>
    <p:sldId id="309" r:id="rId24"/>
    <p:sldId id="310" r:id="rId25"/>
    <p:sldId id="329" r:id="rId26"/>
    <p:sldId id="279" r:id="rId27"/>
    <p:sldId id="281" r:id="rId28"/>
    <p:sldId id="312" r:id="rId29"/>
    <p:sldId id="352" r:id="rId30"/>
    <p:sldId id="349" r:id="rId31"/>
    <p:sldId id="313" r:id="rId32"/>
    <p:sldId id="316" r:id="rId33"/>
    <p:sldId id="311" r:id="rId34"/>
    <p:sldId id="314" r:id="rId35"/>
    <p:sldId id="315" r:id="rId36"/>
  </p:sldIdLst>
  <p:sldSz cx="12192000" cy="6858000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02" y="-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tags" Target="tags/tag1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image" Target="../media/image1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image" Target="../media/image2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3.xml"/><Relationship Id="rId7" Type="http://schemas.openxmlformats.org/officeDocument/2006/relationships/image" Target="../media/image5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9" Type="http://schemas.openxmlformats.org/officeDocument/2006/relationships/image" Target="../media/image4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5" Type="http://schemas.openxmlformats.org/officeDocument/2006/relationships/image" Target="../media/image2.png"/><Relationship Id="rId4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33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9" Type="http://schemas.openxmlformats.org/officeDocument/2006/relationships/image" Target="../media/image4.png"/></Relationships>
</file>

<file path=ppt/slideLayouts/_rels/slideLayout42.xml.rels><?xml version="1.0" encoding="UTF-8" standalone="yes"?>
<Relationships xmlns="http://schemas.openxmlformats.org/package/2006/relationships"><Relationship Id="rId8" Type="http://schemas.openxmlformats.org/officeDocument/2006/relationships/tags" Target="../tags/tag44.xml"/><Relationship Id="rId3" Type="http://schemas.openxmlformats.org/officeDocument/2006/relationships/tags" Target="../tags/tag39.xml"/><Relationship Id="rId7" Type="http://schemas.openxmlformats.org/officeDocument/2006/relationships/tags" Target="../tags/tag43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tags" Target="../tags/tag42.xml"/><Relationship Id="rId11" Type="http://schemas.openxmlformats.org/officeDocument/2006/relationships/image" Target="../media/image4.png"/><Relationship Id="rId5" Type="http://schemas.openxmlformats.org/officeDocument/2006/relationships/tags" Target="../tags/tag41.xml"/><Relationship Id="rId10" Type="http://schemas.openxmlformats.org/officeDocument/2006/relationships/image" Target="../media/image3.png"/><Relationship Id="rId4" Type="http://schemas.openxmlformats.org/officeDocument/2006/relationships/tags" Target="../tags/tag40.xml"/><Relationship Id="rId9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8" Type="http://schemas.openxmlformats.org/officeDocument/2006/relationships/tags" Target="../tags/tag52.xml"/><Relationship Id="rId3" Type="http://schemas.openxmlformats.org/officeDocument/2006/relationships/tags" Target="../tags/tag47.xml"/><Relationship Id="rId7" Type="http://schemas.openxmlformats.org/officeDocument/2006/relationships/tags" Target="../tags/tag51.xml"/><Relationship Id="rId12" Type="http://schemas.openxmlformats.org/officeDocument/2006/relationships/image" Target="../media/image4.png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tags" Target="../tags/tag50.xml"/><Relationship Id="rId11" Type="http://schemas.openxmlformats.org/officeDocument/2006/relationships/image" Target="../media/image3.png"/><Relationship Id="rId5" Type="http://schemas.openxmlformats.org/officeDocument/2006/relationships/tags" Target="../tags/tag49.xml"/><Relationship Id="rId10" Type="http://schemas.openxmlformats.org/officeDocument/2006/relationships/slideMaster" Target="../slideMasters/slideMaster3.xml"/><Relationship Id="rId4" Type="http://schemas.openxmlformats.org/officeDocument/2006/relationships/tags" Target="../tags/tag48.xml"/><Relationship Id="rId9" Type="http://schemas.openxmlformats.org/officeDocument/2006/relationships/tags" Target="../tags/tag53.xml"/></Relationships>
</file>

<file path=ppt/slideLayouts/_rels/slideLayout44.xml.rels><?xml version="1.0" encoding="UTF-8" standalone="yes"?>
<Relationships xmlns="http://schemas.openxmlformats.org/package/2006/relationships"><Relationship Id="rId8" Type="http://schemas.openxmlformats.org/officeDocument/2006/relationships/tags" Target="../tags/tag61.xml"/><Relationship Id="rId3" Type="http://schemas.openxmlformats.org/officeDocument/2006/relationships/tags" Target="../tags/tag56.xml"/><Relationship Id="rId7" Type="http://schemas.openxmlformats.org/officeDocument/2006/relationships/tags" Target="../tags/tag60.xml"/><Relationship Id="rId12" Type="http://schemas.openxmlformats.org/officeDocument/2006/relationships/image" Target="../media/image4.png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tags" Target="../tags/tag59.xml"/><Relationship Id="rId11" Type="http://schemas.openxmlformats.org/officeDocument/2006/relationships/image" Target="../media/image3.png"/><Relationship Id="rId5" Type="http://schemas.openxmlformats.org/officeDocument/2006/relationships/tags" Target="../tags/tag58.xml"/><Relationship Id="rId10" Type="http://schemas.openxmlformats.org/officeDocument/2006/relationships/slideMaster" Target="../slideMasters/slideMaster3.xml"/><Relationship Id="rId4" Type="http://schemas.openxmlformats.org/officeDocument/2006/relationships/tags" Target="../tags/tag57.xml"/><Relationship Id="rId9" Type="http://schemas.openxmlformats.org/officeDocument/2006/relationships/tags" Target="../tags/tag62.xml"/></Relationships>
</file>

<file path=ppt/slideLayouts/_rels/slideLayout45.xml.rels><?xml version="1.0" encoding="UTF-8" standalone="yes"?>
<Relationships xmlns="http://schemas.openxmlformats.org/package/2006/relationships"><Relationship Id="rId8" Type="http://schemas.openxmlformats.org/officeDocument/2006/relationships/tags" Target="../tags/tag70.xml"/><Relationship Id="rId3" Type="http://schemas.openxmlformats.org/officeDocument/2006/relationships/tags" Target="../tags/tag65.xml"/><Relationship Id="rId7" Type="http://schemas.openxmlformats.org/officeDocument/2006/relationships/tags" Target="../tags/tag69.xml"/><Relationship Id="rId12" Type="http://schemas.openxmlformats.org/officeDocument/2006/relationships/image" Target="../media/image4.png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tags" Target="../tags/tag68.xml"/><Relationship Id="rId11" Type="http://schemas.openxmlformats.org/officeDocument/2006/relationships/image" Target="../media/image3.png"/><Relationship Id="rId5" Type="http://schemas.openxmlformats.org/officeDocument/2006/relationships/tags" Target="../tags/tag67.xml"/><Relationship Id="rId10" Type="http://schemas.openxmlformats.org/officeDocument/2006/relationships/slideMaster" Target="../slideMasters/slideMaster3.xml"/><Relationship Id="rId4" Type="http://schemas.openxmlformats.org/officeDocument/2006/relationships/tags" Target="../tags/tag66.xml"/><Relationship Id="rId9" Type="http://schemas.openxmlformats.org/officeDocument/2006/relationships/tags" Target="../tags/tag71.xml"/></Relationships>
</file>

<file path=ppt/slideLayouts/_rels/slideLayout46.xml.rels><?xml version="1.0" encoding="UTF-8" standalone="yes"?>
<Relationships xmlns="http://schemas.openxmlformats.org/package/2006/relationships"><Relationship Id="rId8" Type="http://schemas.openxmlformats.org/officeDocument/2006/relationships/tags" Target="../tags/tag79.xml"/><Relationship Id="rId13" Type="http://schemas.openxmlformats.org/officeDocument/2006/relationships/image" Target="../media/image3.png"/><Relationship Id="rId3" Type="http://schemas.openxmlformats.org/officeDocument/2006/relationships/tags" Target="../tags/tag74.xml"/><Relationship Id="rId7" Type="http://schemas.openxmlformats.org/officeDocument/2006/relationships/tags" Target="../tags/tag78.xml"/><Relationship Id="rId12" Type="http://schemas.openxmlformats.org/officeDocument/2006/relationships/slideMaster" Target="../slideMasters/slideMaster3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tags" Target="../tags/tag77.xml"/><Relationship Id="rId11" Type="http://schemas.openxmlformats.org/officeDocument/2006/relationships/tags" Target="../tags/tag82.xml"/><Relationship Id="rId5" Type="http://schemas.openxmlformats.org/officeDocument/2006/relationships/tags" Target="../tags/tag76.xml"/><Relationship Id="rId10" Type="http://schemas.openxmlformats.org/officeDocument/2006/relationships/tags" Target="../tags/tag81.xml"/><Relationship Id="rId4" Type="http://schemas.openxmlformats.org/officeDocument/2006/relationships/tags" Target="../tags/tag75.xml"/><Relationship Id="rId9" Type="http://schemas.openxmlformats.org/officeDocument/2006/relationships/tags" Target="../tags/tag80.xml"/><Relationship Id="rId14" Type="http://schemas.openxmlformats.org/officeDocument/2006/relationships/image" Target="../media/image4.png"/></Relationships>
</file>

<file path=ppt/slideLayouts/_rels/slideLayout47.xml.rels><?xml version="1.0" encoding="UTF-8" standalone="yes"?>
<Relationships xmlns="http://schemas.openxmlformats.org/package/2006/relationships"><Relationship Id="rId8" Type="http://schemas.openxmlformats.org/officeDocument/2006/relationships/tags" Target="../tags/tag90.xml"/><Relationship Id="rId3" Type="http://schemas.openxmlformats.org/officeDocument/2006/relationships/tags" Target="../tags/tag85.xml"/><Relationship Id="rId7" Type="http://schemas.openxmlformats.org/officeDocument/2006/relationships/tags" Target="../tags/tag89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6" Type="http://schemas.openxmlformats.org/officeDocument/2006/relationships/tags" Target="../tags/tag88.xml"/><Relationship Id="rId11" Type="http://schemas.openxmlformats.org/officeDocument/2006/relationships/image" Target="../media/image4.png"/><Relationship Id="rId5" Type="http://schemas.openxmlformats.org/officeDocument/2006/relationships/tags" Target="../tags/tag87.xml"/><Relationship Id="rId10" Type="http://schemas.openxmlformats.org/officeDocument/2006/relationships/image" Target="../media/image3.png"/><Relationship Id="rId4" Type="http://schemas.openxmlformats.org/officeDocument/2006/relationships/tags" Target="../tags/tag86.xml"/><Relationship Id="rId9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4" Type="http://schemas.openxmlformats.org/officeDocument/2006/relationships/image" Target="../media/image1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00.xml"/><Relationship Id="rId7" Type="http://schemas.openxmlformats.org/officeDocument/2006/relationships/image" Target="../media/image8.png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9" Type="http://schemas.openxmlformats.org/officeDocument/2006/relationships/image" Target="../media/image7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5" Type="http://schemas.openxmlformats.org/officeDocument/2006/relationships/image" Target="../media/image1.png"/><Relationship Id="rId4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20.xml"/><Relationship Id="rId7" Type="http://schemas.openxmlformats.org/officeDocument/2006/relationships/slideMaster" Target="../slideMasters/slideMaster4.xml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6" Type="http://schemas.openxmlformats.org/officeDocument/2006/relationships/tags" Target="../tags/tag123.xml"/><Relationship Id="rId5" Type="http://schemas.openxmlformats.org/officeDocument/2006/relationships/tags" Target="../tags/tag122.xml"/><Relationship Id="rId4" Type="http://schemas.openxmlformats.org/officeDocument/2006/relationships/tags" Target="../tags/tag121.xml"/><Relationship Id="rId9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8" Type="http://schemas.openxmlformats.org/officeDocument/2006/relationships/tags" Target="../tags/tag131.xml"/><Relationship Id="rId3" Type="http://schemas.openxmlformats.org/officeDocument/2006/relationships/tags" Target="../tags/tag126.xml"/><Relationship Id="rId7" Type="http://schemas.openxmlformats.org/officeDocument/2006/relationships/tags" Target="../tags/tag130.xml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6" Type="http://schemas.openxmlformats.org/officeDocument/2006/relationships/tags" Target="../tags/tag129.xml"/><Relationship Id="rId11" Type="http://schemas.openxmlformats.org/officeDocument/2006/relationships/image" Target="../media/image7.png"/><Relationship Id="rId5" Type="http://schemas.openxmlformats.org/officeDocument/2006/relationships/tags" Target="../tags/tag128.xml"/><Relationship Id="rId10" Type="http://schemas.openxmlformats.org/officeDocument/2006/relationships/image" Target="../media/image6.png"/><Relationship Id="rId4" Type="http://schemas.openxmlformats.org/officeDocument/2006/relationships/tags" Target="../tags/tag127.xml"/><Relationship Id="rId9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8" Type="http://schemas.openxmlformats.org/officeDocument/2006/relationships/tags" Target="../tags/tag139.xml"/><Relationship Id="rId3" Type="http://schemas.openxmlformats.org/officeDocument/2006/relationships/tags" Target="../tags/tag134.xml"/><Relationship Id="rId7" Type="http://schemas.openxmlformats.org/officeDocument/2006/relationships/tags" Target="../tags/tag138.xml"/><Relationship Id="rId12" Type="http://schemas.openxmlformats.org/officeDocument/2006/relationships/image" Target="../media/image7.png"/><Relationship Id="rId2" Type="http://schemas.openxmlformats.org/officeDocument/2006/relationships/tags" Target="../tags/tag133.xml"/><Relationship Id="rId1" Type="http://schemas.openxmlformats.org/officeDocument/2006/relationships/tags" Target="../tags/tag132.xml"/><Relationship Id="rId6" Type="http://schemas.openxmlformats.org/officeDocument/2006/relationships/tags" Target="../tags/tag137.xml"/><Relationship Id="rId11" Type="http://schemas.openxmlformats.org/officeDocument/2006/relationships/image" Target="../media/image6.png"/><Relationship Id="rId5" Type="http://schemas.openxmlformats.org/officeDocument/2006/relationships/tags" Target="../tags/tag136.xml"/><Relationship Id="rId10" Type="http://schemas.openxmlformats.org/officeDocument/2006/relationships/slideMaster" Target="../slideMasters/slideMaster4.xml"/><Relationship Id="rId4" Type="http://schemas.openxmlformats.org/officeDocument/2006/relationships/tags" Target="../tags/tag135.xml"/><Relationship Id="rId9" Type="http://schemas.openxmlformats.org/officeDocument/2006/relationships/tags" Target="../tags/tag140.xml"/></Relationships>
</file>

<file path=ppt/slideLayouts/_rels/slideLayout62.xml.rels><?xml version="1.0" encoding="UTF-8" standalone="yes"?>
<Relationships xmlns="http://schemas.openxmlformats.org/package/2006/relationships"><Relationship Id="rId8" Type="http://schemas.openxmlformats.org/officeDocument/2006/relationships/tags" Target="../tags/tag148.xml"/><Relationship Id="rId3" Type="http://schemas.openxmlformats.org/officeDocument/2006/relationships/tags" Target="../tags/tag143.xml"/><Relationship Id="rId7" Type="http://schemas.openxmlformats.org/officeDocument/2006/relationships/tags" Target="../tags/tag147.xml"/><Relationship Id="rId12" Type="http://schemas.openxmlformats.org/officeDocument/2006/relationships/image" Target="../media/image7.png"/><Relationship Id="rId2" Type="http://schemas.openxmlformats.org/officeDocument/2006/relationships/tags" Target="../tags/tag142.xml"/><Relationship Id="rId1" Type="http://schemas.openxmlformats.org/officeDocument/2006/relationships/tags" Target="../tags/tag141.xml"/><Relationship Id="rId6" Type="http://schemas.openxmlformats.org/officeDocument/2006/relationships/tags" Target="../tags/tag146.xml"/><Relationship Id="rId11" Type="http://schemas.openxmlformats.org/officeDocument/2006/relationships/image" Target="../media/image6.png"/><Relationship Id="rId5" Type="http://schemas.openxmlformats.org/officeDocument/2006/relationships/tags" Target="../tags/tag145.xml"/><Relationship Id="rId10" Type="http://schemas.openxmlformats.org/officeDocument/2006/relationships/slideMaster" Target="../slideMasters/slideMaster4.xml"/><Relationship Id="rId4" Type="http://schemas.openxmlformats.org/officeDocument/2006/relationships/tags" Target="../tags/tag144.xml"/><Relationship Id="rId9" Type="http://schemas.openxmlformats.org/officeDocument/2006/relationships/tags" Target="../tags/tag149.xml"/></Relationships>
</file>

<file path=ppt/slideLayouts/_rels/slideLayout63.xml.rels><?xml version="1.0" encoding="UTF-8" standalone="yes"?>
<Relationships xmlns="http://schemas.openxmlformats.org/package/2006/relationships"><Relationship Id="rId8" Type="http://schemas.openxmlformats.org/officeDocument/2006/relationships/tags" Target="../tags/tag157.xml"/><Relationship Id="rId3" Type="http://schemas.openxmlformats.org/officeDocument/2006/relationships/tags" Target="../tags/tag152.xml"/><Relationship Id="rId7" Type="http://schemas.openxmlformats.org/officeDocument/2006/relationships/tags" Target="../tags/tag156.xml"/><Relationship Id="rId12" Type="http://schemas.openxmlformats.org/officeDocument/2006/relationships/image" Target="../media/image7.png"/><Relationship Id="rId2" Type="http://schemas.openxmlformats.org/officeDocument/2006/relationships/tags" Target="../tags/tag151.xml"/><Relationship Id="rId1" Type="http://schemas.openxmlformats.org/officeDocument/2006/relationships/tags" Target="../tags/tag150.xml"/><Relationship Id="rId6" Type="http://schemas.openxmlformats.org/officeDocument/2006/relationships/tags" Target="../tags/tag155.xml"/><Relationship Id="rId11" Type="http://schemas.openxmlformats.org/officeDocument/2006/relationships/image" Target="../media/image6.png"/><Relationship Id="rId5" Type="http://schemas.openxmlformats.org/officeDocument/2006/relationships/tags" Target="../tags/tag154.xml"/><Relationship Id="rId10" Type="http://schemas.openxmlformats.org/officeDocument/2006/relationships/slideMaster" Target="../slideMasters/slideMaster4.xml"/><Relationship Id="rId4" Type="http://schemas.openxmlformats.org/officeDocument/2006/relationships/tags" Target="../tags/tag153.xml"/><Relationship Id="rId9" Type="http://schemas.openxmlformats.org/officeDocument/2006/relationships/tags" Target="../tags/tag158.xml"/></Relationships>
</file>

<file path=ppt/slideLayouts/_rels/slideLayout64.xml.rels><?xml version="1.0" encoding="UTF-8" standalone="yes"?>
<Relationships xmlns="http://schemas.openxmlformats.org/package/2006/relationships"><Relationship Id="rId8" Type="http://schemas.openxmlformats.org/officeDocument/2006/relationships/tags" Target="../tags/tag166.xml"/><Relationship Id="rId13" Type="http://schemas.openxmlformats.org/officeDocument/2006/relationships/image" Target="../media/image6.png"/><Relationship Id="rId3" Type="http://schemas.openxmlformats.org/officeDocument/2006/relationships/tags" Target="../tags/tag161.xml"/><Relationship Id="rId7" Type="http://schemas.openxmlformats.org/officeDocument/2006/relationships/tags" Target="../tags/tag165.xml"/><Relationship Id="rId12" Type="http://schemas.openxmlformats.org/officeDocument/2006/relationships/slideMaster" Target="../slideMasters/slideMaster4.xml"/><Relationship Id="rId2" Type="http://schemas.openxmlformats.org/officeDocument/2006/relationships/tags" Target="../tags/tag160.xml"/><Relationship Id="rId1" Type="http://schemas.openxmlformats.org/officeDocument/2006/relationships/tags" Target="../tags/tag159.xml"/><Relationship Id="rId6" Type="http://schemas.openxmlformats.org/officeDocument/2006/relationships/tags" Target="../tags/tag164.xml"/><Relationship Id="rId11" Type="http://schemas.openxmlformats.org/officeDocument/2006/relationships/tags" Target="../tags/tag169.xml"/><Relationship Id="rId5" Type="http://schemas.openxmlformats.org/officeDocument/2006/relationships/tags" Target="../tags/tag163.xml"/><Relationship Id="rId10" Type="http://schemas.openxmlformats.org/officeDocument/2006/relationships/tags" Target="../tags/tag168.xml"/><Relationship Id="rId4" Type="http://schemas.openxmlformats.org/officeDocument/2006/relationships/tags" Target="../tags/tag162.xml"/><Relationship Id="rId9" Type="http://schemas.openxmlformats.org/officeDocument/2006/relationships/tags" Target="../tags/tag167.xml"/><Relationship Id="rId14" Type="http://schemas.openxmlformats.org/officeDocument/2006/relationships/image" Target="../media/image7.png"/></Relationships>
</file>

<file path=ppt/slideLayouts/_rels/slideLayout65.xml.rels><?xml version="1.0" encoding="UTF-8" standalone="yes"?>
<Relationships xmlns="http://schemas.openxmlformats.org/package/2006/relationships"><Relationship Id="rId8" Type="http://schemas.openxmlformats.org/officeDocument/2006/relationships/tags" Target="../tags/tag177.xml"/><Relationship Id="rId3" Type="http://schemas.openxmlformats.org/officeDocument/2006/relationships/tags" Target="../tags/tag172.xml"/><Relationship Id="rId7" Type="http://schemas.openxmlformats.org/officeDocument/2006/relationships/tags" Target="../tags/tag176.xml"/><Relationship Id="rId2" Type="http://schemas.openxmlformats.org/officeDocument/2006/relationships/tags" Target="../tags/tag171.xml"/><Relationship Id="rId1" Type="http://schemas.openxmlformats.org/officeDocument/2006/relationships/tags" Target="../tags/tag170.xml"/><Relationship Id="rId6" Type="http://schemas.openxmlformats.org/officeDocument/2006/relationships/tags" Target="../tags/tag175.xml"/><Relationship Id="rId11" Type="http://schemas.openxmlformats.org/officeDocument/2006/relationships/image" Target="../media/image7.png"/><Relationship Id="rId5" Type="http://schemas.openxmlformats.org/officeDocument/2006/relationships/tags" Target="../tags/tag174.xml"/><Relationship Id="rId10" Type="http://schemas.openxmlformats.org/officeDocument/2006/relationships/image" Target="../media/image6.png"/><Relationship Id="rId4" Type="http://schemas.openxmlformats.org/officeDocument/2006/relationships/tags" Target="../tags/tag173.xml"/><Relationship Id="rId9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82.xml"/><Relationship Id="rId1" Type="http://schemas.openxmlformats.org/officeDocument/2006/relationships/tags" Target="../tags/tag181.xml"/><Relationship Id="rId4" Type="http://schemas.openxmlformats.org/officeDocument/2006/relationships/image" Target="../media/image9.jpeg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84.xml"/><Relationship Id="rId1" Type="http://schemas.openxmlformats.org/officeDocument/2006/relationships/tags" Target="../tags/tag18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187.xml"/><Relationship Id="rId7" Type="http://schemas.openxmlformats.org/officeDocument/2006/relationships/image" Target="../media/image12.png"/><Relationship Id="rId2" Type="http://schemas.openxmlformats.org/officeDocument/2006/relationships/tags" Target="../tags/tag186.xml"/><Relationship Id="rId1" Type="http://schemas.openxmlformats.org/officeDocument/2006/relationships/tags" Target="../tags/tag185.xml"/><Relationship Id="rId6" Type="http://schemas.openxmlformats.org/officeDocument/2006/relationships/slideMaster" Target="../slideMasters/slideMaster5.xml"/><Relationship Id="rId5" Type="http://schemas.openxmlformats.org/officeDocument/2006/relationships/tags" Target="../tags/tag189.xml"/><Relationship Id="rId4" Type="http://schemas.openxmlformats.org/officeDocument/2006/relationships/tags" Target="../tags/tag188.xml"/><Relationship Id="rId9" Type="http://schemas.openxmlformats.org/officeDocument/2006/relationships/image" Target="../media/image11.png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91.xml"/><Relationship Id="rId1" Type="http://schemas.openxmlformats.org/officeDocument/2006/relationships/tags" Target="../tags/tag190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93.xml"/><Relationship Id="rId1" Type="http://schemas.openxmlformats.org/officeDocument/2006/relationships/tags" Target="../tags/tag19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95.xml"/><Relationship Id="rId1" Type="http://schemas.openxmlformats.org/officeDocument/2006/relationships/tags" Target="../tags/tag194.xml"/><Relationship Id="rId5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97.xml"/><Relationship Id="rId1" Type="http://schemas.openxmlformats.org/officeDocument/2006/relationships/tags" Target="../tags/tag196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99.xml"/><Relationship Id="rId1" Type="http://schemas.openxmlformats.org/officeDocument/2006/relationships/tags" Target="../tags/tag198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201.xml"/><Relationship Id="rId1" Type="http://schemas.openxmlformats.org/officeDocument/2006/relationships/tags" Target="../tags/tag200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tags" Target="../tags/tag204.xml"/><Relationship Id="rId2" Type="http://schemas.openxmlformats.org/officeDocument/2006/relationships/tags" Target="../tags/tag203.xml"/><Relationship Id="rId1" Type="http://schemas.openxmlformats.org/officeDocument/2006/relationships/tags" Target="../tags/tag202.xml"/><Relationship Id="rId5" Type="http://schemas.openxmlformats.org/officeDocument/2006/relationships/image" Target="../media/image9.jpeg"/><Relationship Id="rId4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207.xml"/><Relationship Id="rId7" Type="http://schemas.openxmlformats.org/officeDocument/2006/relationships/slideMaster" Target="../slideMasters/slideMaster5.xml"/><Relationship Id="rId2" Type="http://schemas.openxmlformats.org/officeDocument/2006/relationships/tags" Target="../tags/tag206.xml"/><Relationship Id="rId1" Type="http://schemas.openxmlformats.org/officeDocument/2006/relationships/tags" Target="../tags/tag205.xml"/><Relationship Id="rId6" Type="http://schemas.openxmlformats.org/officeDocument/2006/relationships/tags" Target="../tags/tag210.xml"/><Relationship Id="rId5" Type="http://schemas.openxmlformats.org/officeDocument/2006/relationships/tags" Target="../tags/tag209.xml"/><Relationship Id="rId4" Type="http://schemas.openxmlformats.org/officeDocument/2006/relationships/tags" Target="../tags/tag208.xml"/><Relationship Id="rId9" Type="http://schemas.openxmlformats.org/officeDocument/2006/relationships/image" Target="../media/image11.png"/></Relationships>
</file>

<file path=ppt/slideLayouts/_rels/slideLayout78.xml.rels><?xml version="1.0" encoding="UTF-8" standalone="yes"?>
<Relationships xmlns="http://schemas.openxmlformats.org/package/2006/relationships"><Relationship Id="rId8" Type="http://schemas.openxmlformats.org/officeDocument/2006/relationships/tags" Target="../tags/tag218.xml"/><Relationship Id="rId3" Type="http://schemas.openxmlformats.org/officeDocument/2006/relationships/tags" Target="../tags/tag213.xml"/><Relationship Id="rId7" Type="http://schemas.openxmlformats.org/officeDocument/2006/relationships/tags" Target="../tags/tag217.xml"/><Relationship Id="rId2" Type="http://schemas.openxmlformats.org/officeDocument/2006/relationships/tags" Target="../tags/tag212.xml"/><Relationship Id="rId1" Type="http://schemas.openxmlformats.org/officeDocument/2006/relationships/tags" Target="../tags/tag211.xml"/><Relationship Id="rId6" Type="http://schemas.openxmlformats.org/officeDocument/2006/relationships/tags" Target="../tags/tag216.xml"/><Relationship Id="rId11" Type="http://schemas.openxmlformats.org/officeDocument/2006/relationships/image" Target="../media/image11.png"/><Relationship Id="rId5" Type="http://schemas.openxmlformats.org/officeDocument/2006/relationships/tags" Target="../tags/tag215.xml"/><Relationship Id="rId10" Type="http://schemas.openxmlformats.org/officeDocument/2006/relationships/image" Target="../media/image10.png"/><Relationship Id="rId4" Type="http://schemas.openxmlformats.org/officeDocument/2006/relationships/tags" Target="../tags/tag214.xml"/><Relationship Id="rId9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8" Type="http://schemas.openxmlformats.org/officeDocument/2006/relationships/tags" Target="../tags/tag226.xml"/><Relationship Id="rId3" Type="http://schemas.openxmlformats.org/officeDocument/2006/relationships/tags" Target="../tags/tag221.xml"/><Relationship Id="rId7" Type="http://schemas.openxmlformats.org/officeDocument/2006/relationships/tags" Target="../tags/tag225.xml"/><Relationship Id="rId12" Type="http://schemas.openxmlformats.org/officeDocument/2006/relationships/image" Target="../media/image11.png"/><Relationship Id="rId2" Type="http://schemas.openxmlformats.org/officeDocument/2006/relationships/tags" Target="../tags/tag220.xml"/><Relationship Id="rId1" Type="http://schemas.openxmlformats.org/officeDocument/2006/relationships/tags" Target="../tags/tag219.xml"/><Relationship Id="rId6" Type="http://schemas.openxmlformats.org/officeDocument/2006/relationships/tags" Target="../tags/tag224.xml"/><Relationship Id="rId11" Type="http://schemas.openxmlformats.org/officeDocument/2006/relationships/image" Target="../media/image10.png"/><Relationship Id="rId5" Type="http://schemas.openxmlformats.org/officeDocument/2006/relationships/tags" Target="../tags/tag223.xml"/><Relationship Id="rId10" Type="http://schemas.openxmlformats.org/officeDocument/2006/relationships/slideMaster" Target="../slideMasters/slideMaster5.xml"/><Relationship Id="rId4" Type="http://schemas.openxmlformats.org/officeDocument/2006/relationships/tags" Target="../tags/tag222.xml"/><Relationship Id="rId9" Type="http://schemas.openxmlformats.org/officeDocument/2006/relationships/tags" Target="../tags/tag22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8" Type="http://schemas.openxmlformats.org/officeDocument/2006/relationships/tags" Target="../tags/tag235.xml"/><Relationship Id="rId3" Type="http://schemas.openxmlformats.org/officeDocument/2006/relationships/tags" Target="../tags/tag230.xml"/><Relationship Id="rId7" Type="http://schemas.openxmlformats.org/officeDocument/2006/relationships/tags" Target="../tags/tag234.xml"/><Relationship Id="rId12" Type="http://schemas.openxmlformats.org/officeDocument/2006/relationships/image" Target="../media/image11.png"/><Relationship Id="rId2" Type="http://schemas.openxmlformats.org/officeDocument/2006/relationships/tags" Target="../tags/tag229.xml"/><Relationship Id="rId1" Type="http://schemas.openxmlformats.org/officeDocument/2006/relationships/tags" Target="../tags/tag228.xml"/><Relationship Id="rId6" Type="http://schemas.openxmlformats.org/officeDocument/2006/relationships/tags" Target="../tags/tag233.xml"/><Relationship Id="rId11" Type="http://schemas.openxmlformats.org/officeDocument/2006/relationships/image" Target="../media/image10.png"/><Relationship Id="rId5" Type="http://schemas.openxmlformats.org/officeDocument/2006/relationships/tags" Target="../tags/tag232.xml"/><Relationship Id="rId10" Type="http://schemas.openxmlformats.org/officeDocument/2006/relationships/slideMaster" Target="../slideMasters/slideMaster5.xml"/><Relationship Id="rId4" Type="http://schemas.openxmlformats.org/officeDocument/2006/relationships/tags" Target="../tags/tag231.xml"/><Relationship Id="rId9" Type="http://schemas.openxmlformats.org/officeDocument/2006/relationships/tags" Target="../tags/tag236.xml"/></Relationships>
</file>

<file path=ppt/slideLayouts/_rels/slideLayout81.xml.rels><?xml version="1.0" encoding="UTF-8" standalone="yes"?>
<Relationships xmlns="http://schemas.openxmlformats.org/package/2006/relationships"><Relationship Id="rId8" Type="http://schemas.openxmlformats.org/officeDocument/2006/relationships/tags" Target="../tags/tag244.xml"/><Relationship Id="rId3" Type="http://schemas.openxmlformats.org/officeDocument/2006/relationships/tags" Target="../tags/tag239.xml"/><Relationship Id="rId7" Type="http://schemas.openxmlformats.org/officeDocument/2006/relationships/tags" Target="../tags/tag243.xml"/><Relationship Id="rId12" Type="http://schemas.openxmlformats.org/officeDocument/2006/relationships/image" Target="../media/image11.png"/><Relationship Id="rId2" Type="http://schemas.openxmlformats.org/officeDocument/2006/relationships/tags" Target="../tags/tag238.xml"/><Relationship Id="rId1" Type="http://schemas.openxmlformats.org/officeDocument/2006/relationships/tags" Target="../tags/tag237.xml"/><Relationship Id="rId6" Type="http://schemas.openxmlformats.org/officeDocument/2006/relationships/tags" Target="../tags/tag242.xml"/><Relationship Id="rId11" Type="http://schemas.openxmlformats.org/officeDocument/2006/relationships/image" Target="../media/image10.png"/><Relationship Id="rId5" Type="http://schemas.openxmlformats.org/officeDocument/2006/relationships/tags" Target="../tags/tag241.xml"/><Relationship Id="rId10" Type="http://schemas.openxmlformats.org/officeDocument/2006/relationships/slideMaster" Target="../slideMasters/slideMaster5.xml"/><Relationship Id="rId4" Type="http://schemas.openxmlformats.org/officeDocument/2006/relationships/tags" Target="../tags/tag240.xml"/><Relationship Id="rId9" Type="http://schemas.openxmlformats.org/officeDocument/2006/relationships/tags" Target="../tags/tag245.xml"/></Relationships>
</file>

<file path=ppt/slideLayouts/_rels/slideLayout82.xml.rels><?xml version="1.0" encoding="UTF-8" standalone="yes"?>
<Relationships xmlns="http://schemas.openxmlformats.org/package/2006/relationships"><Relationship Id="rId8" Type="http://schemas.openxmlformats.org/officeDocument/2006/relationships/tags" Target="../tags/tag253.xml"/><Relationship Id="rId13" Type="http://schemas.openxmlformats.org/officeDocument/2006/relationships/image" Target="../media/image10.png"/><Relationship Id="rId3" Type="http://schemas.openxmlformats.org/officeDocument/2006/relationships/tags" Target="../tags/tag248.xml"/><Relationship Id="rId7" Type="http://schemas.openxmlformats.org/officeDocument/2006/relationships/tags" Target="../tags/tag252.xml"/><Relationship Id="rId12" Type="http://schemas.openxmlformats.org/officeDocument/2006/relationships/slideMaster" Target="../slideMasters/slideMaster5.xml"/><Relationship Id="rId2" Type="http://schemas.openxmlformats.org/officeDocument/2006/relationships/tags" Target="../tags/tag247.xml"/><Relationship Id="rId1" Type="http://schemas.openxmlformats.org/officeDocument/2006/relationships/tags" Target="../tags/tag246.xml"/><Relationship Id="rId6" Type="http://schemas.openxmlformats.org/officeDocument/2006/relationships/tags" Target="../tags/tag251.xml"/><Relationship Id="rId11" Type="http://schemas.openxmlformats.org/officeDocument/2006/relationships/tags" Target="../tags/tag256.xml"/><Relationship Id="rId5" Type="http://schemas.openxmlformats.org/officeDocument/2006/relationships/tags" Target="../tags/tag250.xml"/><Relationship Id="rId10" Type="http://schemas.openxmlformats.org/officeDocument/2006/relationships/tags" Target="../tags/tag255.xml"/><Relationship Id="rId4" Type="http://schemas.openxmlformats.org/officeDocument/2006/relationships/tags" Target="../tags/tag249.xml"/><Relationship Id="rId9" Type="http://schemas.openxmlformats.org/officeDocument/2006/relationships/tags" Target="../tags/tag254.xml"/><Relationship Id="rId14" Type="http://schemas.openxmlformats.org/officeDocument/2006/relationships/image" Target="../media/image11.png"/></Relationships>
</file>

<file path=ppt/slideLayouts/_rels/slideLayout83.xml.rels><?xml version="1.0" encoding="UTF-8" standalone="yes"?>
<Relationships xmlns="http://schemas.openxmlformats.org/package/2006/relationships"><Relationship Id="rId8" Type="http://schemas.openxmlformats.org/officeDocument/2006/relationships/tags" Target="../tags/tag264.xml"/><Relationship Id="rId3" Type="http://schemas.openxmlformats.org/officeDocument/2006/relationships/tags" Target="../tags/tag259.xml"/><Relationship Id="rId7" Type="http://schemas.openxmlformats.org/officeDocument/2006/relationships/tags" Target="../tags/tag263.xml"/><Relationship Id="rId2" Type="http://schemas.openxmlformats.org/officeDocument/2006/relationships/tags" Target="../tags/tag258.xml"/><Relationship Id="rId1" Type="http://schemas.openxmlformats.org/officeDocument/2006/relationships/tags" Target="../tags/tag257.xml"/><Relationship Id="rId6" Type="http://schemas.openxmlformats.org/officeDocument/2006/relationships/tags" Target="../tags/tag262.xml"/><Relationship Id="rId11" Type="http://schemas.openxmlformats.org/officeDocument/2006/relationships/image" Target="../media/image11.png"/><Relationship Id="rId5" Type="http://schemas.openxmlformats.org/officeDocument/2006/relationships/tags" Target="../tags/tag261.xml"/><Relationship Id="rId10" Type="http://schemas.openxmlformats.org/officeDocument/2006/relationships/image" Target="../media/image10.png"/><Relationship Id="rId4" Type="http://schemas.openxmlformats.org/officeDocument/2006/relationships/tags" Target="../tags/tag260.xml"/><Relationship Id="rId9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79BF28-8EF0-4420-83A2-E7CA48270987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3"/>
          <p:cNvSpPr>
            <a:spLocks noGrp="1"/>
          </p:cNvSpPr>
          <p:nvPr>
            <p:ph type="ctrTitle" idx="2" hasCustomPrompt="1"/>
            <p:custDataLst>
              <p:tags r:id="rId2"/>
            </p:custDataLst>
          </p:nvPr>
        </p:nvSpPr>
        <p:spPr>
          <a:xfrm>
            <a:off x="1219210" y="2063392"/>
            <a:ext cx="4826038" cy="1784985"/>
          </a:xfrm>
        </p:spPr>
        <p:txBody>
          <a:bodyPr vert="horz" wrap="square" lIns="0" tIns="0" rIns="0" bIns="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5400" b="1" i="0" u="none" strike="noStrike" kern="1200" cap="none" spc="600" normalizeH="0" baseline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DD4FB-3593-48A4-B4C0-D4B58689DBAD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0E761A-E474-4F00-A4F8-AF16842B3DF1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869491-26EF-4F93-BB59-94438B4225FC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7A1EE-C3D8-4B47-87EB-1C180B1A9169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312F9-A4AF-41A7-9652-1DEA8F6FA722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77F2B-F331-47A6-8C94-E1240FC9DC8A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05538-61E4-4C4C-8D9D-3AC5FA68E955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CB77C-91AF-49D6-B357-CAB79DEA2349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EA278-F2B7-408B-A383-6C1D3D26A05E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82A79-E9A7-48BA-8D8D-3B09BBB0D176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CDD07-CA30-4921-BE48-2F5DAB029347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A5EB2-CC42-4C38-9E78-152E0DDE5740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79BF28-8EF0-4420-83A2-E7CA48270987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840C1-9DAF-41FE-B33F-2691EF2EEA4A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3"/>
          <p:cNvSpPr>
            <a:spLocks noGrp="1"/>
          </p:cNvSpPr>
          <p:nvPr>
            <p:ph type="ctrTitle" idx="2" hasCustomPrompt="1"/>
            <p:custDataLst>
              <p:tags r:id="rId2"/>
            </p:custDataLst>
          </p:nvPr>
        </p:nvSpPr>
        <p:spPr>
          <a:xfrm>
            <a:off x="6299250" y="2063392"/>
            <a:ext cx="4826038" cy="1784985"/>
          </a:xfrm>
        </p:spPr>
        <p:txBody>
          <a:bodyPr vert="horz" wrap="square" lIns="0" tIns="0" rIns="0" bIns="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5400" b="1" i="0" u="none" strike="noStrike" kern="1200" cap="none" spc="600" normalizeH="0" baseline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形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7" name="图形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15153" y="1894276"/>
            <a:ext cx="3235350" cy="3069436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pic>
        <p:nvPicPr>
          <p:cNvPr id="7" name="图形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副标题 2"/>
          <p:cNvSpPr>
            <a:spLocks noGrp="1"/>
          </p:cNvSpPr>
          <p:nvPr>
            <p:ph type="subTitle" idx="3" hasCustomPrompt="1"/>
            <p:custDataLst>
              <p:tags r:id="rId4"/>
            </p:custDataLst>
          </p:nvPr>
        </p:nvSpPr>
        <p:spPr>
          <a:xfrm>
            <a:off x="4521236" y="2976598"/>
            <a:ext cx="6857365" cy="825334"/>
          </a:xfrm>
        </p:spPr>
        <p:txBody>
          <a:bodyPr vert="horz" wrap="square" lIns="0" tIns="0" rIns="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strike="noStrike" kern="1200" cap="none" spc="200" normalizeH="0" baseline="0" noProof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</a:p>
        </p:txBody>
      </p:sp>
      <p:sp>
        <p:nvSpPr>
          <p:cNvPr id="3" name="标题 3"/>
          <p:cNvSpPr>
            <a:spLocks noGrp="1"/>
          </p:cNvSpPr>
          <p:nvPr>
            <p:ph type="ctrTitle" idx="2" hasCustomPrompt="1"/>
            <p:custDataLst>
              <p:tags r:id="rId5"/>
            </p:custDataLst>
          </p:nvPr>
        </p:nvSpPr>
        <p:spPr>
          <a:xfrm>
            <a:off x="4521236" y="2000603"/>
            <a:ext cx="6858000" cy="845820"/>
          </a:xfrm>
        </p:spPr>
        <p:txBody>
          <a:bodyPr vert="horz" wrap="square" lIns="0" tIns="0" rIns="0" bIns="0" rtlCol="0" anchor="b" anchorCtr="0">
            <a:normAutofit fontScale="90000"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5500" b="1" i="0" u="none" strike="noStrike" kern="1200" cap="none" spc="500" normalizeH="0" baseline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形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形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形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" name="图形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08790" y="1346981"/>
            <a:ext cx="4389120" cy="4164039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形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形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形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7" name="图形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形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2" name="图形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文本占位符 4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04687" y="2463322"/>
            <a:ext cx="4825403" cy="640394"/>
          </a:xfrm>
        </p:spPr>
        <p:txBody>
          <a:bodyPr vert="horz" wrap="square" lIns="0" tIns="0" rIns="0" bIns="0" rtlCol="0" anchor="b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400" b="0" i="0" u="none" strike="noStrike" kern="1200" cap="none" spc="200" normalizeH="0" baseline="0" noProof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</a:p>
        </p:txBody>
      </p:sp>
      <p:sp>
        <p:nvSpPr>
          <p:cNvPr id="6" name="标题 5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6604053" y="3256115"/>
            <a:ext cx="4826038" cy="1138555"/>
          </a:xfrm>
        </p:spPr>
        <p:txBody>
          <a:bodyPr vert="horz" wrap="square" lIns="0" tIns="0" rIns="0" bIns="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6600" b="1" i="0" u="none" strike="noStrike" kern="1200" cap="none" spc="700" normalizeH="0" baseline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形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7" name="图形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294600" y="302400"/>
            <a:ext cx="11602796" cy="6253188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1" name="图形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6" name="图形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0" y="-10800"/>
            <a:ext cx="4827588" cy="6868795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1" name="图形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pic>
        <p:nvPicPr>
          <p:cNvPr id="6" name="图形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0" y="-10800"/>
            <a:ext cx="12189600" cy="2660396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1" name="图形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0" y="-10800"/>
            <a:ext cx="720090" cy="720090"/>
          </a:xfrm>
          <a:prstGeom prst="rect">
            <a:avLst/>
          </a:prstGeom>
        </p:spPr>
      </p:pic>
      <p:pic>
        <p:nvPicPr>
          <p:cNvPr id="6" name="图形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0" y="5029200"/>
            <a:ext cx="12189600" cy="1828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1" name="图形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6" name="图形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-10800"/>
            <a:ext cx="12189600" cy="9144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形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pic>
        <p:nvPicPr>
          <p:cNvPr id="6" name="图形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0" y="959400"/>
            <a:ext cx="12189600" cy="4939195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1" name="图形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0436061" y="-10801"/>
            <a:ext cx="1753527" cy="1753527"/>
          </a:xfrm>
          <a:prstGeom prst="rect">
            <a:avLst/>
          </a:prstGeom>
        </p:spPr>
      </p:pic>
      <p:pic>
        <p:nvPicPr>
          <p:cNvPr id="6" name="图形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0" y="5104461"/>
            <a:ext cx="1753527" cy="175352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3"/>
          <p:cNvSpPr>
            <a:spLocks noGrp="1"/>
          </p:cNvSpPr>
          <p:nvPr>
            <p:ph type="ctrTitle" idx="2" hasCustomPrompt="1"/>
            <p:custDataLst>
              <p:tags r:id="rId2"/>
            </p:custDataLst>
          </p:nvPr>
        </p:nvSpPr>
        <p:spPr>
          <a:xfrm>
            <a:off x="1219210" y="2063392"/>
            <a:ext cx="4826038" cy="1784985"/>
          </a:xfrm>
        </p:spPr>
        <p:txBody>
          <a:bodyPr vert="horz" wrap="square" lIns="0" tIns="0" rIns="0" bIns="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5400" b="1" i="0" u="none" strike="noStrike" kern="1200" cap="none" spc="600" normalizeH="0" baseline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形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5" name="图形 1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形 1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716384" y="2012704"/>
            <a:ext cx="3235350" cy="2832582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5" name="图形 1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3" hasCustomPrompt="1"/>
            <p:custDataLst>
              <p:tags r:id="rId4"/>
            </p:custDataLst>
          </p:nvPr>
        </p:nvSpPr>
        <p:spPr>
          <a:xfrm>
            <a:off x="812806" y="2976598"/>
            <a:ext cx="6857365" cy="825334"/>
          </a:xfrm>
        </p:spPr>
        <p:txBody>
          <a:bodyPr vert="horz" wrap="square" lIns="0" tIns="0" rIns="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strike="noStrike" kern="1200" cap="none" spc="200" normalizeH="0" baseline="0" noProof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</a:p>
        </p:txBody>
      </p:sp>
      <p:sp>
        <p:nvSpPr>
          <p:cNvPr id="3" name="标题 2"/>
          <p:cNvSpPr>
            <a:spLocks noGrp="1"/>
          </p:cNvSpPr>
          <p:nvPr>
            <p:ph type="ctrTitle" idx="2" hasCustomPrompt="1"/>
            <p:custDataLst>
              <p:tags r:id="rId5"/>
            </p:custDataLst>
          </p:nvPr>
        </p:nvSpPr>
        <p:spPr>
          <a:xfrm>
            <a:off x="812806" y="2000603"/>
            <a:ext cx="6858000" cy="845820"/>
          </a:xfrm>
        </p:spPr>
        <p:txBody>
          <a:bodyPr vert="horz" wrap="square" lIns="0" tIns="0" rIns="0" bIns="0" rtlCol="0" anchor="b" anchorCtr="0">
            <a:normAutofit fontScale="90000"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5500" b="1" i="0" u="none" strike="noStrike" kern="1200" cap="none" spc="500" normalizeH="0" baseline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形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5" name="图形 1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形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5" name="图形 1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形 1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498080" y="1507641"/>
            <a:ext cx="4389120" cy="3842718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形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5" name="图形 1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形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5" name="图形 1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形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5" name="图形 1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文本占位符 4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762641" y="2463322"/>
            <a:ext cx="4825403" cy="640394"/>
          </a:xfrm>
        </p:spPr>
        <p:txBody>
          <a:bodyPr vert="horz" wrap="square" lIns="0" tIns="0" rIns="0" bIns="0" rtlCol="0" anchor="b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400" b="0" i="0" u="none" strike="noStrike" kern="1200" cap="none" spc="200" normalizeH="0" baseline="0" noProof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</a:p>
        </p:txBody>
      </p:sp>
      <p:sp>
        <p:nvSpPr>
          <p:cNvPr id="6" name="标题 5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762006" y="3256115"/>
            <a:ext cx="4826038" cy="1138555"/>
          </a:xfrm>
        </p:spPr>
        <p:txBody>
          <a:bodyPr vert="horz" wrap="square" lIns="0" tIns="0" rIns="0" bIns="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6600" b="1" i="0" u="none" strike="noStrike" kern="1200" cap="none" spc="700" normalizeH="0" baseline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形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5" name="图形 1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294600" y="302400"/>
            <a:ext cx="11602796" cy="6253188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1" name="图形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5" name="图形 1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-10800"/>
            <a:ext cx="4827588" cy="6868795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1" name="图形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pic>
        <p:nvPicPr>
          <p:cNvPr id="15" name="图形 1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-10800"/>
            <a:ext cx="12189600" cy="2660396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1" name="图形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0" y="-10800"/>
            <a:ext cx="720090" cy="720090"/>
          </a:xfrm>
          <a:prstGeom prst="rect">
            <a:avLst/>
          </a:prstGeom>
        </p:spPr>
      </p:pic>
      <p:pic>
        <p:nvPicPr>
          <p:cNvPr id="15" name="图形 1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5029200"/>
            <a:ext cx="12189600" cy="1828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1" name="图形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5" name="图形 1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0" y="-10800"/>
            <a:ext cx="12189600" cy="9144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形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pic>
        <p:nvPicPr>
          <p:cNvPr id="15" name="图形 1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959400"/>
            <a:ext cx="12189600" cy="4939195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1" name="图形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0436061" y="-10801"/>
            <a:ext cx="1753527" cy="1753527"/>
          </a:xfrm>
          <a:prstGeom prst="rect">
            <a:avLst/>
          </a:prstGeom>
        </p:spPr>
      </p:pic>
      <p:pic>
        <p:nvPicPr>
          <p:cNvPr id="15" name="图形 1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0" y="5104461"/>
            <a:ext cx="1753527" cy="175352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" y="0"/>
            <a:ext cx="12185650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3"/>
          <p:cNvSpPr>
            <a:spLocks noGrp="1"/>
          </p:cNvSpPr>
          <p:nvPr>
            <p:ph type="ctrTitle" idx="2" hasCustomPrompt="1"/>
            <p:custDataLst>
              <p:tags r:id="rId2"/>
            </p:custDataLst>
          </p:nvPr>
        </p:nvSpPr>
        <p:spPr>
          <a:xfrm>
            <a:off x="1219210" y="2063392"/>
            <a:ext cx="4826038" cy="1784985"/>
          </a:xfrm>
        </p:spPr>
        <p:txBody>
          <a:bodyPr vert="horz" wrap="square" lIns="0" tIns="0" rIns="0" bIns="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5400" b="1" i="0" u="none" strike="noStrike" kern="1200" cap="none" spc="600" normalizeH="0" baseline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乐喵体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</p:spTree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形 1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22" name="图形 2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形 2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15153" y="2225964"/>
            <a:ext cx="3235350" cy="2406061"/>
          </a:xfrm>
          <a:prstGeom prst="rect">
            <a:avLst/>
          </a:prstGeom>
        </p:spPr>
      </p:pic>
      <p:pic>
        <p:nvPicPr>
          <p:cNvPr id="19" name="图形 1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pic>
        <p:nvPicPr>
          <p:cNvPr id="22" name="图形 2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5"/>
          <p:cNvSpPr>
            <a:spLocks noGrp="1"/>
          </p:cNvSpPr>
          <p:nvPr>
            <p:ph type="ctrTitle" idx="2" hasCustomPrompt="1"/>
            <p:custDataLst>
              <p:tags r:id="rId4"/>
            </p:custDataLst>
          </p:nvPr>
        </p:nvSpPr>
        <p:spPr>
          <a:xfrm>
            <a:off x="4521871" y="3613741"/>
            <a:ext cx="6857365" cy="582930"/>
          </a:xfrm>
        </p:spPr>
        <p:txBody>
          <a:bodyPr vert="horz" wrap="square" lIns="0" tIns="0" rIns="0" bIns="0" rtlCol="0" anchor="b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3160" b="1" i="0" u="none" strike="noStrike" kern="1200" cap="none" spc="300" normalizeH="0" baseline="0" noProof="1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3" name="副标题 7"/>
          <p:cNvSpPr>
            <a:spLocks noGrp="1"/>
          </p:cNvSpPr>
          <p:nvPr>
            <p:ph type="subTitle" idx="3" hasCustomPrompt="1"/>
            <p:custDataLst>
              <p:tags r:id="rId5"/>
            </p:custDataLst>
          </p:nvPr>
        </p:nvSpPr>
        <p:spPr>
          <a:xfrm>
            <a:off x="4521871" y="4261441"/>
            <a:ext cx="6857365" cy="1669926"/>
          </a:xfrm>
        </p:spPr>
        <p:txBody>
          <a:bodyPr vert="horz" wrap="square" lIns="0" tIns="0" rIns="0" bIns="0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600" b="0" i="0" u="none" strike="noStrike" kern="1200" cap="none" spc="200" normalizeH="0" baseline="0" noProof="1">
                <a:solidFill>
                  <a:schemeClr val="dk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1pPr>
            <a:lvl2pPr marL="45720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None/>
              <a:defRPr sz="1800" u="none" strike="noStrike" kern="1200" cap="none" spc="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</a:p>
        </p:txBody>
      </p:sp>
    </p:spTree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形 1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22" name="图形 2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形 1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22" name="图形 2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形 2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08790" y="1796953"/>
            <a:ext cx="4389120" cy="3264094"/>
          </a:xfrm>
          <a:prstGeom prst="rect">
            <a:avLst/>
          </a:prstGeom>
        </p:spPr>
      </p:pic>
      <p:pic>
        <p:nvPicPr>
          <p:cNvPr id="19" name="图形 1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形 1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22" name="图形 2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形 1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22" name="图形 2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形 1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22" name="图形 2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" y="0"/>
            <a:ext cx="1218565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文本占位符 4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762641" y="2463322"/>
            <a:ext cx="4825403" cy="640394"/>
          </a:xfrm>
        </p:spPr>
        <p:txBody>
          <a:bodyPr vert="horz" wrap="square" lIns="0" tIns="0" rIns="0" bIns="0" rtlCol="0" anchor="b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400" b="0" i="0" u="none" strike="noStrike" kern="1200" cap="none" spc="200" normalizeH="0" baseline="0" noProof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</a:p>
        </p:txBody>
      </p:sp>
      <p:sp>
        <p:nvSpPr>
          <p:cNvPr id="6" name="标题 5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762006" y="3256115"/>
            <a:ext cx="4826038" cy="1138555"/>
          </a:xfrm>
        </p:spPr>
        <p:txBody>
          <a:bodyPr vert="horz" wrap="square" lIns="0" tIns="0" rIns="0" bIns="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6600" b="1" i="0" u="none" strike="noStrike" kern="1200" cap="none" spc="700" normalizeH="0" baseline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乐喵体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</p:spTree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形 1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22" name="图形 2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294600" y="302400"/>
            <a:ext cx="11602796" cy="6253188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9" name="图形 1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94600" y="302400"/>
            <a:ext cx="720090" cy="720090"/>
          </a:xfrm>
          <a:prstGeom prst="rect">
            <a:avLst/>
          </a:prstGeom>
        </p:spPr>
      </p:pic>
      <p:pic>
        <p:nvPicPr>
          <p:cNvPr id="22" name="图形 2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1177310" y="58355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-10800"/>
            <a:ext cx="4827588" cy="6868795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9" name="图形 1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pic>
        <p:nvPicPr>
          <p:cNvPr id="22" name="图形 2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-10800"/>
            <a:ext cx="12189600" cy="2660396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9" name="图形 1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0" y="-10800"/>
            <a:ext cx="720090" cy="720090"/>
          </a:xfrm>
          <a:prstGeom prst="rect">
            <a:avLst/>
          </a:prstGeom>
        </p:spPr>
      </p:pic>
      <p:pic>
        <p:nvPicPr>
          <p:cNvPr id="22" name="图形 2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5029200"/>
            <a:ext cx="12189600" cy="1828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9" name="图形 1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22" name="图形 2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-10800"/>
            <a:ext cx="12189600" cy="9144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9" name="图形 1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pic>
        <p:nvPicPr>
          <p:cNvPr id="22" name="图形 2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959400"/>
            <a:ext cx="12189600" cy="4939195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9" name="图形 1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0436061" y="-10801"/>
            <a:ext cx="1753527" cy="1753527"/>
          </a:xfrm>
          <a:prstGeom prst="rect">
            <a:avLst/>
          </a:prstGeom>
        </p:spPr>
      </p:pic>
      <p:pic>
        <p:nvPicPr>
          <p:cNvPr id="22" name="图形 2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0" y="5104461"/>
            <a:ext cx="1753527" cy="175352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32.xml"/><Relationship Id="rId21" Type="http://schemas.openxmlformats.org/officeDocument/2006/relationships/tags" Target="../tags/tag5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20" Type="http://schemas.openxmlformats.org/officeDocument/2006/relationships/tags" Target="../tags/tag4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39.xml"/><Relationship Id="rId19" Type="http://schemas.openxmlformats.org/officeDocument/2006/relationships/theme" Target="../theme/theme3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Relationship Id="rId22" Type="http://schemas.openxmlformats.org/officeDocument/2006/relationships/tags" Target="../tags/tag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slideLayout" Target="../slideLayouts/slideLayout60.xml"/><Relationship Id="rId18" Type="http://schemas.openxmlformats.org/officeDocument/2006/relationships/slideLayout" Target="../slideLayouts/slideLayout65.xml"/><Relationship Id="rId3" Type="http://schemas.openxmlformats.org/officeDocument/2006/relationships/slideLayout" Target="../slideLayouts/slideLayout50.xml"/><Relationship Id="rId21" Type="http://schemas.openxmlformats.org/officeDocument/2006/relationships/tags" Target="../tags/tag92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17" Type="http://schemas.openxmlformats.org/officeDocument/2006/relationships/slideLayout" Target="../slideLayouts/slideLayout64.xml"/><Relationship Id="rId2" Type="http://schemas.openxmlformats.org/officeDocument/2006/relationships/slideLayout" Target="../slideLayouts/slideLayout49.xml"/><Relationship Id="rId16" Type="http://schemas.openxmlformats.org/officeDocument/2006/relationships/slideLayout" Target="../slideLayouts/slideLayout63.xml"/><Relationship Id="rId20" Type="http://schemas.openxmlformats.org/officeDocument/2006/relationships/tags" Target="../tags/tag91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57.xml"/><Relationship Id="rId19" Type="http://schemas.openxmlformats.org/officeDocument/2006/relationships/theme" Target="../theme/theme4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slideLayout" Target="../slideLayouts/slideLayout61.xml"/><Relationship Id="rId22" Type="http://schemas.openxmlformats.org/officeDocument/2006/relationships/tags" Target="../tags/tag9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13" Type="http://schemas.openxmlformats.org/officeDocument/2006/relationships/slideLayout" Target="../slideLayouts/slideLayout78.xml"/><Relationship Id="rId18" Type="http://schemas.openxmlformats.org/officeDocument/2006/relationships/slideLayout" Target="../slideLayouts/slideLayout83.xml"/><Relationship Id="rId3" Type="http://schemas.openxmlformats.org/officeDocument/2006/relationships/slideLayout" Target="../slideLayouts/slideLayout68.xml"/><Relationship Id="rId21" Type="http://schemas.openxmlformats.org/officeDocument/2006/relationships/tags" Target="../tags/tag179.xml"/><Relationship Id="rId7" Type="http://schemas.openxmlformats.org/officeDocument/2006/relationships/slideLayout" Target="../slideLayouts/slideLayout72.xml"/><Relationship Id="rId12" Type="http://schemas.openxmlformats.org/officeDocument/2006/relationships/slideLayout" Target="../slideLayouts/slideLayout77.xml"/><Relationship Id="rId17" Type="http://schemas.openxmlformats.org/officeDocument/2006/relationships/slideLayout" Target="../slideLayouts/slideLayout82.xml"/><Relationship Id="rId2" Type="http://schemas.openxmlformats.org/officeDocument/2006/relationships/slideLayout" Target="../slideLayouts/slideLayout67.xml"/><Relationship Id="rId16" Type="http://schemas.openxmlformats.org/officeDocument/2006/relationships/slideLayout" Target="../slideLayouts/slideLayout81.xml"/><Relationship Id="rId20" Type="http://schemas.openxmlformats.org/officeDocument/2006/relationships/tags" Target="../tags/tag178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5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75.xml"/><Relationship Id="rId19" Type="http://schemas.openxmlformats.org/officeDocument/2006/relationships/theme" Target="../theme/theme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Relationship Id="rId14" Type="http://schemas.openxmlformats.org/officeDocument/2006/relationships/slideLayout" Target="../slideLayouts/slideLayout79.xml"/><Relationship Id="rId22" Type="http://schemas.openxmlformats.org/officeDocument/2006/relationships/tags" Target="../tags/tag18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3" r:id="rId14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C233CCD-24BC-453C-9208-91F82C45D6C1}" type="slidenum">
              <a:rPr altLang="en-US">
                <a:ea typeface="宋体" panose="02010600030101010101" pitchFamily="2" charset="-122"/>
              </a:r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</p:sldLayoutIdLst>
  <p:transition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2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2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  <p:sldLayoutId id="2147483714" r:id="rId15"/>
    <p:sldLayoutId id="2147483715" r:id="rId16"/>
    <p:sldLayoutId id="2147483716" r:id="rId17"/>
    <p:sldLayoutId id="2147483717" r:id="rId18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2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  <p:sldLayoutId id="2147483732" r:id="rId14"/>
    <p:sldLayoutId id="2147483733" r:id="rId15"/>
    <p:sldLayoutId id="2147483734" r:id="rId16"/>
    <p:sldLayoutId id="2147483735" r:id="rId17"/>
    <p:sldLayoutId id="2147483736" r:id="rId18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幼圆" panose="0201050906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285.xml"/><Relationship Id="rId2" Type="http://schemas.openxmlformats.org/officeDocument/2006/relationships/tags" Target="../tags/tag284.xml"/><Relationship Id="rId1" Type="http://schemas.openxmlformats.org/officeDocument/2006/relationships/tags" Target="../tags/tag283.xml"/><Relationship Id="rId4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8.xml"/><Relationship Id="rId2" Type="http://schemas.openxmlformats.org/officeDocument/2006/relationships/tags" Target="../tags/tag287.xml"/><Relationship Id="rId1" Type="http://schemas.openxmlformats.org/officeDocument/2006/relationships/tags" Target="../tags/tag28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8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90.xml"/><Relationship Id="rId1" Type="http://schemas.openxmlformats.org/officeDocument/2006/relationships/tags" Target="../tags/tag28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92.xml"/><Relationship Id="rId1" Type="http://schemas.openxmlformats.org/officeDocument/2006/relationships/tags" Target="../tags/tag29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6.xml"/><Relationship Id="rId2" Type="http://schemas.openxmlformats.org/officeDocument/2006/relationships/tags" Target="../tags/tag294.xml"/><Relationship Id="rId1" Type="http://schemas.openxmlformats.org/officeDocument/2006/relationships/tags" Target="../tags/tag293.xml"/><Relationship Id="rId4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66.xml"/><Relationship Id="rId1" Type="http://schemas.openxmlformats.org/officeDocument/2006/relationships/tags" Target="../tags/tag265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274.xml"/><Relationship Id="rId13" Type="http://schemas.openxmlformats.org/officeDocument/2006/relationships/tags" Target="../tags/tag279.xml"/><Relationship Id="rId3" Type="http://schemas.openxmlformats.org/officeDocument/2006/relationships/tags" Target="../tags/tag269.xml"/><Relationship Id="rId7" Type="http://schemas.openxmlformats.org/officeDocument/2006/relationships/tags" Target="../tags/tag273.xml"/><Relationship Id="rId12" Type="http://schemas.openxmlformats.org/officeDocument/2006/relationships/tags" Target="../tags/tag278.xml"/><Relationship Id="rId2" Type="http://schemas.openxmlformats.org/officeDocument/2006/relationships/tags" Target="../tags/tag268.xml"/><Relationship Id="rId1" Type="http://schemas.openxmlformats.org/officeDocument/2006/relationships/tags" Target="../tags/tag267.xml"/><Relationship Id="rId6" Type="http://schemas.openxmlformats.org/officeDocument/2006/relationships/tags" Target="../tags/tag272.xml"/><Relationship Id="rId11" Type="http://schemas.openxmlformats.org/officeDocument/2006/relationships/tags" Target="../tags/tag277.xml"/><Relationship Id="rId5" Type="http://schemas.openxmlformats.org/officeDocument/2006/relationships/tags" Target="../tags/tag271.xml"/><Relationship Id="rId15" Type="http://schemas.openxmlformats.org/officeDocument/2006/relationships/slideLayout" Target="../slideLayouts/slideLayout12.xml"/><Relationship Id="rId10" Type="http://schemas.openxmlformats.org/officeDocument/2006/relationships/tags" Target="../tags/tag276.xml"/><Relationship Id="rId4" Type="http://schemas.openxmlformats.org/officeDocument/2006/relationships/tags" Target="../tags/tag270.xml"/><Relationship Id="rId9" Type="http://schemas.openxmlformats.org/officeDocument/2006/relationships/tags" Target="../tags/tag275.xml"/><Relationship Id="rId14" Type="http://schemas.openxmlformats.org/officeDocument/2006/relationships/tags" Target="../tags/tag28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tags" Target="../tags/tag282.xml"/><Relationship Id="rId1" Type="http://schemas.openxmlformats.org/officeDocument/2006/relationships/tags" Target="../tags/tag28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94535" y="2485656"/>
            <a:ext cx="7571303" cy="83099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zh-CN" sz="4800" dirty="0">
                <a:solidFill>
                  <a:srgbClr val="E7E6E6">
                    <a:lumMod val="25000"/>
                  </a:srgb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人的正确思想是从哪里来的</a:t>
            </a:r>
          </a:p>
        </p:txBody>
      </p:sp>
      <p:sp>
        <p:nvSpPr>
          <p:cNvPr id="3" name="矩形 2"/>
          <p:cNvSpPr/>
          <p:nvPr/>
        </p:nvSpPr>
        <p:spPr>
          <a:xfrm>
            <a:off x="4477138" y="3620391"/>
            <a:ext cx="4698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高中语文选择性必修中册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092885" y="2070672"/>
          <a:ext cx="9731633" cy="3045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6874"/>
                <a:gridCol w="7824759"/>
              </a:tblGrid>
              <a:tr h="403932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zh-CN" sz="2000" b="1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积累词语</a:t>
                      </a:r>
                      <a:endParaRPr lang="zh-CN" altLang="en-US" sz="2000" b="1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accent4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403932">
                <a:tc>
                  <a:txBody>
                    <a:bodyPr/>
                    <a:lstStyle/>
                    <a:p>
                      <a:pPr algn="l"/>
                      <a:r>
                        <a:rPr lang="zh-CN" altLang="zh-CN" sz="2000" b="1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辩证</a:t>
                      </a:r>
                      <a:endParaRPr lang="zh-CN" altLang="en-US" sz="2000" b="1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000" b="1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辨析考证。</a:t>
                      </a:r>
                    </a:p>
                  </a:txBody>
                  <a:tcPr anchor="ctr"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714649">
                <a:tc>
                  <a:txBody>
                    <a:bodyPr/>
                    <a:lstStyle/>
                    <a:p>
                      <a:pPr algn="l"/>
                      <a:r>
                        <a:rPr lang="zh-CN" altLang="zh-CN" sz="2000" b="1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滔滔不绝</a:t>
                      </a:r>
                      <a:endParaRPr lang="zh-CN" altLang="en-US" sz="2000" b="1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/>
                      <a:r>
                        <a:rPr lang="zh-CN" altLang="zh-CN" sz="2000" b="1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像流水一般不间断，形容话很多，说起来没个完。</a:t>
                      </a:r>
                    </a:p>
                    <a:p>
                      <a:pPr indent="0" algn="l"/>
                      <a:r>
                        <a:rPr lang="zh-CN" altLang="zh-CN" sz="2000" b="1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精辟：</a:t>
                      </a:r>
                      <a:r>
                        <a:rPr lang="en-US" altLang="zh-CN" sz="2000" b="1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Times New Roman" panose="02020603050405020304" charset="0"/>
                        </a:rPr>
                        <a:t>(</a:t>
                      </a:r>
                      <a:r>
                        <a:rPr lang="zh-CN" altLang="zh-CN" sz="2000" b="1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见解、理论</a:t>
                      </a:r>
                      <a:r>
                        <a:rPr lang="en-US" altLang="zh-CN" sz="2000" b="1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)</a:t>
                      </a:r>
                      <a:r>
                        <a:rPr lang="zh-CN" altLang="zh-CN" sz="2000" b="1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深刻；透彻。</a:t>
                      </a:r>
                    </a:p>
                  </a:txBody>
                  <a:tcPr anchor="ctr"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403932">
                <a:tc>
                  <a:txBody>
                    <a:bodyPr/>
                    <a:lstStyle/>
                    <a:p>
                      <a:pPr algn="l"/>
                      <a:r>
                        <a:rPr lang="zh-CN" altLang="zh-CN" sz="2000" b="1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精辟</a:t>
                      </a:r>
                      <a:endParaRPr lang="zh-CN" altLang="en-US" sz="2000" b="1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1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Times New Roman" panose="02020603050405020304" charset="0"/>
                        </a:rPr>
                        <a:t>(</a:t>
                      </a:r>
                      <a:r>
                        <a:rPr lang="zh-CN" altLang="zh-CN" sz="2000" b="1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见解、理论</a:t>
                      </a:r>
                      <a:r>
                        <a:rPr lang="en-US" altLang="zh-CN" sz="2000" b="1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)</a:t>
                      </a:r>
                      <a:r>
                        <a:rPr lang="zh-CN" altLang="zh-CN" sz="2000" b="1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深刻；透彻。</a:t>
                      </a:r>
                    </a:p>
                  </a:txBody>
                  <a:tcPr anchor="ctr"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403932">
                <a:tc>
                  <a:txBody>
                    <a:bodyPr/>
                    <a:lstStyle/>
                    <a:p>
                      <a:pPr algn="l"/>
                      <a:r>
                        <a:rPr lang="zh-CN" altLang="zh-CN" sz="2000" b="1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高屋建瓴</a:t>
                      </a:r>
                      <a:endParaRPr lang="zh-CN" altLang="en-US" sz="2000" b="1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zh-CN" sz="2000" b="1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把瓶子里的水从高层顶上倾倒。比喻居高临下，不可阻遏。</a:t>
                      </a:r>
                      <a:endParaRPr lang="zh-CN" altLang="en-US" sz="2000" b="1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714649">
                <a:tc>
                  <a:txBody>
                    <a:bodyPr/>
                    <a:lstStyle/>
                    <a:p>
                      <a:pPr algn="l"/>
                      <a:r>
                        <a:rPr lang="zh-CN" altLang="zh-CN" sz="2000" b="1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酣畅淋漓</a:t>
                      </a:r>
                      <a:endParaRPr lang="zh-CN" altLang="en-US" sz="2000" b="1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000" b="1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形容非常畅快、舒适。</a:t>
                      </a:r>
                      <a:r>
                        <a:rPr lang="en-US" altLang="zh-CN" sz="2000" b="1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Times New Roman" panose="02020603050405020304" charset="0"/>
                        </a:rPr>
                        <a:t> </a:t>
                      </a:r>
                      <a:r>
                        <a:rPr lang="zh-CN" altLang="zh-CN" sz="2000" b="1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常指文章绘画、文艺作品感情饱满，笔意流畅，情感得到充分抒发。</a:t>
                      </a:r>
                      <a:endParaRPr lang="zh-CN" altLang="en-US" sz="2000" b="1" smtClean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0640" y="2499575"/>
            <a:ext cx="7803878" cy="261612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5"/>
          <p:cNvSpPr/>
          <p:nvPr>
            <p:custDataLst>
              <p:tags r:id="rId1"/>
            </p:custDataLst>
          </p:nvPr>
        </p:nvSpPr>
        <p:spPr>
          <a:xfrm>
            <a:off x="-635" y="5073650"/>
            <a:ext cx="12192000" cy="1784350"/>
          </a:xfrm>
          <a:prstGeom prst="rect">
            <a:avLst/>
          </a:prstGeom>
          <a:solidFill>
            <a:schemeClr val="dk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1676413" y="2438420"/>
            <a:ext cx="8839271" cy="35814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254000" sx="102000" sy="102000" algn="ctr" rotWithShape="0">
              <a:schemeClr val="dk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itle 6"/>
          <p:cNvSpPr txBox="1"/>
          <p:nvPr>
            <p:custDataLst>
              <p:tags r:id="rId3"/>
            </p:custDataLst>
          </p:nvPr>
        </p:nvSpPr>
        <p:spPr>
          <a:xfrm>
            <a:off x="2487827" y="3238527"/>
            <a:ext cx="7743568" cy="198121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28575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None/>
            </a:pPr>
            <a:r>
              <a:rPr lang="zh-CN" sz="2800" b="1" spc="160">
                <a:ln w="3175">
                  <a:noFill/>
                  <a:prstDash val="dash"/>
                </a:ln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整体感知，梳理思路</a:t>
            </a:r>
          </a:p>
          <a:p>
            <a:pPr marL="0" lvl="0" indent="-28575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None/>
            </a:pPr>
            <a:r>
              <a:rPr lang="zh-CN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文章没有分段，请按照议论文的基本结构，把文章分出具体段落，并说明这样划分的原因。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7"/>
          <p:cNvSpPr txBox="1">
            <a:spLocks noChangeArrowheads="1"/>
          </p:cNvSpPr>
          <p:nvPr/>
        </p:nvSpPr>
        <p:spPr bwMode="auto">
          <a:xfrm>
            <a:off x="863023" y="726496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624067" y="1596355"/>
            <a:ext cx="6419284" cy="446532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1"/>
              <a:t>一（</a:t>
            </a:r>
            <a:r>
              <a:rPr lang="en-US" altLang="zh-CN" sz="2400" b="1"/>
              <a:t>1—3</a:t>
            </a:r>
            <a:r>
              <a:rPr lang="zh-CN" altLang="en-US" sz="2400" b="1"/>
              <a:t>句</a:t>
            </a:r>
            <a:r>
              <a:rPr lang="zh-CN" sz="2400" b="1"/>
              <a:t>）：人的正确思想是从哪里来的</a:t>
            </a:r>
            <a:r>
              <a:rPr lang="en-US" sz="2400" b="1"/>
              <a:t>?……阶级斗争和科学实验这三项实践中来。</a:t>
            </a:r>
          </a:p>
          <a:p>
            <a:pPr indent="0">
              <a:lnSpc>
                <a:spcPct val="150000"/>
              </a:lnSpc>
            </a:pPr>
            <a:r>
              <a:rPr lang="zh-CN" altLang="en-US" sz="2400" b="1"/>
              <a:t>二（</a:t>
            </a:r>
            <a:r>
              <a:rPr lang="en-US" altLang="zh-CN" sz="2400" b="1"/>
              <a:t>4—5</a:t>
            </a:r>
            <a:r>
              <a:rPr lang="zh-CN" altLang="en-US" sz="2400" b="1"/>
              <a:t>句）：人们的社会存在，决定人们的思想。</a:t>
            </a:r>
            <a:r>
              <a:rPr lang="en-US" altLang="zh-CN" sz="2400" b="1"/>
              <a:t>……改造世界的物质力量。</a:t>
            </a:r>
          </a:p>
          <a:p>
            <a:pPr indent="0">
              <a:lnSpc>
                <a:spcPct val="150000"/>
              </a:lnSpc>
            </a:pPr>
            <a:r>
              <a:rPr lang="zh-CN" altLang="en-US" sz="2400" b="1"/>
              <a:t>三</a:t>
            </a:r>
            <a:r>
              <a:rPr lang="zh-CN" altLang="en-US" sz="2400" b="1">
                <a:sym typeface="+mn-ea"/>
              </a:rPr>
              <a:t>（</a:t>
            </a:r>
            <a:r>
              <a:rPr lang="en-US" altLang="zh-CN" sz="2400" b="1">
                <a:sym typeface="+mn-ea"/>
              </a:rPr>
              <a:t>6—10</a:t>
            </a:r>
            <a:r>
              <a:rPr lang="zh-CN" altLang="en-US" sz="2400" b="1">
                <a:sym typeface="+mn-ea"/>
              </a:rPr>
              <a:t>句）</a:t>
            </a:r>
            <a:r>
              <a:rPr lang="zh-CN" altLang="en-US" sz="2400" b="1"/>
              <a:t>：人们在社会实践中从事各项斗争</a:t>
            </a:r>
            <a:r>
              <a:rPr lang="en-US" altLang="zh-CN" sz="2400" b="1"/>
              <a:t>……一般的说来，成功了的就是正确的，失败了的就是错误的，特别是人类对自然界的斗争是如此</a:t>
            </a:r>
            <a:r>
              <a:rPr lang="en-US" altLang="zh-CN" sz="2400" b="1" smtClean="0"/>
              <a:t>。</a:t>
            </a:r>
            <a:endParaRPr lang="en-US" altLang="zh-CN" sz="2400" b="1"/>
          </a:p>
        </p:txBody>
      </p:sp>
      <p:sp>
        <p:nvSpPr>
          <p:cNvPr id="5" name="文本框 4"/>
          <p:cNvSpPr txBox="1"/>
          <p:nvPr/>
        </p:nvSpPr>
        <p:spPr>
          <a:xfrm>
            <a:off x="7376365" y="2670820"/>
            <a:ext cx="4568499" cy="161582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200" b="1">
                <a:solidFill>
                  <a:srgbClr val="C00000"/>
                </a:solidFill>
                <a:sym typeface="+mn-ea"/>
              </a:rPr>
              <a:t>①三问三答，提出问题，明确</a:t>
            </a:r>
            <a:r>
              <a:rPr lang="zh-CN" sz="2200" b="1" smtClean="0">
                <a:solidFill>
                  <a:srgbClr val="C00000"/>
                </a:solidFill>
                <a:sym typeface="+mn-ea"/>
              </a:rPr>
              <a:t>论点</a:t>
            </a:r>
            <a:endParaRPr lang="en-US" altLang="zh-CN" sz="2200" b="1" smtClean="0">
              <a:solidFill>
                <a:srgbClr val="C00000"/>
              </a:solidFill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2200" b="1" smtClean="0">
                <a:solidFill>
                  <a:srgbClr val="C00000"/>
                </a:solidFill>
                <a:sym typeface="+mn-ea"/>
              </a:rPr>
              <a:t>②</a:t>
            </a:r>
            <a:r>
              <a:rPr lang="zh-CN" sz="2200" b="1">
                <a:solidFill>
                  <a:srgbClr val="C00000"/>
                </a:solidFill>
                <a:sym typeface="+mn-ea"/>
              </a:rPr>
              <a:t>说明存在和思想的</a:t>
            </a:r>
            <a:r>
              <a:rPr lang="zh-CN" sz="2200" b="1" smtClean="0">
                <a:solidFill>
                  <a:srgbClr val="C00000"/>
                </a:solidFill>
                <a:sym typeface="+mn-ea"/>
              </a:rPr>
              <a:t>关系</a:t>
            </a:r>
            <a:endParaRPr lang="en-US" altLang="zh-CN" sz="2200" b="1" smtClean="0">
              <a:solidFill>
                <a:srgbClr val="C00000"/>
              </a:solidFill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2200" b="1" smtClean="0">
                <a:solidFill>
                  <a:srgbClr val="C00000"/>
                </a:solidFill>
                <a:sym typeface="+mn-ea"/>
              </a:rPr>
              <a:t>③</a:t>
            </a:r>
            <a:r>
              <a:rPr lang="zh-CN" sz="2200" b="1">
                <a:solidFill>
                  <a:srgbClr val="C00000"/>
                </a:solidFill>
                <a:sym typeface="+mn-ea"/>
              </a:rPr>
              <a:t>物质到精神，存在到思想</a:t>
            </a:r>
            <a:endParaRPr lang="zh-CN" altLang="en-US" sz="22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89167" y="1673327"/>
            <a:ext cx="6463425" cy="452431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altLang="en-US" sz="2400" b="1" smtClean="0"/>
              <a:t>四</a:t>
            </a:r>
            <a:r>
              <a:rPr lang="zh-CN" sz="2400" b="1">
                <a:sym typeface="+mn-ea"/>
              </a:rPr>
              <a:t>（</a:t>
            </a:r>
            <a:r>
              <a:rPr lang="en-US" altLang="zh-CN" sz="2400" b="1">
                <a:sym typeface="+mn-ea"/>
              </a:rPr>
              <a:t>11—16</a:t>
            </a:r>
            <a:r>
              <a:rPr lang="zh-CN" altLang="en-US" sz="2400" b="1">
                <a:sym typeface="+mn-ea"/>
              </a:rPr>
              <a:t>句</a:t>
            </a:r>
            <a:r>
              <a:rPr lang="zh-CN" sz="2400" b="1">
                <a:sym typeface="+mn-ea"/>
              </a:rPr>
              <a:t>）</a:t>
            </a:r>
            <a:r>
              <a:rPr lang="zh-CN" altLang="en-US" sz="2400" b="1"/>
              <a:t>：在社会斗争中，代表先进阶级的势力，有时候有些失败</a:t>
            </a:r>
            <a:r>
              <a:rPr lang="en-US" altLang="zh-CN" sz="2400" b="1"/>
              <a:t>……只是为了改造世界，此外再无别的目的。</a:t>
            </a:r>
          </a:p>
          <a:p>
            <a:pPr indent="0">
              <a:lnSpc>
                <a:spcPct val="150000"/>
              </a:lnSpc>
            </a:pPr>
            <a:r>
              <a:rPr lang="zh-CN" altLang="en-US" sz="2400" b="1"/>
              <a:t>五</a:t>
            </a:r>
            <a:r>
              <a:rPr lang="zh-CN" sz="2400" b="1">
                <a:sym typeface="+mn-ea"/>
              </a:rPr>
              <a:t>（</a:t>
            </a:r>
            <a:r>
              <a:rPr lang="en-US" altLang="zh-CN" sz="2400" b="1">
                <a:sym typeface="+mn-ea"/>
              </a:rPr>
              <a:t>17—18</a:t>
            </a:r>
            <a:r>
              <a:rPr lang="zh-CN" altLang="en-US" sz="2400" b="1">
                <a:sym typeface="+mn-ea"/>
              </a:rPr>
              <a:t>句</a:t>
            </a:r>
            <a:r>
              <a:rPr lang="zh-CN" sz="2400" b="1">
                <a:sym typeface="+mn-ea"/>
              </a:rPr>
              <a:t>）</a:t>
            </a:r>
            <a:r>
              <a:rPr lang="zh-CN" altLang="en-US" sz="2400" b="1"/>
              <a:t>：一个正确的认识，往往需要经过由物质到精神</a:t>
            </a:r>
            <a:r>
              <a:rPr lang="en-US" altLang="zh-CN" sz="2400" b="1"/>
              <a:t>……</a:t>
            </a:r>
            <a:r>
              <a:rPr lang="zh-CN" sz="2400" b="1">
                <a:sym typeface="+mn-ea"/>
              </a:rPr>
              <a:t>这就是马克思主义的认识论，就是辩证唯物论的认识论。</a:t>
            </a:r>
            <a:endParaRPr lang="zh-CN" sz="2400" b="1"/>
          </a:p>
          <a:p>
            <a:pPr indent="0">
              <a:lnSpc>
                <a:spcPct val="150000"/>
              </a:lnSpc>
            </a:pPr>
            <a:r>
              <a:rPr lang="zh-CN" altLang="en-US" sz="2400" b="1"/>
              <a:t>六</a:t>
            </a:r>
            <a:r>
              <a:rPr lang="zh-CN" sz="2400" b="1">
                <a:sym typeface="+mn-ea"/>
              </a:rPr>
              <a:t>（</a:t>
            </a:r>
            <a:r>
              <a:rPr lang="en-US" altLang="zh-CN" sz="2400" b="1">
                <a:sym typeface="+mn-ea"/>
              </a:rPr>
              <a:t>19—</a:t>
            </a:r>
            <a:r>
              <a:rPr lang="zh-CN" altLang="en-US" sz="2400" b="1">
                <a:sym typeface="+mn-ea"/>
              </a:rPr>
              <a:t>最后</a:t>
            </a:r>
            <a:r>
              <a:rPr lang="zh-CN" sz="2400" b="1">
                <a:sym typeface="+mn-ea"/>
              </a:rPr>
              <a:t>）</a:t>
            </a:r>
            <a:r>
              <a:rPr lang="zh-CN" altLang="en-US" sz="2400" b="1"/>
              <a:t>：</a:t>
            </a:r>
            <a:r>
              <a:rPr lang="zh-CN" sz="2400" b="1">
                <a:sym typeface="+mn-ea"/>
              </a:rPr>
              <a:t>现在我们的同志中，有很多人</a:t>
            </a:r>
            <a:r>
              <a:rPr lang="en-US" altLang="zh-CN" sz="2400" b="1">
                <a:sym typeface="+mn-ea"/>
              </a:rPr>
              <a:t>……</a:t>
            </a:r>
            <a:r>
              <a:rPr lang="zh-CN" sz="2400" b="1">
                <a:sym typeface="+mn-ea"/>
              </a:rPr>
              <a:t>完成我们应当担负的国际主义的伟大义务。</a:t>
            </a:r>
            <a:endParaRPr lang="zh-CN" altLang="zh-CN" sz="2400" b="1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26518" y="2776581"/>
            <a:ext cx="4331970" cy="161582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200" b="1" smtClean="0">
                <a:solidFill>
                  <a:srgbClr val="C00000"/>
                </a:solidFill>
              </a:rPr>
              <a:t>④</a:t>
            </a:r>
            <a:r>
              <a:rPr lang="zh-CN" sz="2200" b="1">
                <a:solidFill>
                  <a:srgbClr val="C00000"/>
                </a:solidFill>
              </a:rPr>
              <a:t>精神到物质，思想到</a:t>
            </a:r>
            <a:r>
              <a:rPr lang="zh-CN" sz="2200" b="1" smtClean="0">
                <a:solidFill>
                  <a:srgbClr val="C00000"/>
                </a:solidFill>
              </a:rPr>
              <a:t>存在</a:t>
            </a:r>
            <a:endParaRPr lang="en-US" altLang="zh-CN" sz="2200" b="1" smtClean="0">
              <a:solidFill>
                <a:srgbClr val="C00000"/>
              </a:solidFill>
            </a:endParaRPr>
          </a:p>
          <a:p>
            <a:pPr indent="0">
              <a:lnSpc>
                <a:spcPct val="150000"/>
              </a:lnSpc>
            </a:pPr>
            <a:r>
              <a:rPr lang="zh-CN" sz="2200" b="1" smtClean="0">
                <a:solidFill>
                  <a:srgbClr val="C00000"/>
                </a:solidFill>
              </a:rPr>
              <a:t>⑤</a:t>
            </a:r>
            <a:r>
              <a:rPr lang="zh-CN" sz="2200" b="1">
                <a:solidFill>
                  <a:srgbClr val="C00000"/>
                </a:solidFill>
              </a:rPr>
              <a:t>正确认识的全</a:t>
            </a:r>
            <a:r>
              <a:rPr lang="zh-CN" sz="2200" b="1" smtClean="0">
                <a:solidFill>
                  <a:srgbClr val="C00000"/>
                </a:solidFill>
              </a:rPr>
              <a:t>过程</a:t>
            </a:r>
            <a:endParaRPr lang="en-US" altLang="zh-CN" sz="2200" b="1" smtClean="0">
              <a:solidFill>
                <a:srgbClr val="C00000"/>
              </a:solidFill>
            </a:endParaRPr>
          </a:p>
          <a:p>
            <a:pPr indent="0">
              <a:lnSpc>
                <a:spcPct val="150000"/>
              </a:lnSpc>
            </a:pPr>
            <a:r>
              <a:rPr lang="zh-CN" sz="2200" b="1" smtClean="0">
                <a:solidFill>
                  <a:srgbClr val="C00000"/>
                </a:solidFill>
              </a:rPr>
              <a:t>⑥</a:t>
            </a:r>
            <a:r>
              <a:rPr lang="zh-CN" sz="2200" b="1">
                <a:solidFill>
                  <a:srgbClr val="C00000"/>
                </a:solidFill>
              </a:rPr>
              <a:t>联系实际，解决问题</a:t>
            </a:r>
            <a:endParaRPr lang="zh-CN" altLang="en-US" sz="22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7"/>
          <p:cNvSpPr txBox="1">
            <a:spLocks noChangeArrowheads="1"/>
          </p:cNvSpPr>
          <p:nvPr/>
        </p:nvSpPr>
        <p:spPr bwMode="auto">
          <a:xfrm>
            <a:off x="863023" y="726496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89167" y="1812419"/>
            <a:ext cx="6802005" cy="415498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200" b="1"/>
              <a:t>第一段：（开头到</a:t>
            </a:r>
            <a:r>
              <a:rPr lang="en-US" sz="2200" b="1"/>
              <a:t>“……</a:t>
            </a:r>
            <a:r>
              <a:rPr lang="zh-CN" sz="2200" b="1"/>
              <a:t>这三项实践中来”。）提出中心论点：人的正确思想，只能从社会实践中来。</a:t>
            </a:r>
          </a:p>
          <a:p>
            <a:pPr indent="0">
              <a:lnSpc>
                <a:spcPct val="150000"/>
              </a:lnSpc>
            </a:pPr>
            <a:r>
              <a:rPr lang="zh-CN" sz="2200" b="1"/>
              <a:t>第二段：（“人们的社会存在”到“就是辩证唯物论的认识论”。）分析问题，从实践与认识的关系上，论述认识的辩证过程和规律，阐述了人的正确思想形成的过程，有力地论证了中心论点。</a:t>
            </a:r>
          </a:p>
          <a:p>
            <a:pPr indent="0">
              <a:lnSpc>
                <a:spcPct val="150000"/>
              </a:lnSpc>
            </a:pPr>
            <a:r>
              <a:rPr lang="zh-CN" sz="2200" b="1"/>
              <a:t>第三段：（“现在我们的同志中”到结束）联系实际，指明学习辩证唯物论的认识论的重要意义。 </a:t>
            </a:r>
            <a:endParaRPr lang="zh-CN" altLang="en-US" sz="2200" b="1"/>
          </a:p>
        </p:txBody>
      </p:sp>
      <p:sp>
        <p:nvSpPr>
          <p:cNvPr id="5" name="文本框 4"/>
          <p:cNvSpPr txBox="1"/>
          <p:nvPr/>
        </p:nvSpPr>
        <p:spPr>
          <a:xfrm>
            <a:off x="3973727" y="871515"/>
            <a:ext cx="4493538" cy="738664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800" b="1">
                <a:solidFill>
                  <a:srgbClr val="C00000"/>
                </a:solidFill>
                <a:sym typeface="+mn-ea"/>
              </a:rPr>
              <a:t>第二种：可以分成三个段落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85442" y="2846360"/>
            <a:ext cx="3747531" cy="11079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200" b="1">
                <a:solidFill>
                  <a:srgbClr val="C00000"/>
                </a:solidFill>
                <a:sym typeface="+mn-ea"/>
              </a:rPr>
              <a:t>引论</a:t>
            </a:r>
            <a:r>
              <a:rPr lang="en-US" altLang="zh-CN" sz="2200" b="1">
                <a:solidFill>
                  <a:srgbClr val="C00000"/>
                </a:solidFill>
                <a:sym typeface="+mn-ea"/>
              </a:rPr>
              <a:t>——</a:t>
            </a:r>
            <a:r>
              <a:rPr lang="zh-CN" altLang="en-US" sz="2200" b="1">
                <a:solidFill>
                  <a:srgbClr val="C00000"/>
                </a:solidFill>
                <a:sym typeface="+mn-ea"/>
              </a:rPr>
              <a:t>开头</a:t>
            </a:r>
            <a:r>
              <a:rPr lang="en-US" altLang="zh-CN" sz="2200" b="1">
                <a:solidFill>
                  <a:srgbClr val="C00000"/>
                </a:solidFill>
                <a:sym typeface="+mn-ea"/>
              </a:rPr>
              <a:t>——</a:t>
            </a:r>
            <a:r>
              <a:rPr lang="zh-CN" altLang="en-US" sz="2200" b="1">
                <a:solidFill>
                  <a:srgbClr val="C00000"/>
                </a:solidFill>
                <a:sym typeface="+mn-ea"/>
              </a:rPr>
              <a:t>提出问题</a:t>
            </a:r>
            <a:endParaRPr lang="zh-CN" altLang="en-US" sz="2200" b="1">
              <a:solidFill>
                <a:srgbClr val="C00000"/>
              </a:solidFill>
            </a:endParaRPr>
          </a:p>
          <a:p>
            <a:r>
              <a:rPr lang="zh-CN" altLang="en-US" sz="2200" b="1">
                <a:solidFill>
                  <a:srgbClr val="C00000"/>
                </a:solidFill>
                <a:sym typeface="+mn-ea"/>
              </a:rPr>
              <a:t>本论</a:t>
            </a:r>
            <a:r>
              <a:rPr lang="en-US" altLang="zh-CN" sz="2200" b="1">
                <a:solidFill>
                  <a:srgbClr val="C00000"/>
                </a:solidFill>
                <a:sym typeface="+mn-ea"/>
              </a:rPr>
              <a:t>——</a:t>
            </a:r>
            <a:r>
              <a:rPr lang="zh-CN" altLang="en-US" sz="2200" b="1">
                <a:solidFill>
                  <a:srgbClr val="C00000"/>
                </a:solidFill>
                <a:sym typeface="+mn-ea"/>
              </a:rPr>
              <a:t>主体</a:t>
            </a:r>
            <a:r>
              <a:rPr lang="en-US" altLang="zh-CN" sz="2200" b="1">
                <a:solidFill>
                  <a:srgbClr val="C00000"/>
                </a:solidFill>
                <a:sym typeface="+mn-ea"/>
              </a:rPr>
              <a:t>——</a:t>
            </a:r>
            <a:r>
              <a:rPr lang="zh-CN" altLang="en-US" sz="2200" b="1">
                <a:solidFill>
                  <a:srgbClr val="C00000"/>
                </a:solidFill>
                <a:sym typeface="+mn-ea"/>
              </a:rPr>
              <a:t>分析问题</a:t>
            </a:r>
            <a:endParaRPr lang="zh-CN" altLang="en-US" sz="2200" b="1">
              <a:solidFill>
                <a:srgbClr val="C00000"/>
              </a:solidFill>
            </a:endParaRPr>
          </a:p>
          <a:p>
            <a:r>
              <a:rPr lang="zh-CN" altLang="en-US" sz="2200" b="1">
                <a:solidFill>
                  <a:srgbClr val="C00000"/>
                </a:solidFill>
                <a:sym typeface="+mn-ea"/>
              </a:rPr>
              <a:t>结论</a:t>
            </a:r>
            <a:r>
              <a:rPr lang="en-US" altLang="zh-CN" sz="2200" b="1">
                <a:solidFill>
                  <a:srgbClr val="C00000"/>
                </a:solidFill>
                <a:sym typeface="+mn-ea"/>
              </a:rPr>
              <a:t>——</a:t>
            </a:r>
            <a:r>
              <a:rPr lang="zh-CN" altLang="en-US" sz="2200" b="1">
                <a:solidFill>
                  <a:srgbClr val="C00000"/>
                </a:solidFill>
                <a:sym typeface="+mn-ea"/>
              </a:rPr>
              <a:t>结尾</a:t>
            </a:r>
            <a:r>
              <a:rPr lang="en-US" altLang="zh-CN" sz="2200" b="1">
                <a:solidFill>
                  <a:srgbClr val="C00000"/>
                </a:solidFill>
                <a:sym typeface="+mn-ea"/>
              </a:rPr>
              <a:t>——</a:t>
            </a:r>
            <a:r>
              <a:rPr lang="zh-CN" altLang="en-US" sz="2200" b="1">
                <a:solidFill>
                  <a:srgbClr val="C00000"/>
                </a:solidFill>
                <a:sym typeface="+mn-ea"/>
              </a:rPr>
              <a:t>解决问题</a:t>
            </a:r>
            <a:endParaRPr lang="zh-CN" altLang="en-US" sz="22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标题 4"/>
          <p:cNvSpPr txBox="1"/>
          <p:nvPr>
            <p:custDataLst>
              <p:tags r:id="rId2"/>
            </p:custDataLst>
          </p:nvPr>
        </p:nvSpPr>
        <p:spPr>
          <a:xfrm>
            <a:off x="706504" y="2206369"/>
            <a:ext cx="5181590" cy="145141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mar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>
              <a:lnSpc>
                <a:spcPct val="120000"/>
              </a:lnSpc>
              <a:spcAft>
                <a:spcPts val="800"/>
              </a:spcAft>
              <a:buSzTx/>
              <a:buFont typeface="Arial" panose="020B0604020202020204" pitchFamily="34" charset="0"/>
              <a:buNone/>
            </a:pPr>
            <a:r>
              <a:rPr kumimoji="0" lang="zh-CN" altLang="en-US" sz="4400" b="1" i="0" spc="220" noProof="0">
                <a:ln>
                  <a:noFill/>
                </a:ln>
                <a:solidFill>
                  <a:srgbClr val="224100"/>
                </a:solidFill>
                <a:effectLst/>
                <a:cs typeface="+mn-cs"/>
              </a:rPr>
              <a:t>深化认识：理解重要句子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" descr="组48325同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7"/>
          <p:cNvSpPr txBox="1">
            <a:spLocks noChangeArrowheads="1"/>
          </p:cNvSpPr>
          <p:nvPr/>
        </p:nvSpPr>
        <p:spPr bwMode="auto">
          <a:xfrm>
            <a:off x="863023" y="726496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35837" y="1377372"/>
            <a:ext cx="11516516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/>
              <a:t>无数客观外界的现象通过人的眼、耳、鼻、舌、身这五个官能反映到自己的头脑中来，开始是感性认识。这种感性认识的材料积累多了，就会产生一个飞跃，变成了理性认识，这就是思想。</a:t>
            </a:r>
            <a:endParaRPr lang="zh-CN" altLang="en-US" sz="2400" b="1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95079" y="3021089"/>
          <a:ext cx="11086174" cy="3206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43087"/>
                <a:gridCol w="5543087"/>
              </a:tblGrid>
              <a:tr h="565077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200" b="1">
                          <a:latin typeface="+mn-ea"/>
                          <a:ea typeface="+mn-ea"/>
                        </a:rPr>
                        <a:t>感性认识</a:t>
                      </a:r>
                    </a:p>
                  </a:txBody>
                  <a:tcP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200" b="1">
                          <a:latin typeface="+mn-ea"/>
                          <a:ea typeface="+mn-ea"/>
                        </a:rPr>
                        <a:t>理性认识</a:t>
                      </a:r>
                    </a:p>
                  </a:txBody>
                  <a:tcPr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76791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200" b="1">
                          <a:solidFill>
                            <a:schemeClr val="bg1"/>
                          </a:solidFill>
                          <a:latin typeface="+mn-ea"/>
                          <a:ea typeface="+mn-ea"/>
                          <a:sym typeface="+mn-ea"/>
                        </a:rPr>
                        <a:t>反映客观事物的现象、外部</a:t>
                      </a:r>
                      <a:r>
                        <a:rPr lang="zh-CN" sz="2200" b="1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sym typeface="+mn-ea"/>
                        </a:rPr>
                        <a:t>联系</a:t>
                      </a:r>
                      <a:endParaRPr lang="zh-CN" altLang="en-US" sz="2200" b="1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200" b="1">
                          <a:solidFill>
                            <a:schemeClr val="bg1"/>
                          </a:solidFill>
                          <a:latin typeface="+mn-ea"/>
                          <a:ea typeface="+mn-ea"/>
                          <a:sym typeface="+mn-ea"/>
                        </a:rPr>
                        <a:t>反映客观事物的本质、内部联系</a:t>
                      </a:r>
                      <a:endParaRPr lang="zh-CN" sz="2200" b="1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>
                        <a:buNone/>
                      </a:pPr>
                      <a:endParaRPr lang="zh-CN" altLang="en-US" sz="2200" b="1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76791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200" b="1">
                          <a:solidFill>
                            <a:schemeClr val="bg1"/>
                          </a:solidFill>
                          <a:latin typeface="+mn-ea"/>
                          <a:ea typeface="+mn-ea"/>
                          <a:sym typeface="+mn-ea"/>
                        </a:rPr>
                        <a:t>以直接感受性为特点</a:t>
                      </a:r>
                      <a:endParaRPr lang="zh-CN" sz="2200" b="1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>
                        <a:buNone/>
                      </a:pPr>
                      <a:endParaRPr lang="zh-CN" altLang="en-US" sz="2200" b="1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200" b="1">
                          <a:solidFill>
                            <a:schemeClr val="bg1"/>
                          </a:solidFill>
                          <a:latin typeface="+mn-ea"/>
                          <a:ea typeface="+mn-ea"/>
                          <a:sym typeface="+mn-ea"/>
                        </a:rPr>
                        <a:t>以抽象性和间接性为特点</a:t>
                      </a:r>
                      <a:endParaRPr lang="zh-CN" sz="2200" b="1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>
                        <a:buNone/>
                      </a:pPr>
                      <a:endParaRPr lang="zh-CN" altLang="en-US" sz="2200" b="1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110580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200" b="1">
                          <a:solidFill>
                            <a:schemeClr val="bg1"/>
                          </a:solidFill>
                          <a:latin typeface="+mn-ea"/>
                          <a:ea typeface="+mn-ea"/>
                          <a:sym typeface="+mn-ea"/>
                        </a:rPr>
                        <a:t>以事物的现象为内容（包括感觉、直觉、表象）</a:t>
                      </a:r>
                      <a:endParaRPr lang="zh-CN" sz="2200" b="1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>
                        <a:buNone/>
                      </a:pPr>
                      <a:endParaRPr lang="zh-CN" altLang="en-US" sz="2200" b="1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200" b="1">
                          <a:solidFill>
                            <a:schemeClr val="bg1"/>
                          </a:solidFill>
                          <a:latin typeface="+mn-ea"/>
                          <a:ea typeface="+mn-ea"/>
                          <a:sym typeface="+mn-ea"/>
                        </a:rPr>
                        <a:t>以事物的本质为内容（包括概念、判断、推理</a:t>
                      </a:r>
                      <a:r>
                        <a:rPr lang="zh-CN" sz="2200" b="1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sym typeface="+mn-ea"/>
                        </a:rPr>
                        <a:t>）</a:t>
                      </a:r>
                      <a:endParaRPr lang="zh-CN" sz="2200" b="1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7"/>
          <p:cNvSpPr txBox="1">
            <a:spLocks noChangeArrowheads="1"/>
          </p:cNvSpPr>
          <p:nvPr/>
        </p:nvSpPr>
        <p:spPr bwMode="auto">
          <a:xfrm>
            <a:off x="863023" y="726496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655852" y="1593902"/>
            <a:ext cx="996251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400" b="1">
                <a:solidFill>
                  <a:srgbClr val="C00000"/>
                </a:solidFill>
              </a:rPr>
              <a:t>“这次飞跃，比起前一次飞跃来，意义更加伟大。”这两次飞跃分别指什么？作者为什么说第二次比第一次更加伟大？</a:t>
            </a:r>
            <a:endParaRPr lang="zh-CN" altLang="en-US" sz="2400" b="1">
              <a:solidFill>
                <a:srgbClr val="C0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3023" y="2936707"/>
            <a:ext cx="104423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altLang="zh-CN" sz="2400" b="1" smtClean="0"/>
              <a:t>1.</a:t>
            </a:r>
            <a:r>
              <a:rPr lang="zh-CN" sz="2400" b="1" smtClean="0"/>
              <a:t>第一次</a:t>
            </a:r>
            <a:r>
              <a:rPr lang="zh-CN" sz="2400" b="1"/>
              <a:t>飞跃是指感性认识形成后，材料积累到一定量，变成理性认识的过程；第二次飞跃是指已经形成的理性认识再放到实践中去，检验其正确与否的</a:t>
            </a:r>
            <a:r>
              <a:rPr lang="zh-CN" sz="2400" b="1" smtClean="0"/>
              <a:t>过程。</a:t>
            </a:r>
          </a:p>
        </p:txBody>
      </p:sp>
      <p:sp>
        <p:nvSpPr>
          <p:cNvPr id="6" name="矩形 5"/>
          <p:cNvSpPr/>
          <p:nvPr/>
        </p:nvSpPr>
        <p:spPr>
          <a:xfrm>
            <a:off x="863023" y="4409603"/>
            <a:ext cx="105710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/>
            <a:r>
              <a:rPr lang="en-US" altLang="zh-CN" sz="2400" b="1"/>
              <a:t>2.</a:t>
            </a:r>
            <a:r>
              <a:rPr lang="zh-CN" altLang="zh-CN" sz="2400" b="1"/>
              <a:t>因为这次飞跃能证明认识的第一次飞跃中获得的思想正确与否，而且别无他法，这体现了本次飞跃的必要性；我们认识世界的目的是为了改造世界，改造世界的社会实践必需要有正确的思想来指导，这体现了本次飞跃的重要性。所以第二次飞跃比第一次更伟大。</a:t>
            </a:r>
            <a:endParaRPr lang="zh-CN" altLang="en-US" sz="2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标题 4"/>
          <p:cNvSpPr txBox="1"/>
          <p:nvPr>
            <p:custDataLst>
              <p:tags r:id="rId2"/>
            </p:custDataLst>
          </p:nvPr>
        </p:nvSpPr>
        <p:spPr>
          <a:xfrm>
            <a:off x="706504" y="2206369"/>
            <a:ext cx="5181590" cy="145141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mar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Aft>
                <a:spcPts val="800"/>
              </a:spcAft>
              <a:buSzTx/>
            </a:pPr>
            <a:r>
              <a:rPr lang="zh-CN" altLang="en-US" sz="4400" b="1" spc="220">
                <a:solidFill>
                  <a:srgbClr val="224100"/>
                </a:solidFill>
                <a:sym typeface="+mn-ea"/>
              </a:rPr>
              <a:t>重点问题理解分析</a:t>
            </a:r>
            <a:endParaRPr lang="zh-CN" altLang="en-US" sz="4400" b="1" spc="220">
              <a:solidFill>
                <a:srgbClr val="2241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7"/>
          <p:cNvSpPr txBox="1">
            <a:spLocks noChangeArrowheads="1"/>
          </p:cNvSpPr>
          <p:nvPr/>
        </p:nvSpPr>
        <p:spPr bwMode="auto">
          <a:xfrm>
            <a:off x="863023" y="726496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16387" name="Rectangle 3"/>
          <p:cNvSpPr>
            <a:spLocks noGrp="1"/>
          </p:cNvSpPr>
          <p:nvPr>
            <p:ph idx="1"/>
          </p:nvPr>
        </p:nvSpPr>
        <p:spPr>
          <a:xfrm>
            <a:off x="1046205" y="1690817"/>
            <a:ext cx="9263449" cy="706395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en-US" altLang="zh-CN" b="1">
                <a:solidFill>
                  <a:srgbClr val="C00000"/>
                </a:solidFill>
              </a:rPr>
              <a:t>(1) </a:t>
            </a:r>
            <a:r>
              <a:rPr lang="zh-CN" altLang="en-US" b="1">
                <a:solidFill>
                  <a:srgbClr val="C00000"/>
                </a:solidFill>
              </a:rPr>
              <a:t>文章开头连提三个问题有什么作用？三个问题关系怎样？</a:t>
            </a:r>
          </a:p>
        </p:txBody>
      </p:sp>
      <p:sp>
        <p:nvSpPr>
          <p:cNvPr id="5" name="矩形 4"/>
          <p:cNvSpPr/>
          <p:nvPr/>
        </p:nvSpPr>
        <p:spPr>
          <a:xfrm>
            <a:off x="1046205" y="3116902"/>
            <a:ext cx="10157254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/>
              <a:t>①造成疑问和悬念，引起读者的注意和思考</a:t>
            </a:r>
            <a:r>
              <a:rPr lang="zh-CN" altLang="en-US" sz="2400" b="1" smtClean="0"/>
              <a:t>；</a:t>
            </a:r>
            <a:endParaRPr lang="en-US" altLang="zh-CN" sz="2400" b="1" smtClean="0"/>
          </a:p>
          <a:p>
            <a:pPr>
              <a:lnSpc>
                <a:spcPct val="130000"/>
              </a:lnSpc>
            </a:pPr>
            <a:r>
              <a:rPr lang="zh-CN" altLang="en-US" sz="2400" b="1" smtClean="0"/>
              <a:t>②</a:t>
            </a:r>
            <a:r>
              <a:rPr lang="zh-CN" altLang="en-US" sz="2400" b="1"/>
              <a:t>强调了回答的内容，使中心论点鲜明</a:t>
            </a:r>
            <a:r>
              <a:rPr lang="zh-CN" altLang="en-US" sz="2400" b="1" smtClean="0"/>
              <a:t>突出；</a:t>
            </a:r>
            <a:endParaRPr lang="en-US" altLang="zh-CN" sz="2400" b="1" smtClean="0"/>
          </a:p>
          <a:p>
            <a:pPr>
              <a:lnSpc>
                <a:spcPct val="130000"/>
              </a:lnSpc>
            </a:pPr>
            <a:r>
              <a:rPr lang="zh-CN" altLang="en-US" sz="2400" b="1" smtClean="0"/>
              <a:t>③强调并说明了中心论点的内在含意。</a:t>
            </a:r>
            <a:endParaRPr lang="en-US" altLang="zh-CN" sz="2400" b="1" smtClean="0"/>
          </a:p>
          <a:p>
            <a:pPr>
              <a:lnSpc>
                <a:spcPct val="130000"/>
              </a:lnSpc>
            </a:pPr>
            <a:r>
              <a:rPr lang="zh-CN" altLang="en-US" sz="2400" b="1" smtClean="0"/>
              <a:t>三</a:t>
            </a:r>
            <a:r>
              <a:rPr lang="zh-CN" altLang="en-US" sz="2400" b="1"/>
              <a:t>个问句中，第一个问句引出议论的中心，统贯全篇，也包括了后两个问句的内容。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86740" y="2159764"/>
            <a:ext cx="11542601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1">
                <a:solidFill>
                  <a:srgbClr val="C00000"/>
                </a:solidFill>
              </a:rPr>
              <a:t>教学目标</a:t>
            </a:r>
          </a:p>
          <a:p>
            <a:pPr indent="0">
              <a:lnSpc>
                <a:spcPct val="150000"/>
              </a:lnSpc>
            </a:pPr>
            <a:r>
              <a:rPr lang="en-US" sz="2400" b="1" smtClean="0"/>
              <a:t>1.</a:t>
            </a:r>
            <a:r>
              <a:rPr lang="zh-CN" altLang="en-US" sz="2400" b="1" smtClean="0"/>
              <a:t>理解、识记生字词。</a:t>
            </a:r>
            <a:endParaRPr lang="en-US" altLang="zh-CN" sz="2400" b="1"/>
          </a:p>
          <a:p>
            <a:pPr indent="0">
              <a:lnSpc>
                <a:spcPct val="150000"/>
              </a:lnSpc>
            </a:pPr>
            <a:r>
              <a:rPr lang="en-US" sz="2400" b="1" smtClean="0"/>
              <a:t>2.</a:t>
            </a:r>
            <a:r>
              <a:rPr lang="zh-CN" altLang="en-US" sz="2400" b="1" smtClean="0"/>
              <a:t>了解语言特点。</a:t>
            </a:r>
            <a:endParaRPr lang="en-US" altLang="zh-CN" sz="2400" b="1"/>
          </a:p>
          <a:p>
            <a:pPr indent="0">
              <a:lnSpc>
                <a:spcPct val="150000"/>
              </a:lnSpc>
            </a:pPr>
            <a:r>
              <a:rPr lang="en-US" sz="2400" b="1"/>
              <a:t>3</a:t>
            </a:r>
            <a:r>
              <a:rPr lang="en-US" sz="2400" b="1" smtClean="0"/>
              <a:t>.</a:t>
            </a:r>
            <a:r>
              <a:rPr sz="2400" b="1" smtClean="0"/>
              <a:t>学习本文运用设问提出论点</a:t>
            </a:r>
            <a:r>
              <a:rPr sz="2400" b="1"/>
              <a:t>，进而通俗的阐明道理的写法</a:t>
            </a:r>
            <a:r>
              <a:rPr sz="2400" b="1" smtClean="0"/>
              <a:t>。</a:t>
            </a:r>
            <a:endParaRPr lang="en-US" sz="2400" b="1" smtClean="0"/>
          </a:p>
          <a:p>
            <a:pPr indent="0">
              <a:lnSpc>
                <a:spcPct val="150000"/>
              </a:lnSpc>
            </a:pPr>
            <a:r>
              <a:rPr lang="en-US" sz="2400" b="1" smtClean="0"/>
              <a:t>4.</a:t>
            </a:r>
            <a:r>
              <a:rPr sz="2400" b="1" smtClean="0"/>
              <a:t>学习辩证唯物论的认识论</a:t>
            </a:r>
            <a:r>
              <a:rPr sz="2400" b="1"/>
              <a:t>，理解认识来源于实践，实践是检验真理的唯一标准。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8465" y="1437066"/>
            <a:ext cx="2457423" cy="215385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7"/>
          <p:cNvSpPr txBox="1">
            <a:spLocks noChangeArrowheads="1"/>
          </p:cNvSpPr>
          <p:nvPr/>
        </p:nvSpPr>
        <p:spPr bwMode="auto">
          <a:xfrm>
            <a:off x="863023" y="726496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63023" y="1548529"/>
            <a:ext cx="11073662" cy="112646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solidFill>
                  <a:srgbClr val="C00000"/>
                </a:solidFill>
                <a:sym typeface="+mn-ea"/>
              </a:rPr>
              <a:t>(2)</a:t>
            </a:r>
            <a:r>
              <a:rPr lang="zh-CN" altLang="en-US" sz="2800" b="1">
                <a:solidFill>
                  <a:srgbClr val="C00000"/>
                </a:solidFill>
                <a:sym typeface="+mn-ea"/>
              </a:rPr>
              <a:t>作者为什么否定 “天上掉下来的”和“自己头脑里固有的”这两种观点？这两句话在语言上有什么特色？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9167" y="2893773"/>
            <a:ext cx="11627698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ym typeface="+mn-ea"/>
              </a:rPr>
              <a:t> </a:t>
            </a:r>
            <a:r>
              <a:rPr lang="zh-CN" altLang="en-US" sz="2400" b="1" smtClean="0">
                <a:sym typeface="+mn-ea"/>
              </a:rPr>
              <a:t>        因为</a:t>
            </a:r>
            <a:r>
              <a:rPr lang="zh-CN" altLang="en-US" sz="2400" b="1">
                <a:sym typeface="+mn-ea"/>
              </a:rPr>
              <a:t>这两种说法都是唯心主义的。第一种是客观唯心主义，它认为在人的主观意识之外，独立存在着所谓“世界精神”，世界上的一切事物不过是“世界精神”的产物，即思想是从天上掉下来的。第二种是主观唯心主义，它认为世界是人的主观意识的产物，即思想是自己头脑里固有的</a:t>
            </a:r>
            <a:r>
              <a:rPr lang="zh-CN" altLang="en-US" sz="2400" b="1" smtClean="0">
                <a:sym typeface="+mn-ea"/>
              </a:rPr>
              <a:t>。</a:t>
            </a:r>
            <a:endParaRPr lang="en-US" altLang="zh-CN" sz="2400" b="1"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2400" b="1">
                <a:sym typeface="+mn-ea"/>
              </a:rPr>
              <a:t> </a:t>
            </a:r>
            <a:r>
              <a:rPr lang="en-US" altLang="zh-CN" sz="2400" b="1" smtClean="0">
                <a:sym typeface="+mn-ea"/>
              </a:rPr>
              <a:t>        </a:t>
            </a:r>
            <a:r>
              <a:rPr lang="zh-CN" altLang="en-US" sz="2400" b="1" smtClean="0">
                <a:sym typeface="+mn-ea"/>
              </a:rPr>
              <a:t>这</a:t>
            </a:r>
            <a:r>
              <a:rPr lang="zh-CN" altLang="en-US" sz="2400" b="1">
                <a:sym typeface="+mn-ea"/>
              </a:rPr>
              <a:t>两个设问句，写得很通俗，口语化，略含讽意，否定了客观唯心主义和主观唯心主义，作者用通俗的语言说明了一个深刻的哲学道理</a:t>
            </a:r>
            <a:r>
              <a:rPr lang="zh-CN" altLang="en-US" sz="2400" b="1" smtClean="0">
                <a:sym typeface="+mn-ea"/>
              </a:rPr>
              <a:t>。</a:t>
            </a:r>
            <a:endParaRPr lang="en-US" altLang="zh-CN" sz="2400" b="1"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2400" b="1">
                <a:sym typeface="+mn-ea"/>
              </a:rPr>
              <a:t> </a:t>
            </a:r>
            <a:r>
              <a:rPr lang="en-US" altLang="zh-CN" sz="2400" b="1" smtClean="0">
                <a:sym typeface="+mn-ea"/>
              </a:rPr>
              <a:t>        </a:t>
            </a:r>
            <a:r>
              <a:rPr lang="zh-CN" altLang="en-US" sz="2400" b="1" smtClean="0">
                <a:sym typeface="+mn-ea"/>
              </a:rPr>
              <a:t>深入浅出</a:t>
            </a:r>
            <a:r>
              <a:rPr lang="zh-CN" altLang="en-US" sz="2400" b="1">
                <a:sym typeface="+mn-ea"/>
              </a:rPr>
              <a:t>、通俗易懂是本文的主要写作特点。 </a:t>
            </a:r>
            <a:endParaRPr lang="zh-CN" altLang="en-US" sz="2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标题 4"/>
          <p:cNvSpPr txBox="1"/>
          <p:nvPr>
            <p:custDataLst>
              <p:tags r:id="rId2"/>
            </p:custDataLst>
          </p:nvPr>
        </p:nvSpPr>
        <p:spPr>
          <a:xfrm>
            <a:off x="706504" y="2206369"/>
            <a:ext cx="5181590" cy="145141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mar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Aft>
                <a:spcPts val="800"/>
              </a:spcAft>
              <a:buSzTx/>
            </a:pPr>
            <a:r>
              <a:rPr lang="zh-CN" altLang="en-US" sz="4400" b="1" spc="220">
                <a:solidFill>
                  <a:srgbClr val="224100"/>
                </a:solidFill>
                <a:sym typeface="+mn-ea"/>
              </a:rPr>
              <a:t>品味语言</a:t>
            </a:r>
            <a:endParaRPr lang="zh-CN" altLang="en-US" sz="4400" b="1" spc="220">
              <a:solidFill>
                <a:srgbClr val="2241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/>
        </p:nvSpPr>
        <p:spPr bwMode="auto">
          <a:xfrm>
            <a:off x="863023" y="726496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72348" y="3061455"/>
            <a:ext cx="11057186" cy="185281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2600" b="1">
                <a:solidFill>
                  <a:srgbClr val="990099"/>
                </a:solidFill>
                <a:latin typeface="+mn-ea"/>
                <a:sym typeface="+mn-ea"/>
              </a:rPr>
              <a:t>一般的说来</a:t>
            </a:r>
            <a:r>
              <a:rPr lang="zh-CN" altLang="en-US" sz="2600" b="1">
                <a:latin typeface="+mn-ea"/>
                <a:sym typeface="+mn-ea"/>
              </a:rPr>
              <a:t>，成功了的就是正确的，失败了的就是错误的，</a:t>
            </a:r>
            <a:r>
              <a:rPr lang="zh-CN" altLang="en-US" sz="2600" b="1">
                <a:solidFill>
                  <a:srgbClr val="FF0000"/>
                </a:solidFill>
                <a:latin typeface="+mn-ea"/>
                <a:sym typeface="+mn-ea"/>
              </a:rPr>
              <a:t>特别是</a:t>
            </a:r>
            <a:r>
              <a:rPr lang="zh-CN" altLang="en-US" sz="2600" b="1">
                <a:latin typeface="+mn-ea"/>
                <a:sym typeface="+mn-ea"/>
              </a:rPr>
              <a:t>人类对自然界的斗争是如此。</a:t>
            </a:r>
            <a:r>
              <a:rPr lang="zh-CN" altLang="en-US" sz="2600" b="1">
                <a:solidFill>
                  <a:srgbClr val="000000"/>
                </a:solidFill>
                <a:latin typeface="+mn-ea"/>
                <a:sym typeface="+mn-ea"/>
              </a:rPr>
              <a:t> </a:t>
            </a:r>
            <a:endParaRPr lang="zh-CN" altLang="en-US" sz="2600" b="1">
              <a:solidFill>
                <a:srgbClr val="000000"/>
              </a:solidFill>
              <a:latin typeface="+mn-ea"/>
            </a:endParaRP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2600" b="1">
                <a:solidFill>
                  <a:srgbClr val="000000"/>
                </a:solidFill>
                <a:latin typeface="+mn-ea"/>
                <a:sym typeface="+mn-ea"/>
              </a:rPr>
              <a:t>分析：</a:t>
            </a:r>
            <a:r>
              <a:rPr lang="zh-CN" altLang="en-US" sz="2600" b="1">
                <a:solidFill>
                  <a:srgbClr val="990099"/>
                </a:solidFill>
                <a:latin typeface="+mn-ea"/>
                <a:sym typeface="+mn-ea"/>
              </a:rPr>
              <a:t>前一个附加语，指明了后一判断的前提是就一般情况而言的；</a:t>
            </a:r>
            <a:r>
              <a:rPr lang="zh-CN" altLang="en-US" sz="2600" b="1">
                <a:solidFill>
                  <a:srgbClr val="FF0000"/>
                </a:solidFill>
                <a:latin typeface="+mn-ea"/>
                <a:sym typeface="+mn-ea"/>
              </a:rPr>
              <a:t>主句后的补充，则特别强调了这一判断所适用的范围</a:t>
            </a:r>
            <a:r>
              <a:rPr lang="zh-CN" altLang="en-US" sz="2600" b="1">
                <a:solidFill>
                  <a:srgbClr val="000000"/>
                </a:solidFill>
                <a:latin typeface="+mn-ea"/>
                <a:sym typeface="+mn-ea"/>
              </a:rPr>
              <a:t>。</a:t>
            </a:r>
            <a:endParaRPr lang="zh-CN" altLang="en-US" sz="2600" b="1"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12913" y="1566376"/>
            <a:ext cx="3289464" cy="584775"/>
          </a:xfrm>
          <a:prstGeom prst="rect">
            <a:avLst/>
          </a:prstGeom>
          <a:solidFill>
            <a:srgbClr val="6191CB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</a:rPr>
              <a:t>语言严谨</a:t>
            </a:r>
            <a:endParaRPr lang="zh-CN" altLang="en-US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/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863023" y="3115122"/>
            <a:ext cx="10908905" cy="122193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600" b="1">
                <a:latin typeface="+mn-ea"/>
              </a:rPr>
              <a:t>从标题上看，用了一个设问句，从读者认识上的疑难的症结提出问题，引人深思。难懂的哲学命题被通俗地揭示揭示出来了。</a:t>
            </a:r>
            <a:endParaRPr lang="zh-CN" altLang="en-US" sz="2600" b="1"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63485" y="1547901"/>
            <a:ext cx="4525141" cy="584775"/>
          </a:xfrm>
          <a:prstGeom prst="rect">
            <a:avLst/>
          </a:prstGeom>
          <a:solidFill>
            <a:srgbClr val="6191CB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</a:rPr>
              <a:t>语言表达的通俗性</a:t>
            </a:r>
            <a:endParaRPr lang="zh-CN" altLang="en-US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/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活动探究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58543" y="1730427"/>
            <a:ext cx="11051540" cy="182210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600" b="1">
                <a:solidFill>
                  <a:srgbClr val="C00000"/>
                </a:solidFill>
                <a:latin typeface="+mn-ea"/>
              </a:rPr>
              <a:t>写文章使用语言，怎样才是高明的？本文生动地告诉我们，朴素、平实，采用群众的活泼新鲜的语言，照样可以阐明道理。请同学们在文章中找一找，还有哪些语句？</a:t>
            </a:r>
          </a:p>
        </p:txBody>
      </p:sp>
      <p:sp>
        <p:nvSpPr>
          <p:cNvPr id="7" name="矩形 6"/>
          <p:cNvSpPr/>
          <p:nvPr/>
        </p:nvSpPr>
        <p:spPr>
          <a:xfrm>
            <a:off x="2837573" y="3953209"/>
            <a:ext cx="6493480" cy="2125582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smtClean="0">
                <a:solidFill>
                  <a:schemeClr val="bg1"/>
                </a:solidFill>
                <a:latin typeface="+mn-ea"/>
              </a:rPr>
              <a:t>1.  </a:t>
            </a:r>
            <a:r>
              <a:rPr lang="en-US" altLang="zh-CN" b="1" u="sng" smtClean="0">
                <a:solidFill>
                  <a:schemeClr val="bg1"/>
                </a:solidFill>
                <a:latin typeface="+mn-ea"/>
              </a:rPr>
              <a:t>                                                                             </a:t>
            </a:r>
            <a:r>
              <a:rPr lang="en-US" altLang="zh-CN" b="1" smtClean="0">
                <a:solidFill>
                  <a:schemeClr val="bg1"/>
                </a:solidFill>
                <a:latin typeface="+mn-ea"/>
              </a:rPr>
              <a:t>  </a:t>
            </a:r>
            <a:r>
              <a:rPr lang="zh-CN" altLang="en-US" b="1" smtClean="0">
                <a:solidFill>
                  <a:schemeClr val="bg1"/>
                </a:solidFill>
                <a:latin typeface="+mn-ea"/>
              </a:rPr>
              <a:t>。</a:t>
            </a:r>
            <a:endParaRPr lang="en-US" altLang="zh-CN" b="1" smtClean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b="1" smtClean="0">
                <a:solidFill>
                  <a:schemeClr val="bg1"/>
                </a:solidFill>
                <a:latin typeface="+mn-ea"/>
              </a:rPr>
              <a:t>2.  </a:t>
            </a:r>
            <a:r>
              <a:rPr lang="en-US" altLang="zh-CN" b="1" u="sng" smtClean="0">
                <a:solidFill>
                  <a:schemeClr val="bg1"/>
                </a:solidFill>
                <a:latin typeface="+mn-ea"/>
              </a:rPr>
              <a:t>                                                                             </a:t>
            </a:r>
            <a:r>
              <a:rPr lang="en-US" altLang="zh-CN" b="1" smtClean="0">
                <a:solidFill>
                  <a:schemeClr val="bg1"/>
                </a:solidFill>
                <a:latin typeface="+mn-ea"/>
              </a:rPr>
              <a:t>  </a:t>
            </a:r>
            <a:r>
              <a:rPr lang="zh-CN" altLang="en-US" b="1">
                <a:solidFill>
                  <a:schemeClr val="bg1"/>
                </a:solidFill>
                <a:latin typeface="+mn-ea"/>
              </a:rPr>
              <a:t>。</a:t>
            </a:r>
            <a:endParaRPr lang="en-US" altLang="zh-CN" b="1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b="1" smtClean="0">
                <a:solidFill>
                  <a:schemeClr val="bg1"/>
                </a:solidFill>
                <a:latin typeface="+mn-ea"/>
              </a:rPr>
              <a:t>3.  </a:t>
            </a:r>
            <a:r>
              <a:rPr lang="en-US" altLang="zh-CN" b="1" u="sng" smtClean="0">
                <a:solidFill>
                  <a:schemeClr val="bg1"/>
                </a:solidFill>
                <a:latin typeface="+mn-ea"/>
              </a:rPr>
              <a:t>                                                                             </a:t>
            </a:r>
            <a:r>
              <a:rPr lang="en-US" altLang="zh-CN" b="1" smtClean="0">
                <a:solidFill>
                  <a:schemeClr val="bg1"/>
                </a:solidFill>
                <a:latin typeface="+mn-ea"/>
              </a:rPr>
              <a:t>  </a:t>
            </a:r>
            <a:r>
              <a:rPr lang="zh-CN" altLang="en-US" b="1">
                <a:solidFill>
                  <a:schemeClr val="bg1"/>
                </a:solidFill>
                <a:latin typeface="+mn-ea"/>
              </a:rPr>
              <a:t>。</a:t>
            </a:r>
            <a:endParaRPr lang="en-US" altLang="zh-CN" b="1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b="1" smtClean="0">
                <a:solidFill>
                  <a:schemeClr val="bg1"/>
                </a:solidFill>
                <a:latin typeface="+mn-ea"/>
              </a:rPr>
              <a:t>4.  </a:t>
            </a:r>
            <a:r>
              <a:rPr lang="en-US" altLang="zh-CN" b="1" u="sng" smtClean="0">
                <a:solidFill>
                  <a:schemeClr val="bg1"/>
                </a:solidFill>
                <a:latin typeface="+mn-ea"/>
              </a:rPr>
              <a:t>                                                                             </a:t>
            </a:r>
            <a:r>
              <a:rPr lang="en-US" altLang="zh-CN" b="1" smtClean="0">
                <a:solidFill>
                  <a:schemeClr val="bg1"/>
                </a:solidFill>
                <a:latin typeface="+mn-ea"/>
              </a:rPr>
              <a:t>  </a:t>
            </a:r>
            <a:r>
              <a:rPr lang="zh-CN" altLang="en-US" b="1">
                <a:solidFill>
                  <a:schemeClr val="bg1"/>
                </a:solidFill>
                <a:latin typeface="+mn-ea"/>
              </a:rPr>
              <a:t>。</a:t>
            </a:r>
            <a:endParaRPr lang="en-US" altLang="zh-CN" b="1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b="1" smtClean="0">
                <a:solidFill>
                  <a:schemeClr val="bg1"/>
                </a:solidFill>
                <a:latin typeface="+mn-ea"/>
              </a:rPr>
              <a:t>……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/>
        </p:nvSpPr>
        <p:spPr bwMode="auto">
          <a:xfrm>
            <a:off x="863023" y="726496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400" b="1" smtClean="0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文章主旨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046377" y="2329463"/>
            <a:ext cx="10264174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latin typeface="+mn-lt"/>
                <a:ea typeface="+mn-ea"/>
              </a:rPr>
              <a:t>    本文针对当时一些同志对辩证唯物主义认识论的模糊认识，简要解说了辩证唯物主义认识论的基本原理，阐述了“人的正确思想，只能从社会实践中来”的科学论断，提高了人们的认识，为人们的实践提供了正确的理论指导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标题 4"/>
          <p:cNvSpPr txBox="1"/>
          <p:nvPr>
            <p:custDataLst>
              <p:tags r:id="rId2"/>
            </p:custDataLst>
          </p:nvPr>
        </p:nvSpPr>
        <p:spPr>
          <a:xfrm>
            <a:off x="667273" y="2267347"/>
            <a:ext cx="4827365" cy="236231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mar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9400" marR="0" lvl="0" indent="-279400" algn="l" defTabSz="914400" rtl="0" fontAlgn="ctr">
              <a:lnSpc>
                <a:spcPct val="120000"/>
              </a:lnSpc>
              <a:spcAft>
                <a:spcPts val="800"/>
              </a:spcAft>
              <a:buSzTx/>
              <a:buFont typeface="+mj-ea"/>
              <a:buAutoNum type="ea1JpnChsDbPeriod"/>
            </a:pPr>
            <a:endParaRPr lang="zh-CN" altLang="en-US" b="1">
              <a:solidFill>
                <a:schemeClr val="tx1"/>
              </a:solidFill>
              <a:latin typeface="+mn-lt"/>
              <a:ea typeface="+mn-ea"/>
            </a:endParaRPr>
          </a:p>
        </p:txBody>
      </p:sp>
      <p:pic>
        <p:nvPicPr>
          <p:cNvPr id="5" name="图片 4" descr="组48325同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7"/>
          <p:cNvSpPr txBox="1">
            <a:spLocks noChangeArrowheads="1"/>
          </p:cNvSpPr>
          <p:nvPr/>
        </p:nvSpPr>
        <p:spPr bwMode="auto">
          <a:xfrm>
            <a:off x="863023" y="726496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400" b="1" smtClean="0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板书设计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1370" y="1829199"/>
            <a:ext cx="3877985" cy="3170099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>
                <a:sym typeface="+mn-ea"/>
              </a:rPr>
              <a:t>人的正确思想是从哪里来的</a:t>
            </a:r>
            <a:endParaRPr lang="en-US" altLang="zh-CN" sz="2400" b="1">
              <a:sym typeface="+mn-ea"/>
            </a:endParaRPr>
          </a:p>
          <a:p>
            <a:pPr marL="279400" lvl="0" indent="-279400" fontAlgn="ctr">
              <a:lnSpc>
                <a:spcPct val="150000"/>
              </a:lnSpc>
              <a:spcAft>
                <a:spcPts val="800"/>
              </a:spcAft>
              <a:buSzTx/>
              <a:buFont typeface="+mj-ea"/>
              <a:buAutoNum type="ea1JpnChsDbPeriod"/>
            </a:pPr>
            <a:r>
              <a:rPr lang="zh-CN" altLang="en-US" sz="2400" b="1"/>
              <a:t>了解写作背景</a:t>
            </a:r>
          </a:p>
          <a:p>
            <a:pPr marL="279400" lvl="0" indent="-279400" fontAlgn="ctr">
              <a:lnSpc>
                <a:spcPct val="150000"/>
              </a:lnSpc>
              <a:spcAft>
                <a:spcPts val="800"/>
              </a:spcAft>
              <a:buSzTx/>
              <a:buFont typeface="+mj-ea"/>
              <a:buAutoNum type="ea1JpnChsDbPeriod"/>
            </a:pPr>
            <a:r>
              <a:rPr lang="zh-CN" altLang="en-US" sz="2400" b="1"/>
              <a:t>标题特点</a:t>
            </a:r>
          </a:p>
          <a:p>
            <a:pPr marL="279400" lvl="0" indent="-279400" fontAlgn="ctr">
              <a:lnSpc>
                <a:spcPct val="150000"/>
              </a:lnSpc>
              <a:spcAft>
                <a:spcPts val="800"/>
              </a:spcAft>
              <a:buSzTx/>
              <a:buFont typeface="+mj-ea"/>
              <a:buAutoNum type="ea1JpnChsDbPeriod"/>
            </a:pPr>
            <a:r>
              <a:rPr lang="zh-CN" altLang="en-US" sz="2400" b="1"/>
              <a:t>段落划分</a:t>
            </a:r>
          </a:p>
          <a:p>
            <a:pPr marL="279400" lvl="0" indent="-279400" fontAlgn="ctr">
              <a:lnSpc>
                <a:spcPct val="150000"/>
              </a:lnSpc>
              <a:spcAft>
                <a:spcPts val="800"/>
              </a:spcAft>
              <a:buSzTx/>
              <a:buFont typeface="+mj-ea"/>
              <a:buAutoNum type="ea1JpnChsDbPeriod"/>
            </a:pPr>
            <a:r>
              <a:rPr lang="zh-CN" altLang="en-US" sz="2400" b="1"/>
              <a:t>理解句子   品味语言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/>
        </p:nvSpPr>
        <p:spPr bwMode="auto">
          <a:xfrm>
            <a:off x="863023" y="726496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400" b="1" smtClean="0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课后练习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9167" y="1486266"/>
            <a:ext cx="10919460" cy="483209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200" b="1" smtClean="0"/>
              <a:t>1</a:t>
            </a:r>
            <a:r>
              <a:rPr lang="zh-CN" altLang="en-US" sz="2200" b="1"/>
              <a:t>．下列各句</a:t>
            </a:r>
            <a:r>
              <a:rPr lang="zh-CN" altLang="en-US" sz="2200" b="1" smtClean="0"/>
              <a:t>中划横线成语</a:t>
            </a:r>
            <a:r>
              <a:rPr lang="zh-CN" altLang="en-US" sz="2200" b="1"/>
              <a:t>的使用，全都不正确的一项是(　　)</a:t>
            </a:r>
          </a:p>
          <a:p>
            <a:r>
              <a:rPr lang="zh-CN" altLang="en-US" sz="2200" b="1"/>
              <a:t>　　①他读书多，见识广，讲起道理来</a:t>
            </a:r>
            <a:r>
              <a:rPr lang="zh-CN" altLang="en-US" sz="2200" b="1" u="sng">
                <a:solidFill>
                  <a:srgbClr val="FF0000"/>
                </a:solidFill>
              </a:rPr>
              <a:t>滔滔不绝</a:t>
            </a:r>
            <a:r>
              <a:rPr lang="zh-CN" altLang="en-US" sz="2200" b="1"/>
              <a:t>，在人们的心目中是个大能人，但是也有人认为他如果为人、做事能够踏实点就更好了。</a:t>
            </a:r>
          </a:p>
          <a:p>
            <a:r>
              <a:rPr lang="zh-CN" altLang="en-US" sz="2200" b="1"/>
              <a:t>　　②他是我国历史上著名的学者，但相关史书并没有留下有关他的详细记载，人们只能从前人的</a:t>
            </a:r>
            <a:r>
              <a:rPr lang="zh-CN" altLang="en-US" sz="2200" b="1" u="sng">
                <a:solidFill>
                  <a:srgbClr val="FF0000"/>
                </a:solidFill>
              </a:rPr>
              <a:t>闲言碎语</a:t>
            </a:r>
            <a:r>
              <a:rPr lang="zh-CN" altLang="en-US" sz="2200" b="1"/>
              <a:t>中了解他。</a:t>
            </a:r>
          </a:p>
          <a:p>
            <a:r>
              <a:rPr lang="zh-CN" altLang="en-US" sz="2200" b="1"/>
              <a:t>　　③这个人学术研究的能力差，</a:t>
            </a:r>
            <a:r>
              <a:rPr lang="zh-CN" altLang="en-US" sz="2200" b="1" u="sng">
                <a:solidFill>
                  <a:srgbClr val="FF0000"/>
                </a:solidFill>
              </a:rPr>
              <a:t>攀龙附凤</a:t>
            </a:r>
            <a:r>
              <a:rPr lang="zh-CN" altLang="en-US" sz="2200" b="1"/>
              <a:t>的本领却很大，一天到晚只想着如何升官而不努力工作。这样的人，能得到重用吗？</a:t>
            </a:r>
          </a:p>
          <a:p>
            <a:r>
              <a:rPr lang="zh-CN" altLang="en-US" sz="2200" b="1"/>
              <a:t>　　④尽管谈判非常顺利，但我们还得小心谨慎，避免</a:t>
            </a:r>
            <a:r>
              <a:rPr lang="zh-CN" altLang="en-US" sz="2200" b="1" u="sng">
                <a:solidFill>
                  <a:srgbClr val="FF0000"/>
                </a:solidFill>
              </a:rPr>
              <a:t>节外生枝</a:t>
            </a:r>
            <a:r>
              <a:rPr lang="zh-CN" altLang="en-US" sz="2200" b="1"/>
              <a:t>，因为和我们谈判的那个人是非常难缠的，信用似乎并不好。</a:t>
            </a:r>
          </a:p>
          <a:p>
            <a:r>
              <a:rPr lang="zh-CN" altLang="en-US" sz="2200" b="1"/>
              <a:t>　　⑤一个夹在数个大国之间的弹丸小国，却能够</a:t>
            </a:r>
            <a:r>
              <a:rPr lang="zh-CN" altLang="en-US" sz="2200" b="1" u="sng">
                <a:solidFill>
                  <a:srgbClr val="FF0000"/>
                </a:solidFill>
              </a:rPr>
              <a:t>左支右绌</a:t>
            </a:r>
            <a:r>
              <a:rPr lang="zh-CN" altLang="en-US" sz="2200" b="1"/>
              <a:t>，如鱼得水，这得益于该国领导集团卓越的才能和丰富的智慧。</a:t>
            </a:r>
          </a:p>
          <a:p>
            <a:r>
              <a:rPr lang="zh-CN" altLang="en-US" sz="2200" b="1"/>
              <a:t>　　⑥随着国学热的渐趋升温，各种国学读物大量涌现，令人</a:t>
            </a:r>
            <a:r>
              <a:rPr lang="zh-CN" altLang="en-US" sz="2200" b="1" u="sng">
                <a:solidFill>
                  <a:srgbClr val="FF0000"/>
                </a:solidFill>
              </a:rPr>
              <a:t>自顾不暇</a:t>
            </a:r>
            <a:r>
              <a:rPr lang="zh-CN" altLang="en-US" sz="2200" b="1"/>
              <a:t>。这股热潮如果能够持续下去，必将提升人们的国学素养。</a:t>
            </a:r>
          </a:p>
          <a:p>
            <a:r>
              <a:rPr lang="zh-CN" altLang="en-US" sz="2200" b="1" smtClean="0"/>
              <a:t>A</a:t>
            </a:r>
            <a:r>
              <a:rPr lang="zh-CN" altLang="en-US" sz="2200" b="1"/>
              <a:t>．②③⑤    </a:t>
            </a:r>
            <a:r>
              <a:rPr lang="zh-CN" altLang="en-US" sz="2200" b="1" smtClean="0"/>
              <a:t>               B</a:t>
            </a:r>
            <a:r>
              <a:rPr lang="zh-CN" altLang="en-US" sz="2200" b="1"/>
              <a:t>．②⑤</a:t>
            </a:r>
            <a:r>
              <a:rPr lang="zh-CN" altLang="en-US" sz="2200" b="1" smtClean="0"/>
              <a:t>⑥                       C</a:t>
            </a:r>
            <a:r>
              <a:rPr lang="zh-CN" altLang="en-US" sz="2200" b="1"/>
              <a:t>．①④⑥  </a:t>
            </a:r>
            <a:r>
              <a:rPr lang="zh-CN" altLang="en-US" sz="2200" b="1" smtClean="0"/>
              <a:t>                           </a:t>
            </a:r>
            <a:r>
              <a:rPr lang="zh-CN" altLang="en-US" sz="2200" b="1"/>
              <a:t>D．①③④</a:t>
            </a: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3079" y="738995"/>
            <a:ext cx="11269363" cy="5678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>
                <a:solidFill>
                  <a:srgbClr val="FF0000"/>
                </a:solidFill>
              </a:rPr>
              <a:t>①“滔滔不绝”，像水流一样连续不断，没完没了。多形容话多，说起来没完没了。使用正确</a:t>
            </a:r>
            <a:r>
              <a:rPr lang="zh-CN" altLang="en-US" sz="2200" b="1" smtClean="0">
                <a:solidFill>
                  <a:srgbClr val="FF0000"/>
                </a:solidFill>
              </a:rPr>
              <a:t>。</a:t>
            </a:r>
            <a:endParaRPr lang="en-US" altLang="zh-CN" sz="2200" b="1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200" b="1" smtClean="0">
                <a:solidFill>
                  <a:srgbClr val="FF0000"/>
                </a:solidFill>
              </a:rPr>
              <a:t>②</a:t>
            </a:r>
            <a:r>
              <a:rPr lang="zh-CN" altLang="en-US" sz="2200" b="1">
                <a:solidFill>
                  <a:srgbClr val="FF0000"/>
                </a:solidFill>
              </a:rPr>
              <a:t>“闲言碎语”，与正事无关的话;没有根据的话,闲话。语境是说史书上没有记载，人们只能从稗笔野史中了解他的情况，不合语境</a:t>
            </a:r>
            <a:r>
              <a:rPr lang="zh-CN" altLang="en-US" sz="2200" b="1" smtClean="0">
                <a:solidFill>
                  <a:srgbClr val="FF0000"/>
                </a:solidFill>
              </a:rPr>
              <a:t>。</a:t>
            </a:r>
            <a:endParaRPr lang="en-US" altLang="zh-CN" sz="2200" b="1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200" b="1" smtClean="0">
                <a:solidFill>
                  <a:srgbClr val="FF0000"/>
                </a:solidFill>
              </a:rPr>
              <a:t>③</a:t>
            </a:r>
            <a:r>
              <a:rPr lang="zh-CN" altLang="en-US" sz="2200" b="1">
                <a:solidFill>
                  <a:srgbClr val="FF0000"/>
                </a:solidFill>
              </a:rPr>
              <a:t>“攀龙附凤”，原指依附帝王或皇亲国戚以求提高地位、成就功业,后泛指依附或投靠有权势的人。使用正确</a:t>
            </a:r>
            <a:r>
              <a:rPr lang="zh-CN" altLang="en-US" sz="2200" b="1" smtClean="0">
                <a:solidFill>
                  <a:srgbClr val="FF0000"/>
                </a:solidFill>
              </a:rPr>
              <a:t>。</a:t>
            </a:r>
            <a:endParaRPr lang="en-US" altLang="zh-CN" sz="2200" b="1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200" b="1" smtClean="0">
                <a:solidFill>
                  <a:srgbClr val="FF0000"/>
                </a:solidFill>
              </a:rPr>
              <a:t>④</a:t>
            </a:r>
            <a:r>
              <a:rPr lang="zh-CN" altLang="en-US" sz="2200" b="1">
                <a:solidFill>
                  <a:srgbClr val="FF0000"/>
                </a:solidFill>
              </a:rPr>
              <a:t>“节外生枝”，比喻在问题之外又岔出了新的问题。使用正确</a:t>
            </a:r>
            <a:r>
              <a:rPr lang="zh-CN" altLang="en-US" sz="2200" b="1" smtClean="0">
                <a:solidFill>
                  <a:srgbClr val="FF0000"/>
                </a:solidFill>
              </a:rPr>
              <a:t>。</a:t>
            </a:r>
            <a:endParaRPr lang="en-US" altLang="zh-CN" sz="2200" b="1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200" b="1" smtClean="0">
                <a:solidFill>
                  <a:srgbClr val="FF0000"/>
                </a:solidFill>
              </a:rPr>
              <a:t>⑤</a:t>
            </a:r>
            <a:r>
              <a:rPr lang="zh-CN" altLang="en-US" sz="2200" b="1">
                <a:solidFill>
                  <a:srgbClr val="FF0000"/>
                </a:solidFill>
              </a:rPr>
              <a:t>“左支右绌”，指力量不足，应付了这一方面，那一方面又有了问题。语境理解为能够支撑，望文生义</a:t>
            </a:r>
            <a:r>
              <a:rPr lang="zh-CN" altLang="en-US" sz="2200" b="1" smtClean="0">
                <a:solidFill>
                  <a:srgbClr val="FF0000"/>
                </a:solidFill>
              </a:rPr>
              <a:t>。</a:t>
            </a:r>
            <a:endParaRPr lang="en-US" altLang="zh-CN" sz="2200" b="1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200" b="1" smtClean="0">
                <a:solidFill>
                  <a:srgbClr val="FF0000"/>
                </a:solidFill>
              </a:rPr>
              <a:t>⑥</a:t>
            </a:r>
            <a:r>
              <a:rPr lang="zh-CN" altLang="en-US" sz="2200" b="1">
                <a:solidFill>
                  <a:srgbClr val="FF0000"/>
                </a:solidFill>
              </a:rPr>
              <a:t>“自顾不暇”，照顾自己都来不及(哪里还能顾到别人)。不能用于别人，用错对象</a:t>
            </a:r>
            <a:r>
              <a:rPr lang="zh-CN" altLang="en-US" sz="2200" b="1" smtClean="0">
                <a:solidFill>
                  <a:srgbClr val="FF0000"/>
                </a:solidFill>
              </a:rPr>
              <a:t>。</a:t>
            </a:r>
            <a:endParaRPr lang="en-US" altLang="zh-CN" sz="2200" b="1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200" b="1" smtClean="0">
                <a:solidFill>
                  <a:srgbClr val="FF0000"/>
                </a:solidFill>
              </a:rPr>
              <a:t>故</a:t>
            </a:r>
            <a:r>
              <a:rPr lang="zh-CN" altLang="en-US" sz="2200" b="1">
                <a:solidFill>
                  <a:srgbClr val="FF0000"/>
                </a:solidFill>
              </a:rPr>
              <a:t>②⑤⑥错误。故选B。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/>
        </p:nvSpPr>
        <p:spPr bwMode="auto">
          <a:xfrm>
            <a:off x="863023" y="726496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课后练习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47635" y="1819116"/>
            <a:ext cx="9849485" cy="41549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b="1">
                <a:sym typeface="+mn-ea"/>
              </a:rPr>
              <a:t>2.</a:t>
            </a:r>
            <a:r>
              <a:rPr lang="zh-CN" altLang="en-US" sz="2200" b="1">
                <a:sym typeface="+mn-ea"/>
              </a:rPr>
              <a:t>下列说法，不符合文意的两项是</a:t>
            </a:r>
            <a:r>
              <a:rPr lang="zh-CN" altLang="en-US" sz="2200" b="1" smtClean="0">
                <a:sym typeface="+mn-ea"/>
              </a:rPr>
              <a:t>（           ）</a:t>
            </a:r>
            <a:r>
              <a:rPr lang="zh-CN" altLang="en-US" sz="2200" b="1">
                <a:sym typeface="+mn-ea"/>
              </a:rPr>
              <a:t>  </a:t>
            </a:r>
            <a:endParaRPr lang="en-US" altLang="zh-CN" sz="2200" b="1"/>
          </a:p>
          <a:p>
            <a:pPr>
              <a:lnSpc>
                <a:spcPct val="150000"/>
              </a:lnSpc>
            </a:pPr>
            <a:r>
              <a:rPr lang="zh-CN" altLang="en-US" sz="2200" b="1">
                <a:sym typeface="+mn-ea"/>
              </a:rPr>
              <a:t> </a:t>
            </a:r>
            <a:r>
              <a:rPr lang="en-US" altLang="zh-CN" sz="2200" b="1">
                <a:sym typeface="+mn-ea"/>
              </a:rPr>
              <a:t>A.</a:t>
            </a:r>
            <a:r>
              <a:rPr lang="zh-CN" altLang="en-US" sz="2200" b="1">
                <a:sym typeface="+mn-ea"/>
              </a:rPr>
              <a:t>代表先进的正确思想最终会变成改造社会、改造世界的决定性力量是因为它为广大人民群众所掌握。</a:t>
            </a:r>
            <a:endParaRPr lang="en-US" altLang="zh-CN" sz="2200" b="1"/>
          </a:p>
          <a:p>
            <a:pPr>
              <a:lnSpc>
                <a:spcPct val="150000"/>
              </a:lnSpc>
            </a:pPr>
            <a:r>
              <a:rPr lang="zh-CN" altLang="en-US" sz="2200" b="1">
                <a:sym typeface="+mn-ea"/>
              </a:rPr>
              <a:t> </a:t>
            </a:r>
            <a:r>
              <a:rPr lang="en-US" altLang="zh-CN" sz="2200" b="1">
                <a:sym typeface="+mn-ea"/>
              </a:rPr>
              <a:t>B.</a:t>
            </a:r>
            <a:r>
              <a:rPr lang="zh-CN" altLang="en-US" sz="2200" b="1">
                <a:sym typeface="+mn-ea"/>
              </a:rPr>
              <a:t>人的思想认识需要经过由物质到精神，由认识到实践的多次的反复后才能说是真正意义地形成。</a:t>
            </a:r>
            <a:endParaRPr lang="en-US" altLang="zh-CN" sz="2200" b="1"/>
          </a:p>
          <a:p>
            <a:pPr>
              <a:lnSpc>
                <a:spcPct val="150000"/>
              </a:lnSpc>
            </a:pPr>
            <a:r>
              <a:rPr lang="zh-CN" altLang="en-US" sz="2200" b="1">
                <a:sym typeface="+mn-ea"/>
              </a:rPr>
              <a:t> </a:t>
            </a:r>
            <a:r>
              <a:rPr lang="en-US" altLang="zh-CN" sz="2200" b="1">
                <a:sym typeface="+mn-ea"/>
              </a:rPr>
              <a:t>C.</a:t>
            </a:r>
            <a:r>
              <a:rPr lang="zh-CN" altLang="en-US" sz="2200" b="1">
                <a:sym typeface="+mn-ea"/>
              </a:rPr>
              <a:t>检验真理正确与否的唯一途径就是实践。 </a:t>
            </a:r>
            <a:endParaRPr lang="en-US" altLang="zh-CN" sz="2200" b="1"/>
          </a:p>
          <a:p>
            <a:pPr>
              <a:lnSpc>
                <a:spcPct val="150000"/>
              </a:lnSpc>
            </a:pPr>
            <a:r>
              <a:rPr lang="en-US" altLang="zh-CN" sz="2200" b="1">
                <a:sym typeface="+mn-ea"/>
              </a:rPr>
              <a:t> D.</a:t>
            </a:r>
            <a:r>
              <a:rPr lang="zh-CN" altLang="en-US" sz="2200" b="1">
                <a:sym typeface="+mn-ea"/>
              </a:rPr>
              <a:t>在认识过程中的第一个阶段中，人们主要是形成了思想。</a:t>
            </a:r>
            <a:endParaRPr lang="en-US" altLang="zh-CN" sz="2200" b="1"/>
          </a:p>
          <a:p>
            <a:pPr>
              <a:lnSpc>
                <a:spcPct val="150000"/>
              </a:lnSpc>
            </a:pPr>
            <a:r>
              <a:rPr lang="zh-CN" altLang="en-US" sz="2200" b="1">
                <a:sym typeface="+mn-ea"/>
              </a:rPr>
              <a:t> </a:t>
            </a:r>
            <a:r>
              <a:rPr lang="en-US" altLang="zh-CN" sz="2200" b="1">
                <a:sym typeface="+mn-ea"/>
              </a:rPr>
              <a:t>E.</a:t>
            </a:r>
            <a:r>
              <a:rPr lang="zh-CN" altLang="en-US" sz="2200" b="1">
                <a:sym typeface="+mn-ea"/>
              </a:rPr>
              <a:t>形成辩证唯物论的认识论是无产阶段认识世界、改造世界的重大前提。 </a:t>
            </a:r>
            <a:endParaRPr lang="zh-CN" altLang="en-US" sz="2200" b="1"/>
          </a:p>
        </p:txBody>
      </p:sp>
      <p:sp>
        <p:nvSpPr>
          <p:cNvPr id="6" name="TextBox 5"/>
          <p:cNvSpPr txBox="1"/>
          <p:nvPr/>
        </p:nvSpPr>
        <p:spPr>
          <a:xfrm>
            <a:off x="5243898" y="1819116"/>
            <a:ext cx="1152525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AB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67715" y="1619301"/>
            <a:ext cx="10666404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sym typeface="+mn-ea"/>
              </a:rPr>
              <a:t>核心素养</a:t>
            </a:r>
            <a:endParaRPr lang="en-US" altLang="zh-CN" sz="2400" b="1">
              <a:solidFill>
                <a:srgbClr val="C00000"/>
              </a:solidFill>
            </a:endParaRPr>
          </a:p>
          <a:p>
            <a:pPr indent="0">
              <a:lnSpc>
                <a:spcPct val="150000"/>
              </a:lnSpc>
            </a:pPr>
            <a:r>
              <a:rPr lang="zh-CN" sz="2400" b="1" smtClean="0">
                <a:solidFill>
                  <a:srgbClr val="C00000"/>
                </a:solidFill>
              </a:rPr>
              <a:t>语言</a:t>
            </a:r>
            <a:r>
              <a:rPr lang="zh-CN" sz="2400" b="1">
                <a:solidFill>
                  <a:srgbClr val="C00000"/>
                </a:solidFill>
              </a:rPr>
              <a:t>建构与运用</a:t>
            </a:r>
            <a:r>
              <a:rPr lang="en-US" sz="2400" b="1">
                <a:solidFill>
                  <a:srgbClr val="C00000"/>
                </a:solidFill>
              </a:rPr>
              <a:t> </a:t>
            </a:r>
            <a:r>
              <a:rPr lang="zh-CN" sz="2400" b="1">
                <a:solidFill>
                  <a:srgbClr val="C00000"/>
                </a:solidFill>
              </a:rPr>
              <a:t> </a:t>
            </a:r>
            <a:r>
              <a:rPr lang="zh-CN" sz="2400" b="1"/>
              <a:t>学习本文准确、鲜明、生动的语言</a:t>
            </a:r>
            <a:r>
              <a:rPr lang="zh-CN" sz="2400" b="1" smtClean="0"/>
              <a:t>。</a:t>
            </a:r>
            <a:endParaRPr lang="en-US" altLang="zh-CN" sz="2400" b="1" smtClean="0"/>
          </a:p>
          <a:p>
            <a:pPr indent="0">
              <a:lnSpc>
                <a:spcPct val="150000"/>
              </a:lnSpc>
            </a:pPr>
            <a:r>
              <a:rPr lang="zh-CN" sz="2400" b="1" smtClean="0">
                <a:solidFill>
                  <a:srgbClr val="C00000"/>
                </a:solidFill>
              </a:rPr>
              <a:t>思维</a:t>
            </a:r>
            <a:r>
              <a:rPr lang="zh-CN" sz="2400" b="1">
                <a:solidFill>
                  <a:srgbClr val="C00000"/>
                </a:solidFill>
              </a:rPr>
              <a:t>发展与提升</a:t>
            </a:r>
            <a:r>
              <a:rPr lang="en-US" sz="2400" b="1">
                <a:solidFill>
                  <a:srgbClr val="C00000"/>
                </a:solidFill>
              </a:rPr>
              <a:t> </a:t>
            </a:r>
            <a:r>
              <a:rPr lang="zh-CN" sz="2400" b="1">
                <a:solidFill>
                  <a:srgbClr val="C00000"/>
                </a:solidFill>
              </a:rPr>
              <a:t> </a:t>
            </a:r>
            <a:r>
              <a:rPr lang="zh-CN" sz="2400" b="1"/>
              <a:t>学习本文提出问题（引论）、分析问题（本论）、解决问题（结论）的的层层递进式的论证结构和首尾呼应、逻辑严密的写作特色。</a:t>
            </a:r>
            <a:r>
              <a:rPr lang="en-US" sz="2400" b="1"/>
              <a:t> </a:t>
            </a:r>
          </a:p>
          <a:p>
            <a:pPr indent="0">
              <a:lnSpc>
                <a:spcPct val="150000"/>
              </a:lnSpc>
            </a:pPr>
            <a:r>
              <a:rPr lang="zh-CN" sz="2400" b="1" smtClean="0">
                <a:solidFill>
                  <a:srgbClr val="C00000"/>
                </a:solidFill>
              </a:rPr>
              <a:t>审美</a:t>
            </a:r>
            <a:r>
              <a:rPr lang="zh-CN" sz="2400" b="1">
                <a:solidFill>
                  <a:srgbClr val="C00000"/>
                </a:solidFill>
              </a:rPr>
              <a:t>鉴赏与创造  </a:t>
            </a:r>
            <a:r>
              <a:rPr lang="zh-CN" sz="2400" b="1"/>
              <a:t>鉴赏本文的论证美</a:t>
            </a:r>
            <a:r>
              <a:rPr lang="zh-CN" sz="2400" b="1" smtClean="0"/>
              <a:t>。</a:t>
            </a:r>
            <a:endParaRPr lang="en-US" altLang="zh-CN" sz="2400" b="1" smtClean="0"/>
          </a:p>
          <a:p>
            <a:pPr indent="0">
              <a:lnSpc>
                <a:spcPct val="150000"/>
              </a:lnSpc>
            </a:pPr>
            <a:r>
              <a:rPr lang="zh-CN" sz="2400" b="1" smtClean="0">
                <a:solidFill>
                  <a:srgbClr val="C00000"/>
                </a:solidFill>
              </a:rPr>
              <a:t>文化</a:t>
            </a:r>
            <a:r>
              <a:rPr lang="zh-CN" sz="2400" b="1">
                <a:solidFill>
                  <a:srgbClr val="C00000"/>
                </a:solidFill>
              </a:rPr>
              <a:t>传承与理解</a:t>
            </a:r>
            <a:r>
              <a:rPr lang="en-US" sz="2400" b="1">
                <a:solidFill>
                  <a:srgbClr val="C00000"/>
                </a:solidFill>
              </a:rPr>
              <a:t>  </a:t>
            </a:r>
            <a:r>
              <a:rPr lang="zh-CN" sz="2400" b="1"/>
              <a:t>学习辩证唯物主义认识论，理解“认识来源于实践”“实践是检验真理的唯一标准”等观点。</a:t>
            </a:r>
            <a:endParaRPr lang="zh-CN" altLang="en-US" sz="2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/>
        </p:nvSpPr>
        <p:spPr bwMode="auto">
          <a:xfrm>
            <a:off x="863023" y="726496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课后练习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69389" y="1514024"/>
            <a:ext cx="11177767" cy="466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b="1">
                <a:sym typeface="+mn-ea"/>
              </a:rPr>
              <a:t>3</a:t>
            </a:r>
            <a:r>
              <a:rPr lang="zh-CN" altLang="en-US" sz="2200" b="1">
                <a:sym typeface="+mn-ea"/>
              </a:rPr>
              <a:t>．下列各项中，没有语病的一项是    (　</a:t>
            </a:r>
            <a:r>
              <a:rPr lang="zh-CN" altLang="en-US" sz="2200" b="1" smtClean="0">
                <a:sym typeface="+mn-ea"/>
              </a:rPr>
              <a:t>     </a:t>
            </a:r>
            <a:r>
              <a:rPr lang="zh-CN" altLang="en-US" sz="2200" b="1">
                <a:sym typeface="+mn-ea"/>
              </a:rPr>
              <a:t>　)</a:t>
            </a:r>
            <a:endParaRPr lang="zh-CN" altLang="en-US" sz="2200" b="1"/>
          </a:p>
          <a:p>
            <a:pPr>
              <a:lnSpc>
                <a:spcPct val="150000"/>
              </a:lnSpc>
            </a:pPr>
            <a:r>
              <a:rPr lang="zh-CN" altLang="en-US" sz="2200" b="1">
                <a:sym typeface="+mn-ea"/>
              </a:rPr>
              <a:t>　　A．《人的正确思想是从哪里来的？》概括和总结了社会主义革命和社会主义建设的新经验，是《实践论》基本思想的发展和继承。</a:t>
            </a:r>
            <a:endParaRPr lang="zh-CN" altLang="en-US" sz="2200" b="1"/>
          </a:p>
          <a:p>
            <a:pPr>
              <a:lnSpc>
                <a:spcPct val="150000"/>
              </a:lnSpc>
            </a:pPr>
            <a:r>
              <a:rPr lang="zh-CN" altLang="en-US" sz="2200" b="1">
                <a:sym typeface="+mn-ea"/>
              </a:rPr>
              <a:t>　　B．演员能否将提升演技作为职业信仰，事关影视业的健康发展。正因为如此，人们希望演员们能够多学习些演技，少做点哗众取宠的事。</a:t>
            </a:r>
            <a:endParaRPr lang="zh-CN" altLang="en-US" sz="2200" b="1"/>
          </a:p>
          <a:p>
            <a:pPr>
              <a:lnSpc>
                <a:spcPct val="150000"/>
              </a:lnSpc>
            </a:pPr>
            <a:r>
              <a:rPr lang="zh-CN" altLang="en-US" sz="2200" b="1">
                <a:sym typeface="+mn-ea"/>
              </a:rPr>
              <a:t>　　C．目前，我国公众对食品安全的满意度和我国食品安全“总体稳定、趋势向好”的基本现状并不相符，这是多种原因导致的。</a:t>
            </a:r>
            <a:endParaRPr lang="zh-CN" altLang="en-US" sz="2200" b="1"/>
          </a:p>
          <a:p>
            <a:pPr>
              <a:lnSpc>
                <a:spcPct val="150000"/>
              </a:lnSpc>
            </a:pPr>
            <a:r>
              <a:rPr lang="zh-CN" altLang="en-US" sz="2200" b="1">
                <a:sym typeface="+mn-ea"/>
              </a:rPr>
              <a:t>　　D．有些品牌的空调产品宣称能去除甲醛，其功能实现主要依靠配置相关去除甲醛模块来完成，而这种模块的技术目前并不成熟。</a:t>
            </a:r>
            <a:endParaRPr lang="zh-CN" altLang="en-US" sz="2200" b="1"/>
          </a:p>
        </p:txBody>
      </p:sp>
      <p:sp>
        <p:nvSpPr>
          <p:cNvPr id="6" name="TextBox 5"/>
          <p:cNvSpPr txBox="1"/>
          <p:nvPr/>
        </p:nvSpPr>
        <p:spPr>
          <a:xfrm>
            <a:off x="5582009" y="1595794"/>
            <a:ext cx="1152525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/>
        </p:nvSpPr>
        <p:spPr bwMode="auto">
          <a:xfrm>
            <a:off x="863023" y="726496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课后练习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24125" y="1714671"/>
            <a:ext cx="11164220" cy="36471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>
                <a:sym typeface="+mn-ea"/>
              </a:rPr>
              <a:t>　</a:t>
            </a:r>
            <a:r>
              <a:rPr lang="en-US" altLang="zh-CN" sz="2200" b="1">
                <a:sym typeface="+mn-ea"/>
              </a:rPr>
              <a:t>4</a:t>
            </a:r>
            <a:r>
              <a:rPr lang="zh-CN" altLang="en-US" sz="2200" b="1">
                <a:sym typeface="+mn-ea"/>
              </a:rPr>
              <a:t>．依次填入下面文字横线处的语句，衔接最恰当的一组是(　　)</a:t>
            </a:r>
            <a:endParaRPr lang="zh-CN" altLang="en-US" sz="2200" b="1"/>
          </a:p>
          <a:p>
            <a:pPr>
              <a:lnSpc>
                <a:spcPct val="150000"/>
              </a:lnSpc>
            </a:pPr>
            <a:r>
              <a:rPr lang="zh-CN" altLang="en-US" sz="2200" b="1">
                <a:sym typeface="+mn-ea"/>
              </a:rPr>
              <a:t>　　人之为人，在于人</a:t>
            </a:r>
            <a:r>
              <a:rPr lang="zh-CN" altLang="en-US" sz="2200" b="1" smtClean="0">
                <a:sym typeface="+mn-ea"/>
              </a:rPr>
              <a:t>有思想</a:t>
            </a:r>
            <a:r>
              <a:rPr lang="zh-CN" altLang="en-US" sz="2200" b="1">
                <a:sym typeface="+mn-ea"/>
              </a:rPr>
              <a:t>。</a:t>
            </a:r>
            <a:r>
              <a:rPr lang="zh-CN" altLang="en-US" sz="2200" b="1" u="sng">
                <a:sym typeface="+mn-ea"/>
              </a:rPr>
              <a:t>　　　　</a:t>
            </a:r>
            <a:r>
              <a:rPr lang="zh-CN" altLang="en-US" sz="2200" b="1">
                <a:sym typeface="+mn-ea"/>
              </a:rPr>
              <a:t>，</a:t>
            </a:r>
            <a:r>
              <a:rPr lang="zh-CN" altLang="en-US" sz="2200" b="1" u="sng">
                <a:sym typeface="+mn-ea"/>
              </a:rPr>
              <a:t>　　　　</a:t>
            </a:r>
            <a:r>
              <a:rPr lang="zh-CN" altLang="en-US" sz="2200" b="1">
                <a:sym typeface="+mn-ea"/>
              </a:rPr>
              <a:t>，</a:t>
            </a:r>
            <a:r>
              <a:rPr lang="zh-CN" altLang="en-US" sz="2200" b="1" u="sng">
                <a:sym typeface="+mn-ea"/>
              </a:rPr>
              <a:t>　　　　</a:t>
            </a:r>
            <a:r>
              <a:rPr lang="zh-CN" altLang="en-US" sz="2200" b="1">
                <a:sym typeface="+mn-ea"/>
              </a:rPr>
              <a:t>，</a:t>
            </a:r>
            <a:r>
              <a:rPr lang="zh-CN" altLang="en-US" sz="2200" b="1" u="sng">
                <a:sym typeface="+mn-ea"/>
              </a:rPr>
              <a:t>　　　　</a:t>
            </a:r>
            <a:r>
              <a:rPr lang="zh-CN" altLang="en-US" sz="2200" b="1">
                <a:sym typeface="+mn-ea"/>
              </a:rPr>
              <a:t>，</a:t>
            </a:r>
            <a:r>
              <a:rPr lang="zh-CN" altLang="en-US" sz="2200" b="1" u="sng">
                <a:sym typeface="+mn-ea"/>
              </a:rPr>
              <a:t>　　　　</a:t>
            </a:r>
            <a:r>
              <a:rPr lang="zh-CN" altLang="en-US" sz="2200" b="1">
                <a:sym typeface="+mn-ea"/>
              </a:rPr>
              <a:t>，而且还能够用行动来践行思想。</a:t>
            </a:r>
            <a:endParaRPr lang="zh-CN" altLang="en-US" sz="2200" b="1"/>
          </a:p>
          <a:p>
            <a:pPr>
              <a:lnSpc>
                <a:spcPct val="150000"/>
              </a:lnSpc>
            </a:pPr>
            <a:r>
              <a:rPr lang="zh-CN" altLang="en-US" sz="2200" b="1">
                <a:sym typeface="+mn-ea"/>
              </a:rPr>
              <a:t>　　①从现象中看出本质　②能够用语言来表达思想　③有思想的人能够从事物的个性中看出共性　④人不但有思想　⑤用文字来记录思想</a:t>
            </a:r>
            <a:endParaRPr lang="zh-CN" altLang="en-US" sz="2200" b="1"/>
          </a:p>
          <a:p>
            <a:pPr>
              <a:lnSpc>
                <a:spcPct val="150000"/>
              </a:lnSpc>
            </a:pPr>
            <a:r>
              <a:rPr lang="zh-CN" altLang="en-US" sz="2200" b="1">
                <a:sym typeface="+mn-ea"/>
              </a:rPr>
              <a:t>　　A．③①④②⑤      </a:t>
            </a:r>
            <a:r>
              <a:rPr lang="zh-CN" altLang="en-US" sz="2200" b="1" smtClean="0">
                <a:sym typeface="+mn-ea"/>
              </a:rPr>
              <a:t>                 B</a:t>
            </a:r>
            <a:r>
              <a:rPr lang="zh-CN" altLang="en-US" sz="2200" b="1">
                <a:sym typeface="+mn-ea"/>
              </a:rPr>
              <a:t>．④②⑤③①</a:t>
            </a:r>
            <a:endParaRPr lang="zh-CN" altLang="en-US" sz="2200" b="1"/>
          </a:p>
          <a:p>
            <a:pPr>
              <a:lnSpc>
                <a:spcPct val="150000"/>
              </a:lnSpc>
            </a:pPr>
            <a:r>
              <a:rPr lang="zh-CN" altLang="en-US" sz="2200" b="1">
                <a:sym typeface="+mn-ea"/>
              </a:rPr>
              <a:t>　　C．③④②⑤①      </a:t>
            </a:r>
            <a:r>
              <a:rPr lang="zh-CN" altLang="en-US" sz="2200" b="1" smtClean="0">
                <a:sym typeface="+mn-ea"/>
              </a:rPr>
              <a:t>                  D</a:t>
            </a:r>
            <a:r>
              <a:rPr lang="zh-CN" altLang="en-US" sz="2200" b="1">
                <a:sym typeface="+mn-ea"/>
              </a:rPr>
              <a:t>．②⑤③①④</a:t>
            </a:r>
            <a:endParaRPr lang="zh-CN" altLang="en-US" sz="2200" b="1"/>
          </a:p>
        </p:txBody>
      </p:sp>
      <p:sp>
        <p:nvSpPr>
          <p:cNvPr id="6" name="TextBox 5"/>
          <p:cNvSpPr txBox="1"/>
          <p:nvPr/>
        </p:nvSpPr>
        <p:spPr>
          <a:xfrm>
            <a:off x="8267544" y="1724110"/>
            <a:ext cx="1152525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687300" y="12242800"/>
            <a:ext cx="3429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/>
        </p:nvSpPr>
        <p:spPr bwMode="auto">
          <a:xfrm>
            <a:off x="863023" y="726496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400" b="1" smtClean="0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作者介绍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9" name="矩形 5"/>
          <p:cNvSpPr/>
          <p:nvPr>
            <p:custDataLst>
              <p:tags r:id="rId1"/>
            </p:custDataLst>
          </p:nvPr>
        </p:nvSpPr>
        <p:spPr>
          <a:xfrm>
            <a:off x="-635" y="5058032"/>
            <a:ext cx="12192000" cy="1799968"/>
          </a:xfrm>
          <a:prstGeom prst="rect">
            <a:avLst/>
          </a:prstGeom>
          <a:solidFill>
            <a:schemeClr val="dk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rcRect t="5475" b="5475"/>
          <a:stretch>
            <a:fillRect/>
          </a:stretch>
        </p:blipFill>
        <p:spPr>
          <a:xfrm>
            <a:off x="3180303" y="3571668"/>
            <a:ext cx="5945453" cy="2972727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89167" y="1509108"/>
            <a:ext cx="11500021" cy="1938992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/>
              <a:t> </a:t>
            </a:r>
            <a:r>
              <a:rPr lang="zh-CN" altLang="en-US" sz="2400" b="1" smtClean="0"/>
              <a:t>       毛泽东</a:t>
            </a:r>
            <a:r>
              <a:rPr lang="zh-CN" altLang="en-US" sz="2400" b="1"/>
              <a:t>（1893~1976）字润之，笔名子任。1893年12月26日生于湖南湘潭韶山，1976年9月9日在北京逝世。享年83岁。遗体在北京天安门水晶棺内。中国人民的领袖，马克思主义者，伟大的无产阶级革命家、战略家和理论家，中国共产党、思想家、军事家、中国共产党、中国人民解放军和中华人民共和国的主要缔造者和领导人，诗人，书法家。</a:t>
            </a:r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/>
        </p:nvSpPr>
        <p:spPr bwMode="auto">
          <a:xfrm>
            <a:off x="863023" y="726496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400" b="1" smtClean="0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作者介绍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8376" y="1784054"/>
            <a:ext cx="5219655" cy="3359061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400" b="1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 smtClean="0">
                <a:solidFill>
                  <a:schemeClr val="bg1"/>
                </a:solidFill>
              </a:rPr>
              <a:t>主要</a:t>
            </a:r>
            <a:r>
              <a:rPr lang="zh-CN" altLang="en-US" sz="2400" b="1">
                <a:solidFill>
                  <a:schemeClr val="bg1"/>
                </a:solidFill>
              </a:rPr>
              <a:t>著作《毛泽东选集》（四卷）、《毛泽东文集》（八卷）、《毛泽东诗词》（共43首）</a:t>
            </a:r>
            <a:r>
              <a:rPr lang="zh-CN" altLang="en-US" sz="2400" b="1" smtClean="0">
                <a:solidFill>
                  <a:schemeClr val="bg1"/>
                </a:solidFill>
              </a:rPr>
              <a:t>。</a:t>
            </a:r>
            <a:endParaRPr lang="en-US" altLang="zh-CN" sz="2400" b="1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2400" b="1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2400" b="1">
              <a:solidFill>
                <a:schemeClr val="bg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8031" y="1784054"/>
            <a:ext cx="4467439" cy="335906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7"/>
          <p:cNvSpPr txBox="1">
            <a:spLocks noChangeArrowheads="1"/>
          </p:cNvSpPr>
          <p:nvPr/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写作背景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91117" y="1685547"/>
            <a:ext cx="11172516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2400" b="1" smtClean="0"/>
              <a:t>        </a:t>
            </a:r>
            <a:r>
              <a:rPr lang="zh-CN" sz="2400" b="1" smtClean="0"/>
              <a:t>1962年</a:t>
            </a:r>
            <a:r>
              <a:rPr lang="zh-CN" sz="2400" b="1"/>
              <a:t>，一场持久的大规模的全国城乡社会主义教育运动开展起来。1963年，中共中央在杭州召开总结“四清”运动试点经验的小型会议，讨论农村社会主义教育问题。会议讨论和通过了《中共中央关于目前农村工作中若干问题的决定(草案)》(即《前十条》)，要求全国各地把农村社会主义教育运动的十个问题“放在首要位置去研究，并且就有关工作订出计划，全面部署，抓紧时机，在不误生产、密切结合生产的条件下，分期分批地有步骤地推行，争取在两三年内全部办到，并力求办好”。</a:t>
            </a:r>
            <a:endParaRPr lang="zh-CN" altLang="en-US" sz="2400" b="1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7"/>
          <p:cNvSpPr txBox="1">
            <a:spLocks noChangeArrowheads="1"/>
          </p:cNvSpPr>
          <p:nvPr/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写作背景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689971" y="1973872"/>
            <a:ext cx="11164278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1"/>
              <a:t>中共中央印发这个文件前，毛泽东同志在前面加写了具有前言性质的《人的正确思想是从哪里来的？》的一大段内容，提出应当对我们的同志进行辩证唯物主义认识论的教育。这一阐述，坚持和进一步发展了马克思主义的认识论。</a:t>
            </a:r>
            <a:endParaRPr lang="zh-CN" altLang="en-US" sz="2400" b="1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1859280" y="1973095"/>
            <a:ext cx="8473440" cy="3909634"/>
          </a:xfrm>
          <a:prstGeom prst="rect">
            <a:avLst/>
          </a:prstGeom>
          <a:solidFill>
            <a:schemeClr val="accent1">
              <a:lumMod val="50000"/>
            </a:schemeClr>
          </a:solidFill>
          <a:ln w="285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0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5555" name="Group 45555"/>
          <p:cNvGrpSpPr/>
          <p:nvPr>
            <p:custDataLst>
              <p:tags r:id="rId3"/>
            </p:custDataLst>
          </p:nvPr>
        </p:nvGrpSpPr>
        <p:grpSpPr>
          <a:xfrm>
            <a:off x="807199" y="4664172"/>
            <a:ext cx="10577602" cy="1492061"/>
            <a:chOff x="0" y="0"/>
            <a:chExt cx="10160000" cy="2235031"/>
          </a:xfrm>
        </p:grpSpPr>
        <p:grpSp>
          <p:nvGrpSpPr>
            <p:cNvPr id="45549" name="Group 45549"/>
            <p:cNvGrpSpPr/>
            <p:nvPr/>
          </p:nvGrpSpPr>
          <p:grpSpPr>
            <a:xfrm>
              <a:off x="0" y="-1"/>
              <a:ext cx="5080000" cy="2235033"/>
              <a:chOff x="0" y="0"/>
              <a:chExt cx="5079999" cy="2235031"/>
            </a:xfrm>
          </p:grpSpPr>
          <p:sp>
            <p:nvSpPr>
              <p:cNvPr id="45545" name="Shape 45545"/>
              <p:cNvSpPr/>
              <p:nvPr>
                <p:custDataLst>
                  <p:tags r:id="rId11"/>
                </p:custDataLst>
              </p:nvPr>
            </p:nvSpPr>
            <p:spPr>
              <a:xfrm>
                <a:off x="468601" y="-1"/>
                <a:ext cx="4611399" cy="22345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214" extrusionOk="0">
                    <a:moveTo>
                      <a:pt x="0" y="6427"/>
                    </a:moveTo>
                    <a:lnTo>
                      <a:pt x="4105" y="255"/>
                    </a:lnTo>
                    <a:cubicBezTo>
                      <a:pt x="7047" y="-386"/>
                      <a:pt x="10023" y="187"/>
                      <a:pt x="12852" y="1939"/>
                    </a:cubicBezTo>
                    <a:cubicBezTo>
                      <a:pt x="16133" y="3971"/>
                      <a:pt x="19130" y="7532"/>
                      <a:pt x="21600" y="12333"/>
                    </a:cubicBezTo>
                    <a:lnTo>
                      <a:pt x="21600" y="21214"/>
                    </a:lnTo>
                    <a:cubicBezTo>
                      <a:pt x="18490" y="15572"/>
                      <a:pt x="14793" y="11399"/>
                      <a:pt x="10780" y="9002"/>
                    </a:cubicBezTo>
                    <a:cubicBezTo>
                      <a:pt x="9025" y="7953"/>
                      <a:pt x="7228" y="7256"/>
                      <a:pt x="5418" y="6838"/>
                    </a:cubicBezTo>
                    <a:cubicBezTo>
                      <a:pt x="3624" y="6425"/>
                      <a:pt x="1812" y="6286"/>
                      <a:pt x="0" y="642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7625" tIns="47625" rIns="47625" bIns="47625" numCol="1" anchor="ctr">
                <a:noAutofit/>
              </a:bodyPr>
              <a:lstStyle/>
              <a:p>
                <a:endParaRPr sz="4690">
                  <a:noFill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546" name="Shape 45546"/>
              <p:cNvSpPr/>
              <p:nvPr>
                <p:custDataLst>
                  <p:tags r:id="rId12"/>
                </p:custDataLst>
              </p:nvPr>
            </p:nvSpPr>
            <p:spPr>
              <a:xfrm>
                <a:off x="300357" y="670980"/>
                <a:ext cx="3772635" cy="7961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610" y="0"/>
                    </a:moveTo>
                    <a:lnTo>
                      <a:pt x="0" y="15893"/>
                    </a:lnTo>
                    <a:cubicBezTo>
                      <a:pt x="3589" y="12111"/>
                      <a:pt x="7250" y="10721"/>
                      <a:pt x="10881" y="11682"/>
                    </a:cubicBezTo>
                    <a:cubicBezTo>
                      <a:pt x="14516" y="12643"/>
                      <a:pt x="18123" y="15960"/>
                      <a:pt x="21600" y="21600"/>
                    </a:cubicBezTo>
                    <a:cubicBezTo>
                      <a:pt x="19263" y="15784"/>
                      <a:pt x="16806" y="11050"/>
                      <a:pt x="14261" y="7525"/>
                    </a:cubicBezTo>
                    <a:cubicBezTo>
                      <a:pt x="10795" y="2724"/>
                      <a:pt x="7216" y="199"/>
                      <a:pt x="3610" y="0"/>
                    </a:cubicBez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7625" tIns="47625" rIns="47625" bIns="47625" numCol="1" anchor="ctr">
                <a:noAutofit/>
              </a:bodyPr>
              <a:lstStyle/>
              <a:p>
                <a:endParaRPr sz="4690">
                  <a:noFill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547" name="Shape 45547"/>
              <p:cNvSpPr/>
              <p:nvPr>
                <p:custDataLst>
                  <p:tags r:id="rId13"/>
                </p:custDataLst>
              </p:nvPr>
            </p:nvSpPr>
            <p:spPr>
              <a:xfrm>
                <a:off x="0" y="1707823"/>
                <a:ext cx="4798384" cy="5267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063" extrusionOk="0">
                    <a:moveTo>
                      <a:pt x="9479" y="45"/>
                    </a:moveTo>
                    <a:cubicBezTo>
                      <a:pt x="6500" y="496"/>
                      <a:pt x="3521" y="4256"/>
                      <a:pt x="612" y="11377"/>
                    </a:cubicBezTo>
                    <a:lnTo>
                      <a:pt x="0" y="21063"/>
                    </a:lnTo>
                    <a:lnTo>
                      <a:pt x="21600" y="21063"/>
                    </a:lnTo>
                    <a:cubicBezTo>
                      <a:pt x="21332" y="19951"/>
                      <a:pt x="21062" y="18886"/>
                      <a:pt x="20790" y="17867"/>
                    </a:cubicBezTo>
                    <a:cubicBezTo>
                      <a:pt x="17201" y="4424"/>
                      <a:pt x="13326" y="-537"/>
                      <a:pt x="9479" y="45"/>
                    </a:cubicBezTo>
                    <a:close/>
                  </a:path>
                </a:pathLst>
              </a:custGeom>
              <a:solidFill>
                <a:srgbClr val="99999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7625" tIns="47625" rIns="47625" bIns="47625" numCol="1" anchor="ctr">
                <a:noAutofit/>
              </a:bodyPr>
              <a:lstStyle/>
              <a:p>
                <a:endParaRPr sz="4690">
                  <a:noFill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548" name="Shape 45548"/>
              <p:cNvSpPr/>
              <p:nvPr>
                <p:custDataLst>
                  <p:tags r:id="rId14"/>
                </p:custDataLst>
              </p:nvPr>
            </p:nvSpPr>
            <p:spPr>
              <a:xfrm>
                <a:off x="134030" y="1078897"/>
                <a:ext cx="4945970" cy="11561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98" extrusionOk="0">
                    <a:moveTo>
                      <a:pt x="6945" y="13"/>
                    </a:moveTo>
                    <a:cubicBezTo>
                      <a:pt x="4857" y="143"/>
                      <a:pt x="2769" y="1223"/>
                      <a:pt x="716" y="3247"/>
                    </a:cubicBezTo>
                    <a:cubicBezTo>
                      <a:pt x="540" y="5436"/>
                      <a:pt x="393" y="7664"/>
                      <a:pt x="273" y="9921"/>
                    </a:cubicBezTo>
                    <a:cubicBezTo>
                      <a:pt x="151" y="12227"/>
                      <a:pt x="59" y="14574"/>
                      <a:pt x="0" y="16952"/>
                    </a:cubicBezTo>
                    <a:cubicBezTo>
                      <a:pt x="1607" y="15107"/>
                      <a:pt x="3235" y="13757"/>
                      <a:pt x="4870" y="12895"/>
                    </a:cubicBezTo>
                    <a:cubicBezTo>
                      <a:pt x="6508" y="12032"/>
                      <a:pt x="8155" y="11659"/>
                      <a:pt x="9798" y="11876"/>
                    </a:cubicBezTo>
                    <a:cubicBezTo>
                      <a:pt x="12347" y="12212"/>
                      <a:pt x="14888" y="13967"/>
                      <a:pt x="17362" y="16906"/>
                    </a:cubicBezTo>
                    <a:cubicBezTo>
                      <a:pt x="18123" y="17811"/>
                      <a:pt x="18880" y="18828"/>
                      <a:pt x="19619" y="20090"/>
                    </a:cubicBezTo>
                    <a:cubicBezTo>
                      <a:pt x="19860" y="20501"/>
                      <a:pt x="20098" y="20937"/>
                      <a:pt x="20333" y="21398"/>
                    </a:cubicBezTo>
                    <a:lnTo>
                      <a:pt x="21600" y="21366"/>
                    </a:lnTo>
                    <a:cubicBezTo>
                      <a:pt x="20987" y="18233"/>
                      <a:pt x="20288" y="15413"/>
                      <a:pt x="19521" y="12974"/>
                    </a:cubicBezTo>
                    <a:cubicBezTo>
                      <a:pt x="18781" y="10624"/>
                      <a:pt x="17987" y="8444"/>
                      <a:pt x="17135" y="7052"/>
                    </a:cubicBezTo>
                    <a:cubicBezTo>
                      <a:pt x="13848" y="2162"/>
                      <a:pt x="10398" y="-202"/>
                      <a:pt x="6945" y="13"/>
                    </a:cubicBezTo>
                    <a:close/>
                    <a:moveTo>
                      <a:pt x="16509" y="5694"/>
                    </a:moveTo>
                    <a:cubicBezTo>
                      <a:pt x="16707" y="6110"/>
                      <a:pt x="16904" y="6534"/>
                      <a:pt x="17100" y="6969"/>
                    </a:cubicBezTo>
                    <a:cubicBezTo>
                      <a:pt x="16904" y="6534"/>
                      <a:pt x="16707" y="6109"/>
                      <a:pt x="16509" y="5694"/>
                    </a:cubicBezTo>
                    <a:lnTo>
                      <a:pt x="16509" y="5694"/>
                    </a:lnTo>
                    <a:close/>
                  </a:path>
                </a:pathLst>
              </a:custGeom>
              <a:solidFill>
                <a:srgbClr val="B9B9B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7625" tIns="47625" rIns="47625" bIns="47625" numCol="1" anchor="ctr">
                <a:noAutofit/>
              </a:bodyPr>
              <a:lstStyle/>
              <a:p>
                <a:endParaRPr sz="4690">
                  <a:noFill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5554" name="Group 45554"/>
            <p:cNvGrpSpPr/>
            <p:nvPr/>
          </p:nvGrpSpPr>
          <p:grpSpPr>
            <a:xfrm flipH="1">
              <a:off x="5080000" y="-1"/>
              <a:ext cx="5080000" cy="2235033"/>
              <a:chOff x="0" y="0"/>
              <a:chExt cx="5079999" cy="2235031"/>
            </a:xfrm>
          </p:grpSpPr>
          <p:sp>
            <p:nvSpPr>
              <p:cNvPr id="45550" name="Shape 45550"/>
              <p:cNvSpPr/>
              <p:nvPr>
                <p:custDataLst>
                  <p:tags r:id="rId7"/>
                </p:custDataLst>
              </p:nvPr>
            </p:nvSpPr>
            <p:spPr>
              <a:xfrm>
                <a:off x="468601" y="-1"/>
                <a:ext cx="4611399" cy="22345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214" extrusionOk="0">
                    <a:moveTo>
                      <a:pt x="0" y="6427"/>
                    </a:moveTo>
                    <a:lnTo>
                      <a:pt x="4105" y="255"/>
                    </a:lnTo>
                    <a:cubicBezTo>
                      <a:pt x="7047" y="-386"/>
                      <a:pt x="10023" y="187"/>
                      <a:pt x="12852" y="1939"/>
                    </a:cubicBezTo>
                    <a:cubicBezTo>
                      <a:pt x="16133" y="3971"/>
                      <a:pt x="19130" y="7532"/>
                      <a:pt x="21600" y="12333"/>
                    </a:cubicBezTo>
                    <a:lnTo>
                      <a:pt x="21600" y="21214"/>
                    </a:lnTo>
                    <a:cubicBezTo>
                      <a:pt x="18490" y="15572"/>
                      <a:pt x="14793" y="11399"/>
                      <a:pt x="10780" y="9002"/>
                    </a:cubicBezTo>
                    <a:cubicBezTo>
                      <a:pt x="9025" y="7953"/>
                      <a:pt x="7228" y="7256"/>
                      <a:pt x="5418" y="6838"/>
                    </a:cubicBezTo>
                    <a:cubicBezTo>
                      <a:pt x="3624" y="6425"/>
                      <a:pt x="1812" y="6286"/>
                      <a:pt x="0" y="642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7625" tIns="47625" rIns="47625" bIns="47625" numCol="1" anchor="ctr">
                <a:noAutofit/>
              </a:bodyPr>
              <a:lstStyle/>
              <a:p>
                <a:endParaRPr sz="4690">
                  <a:noFill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551" name="Shape 45551"/>
              <p:cNvSpPr/>
              <p:nvPr>
                <p:custDataLst>
                  <p:tags r:id="rId8"/>
                </p:custDataLst>
              </p:nvPr>
            </p:nvSpPr>
            <p:spPr>
              <a:xfrm>
                <a:off x="300357" y="670980"/>
                <a:ext cx="3772635" cy="7961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610" y="0"/>
                    </a:moveTo>
                    <a:lnTo>
                      <a:pt x="0" y="15893"/>
                    </a:lnTo>
                    <a:cubicBezTo>
                      <a:pt x="3589" y="12111"/>
                      <a:pt x="7250" y="10721"/>
                      <a:pt x="10881" y="11682"/>
                    </a:cubicBezTo>
                    <a:cubicBezTo>
                      <a:pt x="14516" y="12643"/>
                      <a:pt x="18123" y="15960"/>
                      <a:pt x="21600" y="21600"/>
                    </a:cubicBezTo>
                    <a:cubicBezTo>
                      <a:pt x="19263" y="15784"/>
                      <a:pt x="16806" y="11050"/>
                      <a:pt x="14261" y="7525"/>
                    </a:cubicBezTo>
                    <a:cubicBezTo>
                      <a:pt x="10795" y="2724"/>
                      <a:pt x="7216" y="199"/>
                      <a:pt x="3610" y="0"/>
                    </a:cubicBez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7625" tIns="47625" rIns="47625" bIns="47625" numCol="1" anchor="ctr">
                <a:noAutofit/>
              </a:bodyPr>
              <a:lstStyle/>
              <a:p>
                <a:endParaRPr sz="4690">
                  <a:noFill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552" name="Shape 45552"/>
              <p:cNvSpPr/>
              <p:nvPr>
                <p:custDataLst>
                  <p:tags r:id="rId9"/>
                </p:custDataLst>
              </p:nvPr>
            </p:nvSpPr>
            <p:spPr>
              <a:xfrm>
                <a:off x="0" y="1707823"/>
                <a:ext cx="4798384" cy="5267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063" extrusionOk="0">
                    <a:moveTo>
                      <a:pt x="9479" y="45"/>
                    </a:moveTo>
                    <a:cubicBezTo>
                      <a:pt x="6500" y="496"/>
                      <a:pt x="3521" y="4256"/>
                      <a:pt x="612" y="11377"/>
                    </a:cubicBezTo>
                    <a:lnTo>
                      <a:pt x="0" y="21063"/>
                    </a:lnTo>
                    <a:lnTo>
                      <a:pt x="21600" y="21063"/>
                    </a:lnTo>
                    <a:cubicBezTo>
                      <a:pt x="21332" y="19951"/>
                      <a:pt x="21062" y="18886"/>
                      <a:pt x="20790" y="17867"/>
                    </a:cubicBezTo>
                    <a:cubicBezTo>
                      <a:pt x="17201" y="4424"/>
                      <a:pt x="13326" y="-537"/>
                      <a:pt x="9479" y="45"/>
                    </a:cubicBezTo>
                    <a:close/>
                  </a:path>
                </a:pathLst>
              </a:custGeom>
              <a:solidFill>
                <a:srgbClr val="99999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7625" tIns="47625" rIns="47625" bIns="47625" numCol="1" anchor="ctr">
                <a:noAutofit/>
              </a:bodyPr>
              <a:lstStyle/>
              <a:p>
                <a:endParaRPr sz="4690">
                  <a:noFill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553" name="Shape 45553"/>
              <p:cNvSpPr/>
              <p:nvPr>
                <p:custDataLst>
                  <p:tags r:id="rId10"/>
                </p:custDataLst>
              </p:nvPr>
            </p:nvSpPr>
            <p:spPr>
              <a:xfrm>
                <a:off x="134030" y="1078897"/>
                <a:ext cx="4945970" cy="11561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98" extrusionOk="0">
                    <a:moveTo>
                      <a:pt x="6945" y="13"/>
                    </a:moveTo>
                    <a:cubicBezTo>
                      <a:pt x="4857" y="143"/>
                      <a:pt x="2769" y="1223"/>
                      <a:pt x="716" y="3247"/>
                    </a:cubicBezTo>
                    <a:cubicBezTo>
                      <a:pt x="540" y="5436"/>
                      <a:pt x="393" y="7664"/>
                      <a:pt x="273" y="9921"/>
                    </a:cubicBezTo>
                    <a:cubicBezTo>
                      <a:pt x="151" y="12227"/>
                      <a:pt x="59" y="14574"/>
                      <a:pt x="0" y="16952"/>
                    </a:cubicBezTo>
                    <a:cubicBezTo>
                      <a:pt x="1607" y="15107"/>
                      <a:pt x="3235" y="13757"/>
                      <a:pt x="4870" y="12895"/>
                    </a:cubicBezTo>
                    <a:cubicBezTo>
                      <a:pt x="6508" y="12032"/>
                      <a:pt x="8155" y="11659"/>
                      <a:pt x="9798" y="11876"/>
                    </a:cubicBezTo>
                    <a:cubicBezTo>
                      <a:pt x="12347" y="12212"/>
                      <a:pt x="14888" y="13967"/>
                      <a:pt x="17362" y="16906"/>
                    </a:cubicBezTo>
                    <a:cubicBezTo>
                      <a:pt x="18123" y="17811"/>
                      <a:pt x="18880" y="18828"/>
                      <a:pt x="19619" y="20090"/>
                    </a:cubicBezTo>
                    <a:cubicBezTo>
                      <a:pt x="19860" y="20501"/>
                      <a:pt x="20098" y="20937"/>
                      <a:pt x="20333" y="21398"/>
                    </a:cubicBezTo>
                    <a:lnTo>
                      <a:pt x="21600" y="21366"/>
                    </a:lnTo>
                    <a:cubicBezTo>
                      <a:pt x="20987" y="18233"/>
                      <a:pt x="20288" y="15413"/>
                      <a:pt x="19521" y="12974"/>
                    </a:cubicBezTo>
                    <a:cubicBezTo>
                      <a:pt x="18781" y="10624"/>
                      <a:pt x="17987" y="8444"/>
                      <a:pt x="17135" y="7052"/>
                    </a:cubicBezTo>
                    <a:cubicBezTo>
                      <a:pt x="13848" y="2162"/>
                      <a:pt x="10398" y="-202"/>
                      <a:pt x="6945" y="13"/>
                    </a:cubicBezTo>
                    <a:close/>
                    <a:moveTo>
                      <a:pt x="16509" y="5694"/>
                    </a:moveTo>
                    <a:cubicBezTo>
                      <a:pt x="16707" y="6110"/>
                      <a:pt x="16904" y="6534"/>
                      <a:pt x="17100" y="6969"/>
                    </a:cubicBezTo>
                    <a:cubicBezTo>
                      <a:pt x="16904" y="6534"/>
                      <a:pt x="16707" y="6109"/>
                      <a:pt x="16509" y="5694"/>
                    </a:cubicBezTo>
                    <a:lnTo>
                      <a:pt x="16509" y="5694"/>
                    </a:lnTo>
                    <a:close/>
                  </a:path>
                </a:pathLst>
              </a:custGeom>
              <a:solidFill>
                <a:srgbClr val="B9B9B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7625" tIns="47625" rIns="47625" bIns="47625" numCol="1" anchor="ctr">
                <a:noAutofit/>
              </a:bodyPr>
              <a:lstStyle/>
              <a:p>
                <a:endParaRPr sz="4690">
                  <a:noFill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39" name="任意形状 238"/>
          <p:cNvSpPr/>
          <p:nvPr>
            <p:custDataLst>
              <p:tags r:id="rId4"/>
            </p:custDataLst>
          </p:nvPr>
        </p:nvSpPr>
        <p:spPr>
          <a:xfrm>
            <a:off x="807792" y="6100729"/>
            <a:ext cx="10576415" cy="133728"/>
          </a:xfrm>
          <a:custGeom>
            <a:avLst/>
            <a:gdLst>
              <a:gd name="connsiteX0" fmla="*/ 5203493 w 10576415"/>
              <a:gd name="connsiteY0" fmla="*/ 0 h 133728"/>
              <a:gd name="connsiteX1" fmla="*/ 5267448 w 10576415"/>
              <a:gd name="connsiteY1" fmla="*/ 26490 h 133728"/>
              <a:gd name="connsiteX2" fmla="*/ 5281607 w 10576415"/>
              <a:gd name="connsiteY2" fmla="*/ 47491 h 133728"/>
              <a:gd name="connsiteX3" fmla="*/ 5294810 w 10576415"/>
              <a:gd name="connsiteY3" fmla="*/ 47491 h 133728"/>
              <a:gd name="connsiteX4" fmla="*/ 5308969 w 10576415"/>
              <a:gd name="connsiteY4" fmla="*/ 26490 h 133728"/>
              <a:gd name="connsiteX5" fmla="*/ 5372923 w 10576415"/>
              <a:gd name="connsiteY5" fmla="*/ 0 h 133728"/>
              <a:gd name="connsiteX6" fmla="*/ 5436878 w 10576415"/>
              <a:gd name="connsiteY6" fmla="*/ 26490 h 133728"/>
              <a:gd name="connsiteX7" fmla="*/ 5451037 w 10576415"/>
              <a:gd name="connsiteY7" fmla="*/ 47491 h 133728"/>
              <a:gd name="connsiteX8" fmla="*/ 5824863 w 10576415"/>
              <a:gd name="connsiteY8" fmla="*/ 47491 h 133728"/>
              <a:gd name="connsiteX9" fmla="*/ 10576415 w 10576415"/>
              <a:gd name="connsiteY9" fmla="*/ 47491 h 133728"/>
              <a:gd name="connsiteX10" fmla="*/ 10576415 w 10576415"/>
              <a:gd name="connsiteY10" fmla="*/ 133728 h 133728"/>
              <a:gd name="connsiteX11" fmla="*/ 5332766 w 10576415"/>
              <a:gd name="connsiteY11" fmla="*/ 133728 h 133728"/>
              <a:gd name="connsiteX12" fmla="*/ 5243650 w 10576415"/>
              <a:gd name="connsiteY12" fmla="*/ 133728 h 133728"/>
              <a:gd name="connsiteX13" fmla="*/ 0 w 10576415"/>
              <a:gd name="connsiteY13" fmla="*/ 133728 h 133728"/>
              <a:gd name="connsiteX14" fmla="*/ 0 w 10576415"/>
              <a:gd name="connsiteY14" fmla="*/ 47491 h 133728"/>
              <a:gd name="connsiteX15" fmla="*/ 4751553 w 10576415"/>
              <a:gd name="connsiteY15" fmla="*/ 47491 h 133728"/>
              <a:gd name="connsiteX16" fmla="*/ 5125380 w 10576415"/>
              <a:gd name="connsiteY16" fmla="*/ 47491 h 133728"/>
              <a:gd name="connsiteX17" fmla="*/ 5139539 w 10576415"/>
              <a:gd name="connsiteY17" fmla="*/ 26490 h 133728"/>
              <a:gd name="connsiteX18" fmla="*/ 5203493 w 10576415"/>
              <a:gd name="connsiteY18" fmla="*/ 0 h 133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0576415" h="133728">
                <a:moveTo>
                  <a:pt x="5203493" y="0"/>
                </a:moveTo>
                <a:cubicBezTo>
                  <a:pt x="5228469" y="0"/>
                  <a:pt x="5251080" y="10123"/>
                  <a:pt x="5267448" y="26490"/>
                </a:cubicBezTo>
                <a:lnTo>
                  <a:pt x="5281607" y="47491"/>
                </a:lnTo>
                <a:lnTo>
                  <a:pt x="5294810" y="47491"/>
                </a:lnTo>
                <a:lnTo>
                  <a:pt x="5308969" y="26490"/>
                </a:lnTo>
                <a:cubicBezTo>
                  <a:pt x="5325336" y="10123"/>
                  <a:pt x="5347947" y="0"/>
                  <a:pt x="5372923" y="0"/>
                </a:cubicBezTo>
                <a:cubicBezTo>
                  <a:pt x="5397899" y="0"/>
                  <a:pt x="5420510" y="10123"/>
                  <a:pt x="5436878" y="26490"/>
                </a:cubicBezTo>
                <a:lnTo>
                  <a:pt x="5451037" y="47491"/>
                </a:lnTo>
                <a:lnTo>
                  <a:pt x="5824863" y="47491"/>
                </a:lnTo>
                <a:lnTo>
                  <a:pt x="10576415" y="47491"/>
                </a:lnTo>
                <a:lnTo>
                  <a:pt x="10576415" y="133728"/>
                </a:lnTo>
                <a:lnTo>
                  <a:pt x="5332766" y="133728"/>
                </a:lnTo>
                <a:lnTo>
                  <a:pt x="5243650" y="133728"/>
                </a:lnTo>
                <a:lnTo>
                  <a:pt x="0" y="133728"/>
                </a:lnTo>
                <a:lnTo>
                  <a:pt x="0" y="47491"/>
                </a:lnTo>
                <a:lnTo>
                  <a:pt x="4751553" y="47491"/>
                </a:lnTo>
                <a:lnTo>
                  <a:pt x="5125380" y="47491"/>
                </a:lnTo>
                <a:lnTo>
                  <a:pt x="5139539" y="26490"/>
                </a:lnTo>
                <a:cubicBezTo>
                  <a:pt x="5155906" y="10123"/>
                  <a:pt x="5178518" y="0"/>
                  <a:pt x="5203493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469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4" name="矩形 243"/>
          <p:cNvSpPr/>
          <p:nvPr>
            <p:custDataLst>
              <p:tags r:id="rId5"/>
            </p:custDataLst>
          </p:nvPr>
        </p:nvSpPr>
        <p:spPr>
          <a:xfrm>
            <a:off x="3019425" y="2266950"/>
            <a:ext cx="6641465" cy="2397125"/>
          </a:xfrm>
          <a:prstGeom prst="rect">
            <a:avLst/>
          </a:prstGeom>
        </p:spPr>
        <p:txBody>
          <a:bodyPr wrap="square" tIns="0" anchor="b">
            <a:noAutofit/>
          </a:bodyPr>
          <a:lstStyle/>
          <a:p>
            <a:pPr marL="279400" lvl="0" indent="-2794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j-ea"/>
              <a:buAutoNum type="ea1JpnChsDbPeriod"/>
            </a:pPr>
            <a:r>
              <a:rPr lang="zh-CN" altLang="en-US" sz="2000" b="1" spc="16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ea"/>
              </a:rPr>
              <a:t>是人的思想是从哪里来的，涉及文章关于第一次飞跃的论述。</a:t>
            </a:r>
          </a:p>
          <a:p>
            <a:pPr marL="279400" lvl="0" indent="-2794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j-ea"/>
              <a:buAutoNum type="ea1JpnChsDbPeriod"/>
            </a:pPr>
            <a:r>
              <a:rPr lang="zh-CN" altLang="en-US" sz="2000" b="1" spc="16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ea"/>
              </a:rPr>
              <a:t>是人的正确思想是从哪里来的，涉及文章关于第二次飞跃的论述。</a:t>
            </a:r>
          </a:p>
          <a:p>
            <a:pPr marL="533400" lvl="1" indent="-2540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2000" b="1" spc="16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ea"/>
              </a:rPr>
              <a:t>标题准确地反映了这篇文章的内容。</a:t>
            </a: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1859280" y="949948"/>
            <a:ext cx="8473440" cy="749300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Autofit/>
          </a:bodyPr>
          <a:lstStyle>
            <a:lvl1pPr marL="171450" indent="-171450"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/>
            </a:lvl1pPr>
            <a:lvl2pPr marL="5143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8572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2001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4pPr>
            <a:lvl5pPr marL="15430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2800" b="1">
                <a:solidFill>
                  <a:srgbClr val="C00000"/>
                </a:solidFill>
                <a:sym typeface="+mn-ea"/>
              </a:rPr>
              <a:t>标题包含两层意思：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4"/>
          <p:cNvSpPr txBox="1"/>
          <p:nvPr>
            <p:custDataLst>
              <p:tags r:id="rId2"/>
            </p:custDataLst>
          </p:nvPr>
        </p:nvSpPr>
        <p:spPr>
          <a:xfrm>
            <a:off x="5537835" y="3061970"/>
            <a:ext cx="6119495" cy="284924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mar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33400" marR="0" lvl="1" indent="-254000" algn="l" defTabSz="914400" rtl="0" fontAlgn="ctr">
              <a:lnSpc>
                <a:spcPct val="120000"/>
              </a:lnSpc>
              <a:spcAft>
                <a:spcPts val="800"/>
              </a:spcAft>
              <a:buSzTx/>
              <a:buFont typeface="+mj-lt"/>
              <a:buAutoNum type="arabicPeriod"/>
            </a:pPr>
            <a:r>
              <a:rPr kumimoji="0" lang="zh-CN" sz="2300" b="1" i="0" spc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本文是针对后文“现在我们的同志中，有很多人还不懂得这个认识论的道理”的现实而提出问题的，是1963年写给农村工作者读的，标题用语通俗易懂，便于阅读理解。</a:t>
            </a:r>
          </a:p>
          <a:p>
            <a:pPr marL="533400" marR="0" lvl="1" indent="-254000" algn="l" defTabSz="914400" rtl="0" fontAlgn="ctr">
              <a:lnSpc>
                <a:spcPct val="120000"/>
              </a:lnSpc>
              <a:spcAft>
                <a:spcPts val="800"/>
              </a:spcAft>
              <a:buSzTx/>
              <a:buFont typeface="+mj-lt"/>
              <a:buAutoNum type="arabicPeriod"/>
            </a:pPr>
            <a:r>
              <a:rPr kumimoji="0" lang="zh-CN" sz="2300" b="1" i="0" spc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用疑问句能引起读者的注意和深思。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870575" y="1603375"/>
            <a:ext cx="2621280" cy="6819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rtl="0" eaLnBrk="1" hangingPunct="1">
              <a:lnSpc>
                <a:spcPct val="120000"/>
              </a:lnSpc>
              <a:spcAft>
                <a:spcPts val="800"/>
              </a:spcAft>
              <a:buSzTx/>
              <a:buFont typeface="Arial" panose="020B0604020202020204" pitchFamily="34" charset="0"/>
              <a:buNone/>
            </a:pPr>
            <a:r>
              <a:rPr lang="zh-CN" sz="3200" b="1">
                <a:solidFill>
                  <a:srgbClr val="3F4D05"/>
                </a:solidFill>
                <a:sym typeface="+mn-ea"/>
              </a:rPr>
              <a:t>本标题特点：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5c250134c5f44eab999758dc65aa4ec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233b46e6ebd990c2423"/>
  <p:tag name="KSO_WM_CHIP_XID" val="5face233b46e6ebd990c2427"/>
  <p:tag name="KSO_WM_TAG_VERSION" val="1.0"/>
  <p:tag name="KSO_WM_TEMPLATE_CATEGORY" val="chip"/>
  <p:tag name="KSO_WM_TEMPLATE_INDEX" val="20215598"/>
  <p:tag name="KSO_WM_UNIT_COMPATIBLE" val="0"/>
  <p:tag name="KSO_WM_UNIT_DEC_AREA_ID" val="25a61061072a47a3a7010f30632cc492"/>
  <p:tag name="KSO_WM_UNIT_DECORATE_INFO" val=""/>
  <p:tag name="KSO_WM_UNIT_DIAGRAM_ISNUMVISUAL" val="0"/>
  <p:tag name="KSO_WM_UNIT_DIAGRAM_ISREFERUNIT" val="0"/>
  <p:tag name="KSO_WM_UNIT_HIGHLIGHT" val="0"/>
  <p:tag name="KSO_WM_UNIT_ID" val="chip20215598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9587d3f0f804841ab76e481e442cf49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528b46e6ebd990c242f"/>
  <p:tag name="KSO_WM_CHIP_XID" val="5face528b46e6ebd990c2433"/>
  <p:tag name="KSO_WM_TAG_VERSION" val="1.0"/>
  <p:tag name="KSO_WM_TEMPLATE_CATEGORY" val="chip"/>
  <p:tag name="KSO_WM_TEMPLATE_INDEX" val="20215603"/>
  <p:tag name="KSO_WM_UNIT_COMPATIBLE" val="0"/>
  <p:tag name="KSO_WM_UNIT_DEC_AREA_ID" val="4425a6afceea471782864130f05519ee"/>
  <p:tag name="KSO_WM_UNIT_DECORATE_INFO" val=""/>
  <p:tag name="KSO_WM_UNIT_DIAGRAM_ISNUMVISUAL" val="0"/>
  <p:tag name="KSO_WM_UNIT_DIAGRAM_ISREFERUNIT" val="0"/>
  <p:tag name="KSO_WM_UNIT_HIGHLIGHT" val="0"/>
  <p:tag name="KSO_WM_UNIT_ID" val="chip20215603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b64b8542b6d14d9587c745cd56eb5601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e40d00ac41c4a0a525616"/>
  <p:tag name="KSO_WM_CHIP_XID" val="5ebe40d00ac41c4a0a525617"/>
  <p:tag name="KSO_WM_TAG_VERSION" val="1.0"/>
  <p:tag name="KSO_WM_TEMPLATE_ASSEMBLE_GROUPID" val="5face528b46e6ebd990c242f"/>
  <p:tag name="KSO_WM_TEMPLATE_ASSEMBLE_XID" val="5fade476b46e6ebd990c7d57"/>
  <p:tag name="KSO_WM_TEMPLATE_CATEGORY" val="custom"/>
  <p:tag name="KSO_WM_TEMPLATE_INDEX" val="20215603"/>
  <p:tag name="KSO_WM_UNIT_BLOCK" val="0"/>
  <p:tag name="KSO_WM_UNIT_COMPATIBLE" val="0"/>
  <p:tag name="KSO_WM_UNIT_DEC_AREA_ID" val="689a3971c8a84924b86b1a5ab97a33f6"/>
  <p:tag name="KSO_WM_UNIT_DEFAULT_FONT" val="14;18;2"/>
  <p:tag name="KSO_WM_UNIT_DIAGRAM_ISNUMVISUAL" val="0"/>
  <p:tag name="KSO_WM_UNIT_DIAGRAM_ISREFERUNIT" val="0"/>
  <p:tag name="KSO_WM_UNIT_HIGHLIGHT" val="0"/>
  <p:tag name="KSO_WM_UNIT_ID" val="custom20215603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内容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87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b64b8542b6d14d9587c745cd56eb5601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e40d00ac41c4a0a525616"/>
  <p:tag name="KSO_WM_CHIP_XID" val="5ebe40d00ac41c4a0a525617"/>
  <p:tag name="KSO_WM_TAG_VERSION" val="1.0"/>
  <p:tag name="KSO_WM_TEMPLATE_ASSEMBLE_GROUPID" val="5face528b46e6ebd990c242f"/>
  <p:tag name="KSO_WM_TEMPLATE_ASSEMBLE_XID" val="5fade476b46e6ebd990c7d57"/>
  <p:tag name="KSO_WM_TEMPLATE_CATEGORY" val="custom"/>
  <p:tag name="KSO_WM_TEMPLATE_INDEX" val="20215603"/>
  <p:tag name="KSO_WM_UNIT_BLOCK" val="0"/>
  <p:tag name="KSO_WM_UNIT_COMPATIBLE" val="0"/>
  <p:tag name="KSO_WM_UNIT_DEC_AREA_ID" val="a7bd45ad93494c529d5046a419940683"/>
  <p:tag name="KSO_WM_UNIT_DEFAULT_FONT" val="40;56;4"/>
  <p:tag name="KSO_WM_UNIT_DIAGRAM_ISNUMVISUAL" val="0"/>
  <p:tag name="KSO_WM_UNIT_DIAGRAM_ISREFERUNIT" val="0"/>
  <p:tag name="KSO_WM_UNIT_HIGHLIGHT" val="0"/>
  <p:tag name="KSO_WM_UNIT_ID" val="custom2021560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760133f15cf04e1495e42b2ce7f1edb4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528b46e6ebd990c242f"/>
  <p:tag name="KSO_WM_CHIP_XID" val="5face528b46e6ebd990c2432"/>
  <p:tag name="KSO_WM_TAG_VERSION" val="1.0"/>
  <p:tag name="KSO_WM_TEMPLATE_CATEGORY" val="chip"/>
  <p:tag name="KSO_WM_TEMPLATE_INDEX" val="20215603"/>
  <p:tag name="KSO_WM_UNIT_COMPATIBLE" val="0"/>
  <p:tag name="KSO_WM_UNIT_DEC_AREA_ID" val="1eee353e239348b9a4c548c8d0450a62"/>
  <p:tag name="KSO_WM_UNIT_DECORATE_INFO" val=""/>
  <p:tag name="KSO_WM_UNIT_DIAGRAM_ISNUMVISUAL" val="0"/>
  <p:tag name="KSO_WM_UNIT_DIAGRAM_ISREFERUNIT" val="0"/>
  <p:tag name="KSO_WM_UNIT_HIGHLIGHT" val="0"/>
  <p:tag name="KSO_WM_UNIT_ID" val="chip20215603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3a91da04f4f54a9db17eae0113ad4ca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528b46e6ebd990c242f"/>
  <p:tag name="KSO_WM_CHIP_XID" val="5face528b46e6ebd990c2433"/>
  <p:tag name="KSO_WM_TAG_VERSION" val="1.0"/>
  <p:tag name="KSO_WM_TEMPLATE_CATEGORY" val="chip"/>
  <p:tag name="KSO_WM_TEMPLATE_INDEX" val="20215603"/>
  <p:tag name="KSO_WM_UNIT_COMPATIBLE" val="0"/>
  <p:tag name="KSO_WM_UNIT_DEC_AREA_ID" val="ce763596d5534b62a4d27d47679ecced"/>
  <p:tag name="KSO_WM_UNIT_DECORATE_INFO" val=""/>
  <p:tag name="KSO_WM_UNIT_DIAGRAM_ISNUMVISUAL" val="0"/>
  <p:tag name="KSO_WM_UNIT_DIAGRAM_ISREFERUNIT" val="0"/>
  <p:tag name="KSO_WM_UNIT_HIGHLIGHT" val="0"/>
  <p:tag name="KSO_WM_UNIT_ID" val="chip20215603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760133f15cf04e1495e42b2ce7f1edb4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528b46e6ebd990c242f"/>
  <p:tag name="KSO_WM_CHIP_XID" val="5face528b46e6ebd990c2432"/>
  <p:tag name="KSO_WM_TAG_VERSION" val="1.0"/>
  <p:tag name="KSO_WM_TEMPLATE_CATEGORY" val="chip"/>
  <p:tag name="KSO_WM_TEMPLATE_INDEX" val="20215603"/>
  <p:tag name="KSO_WM_UNIT_COMPATIBLE" val="0"/>
  <p:tag name="KSO_WM_UNIT_DEC_AREA_ID" val="1eee353e239348b9a4c548c8d0450a62"/>
  <p:tag name="KSO_WM_UNIT_DECORATE_INFO" val=""/>
  <p:tag name="KSO_WM_UNIT_DIAGRAM_ISNUMVISUAL" val="0"/>
  <p:tag name="KSO_WM_UNIT_DIAGRAM_ISREFERUNIT" val="0"/>
  <p:tag name="KSO_WM_UNIT_HIGHLIGHT" val="0"/>
  <p:tag name="KSO_WM_UNIT_ID" val="chip20215603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3a91da04f4f54a9db17eae0113ad4ca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528b46e6ebd990c242f"/>
  <p:tag name="KSO_WM_CHIP_XID" val="5face528b46e6ebd990c2433"/>
  <p:tag name="KSO_WM_TAG_VERSION" val="1.0"/>
  <p:tag name="KSO_WM_TEMPLATE_CATEGORY" val="chip"/>
  <p:tag name="KSO_WM_TEMPLATE_INDEX" val="20215603"/>
  <p:tag name="KSO_WM_UNIT_COMPATIBLE" val="0"/>
  <p:tag name="KSO_WM_UNIT_DEC_AREA_ID" val="ce763596d5534b62a4d27d47679ecced"/>
  <p:tag name="KSO_WM_UNIT_DECORATE_INFO" val=""/>
  <p:tag name="KSO_WM_UNIT_DIAGRAM_ISNUMVISUAL" val="0"/>
  <p:tag name="KSO_WM_UNIT_DIAGRAM_ISREFERUNIT" val="0"/>
  <p:tag name="KSO_WM_UNIT_HIGHLIGHT" val="0"/>
  <p:tag name="KSO_WM_UNIT_ID" val="chip20215603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2dc9d52207e4520a724ad2d288e3326"/>
  <p:tag name="KSO_WM_BEAUTIFY_FLAG" val="#wm#"/>
  <p:tag name="KSO_WM_CHIP_FILLAREA_FILL_RULE" val="{&quot;fill_align&quot;:&quot;lm&quot;,&quot;fill_effect&quot;:[],&quot;fill_mode&quot;:&quot;adaptive&quot;,&quot;sacle_strategy&quot;:&quot;stretch&quot;}"/>
  <p:tag name="KSO_WM_CHIP_GROUPID" val="5face528b46e6ebd990c242f"/>
  <p:tag name="KSO_WM_CHIP_XID" val="5face528b46e6ebd990c2431"/>
  <p:tag name="KSO_WM_TAG_VERSION" val="1.0"/>
  <p:tag name="KSO_WM_TEMPLATE_CATEGORY" val="chip"/>
  <p:tag name="KSO_WM_TEMPLATE_INDEX" val="20215603"/>
  <p:tag name="KSO_WM_UNIT_COMPATIBLE" val="0"/>
  <p:tag name="KSO_WM_UNIT_DEC_AREA_ID" val="a1f8e5bc383a4f6c803108805a8b62d6"/>
  <p:tag name="KSO_WM_UNIT_DECORATE_INFO" val=""/>
  <p:tag name="KSO_WM_UNIT_DIAGRAM_ISNUMVISUAL" val="0"/>
  <p:tag name="KSO_WM_UNIT_DIAGRAM_ISREFERUNIT" val="0"/>
  <p:tag name="KSO_WM_UNIT_HIGHLIGHT" val="0"/>
  <p:tag name="KSO_WM_UNIT_ID" val="chip20215603_2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9edfc11b879f4a009b32f9eca5e304c3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528b46e6ebd990c242f"/>
  <p:tag name="KSO_WM_CHIP_XID" val="5face528b46e6ebd990c2432"/>
  <p:tag name="KSO_WM_TAG_VERSION" val="1.0"/>
  <p:tag name="KSO_WM_TEMPLATE_CATEGORY" val="chip"/>
  <p:tag name="KSO_WM_TEMPLATE_INDEX" val="20215603"/>
  <p:tag name="KSO_WM_UNIT_COMPATIBLE" val="0"/>
  <p:tag name="KSO_WM_UNIT_DEC_AREA_ID" val="b0473daf261b443cadce7f83dceeab53"/>
  <p:tag name="KSO_WM_UNIT_DECORATE_INFO" val=""/>
  <p:tag name="KSO_WM_UNIT_DIAGRAM_ISNUMVISUAL" val="0"/>
  <p:tag name="KSO_WM_UNIT_DIAGRAM_ISREFERUNIT" val="0"/>
  <p:tag name="KSO_WM_UNIT_HIGHLIGHT" val="0"/>
  <p:tag name="KSO_WM_UNIT_ID" val="chip20215603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760133f15cf04e1495e42b2ce7f1edb4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528b46e6ebd990c242f"/>
  <p:tag name="KSO_WM_CHIP_XID" val="5face528b46e6ebd990c2432"/>
  <p:tag name="KSO_WM_TAG_VERSION" val="1.0"/>
  <p:tag name="KSO_WM_TEMPLATE_CATEGORY" val="chip"/>
  <p:tag name="KSO_WM_TEMPLATE_INDEX" val="20215603"/>
  <p:tag name="KSO_WM_UNIT_COMPATIBLE" val="0"/>
  <p:tag name="KSO_WM_UNIT_DEC_AREA_ID" val="1eee353e239348b9a4c548c8d0450a62"/>
  <p:tag name="KSO_WM_UNIT_DECORATE_INFO" val=""/>
  <p:tag name="KSO_WM_UNIT_DIAGRAM_ISNUMVISUAL" val="0"/>
  <p:tag name="KSO_WM_UNIT_DIAGRAM_ISREFERUNIT" val="0"/>
  <p:tag name="KSO_WM_UNIT_HIGHLIGHT" val="0"/>
  <p:tag name="KSO_WM_UNIT_ID" val="chip20215603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de3b0eb807e43e5b99197958322a4ba"/>
  <p:tag name="KSO_WM_BEAUTIFY_FLAG" val="#wm#"/>
  <p:tag name="KSO_WM_CHIP_FILLAREA_FILL_RULE" val="{&quot;fill_align&quot;:&quot;lm&quot;,&quot;fill_effect&quot;:[],&quot;fill_mode&quot;:&quot;adaptive&quot;,&quot;sacle_strategy&quot;:&quot;stretch&quot;}"/>
  <p:tag name="KSO_WM_CHIP_GROUPID" val="5face233b46e6ebd990c2423"/>
  <p:tag name="KSO_WM_CHIP_XID" val="5face233b46e6ebd990c2425"/>
  <p:tag name="KSO_WM_TAG_VERSION" val="1.0"/>
  <p:tag name="KSO_WM_TEMPLATE_CATEGORY" val="chip"/>
  <p:tag name="KSO_WM_TEMPLATE_INDEX" val="20215598"/>
  <p:tag name="KSO_WM_UNIT_COMPATIBLE" val="0"/>
  <p:tag name="KSO_WM_UNIT_DEC_AREA_ID" val="22c7d50adf024e1cbf9b559986b41e82"/>
  <p:tag name="KSO_WM_UNIT_DECORATE_INFO" val=""/>
  <p:tag name="KSO_WM_UNIT_DIAGRAM_ISNUMVISUAL" val="0"/>
  <p:tag name="KSO_WM_UNIT_DIAGRAM_ISREFERUNIT" val="0"/>
  <p:tag name="KSO_WM_UNIT_HIGHLIGHT" val="0"/>
  <p:tag name="KSO_WM_UNIT_ID" val="chip20215598_2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3a91da04f4f54a9db17eae0113ad4ca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528b46e6ebd990c242f"/>
  <p:tag name="KSO_WM_CHIP_XID" val="5face528b46e6ebd990c2433"/>
  <p:tag name="KSO_WM_TAG_VERSION" val="1.0"/>
  <p:tag name="KSO_WM_TEMPLATE_CATEGORY" val="chip"/>
  <p:tag name="KSO_WM_TEMPLATE_INDEX" val="20215603"/>
  <p:tag name="KSO_WM_UNIT_COMPATIBLE" val="0"/>
  <p:tag name="KSO_WM_UNIT_DEC_AREA_ID" val="ce763596d5534b62a4d27d47679ecced"/>
  <p:tag name="KSO_WM_UNIT_DECORATE_INFO" val=""/>
  <p:tag name="KSO_WM_UNIT_DIAGRAM_ISNUMVISUAL" val="0"/>
  <p:tag name="KSO_WM_UNIT_DIAGRAM_ISREFERUNIT" val="0"/>
  <p:tag name="KSO_WM_UNIT_HIGHLIGHT" val="0"/>
  <p:tag name="KSO_WM_UNIT_ID" val="chip20215603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760133f15cf04e1495e42b2ce7f1edb4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528b46e6ebd990c242f"/>
  <p:tag name="KSO_WM_CHIP_XID" val="5face528b46e6ebd990c2432"/>
  <p:tag name="KSO_WM_TAG_VERSION" val="1.0"/>
  <p:tag name="KSO_WM_TEMPLATE_CATEGORY" val="chip"/>
  <p:tag name="KSO_WM_TEMPLATE_INDEX" val="20215603"/>
  <p:tag name="KSO_WM_UNIT_COMPATIBLE" val="0"/>
  <p:tag name="KSO_WM_UNIT_DEC_AREA_ID" val="1eee353e239348b9a4c548c8d0450a62"/>
  <p:tag name="KSO_WM_UNIT_DECORATE_INFO" val=""/>
  <p:tag name="KSO_WM_UNIT_DIAGRAM_ISNUMVISUAL" val="0"/>
  <p:tag name="KSO_WM_UNIT_DIAGRAM_ISREFERUNIT" val="0"/>
  <p:tag name="KSO_WM_UNIT_HIGHLIGHT" val="0"/>
  <p:tag name="KSO_WM_UNIT_ID" val="chip20215603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3a91da04f4f54a9db17eae0113ad4ca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528b46e6ebd990c242f"/>
  <p:tag name="KSO_WM_CHIP_XID" val="5face528b46e6ebd990c2433"/>
  <p:tag name="KSO_WM_TAG_VERSION" val="1.0"/>
  <p:tag name="KSO_WM_TEMPLATE_CATEGORY" val="chip"/>
  <p:tag name="KSO_WM_TEMPLATE_INDEX" val="20215603"/>
  <p:tag name="KSO_WM_UNIT_COMPATIBLE" val="0"/>
  <p:tag name="KSO_WM_UNIT_DEC_AREA_ID" val="ce763596d5534b62a4d27d47679ecced"/>
  <p:tag name="KSO_WM_UNIT_DECORATE_INFO" val=""/>
  <p:tag name="KSO_WM_UNIT_DIAGRAM_ISNUMVISUAL" val="0"/>
  <p:tag name="KSO_WM_UNIT_DIAGRAM_ISREFERUNIT" val="0"/>
  <p:tag name="KSO_WM_UNIT_HIGHLIGHT" val="0"/>
  <p:tag name="KSO_WM_UNIT_ID" val="chip20215603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760133f15cf04e1495e42b2ce7f1edb4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528b46e6ebd990c242f"/>
  <p:tag name="KSO_WM_CHIP_XID" val="5face528b46e6ebd990c2432"/>
  <p:tag name="KSO_WM_TAG_VERSION" val="1.0"/>
  <p:tag name="KSO_WM_TEMPLATE_CATEGORY" val="chip"/>
  <p:tag name="KSO_WM_TEMPLATE_INDEX" val="20215603"/>
  <p:tag name="KSO_WM_UNIT_COMPATIBLE" val="0"/>
  <p:tag name="KSO_WM_UNIT_DEC_AREA_ID" val="1eee353e239348b9a4c548c8d0450a62"/>
  <p:tag name="KSO_WM_UNIT_DECORATE_INFO" val=""/>
  <p:tag name="KSO_WM_UNIT_DIAGRAM_ISNUMVISUAL" val="0"/>
  <p:tag name="KSO_WM_UNIT_DIAGRAM_ISREFERUNIT" val="0"/>
  <p:tag name="KSO_WM_UNIT_HIGHLIGHT" val="0"/>
  <p:tag name="KSO_WM_UNIT_ID" val="chip20215603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3a91da04f4f54a9db17eae0113ad4ca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528b46e6ebd990c242f"/>
  <p:tag name="KSO_WM_CHIP_XID" val="5face528b46e6ebd990c2433"/>
  <p:tag name="KSO_WM_TAG_VERSION" val="1.0"/>
  <p:tag name="KSO_WM_TEMPLATE_CATEGORY" val="chip"/>
  <p:tag name="KSO_WM_TEMPLATE_INDEX" val="20215603"/>
  <p:tag name="KSO_WM_UNIT_COMPATIBLE" val="0"/>
  <p:tag name="KSO_WM_UNIT_DEC_AREA_ID" val="ce763596d5534b62a4d27d47679ecced"/>
  <p:tag name="KSO_WM_UNIT_DECORATE_INFO" val=""/>
  <p:tag name="KSO_WM_UNIT_DIAGRAM_ISNUMVISUAL" val="0"/>
  <p:tag name="KSO_WM_UNIT_DIAGRAM_ISREFERUNIT" val="0"/>
  <p:tag name="KSO_WM_UNIT_HIGHLIGHT" val="0"/>
  <p:tag name="KSO_WM_UNIT_ID" val="chip20215603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0ade8bcfd0734a5597ba10613c0bab55"/>
  <p:tag name="KSO_WM_BEAUTIFY_FLAG" val="#wm#"/>
  <p:tag name="KSO_WM_CHIP_FILLAREA_FILL_RULE" val="{&quot;fill_align&quot;:&quot;cm&quot;,&quot;fill_effect&quot;:[],&quot;fill_mode&quot;:&quot;adaptive&quot;,&quot;sacle_strategy&quot;:&quot;stretch&quot;}"/>
  <p:tag name="KSO_WM_CHIP_GROUPID" val="5face528b46e6ebd990c242f"/>
  <p:tag name="KSO_WM_CHIP_XID" val="5face528b46e6ebd990c2430"/>
  <p:tag name="KSO_WM_TAG_VERSION" val="1.0"/>
  <p:tag name="KSO_WM_TEMPLATE_CATEGORY" val="chip"/>
  <p:tag name="KSO_WM_TEMPLATE_INDEX" val="20215603"/>
  <p:tag name="KSO_WM_UNIT_COMPATIBLE" val="0"/>
  <p:tag name="KSO_WM_UNIT_DEC_AREA_ID" val="ed48b3ff9d254cdbbd2177bc67a17a63"/>
  <p:tag name="KSO_WM_UNIT_DEC_CHANGEPICRESERVED" val="1"/>
  <p:tag name="KSO_WM_UNIT_DEC_SUPPORTCHANGEPIC" val="0"/>
  <p:tag name="KSO_WM_UNIT_DECORATE_INFO" val=""/>
  <p:tag name="KSO_WM_UNIT_DIAGRAM_ISNUMVISUAL" val="0"/>
  <p:tag name="KSO_WM_UNIT_DIAGRAM_ISREFERUNIT" val="0"/>
  <p:tag name="KSO_WM_UNIT_HIGHLIGHT" val="0"/>
  <p:tag name="KSO_WM_UNIT_ID" val="chip20215603_1*i*1"/>
  <p:tag name="KSO_WM_UNIT_INDEX" val="1"/>
  <p:tag name="KSO_WM_UNIT_LAYERLEVEL" val="1"/>
  <p:tag name="KSO_WM_UNIT_SM_LIMIT_TYPE" val=""/>
  <p:tag name="KSO_WM_UNIT_SUBTYPE" val="u"/>
  <p:tag name="KSO_WM_UNIT_TYPE" val="i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eaba903de1a42d495eab41cd042af23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e4d230ac41c4a0a525649"/>
  <p:tag name="KSO_WM_CHIP_XID" val="5ebe4d230ac41c4a0a52564a"/>
  <p:tag name="KSO_WM_TAG_VERSION" val="1.0"/>
  <p:tag name="KSO_WM_TEMPLATE_ASSEMBLE_GROUPID" val="5face528b46e6ebd990c242f"/>
  <p:tag name="KSO_WM_TEMPLATE_ASSEMBLE_XID" val="5fade476b46e6ebd990c7d71"/>
  <p:tag name="KSO_WM_TEMPLATE_CATEGORY" val="custom"/>
  <p:tag name="KSO_WM_TEMPLATE_INDEX" val="20215603"/>
  <p:tag name="KSO_WM_UNIT_BLOCK" val="0"/>
  <p:tag name="KSO_WM_UNIT_COMPATIBLE" val="0"/>
  <p:tag name="KSO_WM_UNIT_DEC_AREA_ID" val="708d593278064378b5b0057a442f209a"/>
  <p:tag name="KSO_WM_UNIT_DEFAULT_FONT" val="18;24;2"/>
  <p:tag name="KSO_WM_UNIT_DIAGRAM_ISNUMVISUAL" val="0"/>
  <p:tag name="KSO_WM_UNIT_DIAGRAM_ISREFERUNIT" val="0"/>
  <p:tag name="KSO_WM_UNIT_HIGHLIGHT" val="0"/>
  <p:tag name="KSO_WM_UNIT_ID" val="custom20215603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内容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18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eaba903de1a42d495eab41cd042af23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e4d230ac41c4a0a525649"/>
  <p:tag name="KSO_WM_CHIP_XID" val="5ebe4d230ac41c4a0a52564a"/>
  <p:tag name="KSO_WM_TAG_VERSION" val="1.0"/>
  <p:tag name="KSO_WM_TEMPLATE_ASSEMBLE_GROUPID" val="5face528b46e6ebd990c242f"/>
  <p:tag name="KSO_WM_TEMPLATE_ASSEMBLE_XID" val="5fade476b46e6ebd990c7d71"/>
  <p:tag name="KSO_WM_TEMPLATE_CATEGORY" val="custom"/>
  <p:tag name="KSO_WM_TEMPLATE_INDEX" val="20215603"/>
  <p:tag name="KSO_WM_UNIT_BLOCK" val="0"/>
  <p:tag name="KSO_WM_UNIT_COMPATIBLE" val="0"/>
  <p:tag name="KSO_WM_UNIT_DEC_AREA_ID" val="9024092c27f549c0a12301fe21727f54"/>
  <p:tag name="KSO_WM_UNIT_DEFAULT_FONT" val="60;74;4"/>
  <p:tag name="KSO_WM_UNIT_DIAGRAM_ISNUMVISUAL" val="0"/>
  <p:tag name="KSO_WM_UNIT_DIAGRAM_ISREFERUNIT" val="0"/>
  <p:tag name="KSO_WM_UNIT_HIGHLIGHT" val="0"/>
  <p:tag name="KSO_WM_UNIT_ID" val="custom20215603_1*a*1"/>
  <p:tag name="KSO_WM_UNIT_INDEX" val="1"/>
  <p:tag name="KSO_WM_UNIT_ISCONTENTSTITLE" val="0"/>
  <p:tag name="KSO_WM_UNIT_ISNUMDGMTITLE" val="0"/>
  <p:tag name="KSO_WM_UNIT_LAYERLEVEL" val="1"/>
  <p:tag name="KSO_WM_UNIT_NOCLEAR" val="1"/>
  <p:tag name="KSO_WM_UNIT_PRESET_TEXT" val="待续……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6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760133f15cf04e1495e42b2ce7f1edb4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528b46e6ebd990c242f"/>
  <p:tag name="KSO_WM_CHIP_XID" val="5face528b46e6ebd990c2432"/>
  <p:tag name="KSO_WM_SLIDE_BACKGROUND_TYPE" val="general"/>
  <p:tag name="KSO_WM_TAG_VERSION" val="1.0"/>
  <p:tag name="KSO_WM_TEMPLATE_CATEGORY" val="chip"/>
  <p:tag name="KSO_WM_TEMPLATE_INDEX" val="20215603"/>
  <p:tag name="KSO_WM_UNIT_COMPATIBLE" val="0"/>
  <p:tag name="KSO_WM_UNIT_DEC_AREA_ID" val="1eee353e239348b9a4c548c8d0450a62"/>
  <p:tag name="KSO_WM_UNIT_DECORATE_INFO" val=""/>
  <p:tag name="KSO_WM_UNIT_DIAGRAM_ISNUMVISUAL" val="0"/>
  <p:tag name="KSO_WM_UNIT_DIAGRAM_ISREFERUNIT" val="0"/>
  <p:tag name="KSO_WM_UNIT_HIGHLIGHT" val="0"/>
  <p:tag name="KSO_WM_UNIT_ID" val="chip20215603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3a91da04f4f54a9db17eae0113ad4ca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528b46e6ebd990c242f"/>
  <p:tag name="KSO_WM_CHIP_XID" val="5face528b46e6ebd990c2433"/>
  <p:tag name="KSO_WM_SLIDE_BACKGROUND_TYPE" val="general"/>
  <p:tag name="KSO_WM_TAG_VERSION" val="1.0"/>
  <p:tag name="KSO_WM_TEMPLATE_CATEGORY" val="chip"/>
  <p:tag name="KSO_WM_TEMPLATE_INDEX" val="20215603"/>
  <p:tag name="KSO_WM_UNIT_COMPATIBLE" val="0"/>
  <p:tag name="KSO_WM_UNIT_DEC_AREA_ID" val="ce763596d5534b62a4d27d47679ecced"/>
  <p:tag name="KSO_WM_UNIT_DECORATE_INFO" val=""/>
  <p:tag name="KSO_WM_UNIT_DIAGRAM_ISNUMVISUAL" val="0"/>
  <p:tag name="KSO_WM_UNIT_DIAGRAM_ISREFERUNIT" val="0"/>
  <p:tag name="KSO_WM_UNIT_HIGHLIGHT" val="0"/>
  <p:tag name="KSO_WM_UNIT_ID" val="chip20215603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4d21f8bf0a9436399e3b4b1a5fd7d64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233b46e6ebd990c2423"/>
  <p:tag name="KSO_WM_CHIP_XID" val="5face233b46e6ebd990c2426"/>
  <p:tag name="KSO_WM_TAG_VERSION" val="1.0"/>
  <p:tag name="KSO_WM_TEMPLATE_CATEGORY" val="chip"/>
  <p:tag name="KSO_WM_TEMPLATE_INDEX" val="20215598"/>
  <p:tag name="KSO_WM_UNIT_COMPATIBLE" val="0"/>
  <p:tag name="KSO_WM_UNIT_DEC_AREA_ID" val="f414209c6d0c42828cb5359f63fc0c94"/>
  <p:tag name="KSO_WM_UNIT_DECORATE_INFO" val=""/>
  <p:tag name="KSO_WM_UNIT_DIAGRAM_ISNUMVISUAL" val="0"/>
  <p:tag name="KSO_WM_UNIT_DIAGRAM_ISREFERUNIT" val="0"/>
  <p:tag name="KSO_WM_UNIT_HIGHLIGHT" val="0"/>
  <p:tag name="KSO_WM_UNIT_ID" val="chip20215598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ae56651f1da14835a2db9a60ff11f0d8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528b46e6ebd990c242f"/>
  <p:tag name="KSO_WM_CHIP_XID" val="5face528b46e6ebd990c2434"/>
  <p:tag name="KSO_WM_SLIDE_BACKGROUND_TYPE" val="frame"/>
  <p:tag name="KSO_WM_TAG_VERSION" val="1.0"/>
  <p:tag name="KSO_WM_TEMPLATE_CATEGORY" val="chip"/>
  <p:tag name="KSO_WM_TEMPLATE_INDEX" val="20215603"/>
  <p:tag name="KSO_WM_UNIT_COMPATIBLE" val="0"/>
  <p:tag name="KSO_WM_UNIT_DEC_AREA_ID" val="48d40482d05c4d1fac53c1001df30d8b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5603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16bc79a72dd41718c69425c4926fc28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528b46e6ebd990c242f"/>
  <p:tag name="KSO_WM_CHIP_XID" val="5face528b46e6ebd990c2432"/>
  <p:tag name="KSO_WM_SLIDE_BACKGROUND_TYPE" val="frame"/>
  <p:tag name="KSO_WM_TAG_VERSION" val="1.0"/>
  <p:tag name="KSO_WM_TEMPLATE_CATEGORY" val="chip"/>
  <p:tag name="KSO_WM_TEMPLATE_INDEX" val="20215603"/>
  <p:tag name="KSO_WM_UNIT_COMPATIBLE" val="0"/>
  <p:tag name="KSO_WM_UNIT_DEC_AREA_ID" val="ab5f68e463774e1093ea6b7b12a0ca9f"/>
  <p:tag name="KSO_WM_UNIT_DECORATE_INFO" val=""/>
  <p:tag name="KSO_WM_UNIT_DIAGRAM_ISNUMVISUAL" val="0"/>
  <p:tag name="KSO_WM_UNIT_DIAGRAM_ISREFERUNIT" val="0"/>
  <p:tag name="KSO_WM_UNIT_HIGHLIGHT" val="0"/>
  <p:tag name="KSO_WM_UNIT_ID" val="chip20215603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c7a891e97f9e4d5ea778d2cf1299d6c3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528b46e6ebd990c242f"/>
  <p:tag name="KSO_WM_CHIP_XID" val="5face528b46e6ebd990c2433"/>
  <p:tag name="KSO_WM_SLIDE_BACKGROUND_TYPE" val="frame"/>
  <p:tag name="KSO_WM_TAG_VERSION" val="1.0"/>
  <p:tag name="KSO_WM_TEMPLATE_CATEGORY" val="chip"/>
  <p:tag name="KSO_WM_TEMPLATE_INDEX" val="20215603"/>
  <p:tag name="KSO_WM_UNIT_COMPATIBLE" val="0"/>
  <p:tag name="KSO_WM_UNIT_DEC_AREA_ID" val="09d4a2758eb74c7db186970e2c8da4b3"/>
  <p:tag name="KSO_WM_UNIT_DECORATE_INFO" val=""/>
  <p:tag name="KSO_WM_UNIT_DIAGRAM_ISNUMVISUAL" val="0"/>
  <p:tag name="KSO_WM_UNIT_DIAGRAM_ISREFERUNIT" val="0"/>
  <p:tag name="KSO_WM_UNIT_HIGHLIGHT" val="0"/>
  <p:tag name="KSO_WM_UNIT_ID" val="chip20215603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32b117e9339b44bfa9f807d60469e8c4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233b46e6ebd990c2423"/>
  <p:tag name="KSO_WM_CHIP_XID" val="5face233b46e6ebd990c2427"/>
  <p:tag name="KSO_WM_TAG_VERSION" val="1.0"/>
  <p:tag name="KSO_WM_TEMPLATE_CATEGORY" val="chip"/>
  <p:tag name="KSO_WM_TEMPLATE_INDEX" val="20215598"/>
  <p:tag name="KSO_WM_UNIT_COMPATIBLE" val="0"/>
  <p:tag name="KSO_WM_UNIT_DEC_AREA_ID" val="19e13d6f6c3648689838b63719216c93"/>
  <p:tag name="KSO_WM_UNIT_DECORATE_INFO" val=""/>
  <p:tag name="KSO_WM_UNIT_DIAGRAM_ISNUMVISUAL" val="0"/>
  <p:tag name="KSO_WM_UNIT_DIAGRAM_ISREFERUNIT" val="0"/>
  <p:tag name="KSO_WM_UNIT_HIGHLIGHT" val="0"/>
  <p:tag name="KSO_WM_UNIT_ID" val="chip20215598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04945b5d358f4ce29837466638ef2ca9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528b46e6ebd990c242f"/>
  <p:tag name="KSO_WM_CHIP_XID" val="5face528b46e6ebd990c2434"/>
  <p:tag name="KSO_WM_SLIDE_BACKGROUND_TYPE" val="leftRight"/>
  <p:tag name="KSO_WM_TAG_VERSION" val="1.0"/>
  <p:tag name="KSO_WM_TEMPLATE_CATEGORY" val="chip"/>
  <p:tag name="KSO_WM_TEMPLATE_INDEX" val="20215603"/>
  <p:tag name="KSO_WM_UNIT_COMPATIBLE" val="0"/>
  <p:tag name="KSO_WM_UNIT_DEC_AREA_ID" val="127e8a6c23f74bfd92f1773022aa6cb0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5603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41cdfca305454d2f89c9d97f267e6cf2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528b46e6ebd990c242f"/>
  <p:tag name="KSO_WM_CHIP_XID" val="5face528b46e6ebd990c2432"/>
  <p:tag name="KSO_WM_SLIDE_BACKGROUND_TYPE" val="leftRight"/>
  <p:tag name="KSO_WM_TAG_VERSION" val="1.0"/>
  <p:tag name="KSO_WM_TEMPLATE_CATEGORY" val="chip"/>
  <p:tag name="KSO_WM_TEMPLATE_INDEX" val="20215603"/>
  <p:tag name="KSO_WM_UNIT_COMPATIBLE" val="0"/>
  <p:tag name="KSO_WM_UNIT_DEC_AREA_ID" val="448e4a443730456b8bcbb5705e57afa4"/>
  <p:tag name="KSO_WM_UNIT_DECORATE_INFO" val=""/>
  <p:tag name="KSO_WM_UNIT_DIAGRAM_ISNUMVISUAL" val="0"/>
  <p:tag name="KSO_WM_UNIT_DIAGRAM_ISREFERUNIT" val="0"/>
  <p:tag name="KSO_WM_UNIT_HIGHLIGHT" val="0"/>
  <p:tag name="KSO_WM_UNIT_ID" val="chip20215603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45908a3f52b04a0db789eba980d02e9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528b46e6ebd990c242f"/>
  <p:tag name="KSO_WM_CHIP_XID" val="5face528b46e6ebd990c2433"/>
  <p:tag name="KSO_WM_SLIDE_BACKGROUND_TYPE" val="leftRight"/>
  <p:tag name="KSO_WM_TAG_VERSION" val="1.0"/>
  <p:tag name="KSO_WM_TEMPLATE_CATEGORY" val="chip"/>
  <p:tag name="KSO_WM_TEMPLATE_INDEX" val="20215603"/>
  <p:tag name="KSO_WM_UNIT_COMPATIBLE" val="0"/>
  <p:tag name="KSO_WM_UNIT_DEC_AREA_ID" val="e5530e755d4843b8b4cb5ab90bb59fa5"/>
  <p:tag name="KSO_WM_UNIT_DECORATE_INFO" val=""/>
  <p:tag name="KSO_WM_UNIT_DIAGRAM_ISNUMVISUAL" val="0"/>
  <p:tag name="KSO_WM_UNIT_DIAGRAM_ISREFERUNIT" val="0"/>
  <p:tag name="KSO_WM_UNIT_HIGHLIGHT" val="0"/>
  <p:tag name="KSO_WM_UNIT_ID" val="chip20215603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e78f7b23c7f4e718b79436fdb14e696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e40d00ac41c4a0a525616"/>
  <p:tag name="KSO_WM_CHIP_XID" val="5ebe40d00ac41c4a0a525617"/>
  <p:tag name="KSO_WM_TAG_VERSION" val="1.0"/>
  <p:tag name="KSO_WM_TEMPLATE_ASSEMBLE_GROUPID" val="5face233b46e6ebd990c2423"/>
  <p:tag name="KSO_WM_TEMPLATE_ASSEMBLE_XID" val="5fadde5a0ad14824cacb3444"/>
  <p:tag name="KSO_WM_TEMPLATE_CATEGORY" val="custom"/>
  <p:tag name="KSO_WM_TEMPLATE_INDEX" val="20215598"/>
  <p:tag name="KSO_WM_UNIT_BLOCK" val="0"/>
  <p:tag name="KSO_WM_UNIT_COMPATIBLE" val="0"/>
  <p:tag name="KSO_WM_UNIT_DEC_AREA_ID" val="58a7d0143cec4664ae2528c6dd83ded6"/>
  <p:tag name="KSO_WM_UNIT_DEFAULT_FONT" val="14;18;2"/>
  <p:tag name="KSO_WM_UNIT_DIAGRAM_ISNUMVISUAL" val="0"/>
  <p:tag name="KSO_WM_UNIT_DIAGRAM_ISREFERUNIT" val="0"/>
  <p:tag name="KSO_WM_UNIT_HIGHLIGHT" val="0"/>
  <p:tag name="KSO_WM_UNIT_ID" val="custom20215598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内容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87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0ed18bd5547a43dd8e1eca6770985954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528b46e6ebd990c242f"/>
  <p:tag name="KSO_WM_CHIP_XID" val="5face528b46e6ebd990c2434"/>
  <p:tag name="KSO_WM_SLIDE_BACKGROUND_TYPE" val="topBottom"/>
  <p:tag name="KSO_WM_TAG_VERSION" val="1.0"/>
  <p:tag name="KSO_WM_TEMPLATE_CATEGORY" val="chip"/>
  <p:tag name="KSO_WM_TEMPLATE_INDEX" val="20215603"/>
  <p:tag name="KSO_WM_UNIT_COMPATIBLE" val="0"/>
  <p:tag name="KSO_WM_UNIT_DEC_AREA_ID" val="81914f4ea8954acd804d546d48dfc71b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5603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3a13b3b607754fcbb333a8d9c2a90d9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528b46e6ebd990c242f"/>
  <p:tag name="KSO_WM_CHIP_XID" val="5face528b46e6ebd990c2432"/>
  <p:tag name="KSO_WM_SLIDE_BACKGROUND_TYPE" val="topBottom"/>
  <p:tag name="KSO_WM_TAG_VERSION" val="1.0"/>
  <p:tag name="KSO_WM_TEMPLATE_CATEGORY" val="chip"/>
  <p:tag name="KSO_WM_TEMPLATE_INDEX" val="20215603"/>
  <p:tag name="KSO_WM_UNIT_COMPATIBLE" val="0"/>
  <p:tag name="KSO_WM_UNIT_DEC_AREA_ID" val="788bcdad8a144f178eda751a5abb4de9"/>
  <p:tag name="KSO_WM_UNIT_DECORATE_INFO" val=""/>
  <p:tag name="KSO_WM_UNIT_DIAGRAM_ISNUMVISUAL" val="0"/>
  <p:tag name="KSO_WM_UNIT_DIAGRAM_ISREFERUNIT" val="0"/>
  <p:tag name="KSO_WM_UNIT_HIGHLIGHT" val="0"/>
  <p:tag name="KSO_WM_UNIT_ID" val="chip20215603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61ec4a99c28a4044bfb319a28d65f18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528b46e6ebd990c242f"/>
  <p:tag name="KSO_WM_CHIP_XID" val="5face528b46e6ebd990c2433"/>
  <p:tag name="KSO_WM_SLIDE_BACKGROUND_TYPE" val="topBottom"/>
  <p:tag name="KSO_WM_TAG_VERSION" val="1.0"/>
  <p:tag name="KSO_WM_TEMPLATE_CATEGORY" val="chip"/>
  <p:tag name="KSO_WM_TEMPLATE_INDEX" val="20215603"/>
  <p:tag name="KSO_WM_UNIT_COMPATIBLE" val="0"/>
  <p:tag name="KSO_WM_UNIT_DEC_AREA_ID" val="7a1318ddcc014f27b181d2e33f6bdbd1"/>
  <p:tag name="KSO_WM_UNIT_DECORATE_INFO" val=""/>
  <p:tag name="KSO_WM_UNIT_DIAGRAM_ISNUMVISUAL" val="0"/>
  <p:tag name="KSO_WM_UNIT_DIAGRAM_ISREFERUNIT" val="0"/>
  <p:tag name="KSO_WM_UNIT_HIGHLIGHT" val="0"/>
  <p:tag name="KSO_WM_UNIT_ID" val="chip20215603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e78f7b23c7f4e718b79436fdb14e696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e40d00ac41c4a0a525616"/>
  <p:tag name="KSO_WM_CHIP_XID" val="5ebe40d00ac41c4a0a525617"/>
  <p:tag name="KSO_WM_TAG_VERSION" val="1.0"/>
  <p:tag name="KSO_WM_TEMPLATE_ASSEMBLE_GROUPID" val="5face233b46e6ebd990c2423"/>
  <p:tag name="KSO_WM_TEMPLATE_ASSEMBLE_XID" val="5fadde5a0ad14824cacb3444"/>
  <p:tag name="KSO_WM_TEMPLATE_CATEGORY" val="custom"/>
  <p:tag name="KSO_WM_TEMPLATE_INDEX" val="20215598"/>
  <p:tag name="KSO_WM_UNIT_BLOCK" val="0"/>
  <p:tag name="KSO_WM_UNIT_COMPATIBLE" val="0"/>
  <p:tag name="KSO_WM_UNIT_DEC_AREA_ID" val="01bc7c2ece1043e6843e01b595895736"/>
  <p:tag name="KSO_WM_UNIT_DEFAULT_FONT" val="40;56;4"/>
  <p:tag name="KSO_WM_UNIT_DIAGRAM_ISNUMVISUAL" val="0"/>
  <p:tag name="KSO_WM_UNIT_DIAGRAM_ISREFERUNIT" val="0"/>
  <p:tag name="KSO_WM_UNIT_HIGHLIGHT" val="0"/>
  <p:tag name="KSO_WM_UNIT_ID" val="custom2021559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5f56515fbdd9461ca1d238c647cfc60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528b46e6ebd990c242f"/>
  <p:tag name="KSO_WM_CHIP_XID" val="5face528b46e6ebd990c2434"/>
  <p:tag name="KSO_WM_SLIDE_BACKGROUND_TYPE" val="bottomTop"/>
  <p:tag name="KSO_WM_TAG_VERSION" val="1.0"/>
  <p:tag name="KSO_WM_TEMPLATE_CATEGORY" val="chip"/>
  <p:tag name="KSO_WM_TEMPLATE_INDEX" val="20215603"/>
  <p:tag name="KSO_WM_UNIT_COMPATIBLE" val="0"/>
  <p:tag name="KSO_WM_UNIT_DEC_AREA_ID" val="054ebd8c4c5542698f2dc846314d6e59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5603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ad41aa82431546e7b4a19017f95452f3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528b46e6ebd990c242f"/>
  <p:tag name="KSO_WM_CHIP_XID" val="5face528b46e6ebd990c2432"/>
  <p:tag name="KSO_WM_SLIDE_BACKGROUND_TYPE" val="bottomTop"/>
  <p:tag name="KSO_WM_TAG_VERSION" val="1.0"/>
  <p:tag name="KSO_WM_TEMPLATE_CATEGORY" val="chip"/>
  <p:tag name="KSO_WM_TEMPLATE_INDEX" val="20215603"/>
  <p:tag name="KSO_WM_UNIT_COMPATIBLE" val="0"/>
  <p:tag name="KSO_WM_UNIT_DEC_AREA_ID" val="4d3d4fc932a443eb9d419b3924495dad"/>
  <p:tag name="KSO_WM_UNIT_DECORATE_INFO" val=""/>
  <p:tag name="KSO_WM_UNIT_DIAGRAM_ISNUMVISUAL" val="0"/>
  <p:tag name="KSO_WM_UNIT_DIAGRAM_ISREFERUNIT" val="0"/>
  <p:tag name="KSO_WM_UNIT_HIGHLIGHT" val="0"/>
  <p:tag name="KSO_WM_UNIT_ID" val="chip20215603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cb47ba0002714037b9e0774653e56dea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528b46e6ebd990c242f"/>
  <p:tag name="KSO_WM_CHIP_XID" val="5face528b46e6ebd990c2433"/>
  <p:tag name="KSO_WM_SLIDE_BACKGROUND_TYPE" val="bottomTop"/>
  <p:tag name="KSO_WM_TAG_VERSION" val="1.0"/>
  <p:tag name="KSO_WM_TEMPLATE_CATEGORY" val="chip"/>
  <p:tag name="KSO_WM_TEMPLATE_INDEX" val="20215603"/>
  <p:tag name="KSO_WM_UNIT_COMPATIBLE" val="0"/>
  <p:tag name="KSO_WM_UNIT_DEC_AREA_ID" val="97942125856f4260891930d2b7d88759"/>
  <p:tag name="KSO_WM_UNIT_DECORATE_INFO" val=""/>
  <p:tag name="KSO_WM_UNIT_DIAGRAM_ISNUMVISUAL" val="0"/>
  <p:tag name="KSO_WM_UNIT_DIAGRAM_ISREFERUNIT" val="0"/>
  <p:tag name="KSO_WM_UNIT_HIGHLIGHT" val="0"/>
  <p:tag name="KSO_WM_UNIT_ID" val="chip20215603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43479a489ec7476c8be002d389e59f9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528b46e6ebd990c242f"/>
  <p:tag name="KSO_WM_CHIP_XID" val="5face528b46e6ebd990c2434"/>
  <p:tag name="KSO_WM_SLIDE_BACKGROUND_TYPE" val="navigation"/>
  <p:tag name="KSO_WM_TAG_VERSION" val="1.0"/>
  <p:tag name="KSO_WM_TEMPLATE_CATEGORY" val="chip"/>
  <p:tag name="KSO_WM_TEMPLATE_INDEX" val="20215603"/>
  <p:tag name="KSO_WM_UNIT_COMPATIBLE" val="0"/>
  <p:tag name="KSO_WM_UNIT_DEC_AREA_ID" val="db9dc8c90eb04bba8bd76ceb3af2543b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5603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5ca2e8abca154699adcfd12c19792092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233b46e6ebd990c2423"/>
  <p:tag name="KSO_WM_CHIP_XID" val="5face233b46e6ebd990c2426"/>
  <p:tag name="KSO_WM_TAG_VERSION" val="1.0"/>
  <p:tag name="KSO_WM_TEMPLATE_CATEGORY" val="chip"/>
  <p:tag name="KSO_WM_TEMPLATE_INDEX" val="20215598"/>
  <p:tag name="KSO_WM_UNIT_COMPATIBLE" val="0"/>
  <p:tag name="KSO_WM_UNIT_DEC_AREA_ID" val="d4d22297cc8d43da86d8537585bb343f"/>
  <p:tag name="KSO_WM_UNIT_DECORATE_INFO" val=""/>
  <p:tag name="KSO_WM_UNIT_DIAGRAM_ISNUMVISUAL" val="0"/>
  <p:tag name="KSO_WM_UNIT_DIAGRAM_ISREFERUNIT" val="0"/>
  <p:tag name="KSO_WM_UNIT_HIGHLIGHT" val="0"/>
  <p:tag name="KSO_WM_UNIT_ID" val="chip20215598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6cff32ac08f41d9b95e9a9c3197adf4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528b46e6ebd990c242f"/>
  <p:tag name="KSO_WM_CHIP_XID" val="5face528b46e6ebd990c2432"/>
  <p:tag name="KSO_WM_SLIDE_BACKGROUND_TYPE" val="navigation"/>
  <p:tag name="KSO_WM_TAG_VERSION" val="1.0"/>
  <p:tag name="KSO_WM_TEMPLATE_CATEGORY" val="chip"/>
  <p:tag name="KSO_WM_TEMPLATE_INDEX" val="20215603"/>
  <p:tag name="KSO_WM_UNIT_COMPATIBLE" val="0"/>
  <p:tag name="KSO_WM_UNIT_DEC_AREA_ID" val="e31767883a384fc6b624e149b905081e"/>
  <p:tag name="KSO_WM_UNIT_DECORATE_INFO" val=""/>
  <p:tag name="KSO_WM_UNIT_DIAGRAM_ISNUMVISUAL" val="0"/>
  <p:tag name="KSO_WM_UNIT_DIAGRAM_ISREFERUNIT" val="0"/>
  <p:tag name="KSO_WM_UNIT_HIGHLIGHT" val="0"/>
  <p:tag name="KSO_WM_UNIT_ID" val="chip20215603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107e739e940f4689be33b41f7382f72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528b46e6ebd990c242f"/>
  <p:tag name="KSO_WM_CHIP_XID" val="5face528b46e6ebd990c2433"/>
  <p:tag name="KSO_WM_SLIDE_BACKGROUND_TYPE" val="navigation"/>
  <p:tag name="KSO_WM_TAG_VERSION" val="1.0"/>
  <p:tag name="KSO_WM_TEMPLATE_CATEGORY" val="chip"/>
  <p:tag name="KSO_WM_TEMPLATE_INDEX" val="20215603"/>
  <p:tag name="KSO_WM_UNIT_COMPATIBLE" val="0"/>
  <p:tag name="KSO_WM_UNIT_DEC_AREA_ID" val="a3ad634cb3354f7da6179b676fa2666b"/>
  <p:tag name="KSO_WM_UNIT_DECORATE_INFO" val=""/>
  <p:tag name="KSO_WM_UNIT_DIAGRAM_ISNUMVISUAL" val="0"/>
  <p:tag name="KSO_WM_UNIT_DIAGRAM_ISREFERUNIT" val="0"/>
  <p:tag name="KSO_WM_UNIT_HIGHLIGHT" val="0"/>
  <p:tag name="KSO_WM_UNIT_ID" val="chip20215603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5c250134c5f44eab999758dc65aa4ec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233b46e6ebd990c2423"/>
  <p:tag name="KSO_WM_CHIP_XID" val="5face233b46e6ebd990c2427"/>
  <p:tag name="KSO_WM_TAG_VERSION" val="1.0"/>
  <p:tag name="KSO_WM_TEMPLATE_CATEGORY" val="chip"/>
  <p:tag name="KSO_WM_TEMPLATE_INDEX" val="20215598"/>
  <p:tag name="KSO_WM_UNIT_COMPATIBLE" val="0"/>
  <p:tag name="KSO_WM_UNIT_DEC_AREA_ID" val="25a61061072a47a3a7010f30632cc492"/>
  <p:tag name="KSO_WM_UNIT_DECORATE_INFO" val=""/>
  <p:tag name="KSO_WM_UNIT_DIAGRAM_ISNUMVISUAL" val="0"/>
  <p:tag name="KSO_WM_UNIT_DIAGRAM_ISREFERUNIT" val="0"/>
  <p:tag name="KSO_WM_UNIT_HIGHLIGHT" val="0"/>
  <p:tag name="KSO_WM_UNIT_ID" val="chip20215598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3a2be076f23461aad945790679a4c2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528b46e6ebd990c242f"/>
  <p:tag name="KSO_WM_CHIP_XID" val="5face528b46e6ebd990c2434"/>
  <p:tag name="KSO_WM_SLIDE_BACKGROUND_TYPE" val="belt"/>
  <p:tag name="KSO_WM_TAG_VERSION" val="1.0"/>
  <p:tag name="KSO_WM_TEMPLATE_CATEGORY" val="chip"/>
  <p:tag name="KSO_WM_TEMPLATE_INDEX" val="20215603"/>
  <p:tag name="KSO_WM_UNIT_COMPATIBLE" val="0"/>
  <p:tag name="KSO_WM_UNIT_DEC_AREA_ID" val="4ba7615d05394f2ea0a2a3c1c14a7368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5603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13d593f6432468c9e56612351a98454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528b46e6ebd990c242f"/>
  <p:tag name="KSO_WM_CHIP_XID" val="5face528b46e6ebd990c2432"/>
  <p:tag name="KSO_WM_SLIDE_BACKGROUND_TYPE" val="belt"/>
  <p:tag name="KSO_WM_TAG_VERSION" val="1.0"/>
  <p:tag name="KSO_WM_TEMPLATE_CATEGORY" val="chip"/>
  <p:tag name="KSO_WM_TEMPLATE_INDEX" val="20215603"/>
  <p:tag name="KSO_WM_UNIT_COMPATIBLE" val="0"/>
  <p:tag name="KSO_WM_UNIT_DEC_AREA_ID" val="b232d43920e740e6a2a6c3bbfa2a7ec8"/>
  <p:tag name="KSO_WM_UNIT_DECORATE_INFO" val=""/>
  <p:tag name="KSO_WM_UNIT_DIAGRAM_ISNUMVISUAL" val="0"/>
  <p:tag name="KSO_WM_UNIT_DIAGRAM_ISREFERUNIT" val="0"/>
  <p:tag name="KSO_WM_UNIT_HIGHLIGHT" val="0"/>
  <p:tag name="KSO_WM_UNIT_ID" val="chip20215603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166f3c8fd667484496e98fc72cc76ce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528b46e6ebd990c242f"/>
  <p:tag name="KSO_WM_CHIP_XID" val="5face528b46e6ebd990c2433"/>
  <p:tag name="KSO_WM_SLIDE_BACKGROUND_TYPE" val="belt"/>
  <p:tag name="KSO_WM_TAG_VERSION" val="1.0"/>
  <p:tag name="KSO_WM_TEMPLATE_CATEGORY" val="chip"/>
  <p:tag name="KSO_WM_TEMPLATE_INDEX" val="20215603"/>
  <p:tag name="KSO_WM_UNIT_COMPATIBLE" val="0"/>
  <p:tag name="KSO_WM_UNIT_DEC_AREA_ID" val="e0e1017ec47e441e83aa038f62c17ab9"/>
  <p:tag name="KSO_WM_UNIT_DECORATE_INFO" val=""/>
  <p:tag name="KSO_WM_UNIT_DIAGRAM_ISNUMVISUAL" val="0"/>
  <p:tag name="KSO_WM_UNIT_DIAGRAM_ISREFERUNIT" val="0"/>
  <p:tag name="KSO_WM_UNIT_HIGHLIGHT" val="0"/>
  <p:tag name="KSO_WM_UNIT_ID" val="chip20215603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14997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1499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5ca2e8abca154699adcfd12c19792092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233b46e6ebd990c2423"/>
  <p:tag name="KSO_WM_CHIP_XID" val="5face233b46e6ebd990c2426"/>
  <p:tag name="KSO_WM_TAG_VERSION" val="1.0"/>
  <p:tag name="KSO_WM_TEMPLATE_CATEGORY" val="chip"/>
  <p:tag name="KSO_WM_TEMPLATE_INDEX" val="20215598"/>
  <p:tag name="KSO_WM_UNIT_COMPATIBLE" val="0"/>
  <p:tag name="KSO_WM_UNIT_DEC_AREA_ID" val="d4d22297cc8d43da86d8537585bb343f"/>
  <p:tag name="KSO_WM_UNIT_DECORATE_INFO" val=""/>
  <p:tag name="KSO_WM_UNIT_DIAGRAM_ISNUMVISUAL" val="0"/>
  <p:tag name="KSO_WM_UNIT_DIAGRAM_ISREFERUNIT" val="0"/>
  <p:tag name="KSO_WM_UNIT_HIGHLIGHT" val="0"/>
  <p:tag name="KSO_WM_UNIT_ID" val="chip20215598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14997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18a1feae838499093150418d0039f4a"/>
  <p:tag name="KSO_WM_BEAUTIFY_FLAG" val="#wm#"/>
  <p:tag name="KSO_WM_CHIP_FILLAREA_FILL_RULE" val="{&quot;fill_align&quot;:&quot;cm&quot;,&quot;fill_effect&quot;:[],&quot;fill_mode&quot;:&quot;adaptive&quot;,&quot;sacle_strategy&quot;:&quot;stretch&quot;}"/>
  <p:tag name="KSO_WM_CHIP_GROUPID" val="5fa912780f63d42c4845eaa9"/>
  <p:tag name="KSO_WM_CHIP_XID" val="5fa912780f63d42c4845eaaa"/>
  <p:tag name="KSO_WM_TAG_VERSION" val="1.0"/>
  <p:tag name="KSO_WM_TEMPLATE_CATEGORY" val="chip"/>
  <p:tag name="KSO_WM_TEMPLATE_INDEX" val="20214997"/>
  <p:tag name="KSO_WM_UNIT_COMPATIBLE" val="0"/>
  <p:tag name="KSO_WM_UNIT_DEC_AREA_ID" val="6d540d2a653d47d9b8c0549e1d5b5ab7"/>
  <p:tag name="KSO_WM_UNIT_DEC_CHANGEPICRESERVED" val="1"/>
  <p:tag name="KSO_WM_UNIT_DEC_SUPPORTCHANGEPIC" val="0"/>
  <p:tag name="KSO_WM_UNIT_DECORATE_INFO" val=""/>
  <p:tag name="KSO_WM_UNIT_DIAGRAM_ISNUMVISUAL" val="0"/>
  <p:tag name="KSO_WM_UNIT_DIAGRAM_ISREFERUNIT" val="0"/>
  <p:tag name="KSO_WM_UNIT_HIGHLIGHT" val="0"/>
  <p:tag name="KSO_WM_UNIT_ID" val="chip20214997_1*i*1"/>
  <p:tag name="KSO_WM_UNIT_INDEX" val="1"/>
  <p:tag name="KSO_WM_UNIT_LAYERLEVEL" val="1"/>
  <p:tag name="KSO_WM_UNIT_SM_LIMIT_TYPE" val=""/>
  <p:tag name="KSO_WM_UNIT_SUBTYPE" val="u"/>
  <p:tag name="KSO_WM_UNIT_TYPE" val="i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1b927ce3b874178afd0dffa4fef0ee3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d089d0ac41c4a0a525421"/>
  <p:tag name="KSO_WM_CHIP_XID" val="5ebd089d0ac41c4a0a525422"/>
  <p:tag name="KSO_WM_TAG_VERSION" val="1.0"/>
  <p:tag name="KSO_WM_TEMPLATE_ASSEMBLE_GROUPID" val="5fa912780f63d42c4845eaa9"/>
  <p:tag name="KSO_WM_TEMPLATE_ASSEMBLE_XID" val="5fa9fa8cacfdea5937ade13a"/>
  <p:tag name="KSO_WM_TEMPLATE_CATEGORY" val="custom"/>
  <p:tag name="KSO_WM_TEMPLATE_INDEX" val="20214997"/>
  <p:tag name="KSO_WM_UNIT_BLOCK" val="0"/>
  <p:tag name="KSO_WM_UNIT_COMPATIBLE" val="0"/>
  <p:tag name="KSO_WM_UNIT_DEC_AREA_ID" val="8143c6fd88464ba99e4588ed51122f98"/>
  <p:tag name="KSO_WM_UNIT_DEFAULT_FONT" val="44;60;4"/>
  <p:tag name="KSO_WM_UNIT_DIAGRAM_ISNUMVISUAL" val="0"/>
  <p:tag name="KSO_WM_UNIT_DIAGRAM_ISREFERUNIT" val="0"/>
  <p:tag name="KSO_WM_UNIT_HIGHLIGHT" val="0"/>
  <p:tag name="KSO_WM_UNIT_ID" val="custom2021499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家庭宠物养护手册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5e2fe35e63b47109f4816667dcdcda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912780f63d42c4845eaa9"/>
  <p:tag name="KSO_WM_CHIP_XID" val="5fa912780f63d42c4845eaac"/>
  <p:tag name="KSO_WM_TAG_VERSION" val="1.0"/>
  <p:tag name="KSO_WM_TEMPLATE_CATEGORY" val="chip"/>
  <p:tag name="KSO_WM_TEMPLATE_INDEX" val="20214997"/>
  <p:tag name="KSO_WM_UNIT_COMPATIBLE" val="0"/>
  <p:tag name="KSO_WM_UNIT_DEC_AREA_ID" val="00c4d27085634946b719e54a5bb2cc63"/>
  <p:tag name="KSO_WM_UNIT_DECORATE_INFO" val=""/>
  <p:tag name="KSO_WM_UNIT_DIAGRAM_ISNUMVISUAL" val="0"/>
  <p:tag name="KSO_WM_UNIT_DIAGRAM_ISREFERUNIT" val="0"/>
  <p:tag name="KSO_WM_UNIT_HIGHLIGHT" val="0"/>
  <p:tag name="KSO_WM_UNIT_ID" val="chip20214997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cd0764fc6e46447e8624056f9bab4b0a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912780f63d42c4845eaa9"/>
  <p:tag name="KSO_WM_CHIP_XID" val="5fa912780f63d42c4845eaad"/>
  <p:tag name="KSO_WM_TAG_VERSION" val="1.0"/>
  <p:tag name="KSO_WM_TEMPLATE_CATEGORY" val="chip"/>
  <p:tag name="KSO_WM_TEMPLATE_INDEX" val="20214997"/>
  <p:tag name="KSO_WM_UNIT_COMPATIBLE" val="0"/>
  <p:tag name="KSO_WM_UNIT_DEC_AREA_ID" val="f3411b8168f744ee83adc6e4ddefd996"/>
  <p:tag name="KSO_WM_UNIT_DECORATE_INFO" val=""/>
  <p:tag name="KSO_WM_UNIT_DIAGRAM_ISNUMVISUAL" val="0"/>
  <p:tag name="KSO_WM_UNIT_DIAGRAM_ISREFERUNIT" val="0"/>
  <p:tag name="KSO_WM_UNIT_HIGHLIGHT" val="0"/>
  <p:tag name="KSO_WM_UNIT_ID" val="chip20214997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a9daea9a76304512ad048be902800ab4"/>
  <p:tag name="KSO_WM_BEAUTIFY_FLAG" val="#wm#"/>
  <p:tag name="KSO_WM_CHIP_FILLAREA_FILL_RULE" val="{&quot;fill_align&quot;:&quot;lm&quot;,&quot;fill_effect&quot;:[],&quot;fill_mode&quot;:&quot;adaptive&quot;,&quot;sacle_strategy&quot;:&quot;stretch&quot;}"/>
  <p:tag name="KSO_WM_CHIP_GROUPID" val="5fa912780f63d42c4845eaa9"/>
  <p:tag name="KSO_WM_CHIP_XID" val="5fa912780f63d42c4845eaab"/>
  <p:tag name="KSO_WM_TAG_VERSION" val="1.0"/>
  <p:tag name="KSO_WM_TEMPLATE_CATEGORY" val="chip"/>
  <p:tag name="KSO_WM_TEMPLATE_INDEX" val="20214997"/>
  <p:tag name="KSO_WM_UNIT_COMPATIBLE" val="0"/>
  <p:tag name="KSO_WM_UNIT_DEC_AREA_ID" val="8c38867c8aa74b099f2f9129f2df0981"/>
  <p:tag name="KSO_WM_UNIT_DECORATE_INFO" val=""/>
  <p:tag name="KSO_WM_UNIT_DIAGRAM_ISNUMVISUAL" val="0"/>
  <p:tag name="KSO_WM_UNIT_DIAGRAM_ISREFERUNIT" val="0"/>
  <p:tag name="KSO_WM_UNIT_HIGHLIGHT" val="0"/>
  <p:tag name="KSO_WM_UNIT_ID" val="chip20214997_2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7492d3807a64831be8cb2dab0ad917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912780f63d42c4845eaa9"/>
  <p:tag name="KSO_WM_CHIP_XID" val="5fa912780f63d42c4845eaac"/>
  <p:tag name="KSO_WM_TAG_VERSION" val="1.0"/>
  <p:tag name="KSO_WM_TEMPLATE_CATEGORY" val="chip"/>
  <p:tag name="KSO_WM_TEMPLATE_INDEX" val="20214997"/>
  <p:tag name="KSO_WM_UNIT_COMPATIBLE" val="0"/>
  <p:tag name="KSO_WM_UNIT_DEC_AREA_ID" val="4c45feabd82b4779b9e8921a92fc34be"/>
  <p:tag name="KSO_WM_UNIT_DECORATE_INFO" val=""/>
  <p:tag name="KSO_WM_UNIT_DIAGRAM_ISNUMVISUAL" val="0"/>
  <p:tag name="KSO_WM_UNIT_DIAGRAM_ISREFERUNIT" val="0"/>
  <p:tag name="KSO_WM_UNIT_HIGHLIGHT" val="0"/>
  <p:tag name="KSO_WM_UNIT_ID" val="chip20214997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1a2c8ea2292488e80e2a6bf82a01134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912780f63d42c4845eaa9"/>
  <p:tag name="KSO_WM_CHIP_XID" val="5fa912780f63d42c4845eaad"/>
  <p:tag name="KSO_WM_TAG_VERSION" val="1.0"/>
  <p:tag name="KSO_WM_TEMPLATE_CATEGORY" val="chip"/>
  <p:tag name="KSO_WM_TEMPLATE_INDEX" val="20214997"/>
  <p:tag name="KSO_WM_UNIT_COMPATIBLE" val="0"/>
  <p:tag name="KSO_WM_UNIT_DEC_AREA_ID" val="11676d69d3c84486ba5a318549fca27c"/>
  <p:tag name="KSO_WM_UNIT_DECORATE_INFO" val=""/>
  <p:tag name="KSO_WM_UNIT_DIAGRAM_ISNUMVISUAL" val="0"/>
  <p:tag name="KSO_WM_UNIT_DIAGRAM_ISREFERUNIT" val="0"/>
  <p:tag name="KSO_WM_UNIT_HIGHLIGHT" val="0"/>
  <p:tag name="KSO_WM_UNIT_ID" val="chip20214997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5f52ac1249134d7ca16c9039136603c4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e41950ac41c4a0a525618"/>
  <p:tag name="KSO_WM_CHIP_XID" val="5ebe41950ac41c4a0a525619"/>
  <p:tag name="KSO_WM_TAG_VERSION" val="1.0"/>
  <p:tag name="KSO_WM_TEMPLATE_ASSEMBLE_GROUPID" val="5fa912780f63d42c4845eaa9"/>
  <p:tag name="KSO_WM_TEMPLATE_ASSEMBLE_XID" val="5fa9fa8cacfdea5937ade129"/>
  <p:tag name="KSO_WM_TEMPLATE_CATEGORY" val="custom"/>
  <p:tag name="KSO_WM_TEMPLATE_INDEX" val="20214997"/>
  <p:tag name="KSO_WM_UNIT_BLOCK" val="0"/>
  <p:tag name="KSO_WM_UNIT_COMPATIBLE" val="0"/>
  <p:tag name="KSO_WM_UNIT_DEC_AREA_ID" val="57718ded4e2546ffa4b9769b13536b00"/>
  <p:tag name="KSO_WM_UNIT_DEFAULT_FONT" val="24;32;2"/>
  <p:tag name="KSO_WM_UNIT_DIAGRAM_ISNUMVISUAL" val="0"/>
  <p:tag name="KSO_WM_UNIT_DIAGRAM_ISREFERUNIT" val="0"/>
  <p:tag name="KSO_WM_UNIT_HIGHLIGHT" val="0"/>
  <p:tag name="KSO_WM_UNIT_ID" val="custom2021499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9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5f52ac1249134d7ca16c9039136603c4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e41950ac41c4a0a525618"/>
  <p:tag name="KSO_WM_CHIP_XID" val="5ebe41950ac41c4a0a525619"/>
  <p:tag name="KSO_WM_TAG_VERSION" val="1.0"/>
  <p:tag name="KSO_WM_TEMPLATE_ASSEMBLE_GROUPID" val="5fa912780f63d42c4845eaa9"/>
  <p:tag name="KSO_WM_TEMPLATE_ASSEMBLE_XID" val="5fa9fa8cacfdea5937ade129"/>
  <p:tag name="KSO_WM_TEMPLATE_CATEGORY" val="custom"/>
  <p:tag name="KSO_WM_TEMPLATE_INDEX" val="20214997"/>
  <p:tag name="KSO_WM_UNIT_BLOCK" val="0"/>
  <p:tag name="KSO_WM_UNIT_COMPATIBLE" val="0"/>
  <p:tag name="KSO_WM_UNIT_DEC_AREA_ID" val="9f43d317f8884f4191e2f8f847e32d4a"/>
  <p:tag name="KSO_WM_UNIT_DEFAULT_FONT" val="14;16;2"/>
  <p:tag name="KSO_WM_UNIT_DIAGRAM_ISNUMVISUAL" val="0"/>
  <p:tag name="KSO_WM_UNIT_DIAGRAM_ISREFERUNIT" val="0"/>
  <p:tag name="KSO_WM_UNIT_HIGHLIGHT" val="0"/>
  <p:tag name="KSO_WM_UNIT_ID" val="custom20214997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输入你的正文，文字是您思想的提炼，为了最终演示发布的良好效果。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16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5c250134c5f44eab999758dc65aa4ec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233b46e6ebd990c2423"/>
  <p:tag name="KSO_WM_CHIP_XID" val="5face233b46e6ebd990c2427"/>
  <p:tag name="KSO_WM_TAG_VERSION" val="1.0"/>
  <p:tag name="KSO_WM_TEMPLATE_CATEGORY" val="chip"/>
  <p:tag name="KSO_WM_TEMPLATE_INDEX" val="20215598"/>
  <p:tag name="KSO_WM_UNIT_COMPATIBLE" val="0"/>
  <p:tag name="KSO_WM_UNIT_DEC_AREA_ID" val="25a61061072a47a3a7010f30632cc492"/>
  <p:tag name="KSO_WM_UNIT_DECORATE_INFO" val=""/>
  <p:tag name="KSO_WM_UNIT_DIAGRAM_ISNUMVISUAL" val="0"/>
  <p:tag name="KSO_WM_UNIT_DIAGRAM_ISREFERUNIT" val="0"/>
  <p:tag name="KSO_WM_UNIT_HIGHLIGHT" val="0"/>
  <p:tag name="KSO_WM_UNIT_ID" val="chip20215598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5e2fe35e63b47109f4816667dcdcda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912780f63d42c4845eaa9"/>
  <p:tag name="KSO_WM_CHIP_XID" val="5fa912780f63d42c4845eaac"/>
  <p:tag name="KSO_WM_TAG_VERSION" val="1.0"/>
  <p:tag name="KSO_WM_TEMPLATE_CATEGORY" val="chip"/>
  <p:tag name="KSO_WM_TEMPLATE_INDEX" val="20214997"/>
  <p:tag name="KSO_WM_UNIT_COMPATIBLE" val="0"/>
  <p:tag name="KSO_WM_UNIT_DEC_AREA_ID" val="00c4d27085634946b719e54a5bb2cc63"/>
  <p:tag name="KSO_WM_UNIT_DECORATE_INFO" val=""/>
  <p:tag name="KSO_WM_UNIT_DIAGRAM_ISNUMVISUAL" val="0"/>
  <p:tag name="KSO_WM_UNIT_DIAGRAM_ISREFERUNIT" val="0"/>
  <p:tag name="KSO_WM_UNIT_HIGHLIGHT" val="0"/>
  <p:tag name="KSO_WM_UNIT_ID" val="chip20214997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cd0764fc6e46447e8624056f9bab4b0a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912780f63d42c4845eaa9"/>
  <p:tag name="KSO_WM_CHIP_XID" val="5fa912780f63d42c4845eaad"/>
  <p:tag name="KSO_WM_TAG_VERSION" val="1.0"/>
  <p:tag name="KSO_WM_TEMPLATE_CATEGORY" val="chip"/>
  <p:tag name="KSO_WM_TEMPLATE_INDEX" val="20214997"/>
  <p:tag name="KSO_WM_UNIT_COMPATIBLE" val="0"/>
  <p:tag name="KSO_WM_UNIT_DEC_AREA_ID" val="f3411b8168f744ee83adc6e4ddefd996"/>
  <p:tag name="KSO_WM_UNIT_DECORATE_INFO" val=""/>
  <p:tag name="KSO_WM_UNIT_DIAGRAM_ISNUMVISUAL" val="0"/>
  <p:tag name="KSO_WM_UNIT_DIAGRAM_ISREFERUNIT" val="0"/>
  <p:tag name="KSO_WM_UNIT_HIGHLIGHT" val="0"/>
  <p:tag name="KSO_WM_UNIT_ID" val="chip20214997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5e2fe35e63b47109f4816667dcdcda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912780f63d42c4845eaa9"/>
  <p:tag name="KSO_WM_CHIP_XID" val="5fa912780f63d42c4845eaac"/>
  <p:tag name="KSO_WM_TAG_VERSION" val="1.0"/>
  <p:tag name="KSO_WM_TEMPLATE_CATEGORY" val="chip"/>
  <p:tag name="KSO_WM_TEMPLATE_INDEX" val="20214997"/>
  <p:tag name="KSO_WM_UNIT_COMPATIBLE" val="0"/>
  <p:tag name="KSO_WM_UNIT_DEC_AREA_ID" val="00c4d27085634946b719e54a5bb2cc63"/>
  <p:tag name="KSO_WM_UNIT_DECORATE_INFO" val=""/>
  <p:tag name="KSO_WM_UNIT_DIAGRAM_ISNUMVISUAL" val="0"/>
  <p:tag name="KSO_WM_UNIT_DIAGRAM_ISREFERUNIT" val="0"/>
  <p:tag name="KSO_WM_UNIT_HIGHLIGHT" val="0"/>
  <p:tag name="KSO_WM_UNIT_ID" val="chip20214997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cd0764fc6e46447e8624056f9bab4b0a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912780f63d42c4845eaa9"/>
  <p:tag name="KSO_WM_CHIP_XID" val="5fa912780f63d42c4845eaad"/>
  <p:tag name="KSO_WM_TAG_VERSION" val="1.0"/>
  <p:tag name="KSO_WM_TEMPLATE_CATEGORY" val="chip"/>
  <p:tag name="KSO_WM_TEMPLATE_INDEX" val="20214997"/>
  <p:tag name="KSO_WM_UNIT_COMPATIBLE" val="0"/>
  <p:tag name="KSO_WM_UNIT_DEC_AREA_ID" val="f3411b8168f744ee83adc6e4ddefd996"/>
  <p:tag name="KSO_WM_UNIT_DECORATE_INFO" val=""/>
  <p:tag name="KSO_WM_UNIT_DIAGRAM_ISNUMVISUAL" val="0"/>
  <p:tag name="KSO_WM_UNIT_DIAGRAM_ISREFERUNIT" val="0"/>
  <p:tag name="KSO_WM_UNIT_HIGHLIGHT" val="0"/>
  <p:tag name="KSO_WM_UNIT_ID" val="chip20214997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4d3ad79f7d15479fb3895fc55af56887"/>
  <p:tag name="KSO_WM_BEAUTIFY_FLAG" val="#wm#"/>
  <p:tag name="KSO_WM_CHIP_FILLAREA_FILL_RULE" val="{&quot;fill_align&quot;:&quot;rm&quot;,&quot;fill_effect&quot;:[],&quot;fill_mode&quot;:&quot;adaptive&quot;,&quot;sacle_strategy&quot;:&quot;stretch&quot;}"/>
  <p:tag name="KSO_WM_CHIP_GROUPID" val="5fa912780f63d42c4845eaa9"/>
  <p:tag name="KSO_WM_CHIP_XID" val="5fa912780f63d42c4845eaab"/>
  <p:tag name="KSO_WM_TAG_VERSION" val="1.0"/>
  <p:tag name="KSO_WM_TEMPLATE_CATEGORY" val="chip"/>
  <p:tag name="KSO_WM_TEMPLATE_INDEX" val="20214997"/>
  <p:tag name="KSO_WM_UNIT_COMPATIBLE" val="0"/>
  <p:tag name="KSO_WM_UNIT_DEC_AREA_ID" val="fe51bbae931c4bc18d248f93cb24cc73"/>
  <p:tag name="KSO_WM_UNIT_DECORATE_INFO" val=""/>
  <p:tag name="KSO_WM_UNIT_DIAGRAM_ISNUMVISUAL" val="0"/>
  <p:tag name="KSO_WM_UNIT_DIAGRAM_ISREFERUNIT" val="0"/>
  <p:tag name="KSO_WM_UNIT_HIGHLIGHT" val="0"/>
  <p:tag name="KSO_WM_UNIT_ID" val="chip20214997_2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a066da5ba7674f22ba8fdd2a559f2f2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912780f63d42c4845eaa9"/>
  <p:tag name="KSO_WM_CHIP_XID" val="5fa912780f63d42c4845eaac"/>
  <p:tag name="KSO_WM_TAG_VERSION" val="1.0"/>
  <p:tag name="KSO_WM_TEMPLATE_CATEGORY" val="chip"/>
  <p:tag name="KSO_WM_TEMPLATE_INDEX" val="20214997"/>
  <p:tag name="KSO_WM_UNIT_COMPATIBLE" val="0"/>
  <p:tag name="KSO_WM_UNIT_DEC_AREA_ID" val="289c169a84d448768f8e1ebb189a997b"/>
  <p:tag name="KSO_WM_UNIT_DECORATE_INFO" val=""/>
  <p:tag name="KSO_WM_UNIT_DIAGRAM_ISNUMVISUAL" val="0"/>
  <p:tag name="KSO_WM_UNIT_DIAGRAM_ISREFERUNIT" val="0"/>
  <p:tag name="KSO_WM_UNIT_HIGHLIGHT" val="0"/>
  <p:tag name="KSO_WM_UNIT_ID" val="chip20214997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5e2fe35e63b47109f4816667dcdcda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912780f63d42c4845eaa9"/>
  <p:tag name="KSO_WM_CHIP_XID" val="5fa912780f63d42c4845eaac"/>
  <p:tag name="KSO_WM_TAG_VERSION" val="1.0"/>
  <p:tag name="KSO_WM_TEMPLATE_CATEGORY" val="chip"/>
  <p:tag name="KSO_WM_TEMPLATE_INDEX" val="20214997"/>
  <p:tag name="KSO_WM_UNIT_COMPATIBLE" val="0"/>
  <p:tag name="KSO_WM_UNIT_DEC_AREA_ID" val="00c4d27085634946b719e54a5bb2cc63"/>
  <p:tag name="KSO_WM_UNIT_DECORATE_INFO" val=""/>
  <p:tag name="KSO_WM_UNIT_DIAGRAM_ISNUMVISUAL" val="0"/>
  <p:tag name="KSO_WM_UNIT_DIAGRAM_ISREFERUNIT" val="0"/>
  <p:tag name="KSO_WM_UNIT_HIGHLIGHT" val="0"/>
  <p:tag name="KSO_WM_UNIT_ID" val="chip20214997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cd0764fc6e46447e8624056f9bab4b0a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912780f63d42c4845eaa9"/>
  <p:tag name="KSO_WM_CHIP_XID" val="5fa912780f63d42c4845eaad"/>
  <p:tag name="KSO_WM_TAG_VERSION" val="1.0"/>
  <p:tag name="KSO_WM_TEMPLATE_CATEGORY" val="chip"/>
  <p:tag name="KSO_WM_TEMPLATE_INDEX" val="20214997"/>
  <p:tag name="KSO_WM_UNIT_COMPATIBLE" val="0"/>
  <p:tag name="KSO_WM_UNIT_DEC_AREA_ID" val="f3411b8168f744ee83adc6e4ddefd996"/>
  <p:tag name="KSO_WM_UNIT_DECORATE_INFO" val=""/>
  <p:tag name="KSO_WM_UNIT_DIAGRAM_ISNUMVISUAL" val="0"/>
  <p:tag name="KSO_WM_UNIT_DIAGRAM_ISREFERUNIT" val="0"/>
  <p:tag name="KSO_WM_UNIT_HIGHLIGHT" val="0"/>
  <p:tag name="KSO_WM_UNIT_ID" val="chip20214997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5e2fe35e63b47109f4816667dcdcda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912780f63d42c4845eaa9"/>
  <p:tag name="KSO_WM_CHIP_XID" val="5fa912780f63d42c4845eaac"/>
  <p:tag name="KSO_WM_TAG_VERSION" val="1.0"/>
  <p:tag name="KSO_WM_TEMPLATE_CATEGORY" val="chip"/>
  <p:tag name="KSO_WM_TEMPLATE_INDEX" val="20214997"/>
  <p:tag name="KSO_WM_UNIT_COMPATIBLE" val="0"/>
  <p:tag name="KSO_WM_UNIT_DEC_AREA_ID" val="00c4d27085634946b719e54a5bb2cc63"/>
  <p:tag name="KSO_WM_UNIT_DECORATE_INFO" val=""/>
  <p:tag name="KSO_WM_UNIT_DIAGRAM_ISNUMVISUAL" val="0"/>
  <p:tag name="KSO_WM_UNIT_DIAGRAM_ISREFERUNIT" val="0"/>
  <p:tag name="KSO_WM_UNIT_HIGHLIGHT" val="0"/>
  <p:tag name="KSO_WM_UNIT_ID" val="chip20214997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cd0764fc6e46447e8624056f9bab4b0a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912780f63d42c4845eaa9"/>
  <p:tag name="KSO_WM_CHIP_XID" val="5fa912780f63d42c4845eaad"/>
  <p:tag name="KSO_WM_TAG_VERSION" val="1.0"/>
  <p:tag name="KSO_WM_TEMPLATE_CATEGORY" val="chip"/>
  <p:tag name="KSO_WM_TEMPLATE_INDEX" val="20214997"/>
  <p:tag name="KSO_WM_UNIT_COMPATIBLE" val="0"/>
  <p:tag name="KSO_WM_UNIT_DEC_AREA_ID" val="f3411b8168f744ee83adc6e4ddefd996"/>
  <p:tag name="KSO_WM_UNIT_DECORATE_INFO" val=""/>
  <p:tag name="KSO_WM_UNIT_DIAGRAM_ISNUMVISUAL" val="0"/>
  <p:tag name="KSO_WM_UNIT_DIAGRAM_ISREFERUNIT" val="0"/>
  <p:tag name="KSO_WM_UNIT_HIGHLIGHT" val="0"/>
  <p:tag name="KSO_WM_UNIT_ID" val="chip20214997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0ade8bcfd0734a5597ba10613c0bab55"/>
  <p:tag name="KSO_WM_BEAUTIFY_FLAG" val="#wm#"/>
  <p:tag name="KSO_WM_CHIP_FILLAREA_FILL_RULE" val="{&quot;fill_align&quot;:&quot;cm&quot;,&quot;fill_effect&quot;:[],&quot;fill_mode&quot;:&quot;adaptive&quot;,&quot;sacle_strategy&quot;:&quot;stretch&quot;}"/>
  <p:tag name="KSO_WM_CHIP_GROUPID" val="5face528b46e6ebd990c242f"/>
  <p:tag name="KSO_WM_CHIP_XID" val="5face528b46e6ebd990c2430"/>
  <p:tag name="KSO_WM_TAG_VERSION" val="1.0"/>
  <p:tag name="KSO_WM_TEMPLATE_CATEGORY" val="chip"/>
  <p:tag name="KSO_WM_TEMPLATE_INDEX" val="20215603"/>
  <p:tag name="KSO_WM_UNIT_COMPATIBLE" val="0"/>
  <p:tag name="KSO_WM_UNIT_DEC_AREA_ID" val="ed48b3ff9d254cdbbd2177bc67a17a63"/>
  <p:tag name="KSO_WM_UNIT_DEC_CHANGEPICRESERVED" val="1"/>
  <p:tag name="KSO_WM_UNIT_DEC_SUPPORTCHANGEPIC" val="0"/>
  <p:tag name="KSO_WM_UNIT_DECORATE_INFO" val=""/>
  <p:tag name="KSO_WM_UNIT_DIAGRAM_ISNUMVISUAL" val="0"/>
  <p:tag name="KSO_WM_UNIT_DIAGRAM_ISREFERUNIT" val="0"/>
  <p:tag name="KSO_WM_UNIT_HIGHLIGHT" val="0"/>
  <p:tag name="KSO_WM_UNIT_ID" val="chip20215603_1*i*1"/>
  <p:tag name="KSO_WM_UNIT_INDEX" val="1"/>
  <p:tag name="KSO_WM_UNIT_LAYERLEVEL" val="1"/>
  <p:tag name="KSO_WM_UNIT_SM_LIMIT_TYPE" val=""/>
  <p:tag name="KSO_WM_UNIT_SUBTYPE" val="u"/>
  <p:tag name="KSO_WM_UNIT_TYPE" val="i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761ff486d60c42a79cff8a73756c5fa6"/>
  <p:tag name="KSO_WM_BEAUTIFY_FLAG" val="#wm#"/>
  <p:tag name="KSO_WM_CHIP_FILLAREA_FILL_RULE" val="{&quot;fill_align&quot;:&quot;rm&quot;,&quot;fill_effect&quot;:[],&quot;fill_mode&quot;:&quot;adaptive&quot;,&quot;sacle_strategy&quot;:&quot;stretch&quot;}"/>
  <p:tag name="KSO_WM_CHIP_GROUPID" val="5face233b46e6ebd990c2423"/>
  <p:tag name="KSO_WM_CHIP_XID" val="5face233b46e6ebd990c2425"/>
  <p:tag name="KSO_WM_TAG_VERSION" val="1.0"/>
  <p:tag name="KSO_WM_TEMPLATE_CATEGORY" val="chip"/>
  <p:tag name="KSO_WM_TEMPLATE_INDEX" val="20215598"/>
  <p:tag name="KSO_WM_UNIT_COMPATIBLE" val="0"/>
  <p:tag name="KSO_WM_UNIT_DEC_AREA_ID" val="c66d77c281c44817b2c34faebddc65a8"/>
  <p:tag name="KSO_WM_UNIT_DECORATE_INFO" val=""/>
  <p:tag name="KSO_WM_UNIT_DIAGRAM_ISNUMVISUAL" val="0"/>
  <p:tag name="KSO_WM_UNIT_DIAGRAM_ISREFERUNIT" val="0"/>
  <p:tag name="KSO_WM_UNIT_HIGHLIGHT" val="0"/>
  <p:tag name="KSO_WM_UNIT_ID" val="chip20215598_2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5e2fe35e63b47109f4816667dcdcda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912780f63d42c4845eaa9"/>
  <p:tag name="KSO_WM_CHIP_XID" val="5fa912780f63d42c4845eaac"/>
  <p:tag name="KSO_WM_TAG_VERSION" val="1.0"/>
  <p:tag name="KSO_WM_TEMPLATE_CATEGORY" val="chip"/>
  <p:tag name="KSO_WM_TEMPLATE_INDEX" val="20214997"/>
  <p:tag name="KSO_WM_UNIT_COMPATIBLE" val="0"/>
  <p:tag name="KSO_WM_UNIT_DEC_AREA_ID" val="00c4d27085634946b719e54a5bb2cc63"/>
  <p:tag name="KSO_WM_UNIT_DECORATE_INFO" val=""/>
  <p:tag name="KSO_WM_UNIT_DIAGRAM_ISNUMVISUAL" val="0"/>
  <p:tag name="KSO_WM_UNIT_DIAGRAM_ISREFERUNIT" val="0"/>
  <p:tag name="KSO_WM_UNIT_HIGHLIGHT" val="0"/>
  <p:tag name="KSO_WM_UNIT_ID" val="chip20214997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cd0764fc6e46447e8624056f9bab4b0a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912780f63d42c4845eaa9"/>
  <p:tag name="KSO_WM_CHIP_XID" val="5fa912780f63d42c4845eaad"/>
  <p:tag name="KSO_WM_TAG_VERSION" val="1.0"/>
  <p:tag name="KSO_WM_TEMPLATE_CATEGORY" val="chip"/>
  <p:tag name="KSO_WM_TEMPLATE_INDEX" val="20214997"/>
  <p:tag name="KSO_WM_UNIT_COMPATIBLE" val="0"/>
  <p:tag name="KSO_WM_UNIT_DEC_AREA_ID" val="f3411b8168f744ee83adc6e4ddefd996"/>
  <p:tag name="KSO_WM_UNIT_DECORATE_INFO" val=""/>
  <p:tag name="KSO_WM_UNIT_DIAGRAM_ISNUMVISUAL" val="0"/>
  <p:tag name="KSO_WM_UNIT_DIAGRAM_ISREFERUNIT" val="0"/>
  <p:tag name="KSO_WM_UNIT_HIGHLIGHT" val="0"/>
  <p:tag name="KSO_WM_UNIT_ID" val="chip20214997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18a1feae838499093150418d0039f4a"/>
  <p:tag name="KSO_WM_BEAUTIFY_FLAG" val="#wm#"/>
  <p:tag name="KSO_WM_CHIP_FILLAREA_FILL_RULE" val="{&quot;fill_align&quot;:&quot;cm&quot;,&quot;fill_effect&quot;:[],&quot;fill_mode&quot;:&quot;adaptive&quot;,&quot;sacle_strategy&quot;:&quot;stretch&quot;}"/>
  <p:tag name="KSO_WM_CHIP_GROUPID" val="5fa912780f63d42c4845eaa9"/>
  <p:tag name="KSO_WM_CHIP_XID" val="5fa912780f63d42c4845eaaa"/>
  <p:tag name="KSO_WM_TAG_VERSION" val="1.0"/>
  <p:tag name="KSO_WM_TEMPLATE_CATEGORY" val="chip"/>
  <p:tag name="KSO_WM_TEMPLATE_INDEX" val="20214997"/>
  <p:tag name="KSO_WM_UNIT_COMPATIBLE" val="0"/>
  <p:tag name="KSO_WM_UNIT_DEC_AREA_ID" val="6d540d2a653d47d9b8c0549e1d5b5ab7"/>
  <p:tag name="KSO_WM_UNIT_DEC_CHANGEPICRESERVED" val="1"/>
  <p:tag name="KSO_WM_UNIT_DEC_SUPPORTCHANGEPIC" val="0"/>
  <p:tag name="KSO_WM_UNIT_DECORATE_INFO" val=""/>
  <p:tag name="KSO_WM_UNIT_DIAGRAM_ISNUMVISUAL" val="0"/>
  <p:tag name="KSO_WM_UNIT_DIAGRAM_ISREFERUNIT" val="0"/>
  <p:tag name="KSO_WM_UNIT_HIGHLIGHT" val="0"/>
  <p:tag name="KSO_WM_UNIT_ID" val="chip20214997_1*i*1"/>
  <p:tag name="KSO_WM_UNIT_INDEX" val="1"/>
  <p:tag name="KSO_WM_UNIT_LAYERLEVEL" val="1"/>
  <p:tag name="KSO_WM_UNIT_SM_LIMIT_TYPE" val=""/>
  <p:tag name="KSO_WM_UNIT_SUBTYPE" val="u"/>
  <p:tag name="KSO_WM_UNIT_TYPE" val="i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6f5e1db0e934e5c800438c879bbf4c0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e4d230ac41c4a0a525649"/>
  <p:tag name="KSO_WM_CHIP_XID" val="5ebe4d230ac41c4a0a52564a"/>
  <p:tag name="KSO_WM_TAG_VERSION" val="1.0"/>
  <p:tag name="KSO_WM_TEMPLATE_ASSEMBLE_GROUPID" val="5fa912780f63d42c4845eaa9"/>
  <p:tag name="KSO_WM_TEMPLATE_ASSEMBLE_XID" val="5fa9fa8cacfdea5937ade145"/>
  <p:tag name="KSO_WM_TEMPLATE_CATEGORY" val="custom"/>
  <p:tag name="KSO_WM_TEMPLATE_INDEX" val="20214997"/>
  <p:tag name="KSO_WM_UNIT_BLOCK" val="0"/>
  <p:tag name="KSO_WM_UNIT_COMPATIBLE" val="0"/>
  <p:tag name="KSO_WM_UNIT_DEC_AREA_ID" val="c315a503528d4749b7c2a3ad4cd06d10"/>
  <p:tag name="KSO_WM_UNIT_DEFAULT_FONT" val="18;24;2"/>
  <p:tag name="KSO_WM_UNIT_DIAGRAM_ISNUMVISUAL" val="0"/>
  <p:tag name="KSO_WM_UNIT_DIAGRAM_ISREFERUNIT" val="0"/>
  <p:tag name="KSO_WM_UNIT_HIGHLIGHT" val="0"/>
  <p:tag name="KSO_WM_UNIT_ID" val="custom20214997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内容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18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6f5e1db0e934e5c800438c879bbf4c0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e4d230ac41c4a0a525649"/>
  <p:tag name="KSO_WM_CHIP_XID" val="5ebe4d230ac41c4a0a52564a"/>
  <p:tag name="KSO_WM_TAG_VERSION" val="1.0"/>
  <p:tag name="KSO_WM_TEMPLATE_ASSEMBLE_GROUPID" val="5fa912780f63d42c4845eaa9"/>
  <p:tag name="KSO_WM_TEMPLATE_ASSEMBLE_XID" val="5fa9fa8cacfdea5937ade145"/>
  <p:tag name="KSO_WM_TEMPLATE_CATEGORY" val="custom"/>
  <p:tag name="KSO_WM_TEMPLATE_INDEX" val="20214997"/>
  <p:tag name="KSO_WM_UNIT_BLOCK" val="0"/>
  <p:tag name="KSO_WM_UNIT_COMPATIBLE" val="0"/>
  <p:tag name="KSO_WM_UNIT_DEC_AREA_ID" val="bc909bf68ccf43ceb1087c0099f23b12"/>
  <p:tag name="KSO_WM_UNIT_DEFAULT_FONT" val="60;74;4"/>
  <p:tag name="KSO_WM_UNIT_DIAGRAM_ISNUMVISUAL" val="0"/>
  <p:tag name="KSO_WM_UNIT_DIAGRAM_ISREFERUNIT" val="0"/>
  <p:tag name="KSO_WM_UNIT_HIGHLIGHT" val="0"/>
  <p:tag name="KSO_WM_UNIT_ID" val="custom20214997_1*a*1"/>
  <p:tag name="KSO_WM_UNIT_INDEX" val="1"/>
  <p:tag name="KSO_WM_UNIT_ISCONTENTSTITLE" val="0"/>
  <p:tag name="KSO_WM_UNIT_ISNUMDGMTITLE" val="0"/>
  <p:tag name="KSO_WM_UNIT_LAYERLEVEL" val="1"/>
  <p:tag name="KSO_WM_UNIT_NOCLEAR" val="1"/>
  <p:tag name="KSO_WM_UNIT_PRESET_TEXT" val="谢谢观看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6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5e2fe35e63b47109f4816667dcdcda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912780f63d42c4845eaa9"/>
  <p:tag name="KSO_WM_CHIP_XID" val="5fa912780f63d42c4845eaac"/>
  <p:tag name="KSO_WM_SLIDE_BACKGROUND_TYPE" val="general"/>
  <p:tag name="KSO_WM_TAG_VERSION" val="1.0"/>
  <p:tag name="KSO_WM_TEMPLATE_CATEGORY" val="chip"/>
  <p:tag name="KSO_WM_TEMPLATE_INDEX" val="20214997"/>
  <p:tag name="KSO_WM_UNIT_COMPATIBLE" val="0"/>
  <p:tag name="KSO_WM_UNIT_DEC_AREA_ID" val="00c4d27085634946b719e54a5bb2cc63"/>
  <p:tag name="KSO_WM_UNIT_DECORATE_INFO" val=""/>
  <p:tag name="KSO_WM_UNIT_DIAGRAM_ISNUMVISUAL" val="0"/>
  <p:tag name="KSO_WM_UNIT_DIAGRAM_ISREFERUNIT" val="0"/>
  <p:tag name="KSO_WM_UNIT_HIGHLIGHT" val="0"/>
  <p:tag name="KSO_WM_UNIT_ID" val="chip20214997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cd0764fc6e46447e8624056f9bab4b0a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912780f63d42c4845eaa9"/>
  <p:tag name="KSO_WM_CHIP_XID" val="5fa912780f63d42c4845eaad"/>
  <p:tag name="KSO_WM_SLIDE_BACKGROUND_TYPE" val="general"/>
  <p:tag name="KSO_WM_TAG_VERSION" val="1.0"/>
  <p:tag name="KSO_WM_TEMPLATE_CATEGORY" val="chip"/>
  <p:tag name="KSO_WM_TEMPLATE_INDEX" val="20214997"/>
  <p:tag name="KSO_WM_UNIT_COMPATIBLE" val="0"/>
  <p:tag name="KSO_WM_UNIT_DEC_AREA_ID" val="f3411b8168f744ee83adc6e4ddefd996"/>
  <p:tag name="KSO_WM_UNIT_DECORATE_INFO" val=""/>
  <p:tag name="KSO_WM_UNIT_DIAGRAM_ISNUMVISUAL" val="0"/>
  <p:tag name="KSO_WM_UNIT_DIAGRAM_ISREFERUNIT" val="0"/>
  <p:tag name="KSO_WM_UNIT_HIGHLIGHT" val="0"/>
  <p:tag name="KSO_WM_UNIT_ID" val="chip20214997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b77b423cdc84d3f89a1390693c271e1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233b46e6ebd990c2423"/>
  <p:tag name="KSO_WM_CHIP_XID" val="5face233b46e6ebd990c2426"/>
  <p:tag name="KSO_WM_TAG_VERSION" val="1.0"/>
  <p:tag name="KSO_WM_TEMPLATE_CATEGORY" val="chip"/>
  <p:tag name="KSO_WM_TEMPLATE_INDEX" val="20215598"/>
  <p:tag name="KSO_WM_UNIT_COMPATIBLE" val="0"/>
  <p:tag name="KSO_WM_UNIT_DEC_AREA_ID" val="6cfd4fbdfbba41fea2c1491c6f3f2f78"/>
  <p:tag name="KSO_WM_UNIT_DECORATE_INFO" val=""/>
  <p:tag name="KSO_WM_UNIT_DIAGRAM_ISNUMVISUAL" val="0"/>
  <p:tag name="KSO_WM_UNIT_DIAGRAM_ISREFERUNIT" val="0"/>
  <p:tag name="KSO_WM_UNIT_HIGHLIGHT" val="0"/>
  <p:tag name="KSO_WM_UNIT_ID" val="chip20215598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198e7800fb54e93ab4052b6dc8e7a1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912780f63d42c4845eaa9"/>
  <p:tag name="KSO_WM_CHIP_XID" val="5fa912780f63d42c4845eaae"/>
  <p:tag name="KSO_WM_SLIDE_BACKGROUND_TYPE" val="frame"/>
  <p:tag name="KSO_WM_TAG_VERSION" val="1.0"/>
  <p:tag name="KSO_WM_TEMPLATE_CATEGORY" val="chip"/>
  <p:tag name="KSO_WM_TEMPLATE_INDEX" val="20214997"/>
  <p:tag name="KSO_WM_UNIT_COMPATIBLE" val="0"/>
  <p:tag name="KSO_WM_UNIT_DEC_AREA_ID" val="2ca57c9ad7e64f4cbc1bddd68bdf9bcc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4997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89cb2b8fcac483b98046930c098a094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912780f63d42c4845eaa9"/>
  <p:tag name="KSO_WM_CHIP_XID" val="5fa912780f63d42c4845eaac"/>
  <p:tag name="KSO_WM_SLIDE_BACKGROUND_TYPE" val="frame"/>
  <p:tag name="KSO_WM_TAG_VERSION" val="1.0"/>
  <p:tag name="KSO_WM_TEMPLATE_CATEGORY" val="chip"/>
  <p:tag name="KSO_WM_TEMPLATE_INDEX" val="20214997"/>
  <p:tag name="KSO_WM_UNIT_COMPATIBLE" val="0"/>
  <p:tag name="KSO_WM_UNIT_DEC_AREA_ID" val="49e18a6997c346c2b882a8a2db53972a"/>
  <p:tag name="KSO_WM_UNIT_DECORATE_INFO" val=""/>
  <p:tag name="KSO_WM_UNIT_DIAGRAM_ISNUMVISUAL" val="0"/>
  <p:tag name="KSO_WM_UNIT_DIAGRAM_ISREFERUNIT" val="0"/>
  <p:tag name="KSO_WM_UNIT_HIGHLIGHT" val="0"/>
  <p:tag name="KSO_WM_UNIT_ID" val="chip20214997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5bdc716eacb4a32b9162b1b626b49a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912780f63d42c4845eaa9"/>
  <p:tag name="KSO_WM_CHIP_XID" val="5fa912780f63d42c4845eaad"/>
  <p:tag name="KSO_WM_SLIDE_BACKGROUND_TYPE" val="frame"/>
  <p:tag name="KSO_WM_TAG_VERSION" val="1.0"/>
  <p:tag name="KSO_WM_TEMPLATE_CATEGORY" val="chip"/>
  <p:tag name="KSO_WM_TEMPLATE_INDEX" val="20214997"/>
  <p:tag name="KSO_WM_UNIT_COMPATIBLE" val="0"/>
  <p:tag name="KSO_WM_UNIT_DEC_AREA_ID" val="a366b3292454498fb46795fb92b732f4"/>
  <p:tag name="KSO_WM_UNIT_DECORATE_INFO" val=""/>
  <p:tag name="KSO_WM_UNIT_DIAGRAM_ISNUMVISUAL" val="0"/>
  <p:tag name="KSO_WM_UNIT_DIAGRAM_ISREFERUNIT" val="0"/>
  <p:tag name="KSO_WM_UNIT_HIGHLIGHT" val="0"/>
  <p:tag name="KSO_WM_UNIT_ID" val="chip20214997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bf6f263c09248b7ae2437486e554a7a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912780f63d42c4845eaa9"/>
  <p:tag name="KSO_WM_CHIP_XID" val="5fa912780f63d42c4845eaae"/>
  <p:tag name="KSO_WM_SLIDE_BACKGROUND_TYPE" val="leftRight"/>
  <p:tag name="KSO_WM_TAG_VERSION" val="1.0"/>
  <p:tag name="KSO_WM_TEMPLATE_CATEGORY" val="chip"/>
  <p:tag name="KSO_WM_TEMPLATE_INDEX" val="20214997"/>
  <p:tag name="KSO_WM_UNIT_COMPATIBLE" val="0"/>
  <p:tag name="KSO_WM_UNIT_DEC_AREA_ID" val="813f3aabc7d34d94a3f5771ff9d136df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4997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5ca2e8abca154699adcfd12c19792092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233b46e6ebd990c2423"/>
  <p:tag name="KSO_WM_CHIP_XID" val="5face233b46e6ebd990c2426"/>
  <p:tag name="KSO_WM_TAG_VERSION" val="1.0"/>
  <p:tag name="KSO_WM_TEMPLATE_CATEGORY" val="chip"/>
  <p:tag name="KSO_WM_TEMPLATE_INDEX" val="20215598"/>
  <p:tag name="KSO_WM_UNIT_COMPATIBLE" val="0"/>
  <p:tag name="KSO_WM_UNIT_DEC_AREA_ID" val="d4d22297cc8d43da86d8537585bb343f"/>
  <p:tag name="KSO_WM_UNIT_DECORATE_INFO" val=""/>
  <p:tag name="KSO_WM_UNIT_DIAGRAM_ISNUMVISUAL" val="0"/>
  <p:tag name="KSO_WM_UNIT_DIAGRAM_ISREFERUNIT" val="0"/>
  <p:tag name="KSO_WM_UNIT_HIGHLIGHT" val="0"/>
  <p:tag name="KSO_WM_UNIT_ID" val="chip20215598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75ca353e5934b7b923916b88d10c42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912780f63d42c4845eaa9"/>
  <p:tag name="KSO_WM_CHIP_XID" val="5fa912780f63d42c4845eaac"/>
  <p:tag name="KSO_WM_SLIDE_BACKGROUND_TYPE" val="leftRight"/>
  <p:tag name="KSO_WM_TAG_VERSION" val="1.0"/>
  <p:tag name="KSO_WM_TEMPLATE_CATEGORY" val="chip"/>
  <p:tag name="KSO_WM_TEMPLATE_INDEX" val="20214997"/>
  <p:tag name="KSO_WM_UNIT_COMPATIBLE" val="0"/>
  <p:tag name="KSO_WM_UNIT_DEC_AREA_ID" val="23e63ef963504d39a9ba95ca03ca24cf"/>
  <p:tag name="KSO_WM_UNIT_DECORATE_INFO" val=""/>
  <p:tag name="KSO_WM_UNIT_DIAGRAM_ISNUMVISUAL" val="0"/>
  <p:tag name="KSO_WM_UNIT_DIAGRAM_ISREFERUNIT" val="0"/>
  <p:tag name="KSO_WM_UNIT_HIGHLIGHT" val="0"/>
  <p:tag name="KSO_WM_UNIT_ID" val="chip20214997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4643fdf9c87c4d5890f7ee020901ad1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912780f63d42c4845eaa9"/>
  <p:tag name="KSO_WM_CHIP_XID" val="5fa912780f63d42c4845eaad"/>
  <p:tag name="KSO_WM_SLIDE_BACKGROUND_TYPE" val="leftRight"/>
  <p:tag name="KSO_WM_TAG_VERSION" val="1.0"/>
  <p:tag name="KSO_WM_TEMPLATE_CATEGORY" val="chip"/>
  <p:tag name="KSO_WM_TEMPLATE_INDEX" val="20214997"/>
  <p:tag name="KSO_WM_UNIT_COMPATIBLE" val="0"/>
  <p:tag name="KSO_WM_UNIT_DEC_AREA_ID" val="7fd25e590f874a179b34edf40f8eb400"/>
  <p:tag name="KSO_WM_UNIT_DECORATE_INFO" val=""/>
  <p:tag name="KSO_WM_UNIT_DIAGRAM_ISNUMVISUAL" val="0"/>
  <p:tag name="KSO_WM_UNIT_DIAGRAM_ISREFERUNIT" val="0"/>
  <p:tag name="KSO_WM_UNIT_HIGHLIGHT" val="0"/>
  <p:tag name="KSO_WM_UNIT_ID" val="chip20214997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c7a76cb7e48b420986f73611f907dd74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912780f63d42c4845eaa9"/>
  <p:tag name="KSO_WM_CHIP_XID" val="5fa912780f63d42c4845eaae"/>
  <p:tag name="KSO_WM_SLIDE_BACKGROUND_TYPE" val="topBottom"/>
  <p:tag name="KSO_WM_TAG_VERSION" val="1.0"/>
  <p:tag name="KSO_WM_TEMPLATE_CATEGORY" val="chip"/>
  <p:tag name="KSO_WM_TEMPLATE_INDEX" val="20214997"/>
  <p:tag name="KSO_WM_UNIT_COMPATIBLE" val="0"/>
  <p:tag name="KSO_WM_UNIT_DEC_AREA_ID" val="5db677cd843e46939558fcf2cf9c957f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4997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5d6ea29cc5c64facabfaebee6c607c1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912780f63d42c4845eaa9"/>
  <p:tag name="KSO_WM_CHIP_XID" val="5fa912780f63d42c4845eaac"/>
  <p:tag name="KSO_WM_SLIDE_BACKGROUND_TYPE" val="topBottom"/>
  <p:tag name="KSO_WM_TAG_VERSION" val="1.0"/>
  <p:tag name="KSO_WM_TEMPLATE_CATEGORY" val="chip"/>
  <p:tag name="KSO_WM_TEMPLATE_INDEX" val="20214997"/>
  <p:tag name="KSO_WM_UNIT_COMPATIBLE" val="0"/>
  <p:tag name="KSO_WM_UNIT_DEC_AREA_ID" val="32b8593dfa8847328ee486f3eea2030a"/>
  <p:tag name="KSO_WM_UNIT_DECORATE_INFO" val=""/>
  <p:tag name="KSO_WM_UNIT_DIAGRAM_ISNUMVISUAL" val="0"/>
  <p:tag name="KSO_WM_UNIT_DIAGRAM_ISREFERUNIT" val="0"/>
  <p:tag name="KSO_WM_UNIT_HIGHLIGHT" val="0"/>
  <p:tag name="KSO_WM_UNIT_ID" val="chip20214997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5c250134c5f44eab999758dc65aa4ec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233b46e6ebd990c2423"/>
  <p:tag name="KSO_WM_CHIP_XID" val="5face233b46e6ebd990c2427"/>
  <p:tag name="KSO_WM_TAG_VERSION" val="1.0"/>
  <p:tag name="KSO_WM_TEMPLATE_CATEGORY" val="chip"/>
  <p:tag name="KSO_WM_TEMPLATE_INDEX" val="20215598"/>
  <p:tag name="KSO_WM_UNIT_COMPATIBLE" val="0"/>
  <p:tag name="KSO_WM_UNIT_DEC_AREA_ID" val="25a61061072a47a3a7010f30632cc492"/>
  <p:tag name="KSO_WM_UNIT_DECORATE_INFO" val=""/>
  <p:tag name="KSO_WM_UNIT_DIAGRAM_ISNUMVISUAL" val="0"/>
  <p:tag name="KSO_WM_UNIT_DIAGRAM_ISREFERUNIT" val="0"/>
  <p:tag name="KSO_WM_UNIT_HIGHLIGHT" val="0"/>
  <p:tag name="KSO_WM_UNIT_ID" val="chip20215598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6d04235c2dbd46e2b53581e34dc4d17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912780f63d42c4845eaa9"/>
  <p:tag name="KSO_WM_CHIP_XID" val="5fa912780f63d42c4845eaad"/>
  <p:tag name="KSO_WM_SLIDE_BACKGROUND_TYPE" val="topBottom"/>
  <p:tag name="KSO_WM_TAG_VERSION" val="1.0"/>
  <p:tag name="KSO_WM_TEMPLATE_CATEGORY" val="chip"/>
  <p:tag name="KSO_WM_TEMPLATE_INDEX" val="20214997"/>
  <p:tag name="KSO_WM_UNIT_COMPATIBLE" val="0"/>
  <p:tag name="KSO_WM_UNIT_DEC_AREA_ID" val="edb3454f0cee419f8b29a941e398d44c"/>
  <p:tag name="KSO_WM_UNIT_DECORATE_INFO" val=""/>
  <p:tag name="KSO_WM_UNIT_DIAGRAM_ISNUMVISUAL" val="0"/>
  <p:tag name="KSO_WM_UNIT_DIAGRAM_ISREFERUNIT" val="0"/>
  <p:tag name="KSO_WM_UNIT_HIGHLIGHT" val="0"/>
  <p:tag name="KSO_WM_UNIT_ID" val="chip20214997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64ef56fea3a14fadb797899ec9594c92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912780f63d42c4845eaa9"/>
  <p:tag name="KSO_WM_CHIP_XID" val="5fa912780f63d42c4845eaae"/>
  <p:tag name="KSO_WM_SLIDE_BACKGROUND_TYPE" val="bottomTop"/>
  <p:tag name="KSO_WM_TAG_VERSION" val="1.0"/>
  <p:tag name="KSO_WM_TEMPLATE_CATEGORY" val="chip"/>
  <p:tag name="KSO_WM_TEMPLATE_INDEX" val="20214997"/>
  <p:tag name="KSO_WM_UNIT_COMPATIBLE" val="0"/>
  <p:tag name="KSO_WM_UNIT_DEC_AREA_ID" val="4fc8cb0f6ceb4869bcc70355252bd897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4997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9841042064b6477ebe9274a69676128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912780f63d42c4845eaa9"/>
  <p:tag name="KSO_WM_CHIP_XID" val="5fa912780f63d42c4845eaac"/>
  <p:tag name="KSO_WM_SLIDE_BACKGROUND_TYPE" val="bottomTop"/>
  <p:tag name="KSO_WM_TAG_VERSION" val="1.0"/>
  <p:tag name="KSO_WM_TEMPLATE_CATEGORY" val="chip"/>
  <p:tag name="KSO_WM_TEMPLATE_INDEX" val="20214997"/>
  <p:tag name="KSO_WM_UNIT_COMPATIBLE" val="0"/>
  <p:tag name="KSO_WM_UNIT_DEC_AREA_ID" val="793012dd0c7b4c9b80af71d6a2308db4"/>
  <p:tag name="KSO_WM_UNIT_DECORATE_INFO" val=""/>
  <p:tag name="KSO_WM_UNIT_DIAGRAM_ISNUMVISUAL" val="0"/>
  <p:tag name="KSO_WM_UNIT_DIAGRAM_ISREFERUNIT" val="0"/>
  <p:tag name="KSO_WM_UNIT_HIGHLIGHT" val="0"/>
  <p:tag name="KSO_WM_UNIT_ID" val="chip20214997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b219620bf9e34120a4f873b0a5c0b24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912780f63d42c4845eaa9"/>
  <p:tag name="KSO_WM_CHIP_XID" val="5fa912780f63d42c4845eaad"/>
  <p:tag name="KSO_WM_SLIDE_BACKGROUND_TYPE" val="bottomTop"/>
  <p:tag name="KSO_WM_TAG_VERSION" val="1.0"/>
  <p:tag name="KSO_WM_TEMPLATE_CATEGORY" val="chip"/>
  <p:tag name="KSO_WM_TEMPLATE_INDEX" val="20214997"/>
  <p:tag name="KSO_WM_UNIT_COMPATIBLE" val="0"/>
  <p:tag name="KSO_WM_UNIT_DEC_AREA_ID" val="548a9b17966e4373be38b402091b4155"/>
  <p:tag name="KSO_WM_UNIT_DECORATE_INFO" val=""/>
  <p:tag name="KSO_WM_UNIT_DIAGRAM_ISNUMVISUAL" val="0"/>
  <p:tag name="KSO_WM_UNIT_DIAGRAM_ISREFERUNIT" val="0"/>
  <p:tag name="KSO_WM_UNIT_HIGHLIGHT" val="0"/>
  <p:tag name="KSO_WM_UNIT_ID" val="chip20214997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5ca2e8abca154699adcfd12c19792092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233b46e6ebd990c2423"/>
  <p:tag name="KSO_WM_CHIP_XID" val="5face233b46e6ebd990c2426"/>
  <p:tag name="KSO_WM_TAG_VERSION" val="1.0"/>
  <p:tag name="KSO_WM_TEMPLATE_CATEGORY" val="chip"/>
  <p:tag name="KSO_WM_TEMPLATE_INDEX" val="20215598"/>
  <p:tag name="KSO_WM_UNIT_COMPATIBLE" val="0"/>
  <p:tag name="KSO_WM_UNIT_DEC_AREA_ID" val="d4d22297cc8d43da86d8537585bb343f"/>
  <p:tag name="KSO_WM_UNIT_DECORATE_INFO" val=""/>
  <p:tag name="KSO_WM_UNIT_DIAGRAM_ISNUMVISUAL" val="0"/>
  <p:tag name="KSO_WM_UNIT_DIAGRAM_ISREFERUNIT" val="0"/>
  <p:tag name="KSO_WM_UNIT_HIGHLIGHT" val="0"/>
  <p:tag name="KSO_WM_UNIT_ID" val="chip20215598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ee4bd18c20044d4a89a3a938efe69f3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912780f63d42c4845eaa9"/>
  <p:tag name="KSO_WM_CHIP_XID" val="5fa912780f63d42c4845eaae"/>
  <p:tag name="KSO_WM_SLIDE_BACKGROUND_TYPE" val="navigation"/>
  <p:tag name="KSO_WM_TAG_VERSION" val="1.0"/>
  <p:tag name="KSO_WM_TEMPLATE_CATEGORY" val="chip"/>
  <p:tag name="KSO_WM_TEMPLATE_INDEX" val="20214997"/>
  <p:tag name="KSO_WM_UNIT_COMPATIBLE" val="0"/>
  <p:tag name="KSO_WM_UNIT_DEC_AREA_ID" val="576d3919fab2448ab379935970364995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4997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ccbf936f0bc40ac8c57a835dce2e8a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912780f63d42c4845eaa9"/>
  <p:tag name="KSO_WM_CHIP_XID" val="5fa912780f63d42c4845eaac"/>
  <p:tag name="KSO_WM_SLIDE_BACKGROUND_TYPE" val="navigation"/>
  <p:tag name="KSO_WM_TAG_VERSION" val="1.0"/>
  <p:tag name="KSO_WM_TEMPLATE_CATEGORY" val="chip"/>
  <p:tag name="KSO_WM_TEMPLATE_INDEX" val="20214997"/>
  <p:tag name="KSO_WM_UNIT_COMPATIBLE" val="0"/>
  <p:tag name="KSO_WM_UNIT_DEC_AREA_ID" val="8d80687ad1f24ada9c8de9e9ebf08102"/>
  <p:tag name="KSO_WM_UNIT_DECORATE_INFO" val=""/>
  <p:tag name="KSO_WM_UNIT_DIAGRAM_ISNUMVISUAL" val="0"/>
  <p:tag name="KSO_WM_UNIT_DIAGRAM_ISREFERUNIT" val="0"/>
  <p:tag name="KSO_WM_UNIT_HIGHLIGHT" val="0"/>
  <p:tag name="KSO_WM_UNIT_ID" val="chip20214997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3a25723d41a14c56a31a8a07e86a4f8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912780f63d42c4845eaa9"/>
  <p:tag name="KSO_WM_CHIP_XID" val="5fa912780f63d42c4845eaad"/>
  <p:tag name="KSO_WM_SLIDE_BACKGROUND_TYPE" val="navigation"/>
  <p:tag name="KSO_WM_TAG_VERSION" val="1.0"/>
  <p:tag name="KSO_WM_TEMPLATE_CATEGORY" val="chip"/>
  <p:tag name="KSO_WM_TEMPLATE_INDEX" val="20214997"/>
  <p:tag name="KSO_WM_UNIT_COMPATIBLE" val="0"/>
  <p:tag name="KSO_WM_UNIT_DEC_AREA_ID" val="658e0f988317463abfab1e9933f66480"/>
  <p:tag name="KSO_WM_UNIT_DECORATE_INFO" val=""/>
  <p:tag name="KSO_WM_UNIT_DIAGRAM_ISNUMVISUAL" val="0"/>
  <p:tag name="KSO_WM_UNIT_DIAGRAM_ISREFERUNIT" val="0"/>
  <p:tag name="KSO_WM_UNIT_HIGHLIGHT" val="0"/>
  <p:tag name="KSO_WM_UNIT_ID" val="chip20214997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5c250134c5f44eab999758dc65aa4ec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233b46e6ebd990c2423"/>
  <p:tag name="KSO_WM_CHIP_XID" val="5face233b46e6ebd990c2427"/>
  <p:tag name="KSO_WM_TAG_VERSION" val="1.0"/>
  <p:tag name="KSO_WM_TEMPLATE_CATEGORY" val="chip"/>
  <p:tag name="KSO_WM_TEMPLATE_INDEX" val="20215598"/>
  <p:tag name="KSO_WM_UNIT_COMPATIBLE" val="0"/>
  <p:tag name="KSO_WM_UNIT_DEC_AREA_ID" val="25a61061072a47a3a7010f30632cc492"/>
  <p:tag name="KSO_WM_UNIT_DECORATE_INFO" val=""/>
  <p:tag name="KSO_WM_UNIT_DIAGRAM_ISNUMVISUAL" val="0"/>
  <p:tag name="KSO_WM_UNIT_DIAGRAM_ISREFERUNIT" val="0"/>
  <p:tag name="KSO_WM_UNIT_HIGHLIGHT" val="0"/>
  <p:tag name="KSO_WM_UNIT_ID" val="chip20215598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03d996bb5f444f16b5abd8dbe211bc19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912780f63d42c4845eaa9"/>
  <p:tag name="KSO_WM_CHIP_XID" val="5fa912780f63d42c4845eaae"/>
  <p:tag name="KSO_WM_SLIDE_BACKGROUND_TYPE" val="belt"/>
  <p:tag name="KSO_WM_TAG_VERSION" val="1.0"/>
  <p:tag name="KSO_WM_TEMPLATE_CATEGORY" val="chip"/>
  <p:tag name="KSO_WM_TEMPLATE_INDEX" val="20214997"/>
  <p:tag name="KSO_WM_UNIT_COMPATIBLE" val="0"/>
  <p:tag name="KSO_WM_UNIT_DEC_AREA_ID" val="86c3385278124d52855a0aad34522302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4997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2b22f3682434f8489692894bbc1605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912780f63d42c4845eaa9"/>
  <p:tag name="KSO_WM_CHIP_XID" val="5fa912780f63d42c4845eaac"/>
  <p:tag name="KSO_WM_SLIDE_BACKGROUND_TYPE" val="belt"/>
  <p:tag name="KSO_WM_TAG_VERSION" val="1.0"/>
  <p:tag name="KSO_WM_TEMPLATE_CATEGORY" val="chip"/>
  <p:tag name="KSO_WM_TEMPLATE_INDEX" val="20214997"/>
  <p:tag name="KSO_WM_UNIT_COMPATIBLE" val="0"/>
  <p:tag name="KSO_WM_UNIT_DEC_AREA_ID" val="626abf8c8e454b82a35e167a76f36767"/>
  <p:tag name="KSO_WM_UNIT_DECORATE_INFO" val=""/>
  <p:tag name="KSO_WM_UNIT_DIAGRAM_ISNUMVISUAL" val="0"/>
  <p:tag name="KSO_WM_UNIT_DIAGRAM_ISREFERUNIT" val="0"/>
  <p:tag name="KSO_WM_UNIT_HIGHLIGHT" val="0"/>
  <p:tag name="KSO_WM_UNIT_ID" val="chip20214997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6d1336dcc3e4267aecd1f10f595ba28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912780f63d42c4845eaa9"/>
  <p:tag name="KSO_WM_CHIP_XID" val="5fa912780f63d42c4845eaad"/>
  <p:tag name="KSO_WM_SLIDE_BACKGROUND_TYPE" val="belt"/>
  <p:tag name="KSO_WM_TAG_VERSION" val="1.0"/>
  <p:tag name="KSO_WM_TEMPLATE_CATEGORY" val="chip"/>
  <p:tag name="KSO_WM_TEMPLATE_INDEX" val="20214997"/>
  <p:tag name="KSO_WM_UNIT_COMPATIBLE" val="0"/>
  <p:tag name="KSO_WM_UNIT_DEC_AREA_ID" val="a496bd3babe743619ff3dae26b6d47c3"/>
  <p:tag name="KSO_WM_UNIT_DECORATE_INFO" val=""/>
  <p:tag name="KSO_WM_UNIT_DIAGRAM_ISNUMVISUAL" val="0"/>
  <p:tag name="KSO_WM_UNIT_DIAGRAM_ISREFERUNIT" val="0"/>
  <p:tag name="KSO_WM_UNIT_HIGHLIGHT" val="0"/>
  <p:tag name="KSO_WM_UNIT_ID" val="chip20214997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5ca2e8abca154699adcfd12c19792092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233b46e6ebd990c2423"/>
  <p:tag name="KSO_WM_CHIP_XID" val="5face233b46e6ebd990c2426"/>
  <p:tag name="KSO_WM_TAG_VERSION" val="1.0"/>
  <p:tag name="KSO_WM_TEMPLATE_CATEGORY" val="chip"/>
  <p:tag name="KSO_WM_TEMPLATE_INDEX" val="20215598"/>
  <p:tag name="KSO_WM_UNIT_COMPATIBLE" val="0"/>
  <p:tag name="KSO_WM_UNIT_DEC_AREA_ID" val="d4d22297cc8d43da86d8537585bb343f"/>
  <p:tag name="KSO_WM_UNIT_DECORATE_INFO" val=""/>
  <p:tag name="KSO_WM_UNIT_DIAGRAM_ISNUMVISUAL" val="0"/>
  <p:tag name="KSO_WM_UNIT_DIAGRAM_ISREFERUNIT" val="0"/>
  <p:tag name="KSO_WM_UNIT_HIGHLIGHT" val="0"/>
  <p:tag name="KSO_WM_UNIT_ID" val="chip20215598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26a74c4814ce96fb160ea"/>
  <p:tag name="KSO_WM_CHIP_XID" val="5f226a74c4814ce96fb160eb"/>
  <p:tag name="KSO_WM_TAG_VERSION" val="1.0"/>
  <p:tag name="KSO_WM_TEMPLATE_ASSEMBLE_GROUPID" val="5fd0d4561fa9d42129dd81d3"/>
  <p:tag name="KSO_WM_TEMPLATE_ASSEMBLE_XID" val="5fd0d4561fa9d42129dd81d3"/>
  <p:tag name="KSO_WM_TEMPLATE_CATEGORY" val="diagram"/>
  <p:tag name="KSO_WM_TEMPLATE_INDEX" val="20212759"/>
  <p:tag name="KSO_WM_UNIT_BLOCK" val="0"/>
  <p:tag name="KSO_WM_UNIT_COMPATIBLE" val="0"/>
  <p:tag name="KSO_WM_UNIT_DEC_AREA_ID" val="62e8a7ef88484c27907bbead105ca5aa"/>
  <p:tag name="KSO_WM_UNIT_DECORATE_INFO" val="{&quot;ReferentInfo&quot;:{&quot;Id&quot;:&quot;slide&quot;,&quot;X&quot;:{&quot;Pos&quot;:2},&quot;Y&quot;:{&quot;Pos&quot;:2}},&quot;DecorateInfoX&quot;:{&quot;Pos&quot;:2,&quot;IsAbs&quot;:false},&quot;DecorateInfoY&quot;:{&quot;Pos&quot;:2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759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18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922"/>
  <p:tag name="KSO_WM_UNIT_ADJUSTLAYOUT_ID" val="9"/>
  <p:tag name="KSO_WM_UNIT_COLOR_SCHEME_PARENT_PAGE" val="0_1"/>
  <p:tag name="KSO_WM_UNIT_COLOR_SCHEME_SHAPE_ID" val="9"/>
  <p:tag name="KSO_WM_UNIT_COMPATIBLE" val="0"/>
  <p:tag name="KSO_WM_UNIT_DIAGRAM_ISNUMVISUAL" val="0"/>
  <p:tag name="KSO_WM_UNIT_DIAGRAM_ISREFERUNIT" val="0"/>
  <p:tag name="KSO_WM_UNIT_HIGHLIGHT" val="0"/>
  <p:tag name="KSO_WM_UNIT_ID" val="diagram20193922_1*d*1"/>
  <p:tag name="KSO_WM_UNIT_INDEX" val="1"/>
  <p:tag name="KSO_WM_UNIT_LAYERLEVEL" val="1"/>
  <p:tag name="KSO_WM_UNIT_PICTURE_CLIP_FLAG" val="1"/>
  <p:tag name="KSO_WM_UNIT_TYPE" val="d"/>
  <p:tag name="KSO_WM_UNIT_VALUE" val="1035*2069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diagram20201523_1"/>
  <p:tag name="KSO_WM_SLIDE_INDEX" val="1"/>
  <p:tag name="KSO_WM_SLIDE_ITEM_CNT" val="0"/>
  <p:tag name="KSO_WM_SLIDE_LAYOUT" val="a_b_h"/>
  <p:tag name="KSO_WM_SLIDE_LAYOUT_CNT" val="1_1_1"/>
  <p:tag name="KSO_WM_SLIDE_POSITION" val="63.559*155.362"/>
  <p:tag name="KSO_WM_SLIDE_SIZE" val="832.882*335.54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1523"/>
  <p:tag name="KSO_WM_TEMPLATE_MASTER_TYPE" val="0"/>
  <p:tag name="KSO_WM_TEMPLATE_SUBCATEGORY" val="0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52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-0.5"/>
  <p:tag name="KSO_WM_UNIT_FILL_TYPE" val="1"/>
  <p:tag name="KSO_WM_UNIT_HIGHLIGHT" val="0"/>
  <p:tag name="KSO_WM_UNIT_ID" val="diagram20201523_1*h_i*1_1"/>
  <p:tag name="KSO_WM_UNIT_INDEX" val="1_1"/>
  <p:tag name="KSO_WM_UNIT_LAYERLEVEL" val="1_1"/>
  <p:tag name="KSO_WM_UNIT_TEXT_FILL_FORE_SCHEMECOLOR_INDEX" val="13"/>
  <p:tag name="KSO_WM_UNIT_TEXT_FILL_FORE_SCHEMECOLOR_INDEX_BRIGHTNESS" val="0"/>
  <p:tag name="KSO_WM_UNIT_TEXT_FILL_TYPE" val="1"/>
  <p:tag name="KSO_WM_UNIT_TYPE" val="h_i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523"/>
  <p:tag name="KSO_WM_UNIT_COMPATIBLE" val="0"/>
  <p:tag name="KSO_WM_UNIT_DIAGRAM_ISNUMVISUAL" val="0"/>
  <p:tag name="KSO_WM_UNIT_DIAGRAM_ISREFERUNIT" val="0"/>
  <p:tag name="KSO_WM_UNIT_HIGHLIGHT" val="0"/>
  <p:tag name="KSO_WM_UNIT_ID" val="diagram20201523_1*h_i*1_2"/>
  <p:tag name="KSO_WM_UNIT_INDEX" val="1_2"/>
  <p:tag name="KSO_WM_UNIT_LAYERLEVEL" val="1_1"/>
  <p:tag name="KSO_WM_UNIT_TYPE" val="h_i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5c250134c5f44eab999758dc65aa4ec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233b46e6ebd990c2423"/>
  <p:tag name="KSO_WM_CHIP_XID" val="5face233b46e6ebd990c2427"/>
  <p:tag name="KSO_WM_TAG_VERSION" val="1.0"/>
  <p:tag name="KSO_WM_TEMPLATE_CATEGORY" val="chip"/>
  <p:tag name="KSO_WM_TEMPLATE_INDEX" val="20215598"/>
  <p:tag name="KSO_WM_UNIT_COMPATIBLE" val="0"/>
  <p:tag name="KSO_WM_UNIT_DEC_AREA_ID" val="25a61061072a47a3a7010f30632cc492"/>
  <p:tag name="KSO_WM_UNIT_DECORATE_INFO" val=""/>
  <p:tag name="KSO_WM_UNIT_DIAGRAM_ISNUMVISUAL" val="0"/>
  <p:tag name="KSO_WM_UNIT_DIAGRAM_ISREFERUNIT" val="0"/>
  <p:tag name="KSO_WM_UNIT_HIGHLIGHT" val="0"/>
  <p:tag name="KSO_WM_UNIT_ID" val="chip20215598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52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-0.5"/>
  <p:tag name="KSO_WM_UNIT_FILL_TYPE" val="1"/>
  <p:tag name="KSO_WM_UNIT_HIGHLIGHT" val="0"/>
  <p:tag name="KSO_WM_UNIT_ID" val="diagram20201523_1*h_i*1_11"/>
  <p:tag name="KSO_WM_UNIT_INDEX" val="1_11"/>
  <p:tag name="KSO_WM_UNIT_LAYERLEVEL" val="1_1"/>
  <p:tag name="KSO_WM_UNIT_TEXT_FILL_FORE_SCHEMECOLOR_INDEX" val="13"/>
  <p:tag name="KSO_WM_UNIT_TEXT_FILL_FORE_SCHEMECOLOR_INDEX_BRIGHTNESS" val="0"/>
  <p:tag name="KSO_WM_UNIT_TEXT_FILL_TYPE" val="1"/>
  <p:tag name="KSO_WM_UNIT_TYPE" val="h_i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523"/>
  <p:tag name="KSO_WM_UNIT_COMPATIBLE" val="0"/>
  <p:tag name="KSO_WM_UNIT_DIAGRAM_ISNUMVISUAL" val="0"/>
  <p:tag name="KSO_WM_UNIT_DIAGRAM_ISREFERUNIT" val="0"/>
  <p:tag name="KSO_WM_UNIT_HIGHLIGHT" val="0"/>
  <p:tag name="KSO_WM_UNIT_ID" val="diagram20201523_1*h_f*1_1"/>
  <p:tag name="KSO_WM_UNIT_INDEX" val="1_1"/>
  <p:tag name="KSO_WM_UNIT_LAYERLEVEL" val="1_1"/>
  <p:tag name="KSO_WM_UNIT_NOCLEAR" val="0"/>
  <p:tag name="KSO_WM_UNIT_PRESET_TEXT" val="单击此处添加文本具体内容，简明扼要的阐述您的观点。根据需要可酌情增减文字，以便观者准确的理解您传达的思想。点击此处添加正文，文字是您思想的提炼，为了演示发布的良好效果，然后简单的阐述您的观点。"/>
  <p:tag name="KSO_WM_UNIT_TEXT_FILL_FORE_SCHEMECOLOR_INDEX" val="14"/>
  <p:tag name="KSO_WM_UNIT_TEXT_FILL_FORE_SCHEMECOLOR_INDEX_BRIGHTNESS" val="0"/>
  <p:tag name="KSO_WM_UNIT_TEXT_FILL_TYPE" val="1"/>
  <p:tag name="KSO_WM_UNIT_TYPE" val="h_f"/>
  <p:tag name="KSO_WM_UNIT_VALUE" val="217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523"/>
  <p:tag name="KSO_WM_UNIT_COMPATIBLE" val="0"/>
  <p:tag name="KSO_WM_UNIT_DIAGRAM_ISNUMVISUAL" val="0"/>
  <p:tag name="KSO_WM_UNIT_DIAGRAM_ISREFERUNIT" val="0"/>
  <p:tag name="KSO_WM_UNIT_HIGHLIGHT" val="0"/>
  <p:tag name="KSO_WM_UNIT_ID" val="diagram20201523_1*b*1"/>
  <p:tag name="KSO_WM_UNIT_INDEX" val="1"/>
  <p:tag name="KSO_WM_UNIT_ISCONTENTSTITLE" val="0"/>
  <p:tag name="KSO_WM_UNIT_LAYERLEVEL" val="1"/>
  <p:tag name="KSO_WM_UNIT_NOCLEAR" val="0"/>
  <p:tag name="KSO_WM_UNIT_PRESET_TEXT" val="单击此处编辑副标题"/>
  <p:tag name="KSO_WM_UNIT_TEXT_FILL_FORE_SCHEMECOLOR_INDEX" val="13"/>
  <p:tag name="KSO_WM_UNIT_TEXT_FILL_FORE_SCHEMECOLOR_INDEX_BRIGHTNESS" val="0"/>
  <p:tag name="KSO_WM_UNIT_TEXT_FILL_TYPE" val="1"/>
  <p:tag name="KSO_WM_UNIT_TYPE" val="b"/>
  <p:tag name="KSO_WM_UNIT_VALUE" val="33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523"/>
  <p:tag name="KSO_WM_UNIT_COMPATIBLE" val="0"/>
  <p:tag name="KSO_WM_UNIT_DIAGRAM_ISNUMVISUAL" val="0"/>
  <p:tag name="KSO_WM_UNIT_DIAGRAM_ISREFERUNIT" val="0"/>
  <p:tag name="KSO_WM_UNIT_HIGHLIGHT" val="0"/>
  <p:tag name="KSO_WM_UNIT_ID" val="diagram20201523_1*h_i*1_7"/>
  <p:tag name="KSO_WM_UNIT_INDEX" val="1_7"/>
  <p:tag name="KSO_WM_UNIT_LAYERLEVEL" val="1_1"/>
  <p:tag name="KSO_WM_UNIT_TYPE" val="h_i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523"/>
  <p:tag name="KSO_WM_UNIT_COMPATIBLE" val="0"/>
  <p:tag name="KSO_WM_UNIT_DIAGRAM_ISNUMVISUAL" val="0"/>
  <p:tag name="KSO_WM_UNIT_DIAGRAM_ISREFERUNIT" val="0"/>
  <p:tag name="KSO_WM_UNIT_HIGHLIGHT" val="0"/>
  <p:tag name="KSO_WM_UNIT_ID" val="diagram20201523_1*h_i*1_8"/>
  <p:tag name="KSO_WM_UNIT_INDEX" val="1_8"/>
  <p:tag name="KSO_WM_UNIT_LAYERLEVEL" val="1_1"/>
  <p:tag name="KSO_WM_UNIT_TYPE" val="h_i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523"/>
  <p:tag name="KSO_WM_UNIT_COMPATIBLE" val="0"/>
  <p:tag name="KSO_WM_UNIT_DIAGRAM_ISNUMVISUAL" val="0"/>
  <p:tag name="KSO_WM_UNIT_DIAGRAM_ISREFERUNIT" val="0"/>
  <p:tag name="KSO_WM_UNIT_HIGHLIGHT" val="0"/>
  <p:tag name="KSO_WM_UNIT_ID" val="diagram20201523_1*h_i*1_9"/>
  <p:tag name="KSO_WM_UNIT_INDEX" val="1_9"/>
  <p:tag name="KSO_WM_UNIT_LAYERLEVEL" val="1_1"/>
  <p:tag name="KSO_WM_UNIT_TYPE" val="h_i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523"/>
  <p:tag name="KSO_WM_UNIT_COMPATIBLE" val="0"/>
  <p:tag name="KSO_WM_UNIT_DIAGRAM_ISNUMVISUAL" val="0"/>
  <p:tag name="KSO_WM_UNIT_DIAGRAM_ISREFERUNIT" val="0"/>
  <p:tag name="KSO_WM_UNIT_HIGHLIGHT" val="0"/>
  <p:tag name="KSO_WM_UNIT_ID" val="diagram20201523_1*h_i*1_10"/>
  <p:tag name="KSO_WM_UNIT_INDEX" val="1_10"/>
  <p:tag name="KSO_WM_UNIT_LAYERLEVEL" val="1_1"/>
  <p:tag name="KSO_WM_UNIT_TYPE" val="h_i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523"/>
  <p:tag name="KSO_WM_UNIT_COMPATIBLE" val="0"/>
  <p:tag name="KSO_WM_UNIT_DIAGRAM_ISNUMVISUAL" val="0"/>
  <p:tag name="KSO_WM_UNIT_DIAGRAM_ISREFERUNIT" val="0"/>
  <p:tag name="KSO_WM_UNIT_HIGHLIGHT" val="0"/>
  <p:tag name="KSO_WM_UNIT_ID" val="diagram20201523_1*h_i*1_3"/>
  <p:tag name="KSO_WM_UNIT_INDEX" val="1_3"/>
  <p:tag name="KSO_WM_UNIT_LAYERLEVEL" val="1_1"/>
  <p:tag name="KSO_WM_UNIT_TYPE" val="h_i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523"/>
  <p:tag name="KSO_WM_UNIT_COMPATIBLE" val="0"/>
  <p:tag name="KSO_WM_UNIT_DIAGRAM_ISNUMVISUAL" val="0"/>
  <p:tag name="KSO_WM_UNIT_DIAGRAM_ISREFERUNIT" val="0"/>
  <p:tag name="KSO_WM_UNIT_HIGHLIGHT" val="0"/>
  <p:tag name="KSO_WM_UNIT_ID" val="diagram20201523_1*h_i*1_4"/>
  <p:tag name="KSO_WM_UNIT_INDEX" val="1_4"/>
  <p:tag name="KSO_WM_UNIT_LAYERLEVEL" val="1_1"/>
  <p:tag name="KSO_WM_UNIT_TYPE" val="h_i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523"/>
  <p:tag name="KSO_WM_UNIT_COMPATIBLE" val="0"/>
  <p:tag name="KSO_WM_UNIT_DIAGRAM_ISNUMVISUAL" val="0"/>
  <p:tag name="KSO_WM_UNIT_DIAGRAM_ISREFERUNIT" val="0"/>
  <p:tag name="KSO_WM_UNIT_HIGHLIGHT" val="0"/>
  <p:tag name="KSO_WM_UNIT_ID" val="diagram20201523_1*h_i*1_5"/>
  <p:tag name="KSO_WM_UNIT_INDEX" val="1_5"/>
  <p:tag name="KSO_WM_UNIT_LAYERLEVEL" val="1_1"/>
  <p:tag name="KSO_WM_UNIT_TYPE" val="h_i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c637f2566f84618b5a5fe970a950ec0"/>
  <p:tag name="KSO_WM_BEAUTIFY_FLAG" val="#wm#"/>
  <p:tag name="KSO_WM_CHIP_FILLAREA_FILL_RULE" val="{&quot;fill_align&quot;:&quot;cm&quot;,&quot;fill_effect&quot;:[],&quot;fill_mode&quot;:&quot;adaptive&quot;,&quot;sacle_strategy&quot;:&quot;stretch&quot;}"/>
  <p:tag name="KSO_WM_CHIP_GROUPID" val="5face233b46e6ebd990c2423"/>
  <p:tag name="KSO_WM_CHIP_XID" val="5face233b46e6ebd990c2424"/>
  <p:tag name="KSO_WM_TAG_VERSION" val="1.0"/>
  <p:tag name="KSO_WM_TEMPLATE_CATEGORY" val="chip"/>
  <p:tag name="KSO_WM_TEMPLATE_INDEX" val="20215598"/>
  <p:tag name="KSO_WM_UNIT_COMPATIBLE" val="0"/>
  <p:tag name="KSO_WM_UNIT_DEC_AREA_ID" val="893f3267946441c38fffa9f364b443b4"/>
  <p:tag name="KSO_WM_UNIT_DEC_CHANGEPICRESERVED" val="1"/>
  <p:tag name="KSO_WM_UNIT_DEC_SUPPORTCHANGEPIC" val="0"/>
  <p:tag name="KSO_WM_UNIT_DECORATE_INFO" val=""/>
  <p:tag name="KSO_WM_UNIT_DIAGRAM_ISNUMVISUAL" val="0"/>
  <p:tag name="KSO_WM_UNIT_DIAGRAM_ISREFERUNIT" val="0"/>
  <p:tag name="KSO_WM_UNIT_HIGHLIGHT" val="0"/>
  <p:tag name="KSO_WM_UNIT_ID" val="chip20215598_1*i*1"/>
  <p:tag name="KSO_WM_UNIT_INDEX" val="1"/>
  <p:tag name="KSO_WM_UNIT_LAYERLEVEL" val="1"/>
  <p:tag name="KSO_WM_UNIT_SM_LIMIT_TYPE" val=""/>
  <p:tag name="KSO_WM_UNIT_SUBTYPE" val="u"/>
  <p:tag name="KSO_WM_UNIT_TYPE" val="i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523"/>
  <p:tag name="KSO_WM_UNIT_COMPATIBLE" val="0"/>
  <p:tag name="KSO_WM_UNIT_DIAGRAM_ISNUMVISUAL" val="0"/>
  <p:tag name="KSO_WM_UNIT_DIAGRAM_ISREFERUNIT" val="0"/>
  <p:tag name="KSO_WM_UNIT_HIGHLIGHT" val="0"/>
  <p:tag name="KSO_WM_UNIT_ID" val="diagram20201523_1*h_i*1_6"/>
  <p:tag name="KSO_WM_UNIT_INDEX" val="1_6"/>
  <p:tag name="KSO_WM_UNIT_LAYERLEVEL" val="1_1"/>
  <p:tag name="KSO_WM_UNIT_TYPE" val="h_i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014cd647425143238c2ec88d4832793b&quot;,&quot;fill_align&quot;:&quot;cm&quot;,&quot;text_align&quot;:&quot;lm&quot;,&quot;text_direction&quot;:&quot;horizontal&quot;,&quot;chip_types&quot;:[&quot;text&quot;,&quot;header&quot;]}]]"/>
  <p:tag name="KSO_WM_CHIP_GROUPID" val="5ebf6661ddc3daf3fef3f760"/>
  <p:tag name="KSO_WM_CHIP_INFOS" val="{&quot;layout_type&quot;:&quot;forright&quot;,&quot;slide_type&quot;:[&quot;title&quot;],&quot;aspect_ratio&quot;:&quot;16:9&quot;}"/>
  <p:tag name="KSO_WM_CHIP_XID" val="5ebe041a0ac41c4a0a52557a"/>
  <p:tag name="KSO_WM_SLIDE_BACKGROUND_TYPE" val="general"/>
  <p:tag name="KSO_WM_SLIDE_BK_DARK_LIGHT" val="2"/>
  <p:tag name="KSO_WM_SLIDE_ID" val="custom20215598_1"/>
  <p:tag name="KSO_WM_SLIDE_INDEX" val="1"/>
  <p:tag name="KSO_WM_SLIDE_ITEM_CNT" val="0"/>
  <p:tag name="KSO_WM_SLIDE_LAYOUT" val="a_f"/>
  <p:tag name="KSO_WM_SLIDE_LAYOUT_CNT" val="1_1"/>
  <p:tag name="KSO_WM_SLIDE_LAYOUT_INFO" val="{&quot;id&quot;:&quot;2020-11-13T09:16:34&quot;,&quot;maxSize&quot;:{&quot;size1&quot;:59.402990928241628},&quot;minSize&quot;:{&quot;size1&quot;:47.80299092824162},&quot;normalSize&quot;:{&quot;size1&quot;:47.803176113426808},&quot;subLayout&quot;:[{&quot;id&quot;:&quot;2020-11-13T09:16:34&quot;,&quot;margin&quot;:{&quot;bottom&quot;:0.13102264702320099,&quot;left&quot;:17.497917175292969,&quot;right&quot;:2.9630887508392334,&quot;top&quot;:5.7316446304321289},&quot;type&quot;:0},{&quot;id&quot;:&quot;2020-11-13T09:16:34&quot;,&quot;margin&quot;:{&quot;bottom&quot;:5.7316665649414062,&quot;left&quot;:17.497917175292969,&quot;right&quot;:2.9630887508392334,&quot;top&quot;:0.1801326721906662},&quot;type&quot;:0}],&quot;type&quot;:0}"/>
  <p:tag name="KSO_WM_SLIDE_POSITION" val="520*39"/>
  <p:tag name="KSO_WM_SLIDE_SIZE" val="380*460"/>
  <p:tag name="KSO_WM_SLIDE_SUBTYPE" val="pureTxt"/>
  <p:tag name="KSO_WM_SLIDE_SUPPORT_FEATURE_TYPE" val="0"/>
  <p:tag name="KSO_WM_SLIDE_TYPE" val="title"/>
  <p:tag name="KSO_WM_TAG_VERSION" val="1.0"/>
  <p:tag name="KSO_WM_TEMPLATE_ASSEMBLE_GROUPID" val="5face233b46e6ebd990c2423"/>
  <p:tag name="KSO_WM_TEMPLATE_ASSEMBLE_XID" val="5fadde5a0ad14824cacb3458"/>
  <p:tag name="KSO_WM_TEMPLATE_CATEGORY" val="custom"/>
  <p:tag name="KSO_WM_TEMPLATE_COLOR_TYPE" val="1"/>
  <p:tag name="KSO_WM_TEMPLATE_INDEX" val="20215598"/>
  <p:tag name="KSO_WM_TEMPLATE_MASTER_THUMB_INDEX" val="12"/>
  <p:tag name="KSO_WM_TEMPLATE_MASTER_TYPE" val="1"/>
  <p:tag name="KSO_WM_TEMPLATE_SUBCATEGORY" val="21"/>
  <p:tag name="KSO_WM_TEMPLATE_THUMBS_INDEX" val="1、4、5、6、7、49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a3aaafb799384d86b712936e03b0b0ba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d089d0ac41c4a0a525421"/>
  <p:tag name="KSO_WM_CHIP_XID" val="5ebd089d0ac41c4a0a525422"/>
  <p:tag name="KSO_WM_TAG_VERSION" val="1.0"/>
  <p:tag name="KSO_WM_TEMPLATE_CATEGORY" val="custom"/>
  <p:tag name="KSO_WM_TEMPLATE_INDEX" val="20215598"/>
  <p:tag name="KSO_WM_UNIT_BLOCK" val="0"/>
  <p:tag name="KSO_WM_UNIT_COMPATIBLE" val="0"/>
  <p:tag name="KSO_WM_UNIT_DEC_AREA_ID" val="3176def9ab3e46fab86cde3eb1f7f571"/>
  <p:tag name="KSO_WM_UNIT_DECORATE_INFO" val=""/>
  <p:tag name="KSO_WM_UNIT_DEFAULT_FONT" val="18;24;2"/>
  <p:tag name="KSO_WM_UNIT_DIAGRAM_ISNUMVISUAL" val="0"/>
  <p:tag name="KSO_WM_UNIT_DIAGRAM_ISREFERUNIT" val="0"/>
  <p:tag name="KSO_WM_UNIT_HIGHLIGHT" val="0"/>
  <p:tag name="KSO_WM_UNIT_ID" val="custom20215598_1*f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汇报人姓名"/>
  <p:tag name="KSO_WM_UNIT_SM_LIMIT_TYPE" val=""/>
  <p:tag name="KSO_WM_UNIT_SUBTYPE" val="b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16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26a74c4814ce96fb160ea"/>
  <p:tag name="KSO_WM_CHIP_XID" val="5f226a74c4814ce96fb160eb"/>
  <p:tag name="KSO_WM_TAG_VERSION" val="1.0"/>
  <p:tag name="KSO_WM_TEMPLATE_ASSEMBLE_GROUPID" val="5fd0d4561fa9d42129dd81d3"/>
  <p:tag name="KSO_WM_TEMPLATE_ASSEMBLE_XID" val="5fd0d4561fa9d42129dd81d3"/>
  <p:tag name="KSO_WM_TEMPLATE_CATEGORY" val="diagram"/>
  <p:tag name="KSO_WM_TEMPLATE_INDEX" val="20212759"/>
  <p:tag name="KSO_WM_UNIT_BLOCK" val="0"/>
  <p:tag name="KSO_WM_UNIT_COMPATIBLE" val="0"/>
  <p:tag name="KSO_WM_UNIT_DEC_AREA_ID" val="62e8a7ef88484c27907bbead105ca5aa"/>
  <p:tag name="KSO_WM_UNIT_DECORATE_INFO" val="{&quot;ReferentInfo&quot;:{&quot;Id&quot;:&quot;slide&quot;,&quot;X&quot;:{&quot;Pos&quot;:2},&quot;Y&quot;:{&quot;Pos&quot;:2}},&quot;DecorateInfoX&quot;:{&quot;Pos&quot;:2,&quot;IsAbs&quot;:false},&quot;DecorateInfoY&quot;:{&quot;Pos&quot;:2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759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18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26a74c4814ce96fb160ea"/>
  <p:tag name="KSO_WM_CHIP_XID" val="5f226a74c4814ce96fb160eb"/>
  <p:tag name="KSO_WM_TAG_VERSION" val="1.0"/>
  <p:tag name="KSO_WM_TEMPLATE_ASSEMBLE_GROUPID" val="5fd0d4561fa9d42129dd81d3"/>
  <p:tag name="KSO_WM_TEMPLATE_ASSEMBLE_XID" val="5fd0d4561fa9d42129dd81d3"/>
  <p:tag name="KSO_WM_TEMPLATE_CATEGORY" val="diagram"/>
  <p:tag name="KSO_WM_TEMPLATE_INDEX" val="20212759"/>
  <p:tag name="KSO_WM_UNIT_BLOCK" val="0"/>
  <p:tag name="KSO_WM_UNIT_COMPATIBLE" val="0"/>
  <p:tag name="KSO_WM_UNIT_DEC_AREA_ID" val="f73bda84c42e4735b3f5d092a816bbc7"/>
  <p:tag name="KSO_WM_UNIT_DECORATE_INFO" val="{&quot;ReferentInfo&quot;:{&quot;Id&quot;:&quot;slide&quot;,&quot;X&quot;:{&quot;Pos&quot;:2},&quot;Y&quot;:{&quot;Pos&quot;:2}},&quot;DecorateInfoX&quot;:{&quot;Pos&quot;:2,&quot;IsAbs&quot;:false},&quot;DecorateInfoY&quot;:{&quot;Pos&quot;:2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2759_1*i*3"/>
  <p:tag name="KSO_WM_UNIT_INDEX" val="3"/>
  <p:tag name="KSO_WM_UNIT_LAYERLEVEL" val="1"/>
  <p:tag name="KSO_WM_UNIT_SHADOW_SCHEMECOLOR_INDEX" val="13"/>
  <p:tag name="KSO_WM_UNIT_SHADOW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94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9df80039bae54f5eb9cd209f628c02c8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d4561fa9d42129dd81d3"/>
  <p:tag name="KSO_WM_TEMPLATE_ASSEMBLE_XID" val="5fd0d4561fa9d42129dd81d3"/>
  <p:tag name="KSO_WM_TEMPLATE_CATEGORY" val="diagram"/>
  <p:tag name="KSO_WM_TEMPLATE_INDEX" val="20212759"/>
  <p:tag name="KSO_WM_UNIT_BLOCK" val="0"/>
  <p:tag name="KSO_WM_UNIT_COMPATIBLE" val="0"/>
  <p:tag name="KSO_WM_UNIT_DEC_AREA_ID" val="ca2365e81f8a4650a6650ae4a932569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759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SHOW_EDIT_AREA_INDICATION" val="1"/>
  <p:tag name="KSO_WM_UNIT_SM_LIMIT_TYPE" val="2"/>
  <p:tag name="KSO_WM_UNIT_SUBTYPE" val="a"/>
  <p:tag name="KSO_WM_UNIT_SUPPORT_BIG_FONT" val="1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0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d4089bcb58db42069348158c66880bc0&quot;,&quot;fill_align&quot;:&quot;cm&quot;,&quot;text_align&quot;:&quot;lm&quot;,&quot;text_direction&quot;:&quot;horizontal&quot;,&quot;chip_types&quot;:[&quot;text&quot;,&quot;header&quot;]}]]"/>
  <p:tag name="KSO_WM_CHIP_GROUPID" val="5ebf6661ddc3daf3fef3f760"/>
  <p:tag name="KSO_WM_CHIP_INFOS" val="{&quot;layout_type&quot;:&quot;forleft&quot;,&quot;slide_type&quot;:[&quot;title&quot;],&quot;aspect_ratio&quot;:&quot;16:9&quot;}"/>
  <p:tag name="KSO_WM_CHIP_XID" val="5ebe041a0ac41c4a0a52557b"/>
  <p:tag name="KSO_WM_SLIDE_BACKGROUND_TYPE" val="general"/>
  <p:tag name="KSO_WM_SLIDE_BK_DARK_LIGHT" val="2"/>
  <p:tag name="KSO_WM_SLIDE_ID" val="custom20215603_1"/>
  <p:tag name="KSO_WM_SLIDE_INDEX" val="1"/>
  <p:tag name="KSO_WM_SLIDE_ITEM_CNT" val="0"/>
  <p:tag name="KSO_WM_SLIDE_LAYOUT" val="a_f"/>
  <p:tag name="KSO_WM_SLIDE_LAYOUT_CNT" val="1_1"/>
  <p:tag name="KSO_WM_SLIDE_LAYOUT_INFO" val="{&quot;id&quot;:&quot;2020-11-13T09:42:38&quot;,&quot;maxSize&quot;:{&quot;size1&quot;:59.402990928241628},&quot;minSize&quot;:{&quot;size1&quot;:47.80299092824162},&quot;normalSize&quot;:{&quot;size1&quot;:47.803176113426808},&quot;subLayout&quot;:[{&quot;id&quot;:&quot;2020-11-13T09:42:38&quot;,&quot;margin&quot;:{&quot;bottom&quot;:0.13102264702320099,&quot;left&quot;:3.3866944313049316,&quot;right&quot;:17.074310302734375,&quot;top&quot;:5.7316446304321289},&quot;type&quot;:0},{&quot;id&quot;:&quot;2020-11-13T09:42:38&quot;,&quot;margin&quot;:{&quot;bottom&quot;:5.7316665649414062,&quot;left&quot;:3.3866944313049316,&quot;right&quot;:17.074310302734375,&quot;top&quot;:0.1801326721906662},&quot;type&quot;:0}],&quot;type&quot;:0}"/>
  <p:tag name="KSO_WM_SLIDE_POSITION" val="60*39"/>
  <p:tag name="KSO_WM_SLIDE_SIZE" val="380*460"/>
  <p:tag name="KSO_WM_SLIDE_SUBTYPE" val="pureTxt"/>
  <p:tag name="KSO_WM_SLIDE_SUPPORT_FEATURE_TYPE" val="0"/>
  <p:tag name="KSO_WM_SLIDE_TYPE" val="title"/>
  <p:tag name="KSO_WM_TAG_VERSION" val="1.0"/>
  <p:tag name="KSO_WM_TEMPLATE_ASSEMBLE_GROUPID" val="5face528b46e6ebd990c242f"/>
  <p:tag name="KSO_WM_TEMPLATE_ASSEMBLE_XID" val="5fade476b46e6ebd990c7d66"/>
  <p:tag name="KSO_WM_TEMPLATE_CATEGORY" val="custom"/>
  <p:tag name="KSO_WM_TEMPLATE_COLOR_TYPE" val="1"/>
  <p:tag name="KSO_WM_TEMPLATE_INDEX" val="20215603"/>
  <p:tag name="KSO_WM_TEMPLATE_MASTER_THUMB_INDEX" val="12"/>
  <p:tag name="KSO_WM_TEMPLATE_MASTER_TYPE" val="1"/>
  <p:tag name="KSO_WM_TEMPLATE_SUBCATEGORY" val="21"/>
  <p:tag name="KSO_WM_TEMPLATE_THUMBS_INDEX" val="1、2、3、4、7、49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27cd660d32747faa16539e056633d5b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d089d0ac41c4a0a525421"/>
  <p:tag name="KSO_WM_CHIP_XID" val="5ebd089d0ac41c4a0a525422"/>
  <p:tag name="KSO_WM_TAG_VERSION" val="1.0"/>
  <p:tag name="KSO_WM_TEMPLATE_CATEGORY" val="custom"/>
  <p:tag name="KSO_WM_TEMPLATE_INDEX" val="20215603"/>
  <p:tag name="KSO_WM_UNIT_BLOCK" val="0"/>
  <p:tag name="KSO_WM_UNIT_COMPATIBLE" val="0"/>
  <p:tag name="KSO_WM_UNIT_DEC_AREA_ID" val="5ce5dcc0eb514f659095c0bcfcce9cf8"/>
  <p:tag name="KSO_WM_UNIT_DECORATE_INFO" val=""/>
  <p:tag name="KSO_WM_UNIT_DEFAULT_FONT" val="18;24;2"/>
  <p:tag name="KSO_WM_UNIT_DIAGRAM_ISNUMVISUAL" val="0"/>
  <p:tag name="KSO_WM_UNIT_DIAGRAM_ISREFERUNIT" val="0"/>
  <p:tag name="KSO_WM_UNIT_HIGHLIGHT" val="0"/>
  <p:tag name="KSO_WM_UNIT_ID" val="custom20215603_1*f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汇报人姓名"/>
  <p:tag name="KSO_WM_UNIT_SM_LIMIT_TYPE" val=""/>
  <p:tag name="KSO_WM_UNIT_SUBTYPE" val="b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16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bb2782f9-0818-45ce-8194-098d904968fe}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d4089bcb58db42069348158c66880bc0&quot;,&quot;fill_align&quot;:&quot;cm&quot;,&quot;text_align&quot;:&quot;lm&quot;,&quot;text_direction&quot;:&quot;horizontal&quot;,&quot;chip_types&quot;:[&quot;text&quot;,&quot;header&quot;]}]]"/>
  <p:tag name="KSO_WM_CHIP_GROUPID" val="5ebf6661ddc3daf3fef3f760"/>
  <p:tag name="KSO_WM_CHIP_INFOS" val="{&quot;layout_type&quot;:&quot;forleft&quot;,&quot;slide_type&quot;:[&quot;title&quot;],&quot;aspect_ratio&quot;:&quot;16:9&quot;}"/>
  <p:tag name="KSO_WM_CHIP_XID" val="5ebe041a0ac41c4a0a52557b"/>
  <p:tag name="KSO_WM_SLIDE_BACKGROUND_TYPE" val="general"/>
  <p:tag name="KSO_WM_SLIDE_BK_DARK_LIGHT" val="2"/>
  <p:tag name="KSO_WM_SLIDE_ID" val="custom20215603_1"/>
  <p:tag name="KSO_WM_SLIDE_INDEX" val="1"/>
  <p:tag name="KSO_WM_SLIDE_ITEM_CNT" val="0"/>
  <p:tag name="KSO_WM_SLIDE_LAYOUT" val="a_f"/>
  <p:tag name="KSO_WM_SLIDE_LAYOUT_CNT" val="1_1"/>
  <p:tag name="KSO_WM_SLIDE_LAYOUT_INFO" val="{&quot;id&quot;:&quot;2020-11-13T09:42:38&quot;,&quot;maxSize&quot;:{&quot;size1&quot;:59.402990928241628},&quot;minSize&quot;:{&quot;size1&quot;:47.80299092824162},&quot;normalSize&quot;:{&quot;size1&quot;:47.803176113426808},&quot;subLayout&quot;:[{&quot;id&quot;:&quot;2020-11-13T09:42:38&quot;,&quot;margin&quot;:{&quot;bottom&quot;:0.13102264702320099,&quot;left&quot;:3.3866944313049316,&quot;right&quot;:17.074310302734375,&quot;top&quot;:5.7316446304321289},&quot;type&quot;:0},{&quot;id&quot;:&quot;2020-11-13T09:42:38&quot;,&quot;margin&quot;:{&quot;bottom&quot;:5.7316665649414062,&quot;left&quot;:3.3866944313049316,&quot;right&quot;:17.074310302734375,&quot;top&quot;:0.1801326721906662},&quot;type&quot;:0}],&quot;type&quot;:0}"/>
  <p:tag name="KSO_WM_SLIDE_POSITION" val="60*39"/>
  <p:tag name="KSO_WM_SLIDE_SIZE" val="380*460"/>
  <p:tag name="KSO_WM_SLIDE_SUBTYPE" val="pureTxt"/>
  <p:tag name="KSO_WM_SLIDE_SUPPORT_FEATURE_TYPE" val="0"/>
  <p:tag name="KSO_WM_SLIDE_TYPE" val="title"/>
  <p:tag name="KSO_WM_TAG_VERSION" val="1.0"/>
  <p:tag name="KSO_WM_TEMPLATE_ASSEMBLE_GROUPID" val="5face528b46e6ebd990c242f"/>
  <p:tag name="KSO_WM_TEMPLATE_ASSEMBLE_XID" val="5fade476b46e6ebd990c7d66"/>
  <p:tag name="KSO_WM_TEMPLATE_CATEGORY" val="custom"/>
  <p:tag name="KSO_WM_TEMPLATE_COLOR_TYPE" val="1"/>
  <p:tag name="KSO_WM_TEMPLATE_INDEX" val="20215603"/>
  <p:tag name="KSO_WM_TEMPLATE_MASTER_THUMB_INDEX" val="12"/>
  <p:tag name="KSO_WM_TEMPLATE_MASTER_TYPE" val="1"/>
  <p:tag name="KSO_WM_TEMPLATE_SUBCATEGORY" val="21"/>
  <p:tag name="KSO_WM_TEMPLATE_THUMBS_INDEX" val="1、2、3、4、7、4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a6c6180bd72f41e2892e1c67da6a6507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e4d230ac41c4a0a525649"/>
  <p:tag name="KSO_WM_CHIP_XID" val="5ebe4d230ac41c4a0a52564a"/>
  <p:tag name="KSO_WM_TAG_VERSION" val="1.0"/>
  <p:tag name="KSO_WM_TEMPLATE_ASSEMBLE_GROUPID" val="5face233b46e6ebd990c2423"/>
  <p:tag name="KSO_WM_TEMPLATE_ASSEMBLE_XID" val="5fadde5a0ad14824cacb3462"/>
  <p:tag name="KSO_WM_TEMPLATE_CATEGORY" val="custom"/>
  <p:tag name="KSO_WM_TEMPLATE_INDEX" val="20215598"/>
  <p:tag name="KSO_WM_UNIT_BLOCK" val="0"/>
  <p:tag name="KSO_WM_UNIT_COMPATIBLE" val="0"/>
  <p:tag name="KSO_WM_UNIT_DEC_AREA_ID" val="261804598ab4454197ba5d79dbab8ca5"/>
  <p:tag name="KSO_WM_UNIT_DEFAULT_FONT" val="18;24;2"/>
  <p:tag name="KSO_WM_UNIT_DIAGRAM_ISNUMVISUAL" val="0"/>
  <p:tag name="KSO_WM_UNIT_DIAGRAM_ISREFERUNIT" val="0"/>
  <p:tag name="KSO_WM_UNIT_HIGHLIGHT" val="0"/>
  <p:tag name="KSO_WM_UNIT_ID" val="custom20215598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内容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18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27cd660d32747faa16539e056633d5b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d089d0ac41c4a0a525421"/>
  <p:tag name="KSO_WM_CHIP_XID" val="5ebd089d0ac41c4a0a525422"/>
  <p:tag name="KSO_WM_TAG_VERSION" val="1.0"/>
  <p:tag name="KSO_WM_TEMPLATE_CATEGORY" val="custom"/>
  <p:tag name="KSO_WM_TEMPLATE_INDEX" val="20215603"/>
  <p:tag name="KSO_WM_UNIT_BLOCK" val="0"/>
  <p:tag name="KSO_WM_UNIT_COMPATIBLE" val="0"/>
  <p:tag name="KSO_WM_UNIT_DEC_AREA_ID" val="5ce5dcc0eb514f659095c0bcfcce9cf8"/>
  <p:tag name="KSO_WM_UNIT_DECORATE_INFO" val=""/>
  <p:tag name="KSO_WM_UNIT_DEFAULT_FONT" val="18;24;2"/>
  <p:tag name="KSO_WM_UNIT_DIAGRAM_ISNUMVISUAL" val="0"/>
  <p:tag name="KSO_WM_UNIT_DIAGRAM_ISREFERUNIT" val="0"/>
  <p:tag name="KSO_WM_UNIT_HIGHLIGHT" val="0"/>
  <p:tag name="KSO_WM_UNIT_ID" val="custom20215603_1*f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汇报人姓名"/>
  <p:tag name="KSO_WM_UNIT_SM_LIMIT_TYPE" val=""/>
  <p:tag name="KSO_WM_UNIT_SUBTYPE" val="b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16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d4089bcb58db42069348158c66880bc0&quot;,&quot;fill_align&quot;:&quot;cm&quot;,&quot;text_align&quot;:&quot;lm&quot;,&quot;text_direction&quot;:&quot;horizontal&quot;,&quot;chip_types&quot;:[&quot;text&quot;,&quot;header&quot;]}]]"/>
  <p:tag name="KSO_WM_CHIP_GROUPID" val="5ebf6661ddc3daf3fef3f760"/>
  <p:tag name="KSO_WM_CHIP_INFOS" val="{&quot;layout_type&quot;:&quot;forleft&quot;,&quot;slide_type&quot;:[&quot;title&quot;],&quot;aspect_ratio&quot;:&quot;16:9&quot;}"/>
  <p:tag name="KSO_WM_CHIP_XID" val="5ebe041a0ac41c4a0a52557b"/>
  <p:tag name="KSO_WM_SLIDE_BACKGROUND_TYPE" val="general"/>
  <p:tag name="KSO_WM_SLIDE_BK_DARK_LIGHT" val="2"/>
  <p:tag name="KSO_WM_SLIDE_ID" val="custom20215603_1"/>
  <p:tag name="KSO_WM_SLIDE_INDEX" val="1"/>
  <p:tag name="KSO_WM_SLIDE_ITEM_CNT" val="0"/>
  <p:tag name="KSO_WM_SLIDE_LAYOUT" val="a_f"/>
  <p:tag name="KSO_WM_SLIDE_LAYOUT_CNT" val="1_1"/>
  <p:tag name="KSO_WM_SLIDE_LAYOUT_INFO" val="{&quot;id&quot;:&quot;2020-11-13T09:42:38&quot;,&quot;maxSize&quot;:{&quot;size1&quot;:59.402990928241628},&quot;minSize&quot;:{&quot;size1&quot;:47.80299092824162},&quot;normalSize&quot;:{&quot;size1&quot;:47.803176113426808},&quot;subLayout&quot;:[{&quot;id&quot;:&quot;2020-11-13T09:42:38&quot;,&quot;margin&quot;:{&quot;bottom&quot;:0.13102264702320099,&quot;left&quot;:3.3866944313049316,&quot;right&quot;:17.074310302734375,&quot;top&quot;:5.7316446304321289},&quot;type&quot;:0},{&quot;id&quot;:&quot;2020-11-13T09:42:38&quot;,&quot;margin&quot;:{&quot;bottom&quot;:5.7316665649414062,&quot;left&quot;:3.3866944313049316,&quot;right&quot;:17.074310302734375,&quot;top&quot;:0.1801326721906662},&quot;type&quot;:0}],&quot;type&quot;:0}"/>
  <p:tag name="KSO_WM_SLIDE_POSITION" val="60*39"/>
  <p:tag name="KSO_WM_SLIDE_SIZE" val="380*460"/>
  <p:tag name="KSO_WM_SLIDE_SUBTYPE" val="pureTxt"/>
  <p:tag name="KSO_WM_SLIDE_SUPPORT_FEATURE_TYPE" val="0"/>
  <p:tag name="KSO_WM_SLIDE_TYPE" val="title"/>
  <p:tag name="KSO_WM_TAG_VERSION" val="1.0"/>
  <p:tag name="KSO_WM_TEMPLATE_ASSEMBLE_GROUPID" val="5face528b46e6ebd990c242f"/>
  <p:tag name="KSO_WM_TEMPLATE_ASSEMBLE_XID" val="5fade476b46e6ebd990c7d66"/>
  <p:tag name="KSO_WM_TEMPLATE_CATEGORY" val="custom"/>
  <p:tag name="KSO_WM_TEMPLATE_COLOR_TYPE" val="1"/>
  <p:tag name="KSO_WM_TEMPLATE_INDEX" val="20215603"/>
  <p:tag name="KSO_WM_TEMPLATE_MASTER_THUMB_INDEX" val="12"/>
  <p:tag name="KSO_WM_TEMPLATE_MASTER_TYPE" val="1"/>
  <p:tag name="KSO_WM_TEMPLATE_SUBCATEGORY" val="21"/>
  <p:tag name="KSO_WM_TEMPLATE_THUMBS_INDEX" val="1、2、3、4、7、49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27cd660d32747faa16539e056633d5b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d089d0ac41c4a0a525421"/>
  <p:tag name="KSO_WM_CHIP_XID" val="5ebd089d0ac41c4a0a525422"/>
  <p:tag name="KSO_WM_TAG_VERSION" val="1.0"/>
  <p:tag name="KSO_WM_TEMPLATE_CATEGORY" val="custom"/>
  <p:tag name="KSO_WM_TEMPLATE_INDEX" val="20215603"/>
  <p:tag name="KSO_WM_UNIT_BLOCK" val="0"/>
  <p:tag name="KSO_WM_UNIT_COMPATIBLE" val="0"/>
  <p:tag name="KSO_WM_UNIT_DEC_AREA_ID" val="5ce5dcc0eb514f659095c0bcfcce9cf8"/>
  <p:tag name="KSO_WM_UNIT_DECORATE_INFO" val=""/>
  <p:tag name="KSO_WM_UNIT_DEFAULT_FONT" val="18;24;2"/>
  <p:tag name="KSO_WM_UNIT_DIAGRAM_ISNUMVISUAL" val="0"/>
  <p:tag name="KSO_WM_UNIT_DIAGRAM_ISREFERUNIT" val="0"/>
  <p:tag name="KSO_WM_UNIT_HIGHLIGHT" val="0"/>
  <p:tag name="KSO_WM_UNIT_ID" val="custom20215603_1*f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汇报人姓名"/>
  <p:tag name="KSO_WM_UNIT_SM_LIMIT_TYPE" val=""/>
  <p:tag name="KSO_WM_UNIT_SUBTYPE" val="b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16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d4089bcb58db42069348158c66880bc0&quot;,&quot;fill_align&quot;:&quot;cm&quot;,&quot;text_align&quot;:&quot;lm&quot;,&quot;text_direction&quot;:&quot;horizontal&quot;,&quot;chip_types&quot;:[&quot;text&quot;,&quot;header&quot;]}]]"/>
  <p:tag name="KSO_WM_CHIP_GROUPID" val="5ebf6661ddc3daf3fef3f760"/>
  <p:tag name="KSO_WM_CHIP_INFOS" val="{&quot;layout_type&quot;:&quot;forleft&quot;,&quot;slide_type&quot;:[&quot;title&quot;],&quot;aspect_ratio&quot;:&quot;16:9&quot;}"/>
  <p:tag name="KSO_WM_CHIP_XID" val="5ebe041a0ac41c4a0a52557b"/>
  <p:tag name="KSO_WM_SLIDE_BACKGROUND_TYPE" val="general"/>
  <p:tag name="KSO_WM_SLIDE_BK_DARK_LIGHT" val="2"/>
  <p:tag name="KSO_WM_SLIDE_ID" val="custom20214997_1"/>
  <p:tag name="KSO_WM_SLIDE_INDEX" val="1"/>
  <p:tag name="KSO_WM_SLIDE_ITEM_CNT" val="0"/>
  <p:tag name="KSO_WM_SLIDE_LAYOUT" val="a_f"/>
  <p:tag name="KSO_WM_SLIDE_LAYOUT_CNT" val="1_1"/>
  <p:tag name="KSO_WM_SLIDE_LAYOUT_INFO" val="{&quot;id&quot;:&quot;2020-11-10T10:27:43&quot;,&quot;maxSize&quot;:{&quot;size1&quot;:59.402990928241628},&quot;minSize&quot;:{&quot;size1&quot;:47.80299092824162},&quot;normalSize&quot;:{&quot;size1&quot;:47.803176113426808},&quot;subLayout&quot;:[{&quot;id&quot;:&quot;2020-11-10T10:27:43&quot;,&quot;margin&quot;:{&quot;bottom&quot;:0.13102264702320099,&quot;left&quot;:3.3866944313049316,&quot;right&quot;:17.074310302734375,&quot;top&quot;:5.7316446304321289},&quot;type&quot;:0},{&quot;id&quot;:&quot;2020-11-10T10:27:43&quot;,&quot;margin&quot;:{&quot;bottom&quot;:5.7316665649414062,&quot;left&quot;:3.3866944313049316,&quot;right&quot;:17.074310302734375,&quot;top&quot;:0.1801326721906662},&quot;type&quot;:0}],&quot;type&quot;:0}"/>
  <p:tag name="KSO_WM_SLIDE_POSITION" val="60*39"/>
  <p:tag name="KSO_WM_SLIDE_SIZE" val="380*460"/>
  <p:tag name="KSO_WM_SLIDE_SUBTYPE" val="pureTxt"/>
  <p:tag name="KSO_WM_SLIDE_SUPPORT_FEATURE_TYPE" val="0"/>
  <p:tag name="KSO_WM_SLIDE_TYPE" val="title"/>
  <p:tag name="KSO_WM_TAG_VERSION" val="1.0"/>
  <p:tag name="KSO_WM_TEMPLATE_ASSEMBLE_GROUPID" val="5fa912780f63d42c4845eaa9"/>
  <p:tag name="KSO_WM_TEMPLATE_ASSEMBLE_XID" val="5fa9fa8cacfdea5937ade13a"/>
  <p:tag name="KSO_WM_TEMPLATE_CATEGORY" val="custom"/>
  <p:tag name="KSO_WM_TEMPLATE_COLOR_TYPE" val="1"/>
  <p:tag name="KSO_WM_TEMPLATE_INDEX" val="20214997"/>
  <p:tag name="KSO_WM_TEMPLATE_MASTER_THUMB_INDEX" val="12"/>
  <p:tag name="KSO_WM_TEMPLATE_MASTER_TYPE" val="1"/>
  <p:tag name="KSO_WM_TEMPLATE_SUBCATEGORY" val="21"/>
  <p:tag name="KSO_WM_TEMPLATE_THUMBS_INDEX" val="1、7、8、9、10、46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1b927ce3b874178afd0dffa4fef0ee3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d089d0ac41c4a0a525421"/>
  <p:tag name="KSO_WM_CHIP_XID" val="5ebd089d0ac41c4a0a525422"/>
  <p:tag name="KSO_WM_TAG_VERSION" val="1.0"/>
  <p:tag name="KSO_WM_TEMPLATE_CATEGORY" val="custom"/>
  <p:tag name="KSO_WM_TEMPLATE_INDEX" val="20214997"/>
  <p:tag name="KSO_WM_UNIT_BLOCK" val="0"/>
  <p:tag name="KSO_WM_UNIT_COMPATIBLE" val="0"/>
  <p:tag name="KSO_WM_UNIT_DEC_AREA_ID" val="4e39189bb3324596bc808602b97b2b9c"/>
  <p:tag name="KSO_WM_UNIT_DECORATE_INFO" val=""/>
  <p:tag name="KSO_WM_UNIT_DEFAULT_FONT" val="18;24;2"/>
  <p:tag name="KSO_WM_UNIT_DIAGRAM_ISNUMVISUAL" val="0"/>
  <p:tag name="KSO_WM_UNIT_DIAGRAM_ISREFERUNIT" val="0"/>
  <p:tag name="KSO_WM_UNIT_HIGHLIGHT" val="0"/>
  <p:tag name="KSO_WM_UNIT_ID" val="custom20214997_1*f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汇报人姓名"/>
  <p:tag name="KSO_WM_UNIT_SM_LIMIT_TYPE" val=""/>
  <p:tag name="KSO_WM_UNIT_SUBTYPE" val="b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1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27cd660d32747faa16539e056633d5b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d089d0ac41c4a0a525421"/>
  <p:tag name="KSO_WM_CHIP_XID" val="5ebd089d0ac41c4a0a525422"/>
  <p:tag name="KSO_WM_TAG_VERSION" val="1.0"/>
  <p:tag name="KSO_WM_TEMPLATE_ASSEMBLE_GROUPID" val="5face528b46e6ebd990c242f"/>
  <p:tag name="KSO_WM_TEMPLATE_ASSEMBLE_XID" val="5fade476b46e6ebd990c7d66"/>
  <p:tag name="KSO_WM_TEMPLATE_CATEGORY" val="custom"/>
  <p:tag name="KSO_WM_TEMPLATE_INDEX" val="20215603"/>
  <p:tag name="KSO_WM_UNIT_BLOCK" val="0"/>
  <p:tag name="KSO_WM_UNIT_COMPATIBLE" val="0"/>
  <p:tag name="KSO_WM_UNIT_DEC_AREA_ID" val="0b1f7b5b4d3240ae82c8b0814dda198c"/>
  <p:tag name="KSO_WM_UNIT_DEFAULT_FONT" val="44;60;4"/>
  <p:tag name="KSO_WM_UNIT_DIAGRAM_ISNUMVISUAL" val="0"/>
  <p:tag name="KSO_WM_UNIT_DIAGRAM_ISREFERUNIT" val="0"/>
  <p:tag name="KSO_WM_UNIT_HIGHLIGHT" val="0"/>
  <p:tag name="KSO_WM_UNIT_ID" val="custom2021560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文艺风产品介绍模板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a6c6180bd72f41e2892e1c67da6a6507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e4d230ac41c4a0a525649"/>
  <p:tag name="KSO_WM_CHIP_XID" val="5ebe4d230ac41c4a0a52564a"/>
  <p:tag name="KSO_WM_TAG_VERSION" val="1.0"/>
  <p:tag name="KSO_WM_TEMPLATE_ASSEMBLE_GROUPID" val="5face233b46e6ebd990c2423"/>
  <p:tag name="KSO_WM_TEMPLATE_ASSEMBLE_XID" val="5fadde5a0ad14824cacb3462"/>
  <p:tag name="KSO_WM_TEMPLATE_CATEGORY" val="custom"/>
  <p:tag name="KSO_WM_TEMPLATE_INDEX" val="20215598"/>
  <p:tag name="KSO_WM_UNIT_BLOCK" val="0"/>
  <p:tag name="KSO_WM_UNIT_COMPATIBLE" val="0"/>
  <p:tag name="KSO_WM_UNIT_DEC_AREA_ID" val="415fb5819c58486c9b878e26e87a019a"/>
  <p:tag name="KSO_WM_UNIT_DEFAULT_FONT" val="60;74;4"/>
  <p:tag name="KSO_WM_UNIT_DIAGRAM_ISNUMVISUAL" val="0"/>
  <p:tag name="KSO_WM_UNIT_DIAGRAM_ISREFERUNIT" val="0"/>
  <p:tag name="KSO_WM_UNIT_HIGHLIGHT" val="0"/>
  <p:tag name="KSO_WM_UNIT_ID" val="custom20215598_1*a*1"/>
  <p:tag name="KSO_WM_UNIT_INDEX" val="1"/>
  <p:tag name="KSO_WM_UNIT_ISCONTENTSTITLE" val="0"/>
  <p:tag name="KSO_WM_UNIT_ISNUMDGMTITLE" val="0"/>
  <p:tag name="KSO_WM_UNIT_LAYERLEVEL" val="1"/>
  <p:tag name="KSO_WM_UNIT_NOCLEAR" val="1"/>
  <p:tag name="KSO_WM_UNIT_PRESET_TEXT" val="待续……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5ca2e8abca154699adcfd12c19792092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233b46e6ebd990c2423"/>
  <p:tag name="KSO_WM_CHIP_XID" val="5face233b46e6ebd990c2426"/>
  <p:tag name="KSO_WM_SLIDE_BACKGROUND_TYPE" val="general"/>
  <p:tag name="KSO_WM_TAG_VERSION" val="1.0"/>
  <p:tag name="KSO_WM_TEMPLATE_CATEGORY" val="chip"/>
  <p:tag name="KSO_WM_TEMPLATE_INDEX" val="20215598"/>
  <p:tag name="KSO_WM_UNIT_COMPATIBLE" val="0"/>
  <p:tag name="KSO_WM_UNIT_DEC_AREA_ID" val="d4d22297cc8d43da86d8537585bb343f"/>
  <p:tag name="KSO_WM_UNIT_DECORATE_INFO" val=""/>
  <p:tag name="KSO_WM_UNIT_DIAGRAM_ISNUMVISUAL" val="0"/>
  <p:tag name="KSO_WM_UNIT_DIAGRAM_ISREFERUNIT" val="0"/>
  <p:tag name="KSO_WM_UNIT_HIGHLIGHT" val="0"/>
  <p:tag name="KSO_WM_UNIT_ID" val="chip20215598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5c250134c5f44eab999758dc65aa4ec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233b46e6ebd990c2423"/>
  <p:tag name="KSO_WM_CHIP_XID" val="5face233b46e6ebd990c2427"/>
  <p:tag name="KSO_WM_SLIDE_BACKGROUND_TYPE" val="general"/>
  <p:tag name="KSO_WM_TAG_VERSION" val="1.0"/>
  <p:tag name="KSO_WM_TEMPLATE_CATEGORY" val="chip"/>
  <p:tag name="KSO_WM_TEMPLATE_INDEX" val="20215598"/>
  <p:tag name="KSO_WM_UNIT_COMPATIBLE" val="0"/>
  <p:tag name="KSO_WM_UNIT_DEC_AREA_ID" val="25a61061072a47a3a7010f30632cc492"/>
  <p:tag name="KSO_WM_UNIT_DECORATE_INFO" val=""/>
  <p:tag name="KSO_WM_UNIT_DIAGRAM_ISNUMVISUAL" val="0"/>
  <p:tag name="KSO_WM_UNIT_DIAGRAM_ISREFERUNIT" val="0"/>
  <p:tag name="KSO_WM_UNIT_HIGHLIGHT" val="0"/>
  <p:tag name="KSO_WM_UNIT_ID" val="chip20215598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8c84b65e68b4208a64111f90da20bc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233b46e6ebd990c2423"/>
  <p:tag name="KSO_WM_CHIP_XID" val="5face233b46e6ebd990c2428"/>
  <p:tag name="KSO_WM_SLIDE_BACKGROUND_TYPE" val="frame"/>
  <p:tag name="KSO_WM_TAG_VERSION" val="1.0"/>
  <p:tag name="KSO_WM_TEMPLATE_CATEGORY" val="chip"/>
  <p:tag name="KSO_WM_TEMPLATE_INDEX" val="20215598"/>
  <p:tag name="KSO_WM_UNIT_COMPATIBLE" val="0"/>
  <p:tag name="KSO_WM_UNIT_DEC_AREA_ID" val="2e46b8c4be39442cb5eb9f00e84a3c7d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5598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7527ec82f36429e96847ec86637a665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233b46e6ebd990c2423"/>
  <p:tag name="KSO_WM_CHIP_XID" val="5face233b46e6ebd990c2426"/>
  <p:tag name="KSO_WM_SLIDE_BACKGROUND_TYPE" val="frame"/>
  <p:tag name="KSO_WM_TAG_VERSION" val="1.0"/>
  <p:tag name="KSO_WM_TEMPLATE_CATEGORY" val="chip"/>
  <p:tag name="KSO_WM_TEMPLATE_INDEX" val="20215598"/>
  <p:tag name="KSO_WM_UNIT_COMPATIBLE" val="0"/>
  <p:tag name="KSO_WM_UNIT_DEC_AREA_ID" val="f599538d5efe4463997f1954ac20c835"/>
  <p:tag name="KSO_WM_UNIT_DECORATE_INFO" val=""/>
  <p:tag name="KSO_WM_UNIT_DIAGRAM_ISNUMVISUAL" val="0"/>
  <p:tag name="KSO_WM_UNIT_DIAGRAM_ISREFERUNIT" val="0"/>
  <p:tag name="KSO_WM_UNIT_HIGHLIGHT" val="0"/>
  <p:tag name="KSO_WM_UNIT_ID" val="chip20215598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1f42f6d6708148328ec91136ad65f67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233b46e6ebd990c2423"/>
  <p:tag name="KSO_WM_CHIP_XID" val="5face233b46e6ebd990c2427"/>
  <p:tag name="KSO_WM_SLIDE_BACKGROUND_TYPE" val="frame"/>
  <p:tag name="KSO_WM_TAG_VERSION" val="1.0"/>
  <p:tag name="KSO_WM_TEMPLATE_CATEGORY" val="chip"/>
  <p:tag name="KSO_WM_TEMPLATE_INDEX" val="20215598"/>
  <p:tag name="KSO_WM_UNIT_COMPATIBLE" val="0"/>
  <p:tag name="KSO_WM_UNIT_DEC_AREA_ID" val="5548c914b1734574a5a4eb55f7136dd3"/>
  <p:tag name="KSO_WM_UNIT_DECORATE_INFO" val=""/>
  <p:tag name="KSO_WM_UNIT_DIAGRAM_ISNUMVISUAL" val="0"/>
  <p:tag name="KSO_WM_UNIT_DIAGRAM_ISREFERUNIT" val="0"/>
  <p:tag name="KSO_WM_UNIT_HIGHLIGHT" val="0"/>
  <p:tag name="KSO_WM_UNIT_ID" val="chip20215598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15598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b568840110ba438a91f1b2b7c99fca08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233b46e6ebd990c2423"/>
  <p:tag name="KSO_WM_CHIP_XID" val="5face233b46e6ebd990c2428"/>
  <p:tag name="KSO_WM_SLIDE_BACKGROUND_TYPE" val="leftRight"/>
  <p:tag name="KSO_WM_TAG_VERSION" val="1.0"/>
  <p:tag name="KSO_WM_TEMPLATE_CATEGORY" val="chip"/>
  <p:tag name="KSO_WM_TEMPLATE_INDEX" val="20215598"/>
  <p:tag name="KSO_WM_UNIT_COMPATIBLE" val="0"/>
  <p:tag name="KSO_WM_UNIT_DEC_AREA_ID" val="b3966bbb9a6a4c8e8c8a64d9e011c22e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5598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4e5dfd02348e40ca97e3cf1586c0779c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233b46e6ebd990c2423"/>
  <p:tag name="KSO_WM_CHIP_XID" val="5face233b46e6ebd990c2426"/>
  <p:tag name="KSO_WM_SLIDE_BACKGROUND_TYPE" val="leftRight"/>
  <p:tag name="KSO_WM_TAG_VERSION" val="1.0"/>
  <p:tag name="KSO_WM_TEMPLATE_CATEGORY" val="chip"/>
  <p:tag name="KSO_WM_TEMPLATE_INDEX" val="20215598"/>
  <p:tag name="KSO_WM_UNIT_COMPATIBLE" val="0"/>
  <p:tag name="KSO_WM_UNIT_DEC_AREA_ID" val="7ad2bf06c82342959eafb932bbb2de55"/>
  <p:tag name="KSO_WM_UNIT_DECORATE_INFO" val=""/>
  <p:tag name="KSO_WM_UNIT_DIAGRAM_ISNUMVISUAL" val="0"/>
  <p:tag name="KSO_WM_UNIT_DIAGRAM_ISREFERUNIT" val="0"/>
  <p:tag name="KSO_WM_UNIT_HIGHLIGHT" val="0"/>
  <p:tag name="KSO_WM_UNIT_ID" val="chip20215598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3a3c11e819a640e986c78d4e98578e82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233b46e6ebd990c2423"/>
  <p:tag name="KSO_WM_CHIP_XID" val="5face233b46e6ebd990c2427"/>
  <p:tag name="KSO_WM_SLIDE_BACKGROUND_TYPE" val="leftRight"/>
  <p:tag name="KSO_WM_TAG_VERSION" val="1.0"/>
  <p:tag name="KSO_WM_TEMPLATE_CATEGORY" val="chip"/>
  <p:tag name="KSO_WM_TEMPLATE_INDEX" val="20215598"/>
  <p:tag name="KSO_WM_UNIT_COMPATIBLE" val="0"/>
  <p:tag name="KSO_WM_UNIT_DEC_AREA_ID" val="d23e5983dd18409e9554a6ab32dc8ded"/>
  <p:tag name="KSO_WM_UNIT_DECORATE_INFO" val=""/>
  <p:tag name="KSO_WM_UNIT_DIAGRAM_ISNUMVISUAL" val="0"/>
  <p:tag name="KSO_WM_UNIT_DIAGRAM_ISREFERUNIT" val="0"/>
  <p:tag name="KSO_WM_UNIT_HIGHLIGHT" val="0"/>
  <p:tag name="KSO_WM_UNIT_ID" val="chip20215598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15598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4caaa4744f6e42deb9a951b5b515f50c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233b46e6ebd990c2423"/>
  <p:tag name="KSO_WM_CHIP_XID" val="5face233b46e6ebd990c2428"/>
  <p:tag name="KSO_WM_SLIDE_BACKGROUND_TYPE" val="topBottom"/>
  <p:tag name="KSO_WM_TAG_VERSION" val="1.0"/>
  <p:tag name="KSO_WM_TEMPLATE_CATEGORY" val="chip"/>
  <p:tag name="KSO_WM_TEMPLATE_INDEX" val="20215598"/>
  <p:tag name="KSO_WM_UNIT_COMPATIBLE" val="0"/>
  <p:tag name="KSO_WM_UNIT_DEC_AREA_ID" val="fc39ba12b3a9488692da34b29a714d40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5598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9f14071d00544a181bfc655a5dd98c2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233b46e6ebd990c2423"/>
  <p:tag name="KSO_WM_CHIP_XID" val="5face233b46e6ebd990c2426"/>
  <p:tag name="KSO_WM_SLIDE_BACKGROUND_TYPE" val="topBottom"/>
  <p:tag name="KSO_WM_TAG_VERSION" val="1.0"/>
  <p:tag name="KSO_WM_TEMPLATE_CATEGORY" val="chip"/>
  <p:tag name="KSO_WM_TEMPLATE_INDEX" val="20215598"/>
  <p:tag name="KSO_WM_UNIT_COMPATIBLE" val="0"/>
  <p:tag name="KSO_WM_UNIT_DEC_AREA_ID" val="0a563746a7554aee89a1552897956396"/>
  <p:tag name="KSO_WM_UNIT_DECORATE_INFO" val=""/>
  <p:tag name="KSO_WM_UNIT_DIAGRAM_ISNUMVISUAL" val="0"/>
  <p:tag name="KSO_WM_UNIT_DIAGRAM_ISREFERUNIT" val="0"/>
  <p:tag name="KSO_WM_UNIT_HIGHLIGHT" val="0"/>
  <p:tag name="KSO_WM_UNIT_ID" val="chip20215598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97460ad43ae4bfab9bdd65369932be1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233b46e6ebd990c2423"/>
  <p:tag name="KSO_WM_CHIP_XID" val="5face233b46e6ebd990c2427"/>
  <p:tag name="KSO_WM_SLIDE_BACKGROUND_TYPE" val="topBottom"/>
  <p:tag name="KSO_WM_TAG_VERSION" val="1.0"/>
  <p:tag name="KSO_WM_TEMPLATE_CATEGORY" val="chip"/>
  <p:tag name="KSO_WM_TEMPLATE_INDEX" val="20215598"/>
  <p:tag name="KSO_WM_UNIT_COMPATIBLE" val="0"/>
  <p:tag name="KSO_WM_UNIT_DEC_AREA_ID" val="6437eaa728e44fd5be9c959ae62fb3d9"/>
  <p:tag name="KSO_WM_UNIT_DECORATE_INFO" val=""/>
  <p:tag name="KSO_WM_UNIT_DIAGRAM_ISNUMVISUAL" val="0"/>
  <p:tag name="KSO_WM_UNIT_DIAGRAM_ISREFERUNIT" val="0"/>
  <p:tag name="KSO_WM_UNIT_HIGHLIGHT" val="0"/>
  <p:tag name="KSO_WM_UNIT_ID" val="chip20215598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15598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5fa4c8f4841e4ad394a7f40bcc157c39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233b46e6ebd990c2423"/>
  <p:tag name="KSO_WM_CHIP_XID" val="5face233b46e6ebd990c2428"/>
  <p:tag name="KSO_WM_SLIDE_BACKGROUND_TYPE" val="bottomTop"/>
  <p:tag name="KSO_WM_TAG_VERSION" val="1.0"/>
  <p:tag name="KSO_WM_TEMPLATE_CATEGORY" val="chip"/>
  <p:tag name="KSO_WM_TEMPLATE_INDEX" val="20215598"/>
  <p:tag name="KSO_WM_UNIT_COMPATIBLE" val="0"/>
  <p:tag name="KSO_WM_UNIT_DEC_AREA_ID" val="98aaa799f19f4e3aa5fab0e46eea59a8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5598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a07b675486346589ee510c52c3c0ce3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233b46e6ebd990c2423"/>
  <p:tag name="KSO_WM_CHIP_XID" val="5face233b46e6ebd990c2426"/>
  <p:tag name="KSO_WM_SLIDE_BACKGROUND_TYPE" val="bottomTop"/>
  <p:tag name="KSO_WM_TAG_VERSION" val="1.0"/>
  <p:tag name="KSO_WM_TEMPLATE_CATEGORY" val="chip"/>
  <p:tag name="KSO_WM_TEMPLATE_INDEX" val="20215598"/>
  <p:tag name="KSO_WM_UNIT_COMPATIBLE" val="0"/>
  <p:tag name="KSO_WM_UNIT_DEC_AREA_ID" val="c1fdd023523d4cb2a5c58b3eba04d726"/>
  <p:tag name="KSO_WM_UNIT_DECORATE_INFO" val=""/>
  <p:tag name="KSO_WM_UNIT_DIAGRAM_ISNUMVISUAL" val="0"/>
  <p:tag name="KSO_WM_UNIT_DIAGRAM_ISREFERUNIT" val="0"/>
  <p:tag name="KSO_WM_UNIT_HIGHLIGHT" val="0"/>
  <p:tag name="KSO_WM_UNIT_ID" val="chip20215598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9b4803636194fdca411d8e7029c030c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233b46e6ebd990c2423"/>
  <p:tag name="KSO_WM_CHIP_XID" val="5face233b46e6ebd990c2427"/>
  <p:tag name="KSO_WM_SLIDE_BACKGROUND_TYPE" val="bottomTop"/>
  <p:tag name="KSO_WM_TAG_VERSION" val="1.0"/>
  <p:tag name="KSO_WM_TEMPLATE_CATEGORY" val="chip"/>
  <p:tag name="KSO_WM_TEMPLATE_INDEX" val="20215598"/>
  <p:tag name="KSO_WM_UNIT_COMPATIBLE" val="0"/>
  <p:tag name="KSO_WM_UNIT_DEC_AREA_ID" val="0e02f24362c6450985f10adba0272466"/>
  <p:tag name="KSO_WM_UNIT_DECORATE_INFO" val=""/>
  <p:tag name="KSO_WM_UNIT_DIAGRAM_ISNUMVISUAL" val="0"/>
  <p:tag name="KSO_WM_UNIT_DIAGRAM_ISREFERUNIT" val="0"/>
  <p:tag name="KSO_WM_UNIT_HIGHLIGHT" val="0"/>
  <p:tag name="KSO_WM_UNIT_ID" val="chip20215598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c637f2566f84618b5a5fe970a950ec0"/>
  <p:tag name="KSO_WM_BEAUTIFY_FLAG" val="#wm#"/>
  <p:tag name="KSO_WM_CHIP_FILLAREA_FILL_RULE" val="{&quot;fill_align&quot;:&quot;cm&quot;,&quot;fill_effect&quot;:[],&quot;fill_mode&quot;:&quot;adaptive&quot;,&quot;sacle_strategy&quot;:&quot;stretch&quot;}"/>
  <p:tag name="KSO_WM_CHIP_GROUPID" val="5face233b46e6ebd990c2423"/>
  <p:tag name="KSO_WM_CHIP_XID" val="5face233b46e6ebd990c2424"/>
  <p:tag name="KSO_WM_TAG_VERSION" val="1.0"/>
  <p:tag name="KSO_WM_TEMPLATE_CATEGORY" val="chip"/>
  <p:tag name="KSO_WM_TEMPLATE_INDEX" val="20215598"/>
  <p:tag name="KSO_WM_UNIT_COMPATIBLE" val="0"/>
  <p:tag name="KSO_WM_UNIT_DEC_AREA_ID" val="893f3267946441c38fffa9f364b443b4"/>
  <p:tag name="KSO_WM_UNIT_DEC_CHANGEPICRESERVED" val="1"/>
  <p:tag name="KSO_WM_UNIT_DEC_SUPPORTCHANGEPIC" val="0"/>
  <p:tag name="KSO_WM_UNIT_DECORATE_INFO" val=""/>
  <p:tag name="KSO_WM_UNIT_DIAGRAM_ISNUMVISUAL" val="0"/>
  <p:tag name="KSO_WM_UNIT_DIAGRAM_ISREFERUNIT" val="0"/>
  <p:tag name="KSO_WM_UNIT_HIGHLIGHT" val="0"/>
  <p:tag name="KSO_WM_UNIT_ID" val="chip20215598_1*i*1"/>
  <p:tag name="KSO_WM_UNIT_INDEX" val="1"/>
  <p:tag name="KSO_WM_UNIT_LAYERLEVEL" val="1"/>
  <p:tag name="KSO_WM_UNIT_SM_LIMIT_TYPE" val=""/>
  <p:tag name="KSO_WM_UNIT_SUBTYPE" val="u"/>
  <p:tag name="KSO_WM_UNIT_TYPE" val="i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3758d0f52d54ec6a162b76a55ae6c83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233b46e6ebd990c2423"/>
  <p:tag name="KSO_WM_CHIP_XID" val="5face233b46e6ebd990c2428"/>
  <p:tag name="KSO_WM_SLIDE_BACKGROUND_TYPE" val="navigation"/>
  <p:tag name="KSO_WM_TAG_VERSION" val="1.0"/>
  <p:tag name="KSO_WM_TEMPLATE_CATEGORY" val="chip"/>
  <p:tag name="KSO_WM_TEMPLATE_INDEX" val="20215598"/>
  <p:tag name="KSO_WM_UNIT_COMPATIBLE" val="0"/>
  <p:tag name="KSO_WM_UNIT_DEC_AREA_ID" val="0aac12c3e60641c192bceb6ed758dd45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5598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33de7868cd4f4af797074501ba5e6cd2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233b46e6ebd990c2423"/>
  <p:tag name="KSO_WM_CHIP_XID" val="5face233b46e6ebd990c2426"/>
  <p:tag name="KSO_WM_SLIDE_BACKGROUND_TYPE" val="navigation"/>
  <p:tag name="KSO_WM_TAG_VERSION" val="1.0"/>
  <p:tag name="KSO_WM_TEMPLATE_CATEGORY" val="chip"/>
  <p:tag name="KSO_WM_TEMPLATE_INDEX" val="20215598"/>
  <p:tag name="KSO_WM_UNIT_COMPATIBLE" val="0"/>
  <p:tag name="KSO_WM_UNIT_DEC_AREA_ID" val="d2338c39d5c148f08b845b357ef99414"/>
  <p:tag name="KSO_WM_UNIT_DECORATE_INFO" val=""/>
  <p:tag name="KSO_WM_UNIT_DIAGRAM_ISNUMVISUAL" val="0"/>
  <p:tag name="KSO_WM_UNIT_DIAGRAM_ISREFERUNIT" val="0"/>
  <p:tag name="KSO_WM_UNIT_HIGHLIGHT" val="0"/>
  <p:tag name="KSO_WM_UNIT_ID" val="chip20215598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8488a974c2b47bdad8492f8551a92f1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233b46e6ebd990c2423"/>
  <p:tag name="KSO_WM_CHIP_XID" val="5face233b46e6ebd990c2427"/>
  <p:tag name="KSO_WM_SLIDE_BACKGROUND_TYPE" val="navigation"/>
  <p:tag name="KSO_WM_TAG_VERSION" val="1.0"/>
  <p:tag name="KSO_WM_TEMPLATE_CATEGORY" val="chip"/>
  <p:tag name="KSO_WM_TEMPLATE_INDEX" val="20215598"/>
  <p:tag name="KSO_WM_UNIT_COMPATIBLE" val="0"/>
  <p:tag name="KSO_WM_UNIT_DEC_AREA_ID" val="acf7f2d2302c445f84038ac9cff2feb2"/>
  <p:tag name="KSO_WM_UNIT_DECORATE_INFO" val=""/>
  <p:tag name="KSO_WM_UNIT_DIAGRAM_ISNUMVISUAL" val="0"/>
  <p:tag name="KSO_WM_UNIT_DIAGRAM_ISREFERUNIT" val="0"/>
  <p:tag name="KSO_WM_UNIT_HIGHLIGHT" val="0"/>
  <p:tag name="KSO_WM_UNIT_ID" val="chip20215598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a3aaafb799384d86b712936e03b0b0ba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d089d0ac41c4a0a525421"/>
  <p:tag name="KSO_WM_CHIP_XID" val="5ebd089d0ac41c4a0a525422"/>
  <p:tag name="KSO_WM_TAG_VERSION" val="1.0"/>
  <p:tag name="KSO_WM_TEMPLATE_ASSEMBLE_GROUPID" val="5face233b46e6ebd990c2423"/>
  <p:tag name="KSO_WM_TEMPLATE_ASSEMBLE_XID" val="5fadde5a0ad14824cacb3458"/>
  <p:tag name="KSO_WM_TEMPLATE_CATEGORY" val="custom"/>
  <p:tag name="KSO_WM_TEMPLATE_INDEX" val="20215598"/>
  <p:tag name="KSO_WM_UNIT_BLOCK" val="0"/>
  <p:tag name="KSO_WM_UNIT_COMPATIBLE" val="0"/>
  <p:tag name="KSO_WM_UNIT_DEC_AREA_ID" val="76e524d1ec0d42c48b669fee5b6ae11b"/>
  <p:tag name="KSO_WM_UNIT_DEFAULT_FONT" val="44;60;4"/>
  <p:tag name="KSO_WM_UNIT_DIAGRAM_ISNUMVISUAL" val="0"/>
  <p:tag name="KSO_WM_UNIT_DIAGRAM_ISREFERUNIT" val="0"/>
  <p:tag name="KSO_WM_UNIT_HIGHLIGHT" val="0"/>
  <p:tag name="KSO_WM_UNIT_ID" val="custom2021559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森系小清新通用模板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466db613c5a44030827a2ebaa4bee18a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233b46e6ebd990c2423"/>
  <p:tag name="KSO_WM_CHIP_XID" val="5face233b46e6ebd990c2428"/>
  <p:tag name="KSO_WM_SLIDE_BACKGROUND_TYPE" val="belt"/>
  <p:tag name="KSO_WM_TAG_VERSION" val="1.0"/>
  <p:tag name="KSO_WM_TEMPLATE_CATEGORY" val="chip"/>
  <p:tag name="KSO_WM_TEMPLATE_INDEX" val="20215598"/>
  <p:tag name="KSO_WM_UNIT_COMPATIBLE" val="0"/>
  <p:tag name="KSO_WM_UNIT_DEC_AREA_ID" val="a3fba33216dc4d3693d55ae0caa35c7d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5598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ca3835c3b1544dd79ccd3d279aa8221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233b46e6ebd990c2423"/>
  <p:tag name="KSO_WM_CHIP_XID" val="5face233b46e6ebd990c2426"/>
  <p:tag name="KSO_WM_SLIDE_BACKGROUND_TYPE" val="belt"/>
  <p:tag name="KSO_WM_TAG_VERSION" val="1.0"/>
  <p:tag name="KSO_WM_TEMPLATE_CATEGORY" val="chip"/>
  <p:tag name="KSO_WM_TEMPLATE_INDEX" val="20215598"/>
  <p:tag name="KSO_WM_UNIT_COMPATIBLE" val="0"/>
  <p:tag name="KSO_WM_UNIT_DEC_AREA_ID" val="124a1101a9ac4ab3bde009a0dacba278"/>
  <p:tag name="KSO_WM_UNIT_DECORATE_INFO" val=""/>
  <p:tag name="KSO_WM_UNIT_DIAGRAM_ISNUMVISUAL" val="0"/>
  <p:tag name="KSO_WM_UNIT_DIAGRAM_ISREFERUNIT" val="0"/>
  <p:tag name="KSO_WM_UNIT_HIGHLIGHT" val="0"/>
  <p:tag name="KSO_WM_UNIT_ID" val="chip20215598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1911b04c47f543c38805ef7b5f94f673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233b46e6ebd990c2423"/>
  <p:tag name="KSO_WM_CHIP_XID" val="5face233b46e6ebd990c2427"/>
  <p:tag name="KSO_WM_SLIDE_BACKGROUND_TYPE" val="belt"/>
  <p:tag name="KSO_WM_TAG_VERSION" val="1.0"/>
  <p:tag name="KSO_WM_TEMPLATE_CATEGORY" val="chip"/>
  <p:tag name="KSO_WM_TEMPLATE_INDEX" val="20215598"/>
  <p:tag name="KSO_WM_UNIT_COMPATIBLE" val="0"/>
  <p:tag name="KSO_WM_UNIT_DEC_AREA_ID" val="a92589f6634c4254a715092afddcc1a1"/>
  <p:tag name="KSO_WM_UNIT_DECORATE_INFO" val=""/>
  <p:tag name="KSO_WM_UNIT_DIAGRAM_ISNUMVISUAL" val="0"/>
  <p:tag name="KSO_WM_UNIT_DIAGRAM_ISREFERUNIT" val="0"/>
  <p:tag name="KSO_WM_UNIT_HIGHLIGHT" val="0"/>
  <p:tag name="KSO_WM_UNIT_ID" val="chip20215598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5ca2e8abca154699adcfd12c19792092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233b46e6ebd990c2423"/>
  <p:tag name="KSO_WM_CHIP_XID" val="5face233b46e6ebd990c2426"/>
  <p:tag name="KSO_WM_TAG_VERSION" val="1.0"/>
  <p:tag name="KSO_WM_TEMPLATE_CATEGORY" val="chip"/>
  <p:tag name="KSO_WM_TEMPLATE_INDEX" val="20215598"/>
  <p:tag name="KSO_WM_UNIT_COMPATIBLE" val="0"/>
  <p:tag name="KSO_WM_UNIT_DEC_AREA_ID" val="d4d22297cc8d43da86d8537585bb343f"/>
  <p:tag name="KSO_WM_UNIT_DECORATE_INFO" val=""/>
  <p:tag name="KSO_WM_UNIT_DIAGRAM_ISNUMVISUAL" val="0"/>
  <p:tag name="KSO_WM_UNIT_DIAGRAM_ISREFERUNIT" val="0"/>
  <p:tag name="KSO_WM_UNIT_HIGHLIGHT" val="0"/>
  <p:tag name="KSO_WM_UNIT_ID" val="chip20215598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15603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15603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15603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0ade8bcfd0734a5597ba10613c0bab55"/>
  <p:tag name="KSO_WM_BEAUTIFY_FLAG" val="#wm#"/>
  <p:tag name="KSO_WM_CHIP_FILLAREA_FILL_RULE" val="{&quot;fill_align&quot;:&quot;cm&quot;,&quot;fill_effect&quot;:[],&quot;fill_mode&quot;:&quot;adaptive&quot;,&quot;sacle_strategy&quot;:&quot;stretch&quot;}"/>
  <p:tag name="KSO_WM_CHIP_GROUPID" val="5face528b46e6ebd990c242f"/>
  <p:tag name="KSO_WM_CHIP_XID" val="5face528b46e6ebd990c2430"/>
  <p:tag name="KSO_WM_TAG_VERSION" val="1.0"/>
  <p:tag name="KSO_WM_TEMPLATE_CATEGORY" val="chip"/>
  <p:tag name="KSO_WM_TEMPLATE_INDEX" val="20215603"/>
  <p:tag name="KSO_WM_UNIT_COMPATIBLE" val="0"/>
  <p:tag name="KSO_WM_UNIT_DEC_AREA_ID" val="ed48b3ff9d254cdbbd2177bc67a17a63"/>
  <p:tag name="KSO_WM_UNIT_DEC_CHANGEPICRESERVED" val="1"/>
  <p:tag name="KSO_WM_UNIT_DEC_SUPPORTCHANGEPIC" val="0"/>
  <p:tag name="KSO_WM_UNIT_DECORATE_INFO" val=""/>
  <p:tag name="KSO_WM_UNIT_DIAGRAM_ISNUMVISUAL" val="0"/>
  <p:tag name="KSO_WM_UNIT_DIAGRAM_ISREFERUNIT" val="0"/>
  <p:tag name="KSO_WM_UNIT_HIGHLIGHT" val="0"/>
  <p:tag name="KSO_WM_UNIT_ID" val="chip20215603_1*i*1"/>
  <p:tag name="KSO_WM_UNIT_INDEX" val="1"/>
  <p:tag name="KSO_WM_UNIT_LAYERLEVEL" val="1"/>
  <p:tag name="KSO_WM_UNIT_SM_LIMIT_TYPE" val=""/>
  <p:tag name="KSO_WM_UNIT_SUBTYPE" val="u"/>
  <p:tag name="KSO_WM_UNIT_TYPE" val="i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27cd660d32747faa16539e056633d5b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d089d0ac41c4a0a525421"/>
  <p:tag name="KSO_WM_CHIP_XID" val="5ebd089d0ac41c4a0a525422"/>
  <p:tag name="KSO_WM_TAG_VERSION" val="1.0"/>
  <p:tag name="KSO_WM_TEMPLATE_ASSEMBLE_GROUPID" val="5face528b46e6ebd990c242f"/>
  <p:tag name="KSO_WM_TEMPLATE_ASSEMBLE_XID" val="5fade476b46e6ebd990c7d66"/>
  <p:tag name="KSO_WM_TEMPLATE_CATEGORY" val="custom"/>
  <p:tag name="KSO_WM_TEMPLATE_INDEX" val="20215603"/>
  <p:tag name="KSO_WM_UNIT_BLOCK" val="0"/>
  <p:tag name="KSO_WM_UNIT_COMPATIBLE" val="0"/>
  <p:tag name="KSO_WM_UNIT_DEC_AREA_ID" val="0b1f7b5b4d3240ae82c8b0814dda198c"/>
  <p:tag name="KSO_WM_UNIT_DEFAULT_FONT" val="44;60;4"/>
  <p:tag name="KSO_WM_UNIT_DIAGRAM_ISNUMVISUAL" val="0"/>
  <p:tag name="KSO_WM_UNIT_DIAGRAM_ISREFERUNIT" val="0"/>
  <p:tag name="KSO_WM_UNIT_HIGHLIGHT" val="0"/>
  <p:tag name="KSO_WM_UNIT_ID" val="custom2021560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文艺风产品介绍模板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760133f15cf04e1495e42b2ce7f1edb4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528b46e6ebd990c242f"/>
  <p:tag name="KSO_WM_CHIP_XID" val="5face528b46e6ebd990c2432"/>
  <p:tag name="KSO_WM_TAG_VERSION" val="1.0"/>
  <p:tag name="KSO_WM_TEMPLATE_CATEGORY" val="chip"/>
  <p:tag name="KSO_WM_TEMPLATE_INDEX" val="20215603"/>
  <p:tag name="KSO_WM_UNIT_COMPATIBLE" val="0"/>
  <p:tag name="KSO_WM_UNIT_DEC_AREA_ID" val="1eee353e239348b9a4c548c8d0450a62"/>
  <p:tag name="KSO_WM_UNIT_DECORATE_INFO" val=""/>
  <p:tag name="KSO_WM_UNIT_DIAGRAM_ISNUMVISUAL" val="0"/>
  <p:tag name="KSO_WM_UNIT_DIAGRAM_ISREFERUNIT" val="0"/>
  <p:tag name="KSO_WM_UNIT_HIGHLIGHT" val="0"/>
  <p:tag name="KSO_WM_UNIT_ID" val="chip20215603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3a91da04f4f54a9db17eae0113ad4ca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528b46e6ebd990c242f"/>
  <p:tag name="KSO_WM_CHIP_XID" val="5face528b46e6ebd990c2433"/>
  <p:tag name="KSO_WM_TAG_VERSION" val="1.0"/>
  <p:tag name="KSO_WM_TEMPLATE_CATEGORY" val="chip"/>
  <p:tag name="KSO_WM_TEMPLATE_INDEX" val="20215603"/>
  <p:tag name="KSO_WM_UNIT_COMPATIBLE" val="0"/>
  <p:tag name="KSO_WM_UNIT_DEC_AREA_ID" val="ce763596d5534b62a4d27d47679ecced"/>
  <p:tag name="KSO_WM_UNIT_DECORATE_INFO" val=""/>
  <p:tag name="KSO_WM_UNIT_DIAGRAM_ISNUMVISUAL" val="0"/>
  <p:tag name="KSO_WM_UNIT_DIAGRAM_ISREFERUNIT" val="0"/>
  <p:tag name="KSO_WM_UNIT_HIGHLIGHT" val="0"/>
  <p:tag name="KSO_WM_UNIT_ID" val="chip20215603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0cfd96dacb1a4df7b6836668bfe4e573"/>
  <p:tag name="KSO_WM_BEAUTIFY_FLAG" val="#wm#"/>
  <p:tag name="KSO_WM_CHIP_FILLAREA_FILL_RULE" val="{&quot;fill_align&quot;:&quot;lm&quot;,&quot;fill_effect&quot;:[],&quot;fill_mode&quot;:&quot;adaptive&quot;,&quot;sacle_strategy&quot;:&quot;stretch&quot;}"/>
  <p:tag name="KSO_WM_CHIP_GROUPID" val="5face528b46e6ebd990c242f"/>
  <p:tag name="KSO_WM_CHIP_XID" val="5face528b46e6ebd990c2431"/>
  <p:tag name="KSO_WM_TAG_VERSION" val="1.0"/>
  <p:tag name="KSO_WM_TEMPLATE_CATEGORY" val="chip"/>
  <p:tag name="KSO_WM_TEMPLATE_INDEX" val="20215603"/>
  <p:tag name="KSO_WM_UNIT_COMPATIBLE" val="0"/>
  <p:tag name="KSO_WM_UNIT_DEC_AREA_ID" val="988d489a652e40059aea7de7398f9cc7"/>
  <p:tag name="KSO_WM_UNIT_DECORATE_INFO" val=""/>
  <p:tag name="KSO_WM_UNIT_DIAGRAM_ISNUMVISUAL" val="0"/>
  <p:tag name="KSO_WM_UNIT_DIAGRAM_ISREFERUNIT" val="0"/>
  <p:tag name="KSO_WM_UNIT_HIGHLIGHT" val="0"/>
  <p:tag name="KSO_WM_UNIT_ID" val="chip20215603_2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127af2470a024b00adfeefa1b083bae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ce528b46e6ebd990c242f"/>
  <p:tag name="KSO_WM_CHIP_XID" val="5face528b46e6ebd990c2432"/>
  <p:tag name="KSO_WM_TAG_VERSION" val="1.0"/>
  <p:tag name="KSO_WM_TEMPLATE_CATEGORY" val="chip"/>
  <p:tag name="KSO_WM_TEMPLATE_INDEX" val="20215603"/>
  <p:tag name="KSO_WM_UNIT_COMPATIBLE" val="0"/>
  <p:tag name="KSO_WM_UNIT_DEC_AREA_ID" val="9302511c9ee6400f9f78ba7c6fa79526"/>
  <p:tag name="KSO_WM_UNIT_DECORATE_INFO" val=""/>
  <p:tag name="KSO_WM_UNIT_DIAGRAM_ISNUMVISUAL" val="0"/>
  <p:tag name="KSO_WM_UNIT_DIAGRAM_ISREFERUNIT" val="0"/>
  <p:tag name="KSO_WM_UNIT_HIGHLIGHT" val="0"/>
  <p:tag name="KSO_WM_UNIT_ID" val="chip20215603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FEAD2"/>
      </a:dk2>
      <a:lt2>
        <a:srgbClr val="F7F4E8"/>
      </a:lt2>
      <a:accent1>
        <a:srgbClr val="B5AC82"/>
      </a:accent1>
      <a:accent2>
        <a:srgbClr val="9CAE88"/>
      </a:accent2>
      <a:accent3>
        <a:srgbClr val="89AF94"/>
      </a:accent3>
      <a:accent4>
        <a:srgbClr val="7EADA2"/>
      </a:accent4>
      <a:accent5>
        <a:srgbClr val="7CA8AD"/>
      </a:accent5>
      <a:accent6>
        <a:srgbClr val="81A3B3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​​">
  <a:themeElements>
    <a:clrScheme name="">
      <a:dk1>
        <a:srgbClr val="000000"/>
      </a:dk1>
      <a:lt1>
        <a:srgbClr val="FFFFFF"/>
      </a:lt1>
      <a:dk2>
        <a:srgbClr val="EDF6CB"/>
      </a:dk2>
      <a:lt2>
        <a:srgbClr val="F7FBE4"/>
      </a:lt2>
      <a:accent1>
        <a:srgbClr val="84A318"/>
      </a:accent1>
      <a:accent2>
        <a:srgbClr val="259F31"/>
      </a:accent2>
      <a:accent3>
        <a:srgbClr val="009063"/>
      </a:accent3>
      <a:accent4>
        <a:srgbClr val="00789A"/>
      </a:accent4>
      <a:accent5>
        <a:srgbClr val="005CB5"/>
      </a:accent5>
      <a:accent6>
        <a:srgbClr val="1841A0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E8E0D9"/>
      </a:dk2>
      <a:lt2>
        <a:srgbClr val="F3EFEC"/>
      </a:lt2>
      <a:accent1>
        <a:srgbClr val="9F6D40"/>
      </a:accent1>
      <a:accent2>
        <a:srgbClr val="877941"/>
      </a:accent2>
      <a:accent3>
        <a:srgbClr val="6E854B"/>
      </a:accent3>
      <a:accent4>
        <a:srgbClr val="57905E"/>
      </a:accent4>
      <a:accent5>
        <a:srgbClr val="47987A"/>
      </a:accent5>
      <a:accent6>
        <a:srgbClr val="3F9E9A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1904</Words>
  <Application>Microsoft Office PowerPoint</Application>
  <PresentationFormat>自定义</PresentationFormat>
  <Paragraphs>151</Paragraphs>
  <Slides>31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5</vt:i4>
      </vt:variant>
      <vt:variant>
        <vt:lpstr>幻灯片标题</vt:lpstr>
      </vt:variant>
      <vt:variant>
        <vt:i4>31</vt:i4>
      </vt:variant>
    </vt:vector>
  </HeadingPairs>
  <TitlesOfParts>
    <vt:vector size="36" baseType="lpstr">
      <vt:lpstr>Office 主题</vt:lpstr>
      <vt:lpstr>1_Office 主题</vt:lpstr>
      <vt:lpstr>1_Office 主题​​</vt:lpstr>
      <vt:lpstr>3_Office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2021-02-27T13:03:09Z</cp:lastPrinted>
  <dcterms:created xsi:type="dcterms:W3CDTF">2021-02-27T13:03:09Z</dcterms:created>
  <dcterms:modified xsi:type="dcterms:W3CDTF">2021-09-13T04:53:47Z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