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3"/>
  </p:notesMasterIdLst>
  <p:handoutMasterIdLst>
    <p:handoutMasterId r:id="rId34"/>
  </p:handoutMasterIdLst>
  <p:sldIdLst>
    <p:sldId id="256" r:id="rId2"/>
    <p:sldId id="339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8" r:id="rId12"/>
    <p:sldId id="349" r:id="rId13"/>
    <p:sldId id="258" r:id="rId14"/>
    <p:sldId id="282" r:id="rId15"/>
    <p:sldId id="283" r:id="rId16"/>
    <p:sldId id="284" r:id="rId17"/>
    <p:sldId id="313" r:id="rId18"/>
    <p:sldId id="286" r:id="rId19"/>
    <p:sldId id="287" r:id="rId20"/>
    <p:sldId id="32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315" r:id="rId30"/>
    <p:sldId id="314" r:id="rId31"/>
    <p:sldId id="296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/>
    <p:restoredTop sz="94660"/>
  </p:normalViewPr>
  <p:slideViewPr>
    <p:cSldViewPr>
      <p:cViewPr varScale="1">
        <p:scale>
          <a:sx n="56" d="100"/>
          <a:sy n="56" d="100"/>
        </p:scale>
        <p:origin x="-1080" y="-84"/>
      </p:cViewPr>
      <p:guideLst>
        <p:guide orient="horz" pos="214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52337655-2ABA-48F9-8780-72D04A4F6BA0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09226D99-6B2B-45EE-8415-1AA648FD4A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E986C2C4-28B9-4D80-884B-5AD2F4D77EF0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A1F64FAF-4A5F-486B-925A-963AC6257D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DBBCBA-CA18-4FE9-9DFC-00FFAE4D3094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AEED4B-C5DC-49D1-A28E-BB0C28E480A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B86C4-5FCC-4A28-A290-194DDCFDEC6E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96CAA-9F3C-461A-9089-A9F42138103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E00EDB-0831-41DF-979A-46DC58D26175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2C1B79-9009-470E-AE9F-47544EFA077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486F26-9A8B-48EB-B8B2-31D2EFFDEEC3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AC2F22-4BEA-4851-95A1-52944615D7F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FA7E27-2829-47A2-A45E-12528E191265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3F983F-3F34-4671-94D9-580C41F4EDB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D6C5C1-5378-4CB1-9958-E45F873A6434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2C824B-540B-4216-B69E-F837B1F3582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D9A941-49F0-496C-A642-350E0C80C40B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4A5F9-18CB-42C6-B9EF-9D5288E8BD5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0EE7A3-BB2A-44C0-BDE9-1F9719E88EE6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0E737-A7B9-44D1-A41A-5D8251D0287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540C24-738F-4948-9C5A-A3C4F955BEEF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95F145-2CAE-4617-8B72-E9DB675CE9A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D7F032-DC46-4870-95F1-115E4F54A1E8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F09BEE-7B1B-4931-BA71-6EBD15464A3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530CB7-DD24-4D39-897C-FEEB19795A16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86192A-A0FB-4C82-A19B-2FF478A8104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D82CA64-548D-4482-B599-B6B65F89A446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6AB68A4-0F61-45D1-8272-443C1503F5F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13.png"/><Relationship Id="rId7" Type="http://schemas.openxmlformats.org/officeDocument/2006/relationships/slide" Target="slide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6.png"/><Relationship Id="rId9" Type="http://schemas.openxmlformats.org/officeDocument/2006/relationships/slide" Target="slide2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6.png"/><Relationship Id="rId7" Type="http://schemas.openxmlformats.org/officeDocument/2006/relationships/slide" Target="slide1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17.png"/><Relationship Id="rId7" Type="http://schemas.openxmlformats.org/officeDocument/2006/relationships/slide" Target="slide9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6.png"/><Relationship Id="rId9" Type="http://schemas.openxmlformats.org/officeDocument/2006/relationships/slide" Target="slide2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6.png"/><Relationship Id="rId7" Type="http://schemas.openxmlformats.org/officeDocument/2006/relationships/slide" Target="slide1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6.png"/><Relationship Id="rId7" Type="http://schemas.openxmlformats.org/officeDocument/2006/relationships/slide" Target="slide1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6.png"/><Relationship Id="rId7" Type="http://schemas.openxmlformats.org/officeDocument/2006/relationships/slide" Target="slide1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22.png"/><Relationship Id="rId7" Type="http://schemas.openxmlformats.org/officeDocument/2006/relationships/slide" Target="slide9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6.png"/><Relationship Id="rId9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3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25.png"/><Relationship Id="rId7" Type="http://schemas.openxmlformats.org/officeDocument/2006/relationships/slide" Target="slide13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25.png"/><Relationship Id="rId7" Type="http://schemas.openxmlformats.org/officeDocument/2006/relationships/slide" Target="slide13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25.png"/><Relationship Id="rId7" Type="http://schemas.openxmlformats.org/officeDocument/2006/relationships/slide" Target="slide13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28.png"/><Relationship Id="rId7" Type="http://schemas.openxmlformats.org/officeDocument/2006/relationships/slide" Target="slide13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30.png"/><Relationship Id="rId7" Type="http://schemas.openxmlformats.org/officeDocument/2006/relationships/slide" Target="slide9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6.png"/><Relationship Id="rId9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6.png"/><Relationship Id="rId7" Type="http://schemas.openxmlformats.org/officeDocument/2006/relationships/slide" Target="slide13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33.png"/><Relationship Id="rId7" Type="http://schemas.openxmlformats.org/officeDocument/2006/relationships/slide" Target="slide9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6.png"/><Relationship Id="rId9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3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36.png"/><Relationship Id="rId7" Type="http://schemas.openxmlformats.org/officeDocument/2006/relationships/slide" Target="slide9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37.png"/><Relationship Id="rId9" Type="http://schemas.openxmlformats.org/officeDocument/2006/relationships/slide" Target="slide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3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40.png"/><Relationship Id="rId7" Type="http://schemas.openxmlformats.org/officeDocument/2006/relationships/slide" Target="slide13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3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43.png"/><Relationship Id="rId7" Type="http://schemas.openxmlformats.org/officeDocument/2006/relationships/slide" Target="slide9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25.png"/><Relationship Id="rId9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6.png"/><Relationship Id="rId7" Type="http://schemas.openxmlformats.org/officeDocument/2006/relationships/slide" Target="slide1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8.png"/><Relationship Id="rId7" Type="http://schemas.openxmlformats.org/officeDocument/2006/relationships/slide" Target="slide9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6.png"/><Relationship Id="rId9" Type="http://schemas.openxmlformats.org/officeDocument/2006/relationships/slide" Target="slide2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6.png"/><Relationship Id="rId7" Type="http://schemas.openxmlformats.org/officeDocument/2006/relationships/slide" Target="slide1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6.png"/><Relationship Id="rId7" Type="http://schemas.openxmlformats.org/officeDocument/2006/relationships/slide" Target="slide1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146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187575"/>
            <a:ext cx="688657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504825"/>
            <a:ext cx="5981700" cy="335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0800" y="3789363"/>
            <a:ext cx="5876925" cy="23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46438" y="2257425"/>
            <a:ext cx="4033837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20800" y="2649538"/>
            <a:ext cx="6159500" cy="337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8425" y="527050"/>
            <a:ext cx="5921375" cy="545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4700" y="2265363"/>
            <a:ext cx="39751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2738" y="2827338"/>
            <a:ext cx="6099175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6475" y="555625"/>
            <a:ext cx="59055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5800" y="654050"/>
            <a:ext cx="511492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" y="1889125"/>
            <a:ext cx="8467725" cy="287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21613" y="2292350"/>
            <a:ext cx="6477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7525" y="4341813"/>
            <a:ext cx="8199438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388" y="647700"/>
            <a:ext cx="8110537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1925" y="558800"/>
            <a:ext cx="50165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638" y="2532063"/>
            <a:ext cx="8040687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606425"/>
            <a:ext cx="8572500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85125" y="606425"/>
            <a:ext cx="4762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400" y="4232275"/>
            <a:ext cx="8389938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544513"/>
            <a:ext cx="8388350" cy="348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3675" y="490538"/>
            <a:ext cx="6477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438" y="3322638"/>
            <a:ext cx="8259762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" y="631825"/>
            <a:ext cx="8278813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7863" y="2605088"/>
            <a:ext cx="7999412" cy="2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66050" y="574675"/>
            <a:ext cx="6477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" y="4183063"/>
            <a:ext cx="8191500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825" y="617538"/>
            <a:ext cx="6122988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文本框 3"/>
          <p:cNvSpPr txBox="1">
            <a:spLocks noChangeArrowheads="1"/>
          </p:cNvSpPr>
          <p:nvPr/>
        </p:nvSpPr>
        <p:spPr bwMode="auto">
          <a:xfrm>
            <a:off x="1233488" y="2100263"/>
            <a:ext cx="2627312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75</a:t>
            </a:r>
            <a:r>
              <a:rPr lang="zh-CN" altLang="en-US" sz="3200"/>
              <a:t>页</a:t>
            </a:r>
          </a:p>
        </p:txBody>
      </p:sp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2355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7350" y="568325"/>
            <a:ext cx="8382000" cy="322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5600" y="936625"/>
            <a:ext cx="8445500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350" y="2989263"/>
            <a:ext cx="84455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7100" y="685800"/>
            <a:ext cx="6959600" cy="548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400" y="771525"/>
            <a:ext cx="8586788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1593850"/>
            <a:ext cx="8447088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2798763"/>
            <a:ext cx="8447088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4478338"/>
            <a:ext cx="8447088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400" y="771525"/>
            <a:ext cx="8586788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1593850"/>
            <a:ext cx="8447088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2832100"/>
            <a:ext cx="84470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4478338"/>
            <a:ext cx="8447088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888" y="511175"/>
            <a:ext cx="8404225" cy="435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" y="2057400"/>
            <a:ext cx="8021638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9550" y="500063"/>
            <a:ext cx="3327400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1350" y="1254125"/>
            <a:ext cx="6430963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34100" y="2024063"/>
            <a:ext cx="6477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0625" y="512763"/>
            <a:ext cx="674052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0625" y="512763"/>
            <a:ext cx="6962775" cy="203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838" y="541338"/>
            <a:ext cx="7375525" cy="133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63" y="2225675"/>
            <a:ext cx="773906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27238" y="2746375"/>
            <a:ext cx="6135687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4838" y="3284538"/>
            <a:ext cx="2068512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28975" y="3284538"/>
            <a:ext cx="493395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4838" y="3832225"/>
            <a:ext cx="34321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585788"/>
            <a:ext cx="8001000" cy="485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3174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" y="581025"/>
            <a:ext cx="7229475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113" y="2586038"/>
            <a:ext cx="7677150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5363" y="4244975"/>
            <a:ext cx="7072312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175" y="519113"/>
            <a:ext cx="8123238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3379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542925"/>
            <a:ext cx="84867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6950" y="1708150"/>
            <a:ext cx="7818438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854075"/>
            <a:ext cx="70485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8" y="587375"/>
            <a:ext cx="7978775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3584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225" y="533400"/>
            <a:ext cx="78835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225" y="3281363"/>
            <a:ext cx="27908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文本框 3"/>
          <p:cNvSpPr txBox="1">
            <a:spLocks noChangeArrowheads="1"/>
          </p:cNvSpPr>
          <p:nvPr/>
        </p:nvSpPr>
        <p:spPr bwMode="auto">
          <a:xfrm>
            <a:off x="1304925" y="4014788"/>
            <a:ext cx="2627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77</a:t>
            </a:r>
            <a:r>
              <a:rPr lang="zh-CN" altLang="en-US" sz="3200"/>
              <a:t>页</a:t>
            </a:r>
          </a:p>
        </p:txBody>
      </p:sp>
      <p:sp>
        <p:nvSpPr>
          <p:cNvPr id="36868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6113" y="2019300"/>
            <a:ext cx="7748587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0163" y="765175"/>
            <a:ext cx="6034087" cy="517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1525" y="527050"/>
            <a:ext cx="4249738" cy="557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24225" y="1635125"/>
            <a:ext cx="34448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4800" y="1635125"/>
            <a:ext cx="54451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24225" y="2084388"/>
            <a:ext cx="293688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4800" y="2084388"/>
            <a:ext cx="458788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24225" y="2540000"/>
            <a:ext cx="627063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4800" y="2540000"/>
            <a:ext cx="344488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24225" y="2930525"/>
            <a:ext cx="67945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4800" y="2930525"/>
            <a:ext cx="59055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24225" y="3368675"/>
            <a:ext cx="42068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03850" y="3368675"/>
            <a:ext cx="55245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24225" y="3838575"/>
            <a:ext cx="55245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4800" y="3838575"/>
            <a:ext cx="17145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4388" y="4287838"/>
            <a:ext cx="26352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03850" y="4287838"/>
            <a:ext cx="2159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1688" y="4778375"/>
            <a:ext cx="3841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4800" y="4778375"/>
            <a:ext cx="65881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1688" y="5170488"/>
            <a:ext cx="47625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2900" y="5170488"/>
            <a:ext cx="620713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4388" y="5654675"/>
            <a:ext cx="5524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2763838"/>
            <a:ext cx="4579938" cy="285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5850" y="744538"/>
            <a:ext cx="4295775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25675" y="1295400"/>
            <a:ext cx="4222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60863" y="1295400"/>
            <a:ext cx="4222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25675" y="1841500"/>
            <a:ext cx="4222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60900" y="1841500"/>
            <a:ext cx="42386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20950" y="2371725"/>
            <a:ext cx="4222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59050" y="2371725"/>
            <a:ext cx="4222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14825" y="2371725"/>
            <a:ext cx="4222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25675" y="2949575"/>
            <a:ext cx="4222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60900" y="2994025"/>
            <a:ext cx="42386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25675" y="3495675"/>
            <a:ext cx="33178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9350" y="3495675"/>
            <a:ext cx="4222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25675" y="4059238"/>
            <a:ext cx="42227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81225" y="4562475"/>
            <a:ext cx="4222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3100" y="5102225"/>
            <a:ext cx="42386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38" y="568325"/>
            <a:ext cx="5416550" cy="512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7913" y="1128713"/>
            <a:ext cx="1785937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7113" y="1681163"/>
            <a:ext cx="160337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7113" y="2165350"/>
            <a:ext cx="3500437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0850" y="2660650"/>
            <a:ext cx="16033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7113" y="3179763"/>
            <a:ext cx="3821112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8463" y="3703638"/>
            <a:ext cx="2036762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7113" y="4251325"/>
            <a:ext cx="3821112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7913" y="4800600"/>
            <a:ext cx="2617787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7913" y="5302250"/>
            <a:ext cx="3821112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6175" y="595313"/>
            <a:ext cx="6011863" cy="543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90900" y="595313"/>
            <a:ext cx="25273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90900" y="1168400"/>
            <a:ext cx="219868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3150" y="1739900"/>
            <a:ext cx="382111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2303463"/>
            <a:ext cx="3821113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3150" y="2836863"/>
            <a:ext cx="3821113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5738" y="3378200"/>
            <a:ext cx="3821112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8950" y="3971925"/>
            <a:ext cx="285908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00" y="4533900"/>
            <a:ext cx="588803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6175" y="5075238"/>
            <a:ext cx="286067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8950" y="5640388"/>
            <a:ext cx="2859088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0875" y="452438"/>
            <a:ext cx="4981575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632</Words>
  <Application>WPS 演示</Application>
  <PresentationFormat>全屏显示(4:3)</PresentationFormat>
  <Paragraphs>53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Calibri</vt:lpstr>
      <vt:lpstr>等线</vt:lpstr>
      <vt:lpstr>Arial</vt:lpstr>
      <vt:lpstr>Calibri Light</vt:lpstr>
      <vt:lpstr>等线 Light</vt:lpstr>
      <vt:lpstr>宋体</vt:lpstr>
      <vt:lpstr>黑体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>信念技术论坛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Windows 用户</cp:lastModifiedBy>
  <cp:revision>30</cp:revision>
  <dcterms:created xsi:type="dcterms:W3CDTF">2016-07-05T04:43:00Z</dcterms:created>
  <dcterms:modified xsi:type="dcterms:W3CDTF">2018-09-07T01:37:34Z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