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heme/theme3.xml" ContentType="application/vnd.openxmlformats-officedocument.theme+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notesSlides/notesSlide1.xml" ContentType="application/vnd.openxmlformats-officedocument.presentationml.notesSlide+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57" r:id="rId1"/>
    <p:sldMasterId id="2147483775" r:id="rId2"/>
  </p:sldMasterIdLst>
  <p:notesMasterIdLst>
    <p:notesMasterId r:id="rId31"/>
  </p:notesMasterIdLst>
  <p:sldIdLst>
    <p:sldId id="1123" r:id="rId3"/>
    <p:sldId id="1121" r:id="rId4"/>
    <p:sldId id="1124" r:id="rId5"/>
    <p:sldId id="1129" r:id="rId6"/>
    <p:sldId id="1102" r:id="rId7"/>
    <p:sldId id="1130" r:id="rId8"/>
    <p:sldId id="1125" r:id="rId9"/>
    <p:sldId id="1126" r:id="rId10"/>
    <p:sldId id="1127" r:id="rId11"/>
    <p:sldId id="1128" r:id="rId12"/>
    <p:sldId id="1131" r:id="rId13"/>
    <p:sldId id="1132" r:id="rId14"/>
    <p:sldId id="1137" r:id="rId15"/>
    <p:sldId id="1105" r:id="rId16"/>
    <p:sldId id="1138" r:id="rId17"/>
    <p:sldId id="1106" r:id="rId18"/>
    <p:sldId id="1103" r:id="rId19"/>
    <p:sldId id="1107" r:id="rId20"/>
    <p:sldId id="1108" r:id="rId21"/>
    <p:sldId id="1136" r:id="rId22"/>
    <p:sldId id="1109" r:id="rId23"/>
    <p:sldId id="1110" r:id="rId24"/>
    <p:sldId id="1111" r:id="rId25"/>
    <p:sldId id="1112" r:id="rId26"/>
    <p:sldId id="1113" r:id="rId27"/>
    <p:sldId id="1114" r:id="rId28"/>
    <p:sldId id="1139" r:id="rId29"/>
    <p:sldId id="1141" r:id="rId30"/>
  </p:sldIdLst>
  <p:sldSz cx="12190413" cy="6859588"/>
  <p:notesSz cx="6858000" cy="9144000"/>
  <p:custDataLst>
    <p:tags r:id="rId32"/>
  </p:custDataLst>
  <p:defaultTextStyle>
    <a:defPPr>
      <a:defRPr lang="zh-CN"/>
    </a:defPPr>
    <a:lvl1pPr marL="0" indent="0" algn="l" defTabSz="912812" rtl="0" eaLnBrk="1" fontAlgn="base" hangingPunct="1">
      <a:lnSpc>
        <a:spcPct val="100000"/>
      </a:lnSpc>
      <a:spcBef>
        <a:spcPct val="0"/>
      </a:spcBef>
      <a:spcAft>
        <a:spcPct val="0"/>
      </a:spcAft>
      <a:buClrTx/>
      <a:buSzTx/>
      <a:buFontTx/>
      <a:buNone/>
      <a:defRPr kumimoji="0"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sz="2800" b="1" i="0" u="none" baseline="0">
        <a:solidFill>
          <a:schemeClr val="tx1"/>
        </a:solidFill>
        <a:effectLst/>
        <a:latin typeface="Arial" pitchFamily="34" charset="0"/>
        <a:ea typeface="宋体" pitchFamily="2" charset="-122"/>
      </a:defRPr>
    </a:lvl5pPr>
  </p:defaultTextStyle>
  <p:extLst>
    <p:ext uri="{EFAFB233-063F-42B5-8137-9DF3F51BA10A}">
      <p15:sldGuideLst xmlns:p15="http://schemas.microsoft.com/office/powerpoint/2012/main" xmlns=""/>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182" autoAdjust="0"/>
    <p:restoredTop sz="68394" autoAdjust="0"/>
  </p:normalViewPr>
  <p:slideViewPr>
    <p:cSldViewPr>
      <p:cViewPr varScale="1">
        <p:scale>
          <a:sx n="68" d="100"/>
          <a:sy n="68" d="100"/>
        </p:scale>
        <p:origin x="-114" y="-426"/>
      </p:cViewPr>
      <p:guideLst>
        <p:guide orient="horz" pos="2160"/>
        <p:guide pos="3839"/>
      </p:guideLst>
    </p:cSldViewPr>
  </p:slideViewPr>
  <p:notesTextViewPr>
    <p:cViewPr>
      <p:scale>
        <a:sx n="1" d="1"/>
        <a:sy n="1" d="1"/>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251.xml"/><Relationship Id="rId7" Type="http://schemas.openxmlformats.org/officeDocument/2006/relationships/tags" Target="../tags/tag255.xml"/><Relationship Id="rId2" Type="http://schemas.openxmlformats.org/officeDocument/2006/relationships/tags" Target="../tags/tag250.xml"/><Relationship Id="rId1" Type="http://schemas.openxmlformats.org/officeDocument/2006/relationships/theme" Target="../theme/theme3.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页眉占位符 1"/>
          <p:cNvSpPr>
            <a:spLocks noGrp="1"/>
          </p:cNvSpPr>
          <p:nvPr>
            <p:ph type="hdr" sz="quarter" idx="4294967295"/>
            <p:custDataLst>
              <p:tags r:id="rId2"/>
            </p:custDataLst>
          </p:nvPr>
        </p:nvSpPr>
        <p:spPr>
          <a:xfrm>
            <a:off x="0" y="0"/>
            <a:ext cx="2971800" cy="457200"/>
          </a:xfrm>
          <a:prstGeom prst="rect">
            <a:avLst/>
          </a:prstGeom>
        </p:spPr>
        <p:txBody>
          <a:bodyPr rtlCol="0"/>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lvl="0"/>
            <a:endParaRPr lang="zh-CN" altLang="en-US" sz="1200" b="0">
              <a:latin typeface="Calibri" pitchFamily="34" charset="0"/>
            </a:endParaRPr>
          </a:p>
        </p:txBody>
      </p:sp>
      <p:sp>
        <p:nvSpPr>
          <p:cNvPr id="4099" name="日期占位符 2"/>
          <p:cNvSpPr>
            <a:spLocks noGrp="1"/>
          </p:cNvSpPr>
          <p:nvPr>
            <p:ph type="dt" idx="1"/>
            <p:custDataLst>
              <p:tags r:id="rId3"/>
            </p:custDataLst>
          </p:nvPr>
        </p:nvSpPr>
        <p:spPr>
          <a:xfrm>
            <a:off x="3884613" y="0"/>
            <a:ext cx="2971800" cy="457200"/>
          </a:xfrm>
          <a:prstGeom prst="rect">
            <a:avLst/>
          </a:prstGeom>
        </p:spPr>
        <p:txBody>
          <a:bodyPr rtlCol="0"/>
          <a:lstStyle>
            <a:defPPr>
              <a:defRPr lang="zh-CN"/>
            </a:defPPr>
            <a:lvl1pPr marL="0" indent="0" algn="r" defTabSz="914400" rtl="0" eaLnBrk="1" fontAlgn="auto" hangingPunct="1">
              <a:lnSpc>
                <a:spcPct val="100000"/>
              </a:lnSpc>
              <a:spcBef>
                <a:spcPct val="0"/>
              </a:spcBef>
              <a:spcAft>
                <a:spcPct val="0"/>
              </a:spcAft>
              <a:buClrTx/>
              <a:buSzTx/>
              <a:buFontTx/>
              <a:buNone/>
              <a:defRPr kumimoji="0" lang="zh-CN" altLang="en-US" sz="1200" b="0" i="0" u="none" baseline="0">
                <a:solidFill>
                  <a:schemeClr val="tx1"/>
                </a:solidFill>
                <a:latin typeface="+mn-lt"/>
                <a:ea typeface="+mn-ea"/>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algn="r"/>
            <a:fld id="{DCDF18E3-8330-4786-9C1A-4623C2F8EEBF}" type="datetime1">
              <a:rPr lang="zh-CN" altLang="en-US" sz="1200" b="0">
                <a:latin typeface="Calibri" pitchFamily="34" charset="0"/>
              </a:rPr>
              <a:t>2021-2-22</a:t>
            </a:fld>
            <a:endParaRPr lang="en-US" altLang="zh-CN" sz="1200" b="0">
              <a:latin typeface="Calibri" pitchFamily="34" charset="0"/>
            </a:endParaRPr>
          </a:p>
        </p:txBody>
      </p:sp>
      <p:sp>
        <p:nvSpPr>
          <p:cNvPr id="4100" name="幻灯片图像占位符 3"/>
          <p:cNvSpPr>
            <a:spLocks noGrp="1" noRot="1" noChangeAspect="1"/>
          </p:cNvSpPr>
          <p:nvPr>
            <p:ph type="sldImg" idx="2"/>
            <p:custDataLst>
              <p:tags r:id="rId4"/>
            </p:custDataLst>
          </p:nvPr>
        </p:nvSpPr>
        <p:spPr>
          <a:xfrm>
            <a:off x="382588" y="685800"/>
            <a:ext cx="6092825" cy="3429000"/>
          </a:xfrm>
          <a:prstGeom prst="rect">
            <a:avLst/>
          </a:prstGeom>
          <a:noFill/>
          <a:ln w="12700">
            <a:solidFill>
              <a:prstClr val="black"/>
            </a:solidFill>
            <a:round/>
          </a:ln>
        </p:spPr>
      </p:sp>
      <p:sp>
        <p:nvSpPr>
          <p:cNvPr id="4101" name="备注占位符 4"/>
          <p:cNvSpPr>
            <a:spLocks noGrp="1"/>
          </p:cNvSpPr>
          <p:nvPr>
            <p:ph type="body" sz="quarter" idx="3"/>
            <p:custDataLst>
              <p:tags r:id="rId5"/>
            </p:custDataLst>
          </p:nvPr>
        </p:nvSpPr>
        <p:spPr>
          <a:xfrm>
            <a:off x="685800" y="4343400"/>
            <a:ext cx="5486400" cy="4114800"/>
          </a:xfrm>
          <a:prstGeom prst="rect">
            <a:avLst/>
          </a:prstGeom>
          <a:noFill/>
          <a:ln>
            <a:noFill/>
            <a:miter lim="800000"/>
          </a:ln>
        </p:spPr>
        <p:txBody>
          <a:bodyPr/>
          <a:lstStyle>
            <a:lvl1pPr marL="0" indent="0" algn="l" defTabSz="1217612" rtl="0" eaLnBrk="0" fontAlgn="base" hangingPunct="0">
              <a:lnSpc>
                <a:spcPct val="100000"/>
              </a:lnSpc>
              <a:spcBef>
                <a:spcPct val="30000"/>
              </a:spcBef>
              <a:spcAft>
                <a:spcPct val="0"/>
              </a:spcAft>
              <a:buClrTx/>
              <a:buSzTx/>
              <a:buFontTx/>
              <a:buNone/>
              <a:defRPr kumimoji="0" lang="zh-CN" altLang="en-US" sz="1600" b="0" i="0" u="none" baseline="0">
                <a:solidFill>
                  <a:schemeClr val="tx1"/>
                </a:solidFill>
                <a:effectLst/>
                <a:latin typeface="Calibri" pitchFamily="34" charset="0"/>
                <a:ea typeface="宋体" pitchFamily="2" charset="-122"/>
              </a:defRPr>
            </a:lvl1pPr>
            <a:lvl2pPr marL="608012" indent="0" algn="l" defTabSz="1217612" rtl="0" eaLnBrk="0" fontAlgn="base" hangingPunct="0">
              <a:lnSpc>
                <a:spcPct val="100000"/>
              </a:lnSpc>
              <a:spcBef>
                <a:spcPct val="30000"/>
              </a:spcBef>
              <a:spcAft>
                <a:spcPct val="0"/>
              </a:spcAft>
              <a:buClrTx/>
              <a:buSzTx/>
              <a:buFontTx/>
              <a:buNone/>
              <a:defRPr kumimoji="0" lang="zh-CN" altLang="en-US" sz="1600" b="0" i="0" u="none" baseline="0">
                <a:solidFill>
                  <a:schemeClr val="tx1"/>
                </a:solidFill>
                <a:effectLst/>
                <a:latin typeface="Calibri" pitchFamily="34" charset="0"/>
                <a:ea typeface="宋体" pitchFamily="2" charset="-122"/>
              </a:defRPr>
            </a:lvl2pPr>
            <a:lvl3pPr marL="1217612" indent="0" algn="l" defTabSz="1217612" rtl="0" eaLnBrk="0" fontAlgn="base" hangingPunct="0">
              <a:lnSpc>
                <a:spcPct val="100000"/>
              </a:lnSpc>
              <a:spcBef>
                <a:spcPct val="30000"/>
              </a:spcBef>
              <a:spcAft>
                <a:spcPct val="0"/>
              </a:spcAft>
              <a:buClrTx/>
              <a:buSzTx/>
              <a:buFontTx/>
              <a:buNone/>
              <a:defRPr kumimoji="0" lang="zh-CN" altLang="en-US" sz="1600" b="0" i="0" u="none" baseline="0">
                <a:solidFill>
                  <a:schemeClr val="tx1"/>
                </a:solidFill>
                <a:effectLst/>
                <a:latin typeface="Calibri" pitchFamily="34" charset="0"/>
                <a:ea typeface="宋体" pitchFamily="2" charset="-122"/>
              </a:defRPr>
            </a:lvl3pPr>
            <a:lvl4pPr marL="1827212" indent="0" algn="l" defTabSz="1217612" rtl="0" eaLnBrk="0" fontAlgn="base" hangingPunct="0">
              <a:lnSpc>
                <a:spcPct val="100000"/>
              </a:lnSpc>
              <a:spcBef>
                <a:spcPct val="30000"/>
              </a:spcBef>
              <a:spcAft>
                <a:spcPct val="0"/>
              </a:spcAft>
              <a:buClrTx/>
              <a:buSzTx/>
              <a:buFontTx/>
              <a:buNone/>
              <a:defRPr kumimoji="0" lang="zh-CN" altLang="en-US" sz="1600" b="0" i="0" u="none" baseline="0">
                <a:solidFill>
                  <a:schemeClr val="tx1"/>
                </a:solidFill>
                <a:effectLst/>
                <a:latin typeface="Calibri" pitchFamily="34" charset="0"/>
                <a:ea typeface="宋体" pitchFamily="2" charset="-122"/>
              </a:defRPr>
            </a:lvl4pPr>
            <a:lvl5pPr marL="2436812" indent="0" algn="l" defTabSz="1217612" rtl="0" eaLnBrk="0" fontAlgn="base" hangingPunct="0">
              <a:lnSpc>
                <a:spcPct val="100000"/>
              </a:lnSpc>
              <a:spcBef>
                <a:spcPct val="30000"/>
              </a:spcBef>
              <a:spcAft>
                <a:spcPct val="0"/>
              </a:spcAft>
              <a:buClrTx/>
              <a:buSzTx/>
              <a:buFontTx/>
              <a:buNone/>
              <a:defRPr kumimoji="0" lang="zh-CN" altLang="en-US" sz="1600" b="0" i="0" u="none" baseline="0">
                <a:solidFill>
                  <a:schemeClr val="tx1"/>
                </a:solidFill>
                <a:effectLst/>
                <a:latin typeface="Calibri" pitchFamily="34" charset="0"/>
                <a:ea typeface="宋体" pitchFamily="2" charset="-122"/>
              </a:defRPr>
            </a:lvl5pPr>
          </a:lstStyle>
          <a:p>
            <a:pPr lvl="0"/>
            <a:r>
              <a:t>单击此处编辑母版文本样式</a:t>
            </a:r>
          </a:p>
          <a:p>
            <a:pPr lvl="1"/>
            <a:r>
              <a:t>第二级</a:t>
            </a:r>
          </a:p>
          <a:p>
            <a:pPr lvl="2"/>
            <a:r>
              <a:t>第三级</a:t>
            </a:r>
          </a:p>
          <a:p>
            <a:pPr lvl="3"/>
            <a:r>
              <a:t>第四级</a:t>
            </a:r>
          </a:p>
          <a:p>
            <a:pPr lvl="4"/>
            <a:r>
              <a:t>第五级</a:t>
            </a:r>
          </a:p>
        </p:txBody>
      </p:sp>
      <p:sp>
        <p:nvSpPr>
          <p:cNvPr id="4102" name="页脚占位符 5"/>
          <p:cNvSpPr>
            <a:spLocks noGrp="1"/>
          </p:cNvSpPr>
          <p:nvPr>
            <p:ph type="ftr" sz="quarter" idx="4"/>
            <p:custDataLst>
              <p:tags r:id="rId6"/>
            </p:custDataLst>
          </p:nvPr>
        </p:nvSpPr>
        <p:spPr>
          <a:xfrm>
            <a:off x="0" y="8685213"/>
            <a:ext cx="2971800" cy="457200"/>
          </a:xfrm>
          <a:prstGeom prst="rect">
            <a:avLst/>
          </a:prstGeom>
        </p:spPr>
        <p:txBody>
          <a:bodyPr rtlCol="0" anchor="b" anchorCtr="0"/>
          <a:lstStyle>
            <a:defPPr>
              <a:defRPr lang="zh-CN"/>
            </a:defPPr>
            <a:lvl1pPr marL="0" indent="0" algn="l" defTabSz="914400" rtl="0" eaLnBrk="1" fontAlgn="auto" hangingPunct="1">
              <a:lnSpc>
                <a:spcPct val="100000"/>
              </a:lnSpc>
              <a:spcBef>
                <a:spcPct val="0"/>
              </a:spcBef>
              <a:spcAft>
                <a:spcPct val="0"/>
              </a:spcAft>
              <a:buClrTx/>
              <a:buSzTx/>
              <a:buFontTx/>
              <a:buNone/>
              <a:defRPr kumimoji="0" lang="zh-CN" altLang="en-US" sz="1200" b="0" i="0" u="none" baseline="0">
                <a:solidFill>
                  <a:schemeClr val="tx1"/>
                </a:solidFill>
                <a:latin typeface="+mn-lt"/>
                <a:ea typeface="+mn-ea"/>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a:endParaRPr lang="zh-CN" altLang="en-US" sz="1200" b="0">
              <a:latin typeface="Calibri" pitchFamily="34" charset="0"/>
            </a:endParaRPr>
          </a:p>
        </p:txBody>
      </p:sp>
      <p:sp>
        <p:nvSpPr>
          <p:cNvPr id="4103" name="灯片编号占位符 6"/>
          <p:cNvSpPr>
            <a:spLocks noGrp="1"/>
          </p:cNvSpPr>
          <p:nvPr>
            <p:ph type="sldNum" sz="quarter" idx="5"/>
            <p:custDataLst>
              <p:tags r:id="rId7"/>
            </p:custDataLst>
          </p:nvPr>
        </p:nvSpPr>
        <p:spPr>
          <a:xfrm>
            <a:off x="3884613" y="8685213"/>
            <a:ext cx="2971800" cy="457200"/>
          </a:xfrm>
          <a:prstGeom prst="rect">
            <a:avLst/>
          </a:prstGeom>
        </p:spPr>
        <p:txBody>
          <a:bodyPr rtlCol="0" anchor="b" anchorCtr="0"/>
          <a:lstStyle>
            <a:defPPr>
              <a:defRPr lang="zh-CN"/>
            </a:defPPr>
            <a:lvl1pPr marL="0" indent="0" algn="r" defTabSz="914400" rtl="0" eaLnBrk="1" fontAlgn="auto" hangingPunct="1">
              <a:lnSpc>
                <a:spcPct val="100000"/>
              </a:lnSpc>
              <a:spcBef>
                <a:spcPct val="0"/>
              </a:spcBef>
              <a:spcAft>
                <a:spcPct val="0"/>
              </a:spcAft>
              <a:buClrTx/>
              <a:buSzTx/>
              <a:buFontTx/>
              <a:buNone/>
              <a:defRPr kumimoji="0" lang="zh-CN" altLang="en-US" sz="1200" b="0" i="0" u="none" baseline="0">
                <a:solidFill>
                  <a:schemeClr val="tx1"/>
                </a:solidFill>
                <a:latin typeface="+mn-lt"/>
                <a:ea typeface="+mn-ea"/>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algn="r"/>
            <a:fld id="{F71AFA4C-2347-4F4F-9A43-0B4CD799822B}" type="slidenum">
              <a:rPr lang="zh-CN" altLang="en-US" sz="1200" b="0">
                <a:latin typeface="Calibri" pitchFamily="34" charset="0"/>
              </a:rPr>
              <a:t>‹#›</a:t>
            </a:fld>
            <a:endParaRPr lang="en-US" altLang="zh-CN" sz="1200" b="0">
              <a:latin typeface="Calibri" pitchFamily="34" charset="0"/>
            </a:endParaRPr>
          </a:p>
        </p:txBody>
      </p:sp>
    </p:spTree>
    <p:extLst>
      <p:ext uri="{BB962C8B-B14F-4D97-AF65-F5344CB8AC3E}">
        <p14:creationId xmlns:p14="http://schemas.microsoft.com/office/powerpoint/2010/main" val="3097104564"/>
      </p:ext>
    </p:extLst>
  </p:cSld>
  <p:clrMap bg1="lt1" tx1="dk1" bg2="lt2" tx2="dk2" accent1="accent1" accent2="accent2" accent3="accent3" accent4="accent4" accent5="accent5" accent6="accent6" hlink="hlink" folHlink="folHlink"/>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tags" Target="../tags/tag304.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p:cNvSpPr>
          <p:nvPr>
            <p:custDataLst>
              <p:tags r:id="rId1"/>
            </p:custDataLst>
          </p:nvPr>
        </p:nvSpPr>
        <p:spPr>
          <a:xfrm>
            <a:off x="3886200" y="8686800"/>
            <a:ext cx="2971800" cy="457200"/>
          </a:xfrm>
          <a:prstGeom prst="rect">
            <a:avLst/>
          </a:prstGeom>
          <a:noFill/>
          <a:ln>
            <a:noFill/>
            <a:miter lim="800000"/>
          </a:ln>
        </p:spPr>
        <p:txBody>
          <a:bodyPr anchor="b" anchorCtr="0"/>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algn="r" defTabSz="914400"/>
            <a:fld id="{E3B73963-EBDC-4F09-BCC6-C4FF14B1890A}" type="slidenum">
              <a:rPr kumimoji="1" lang="zh-CN" altLang="en-US" sz="1200" b="0">
                <a:latin typeface="Times New Roman" pitchFamily="18" charset="0"/>
              </a:rPr>
              <a:t>14</a:t>
            </a:fld>
            <a:endParaRPr kumimoji="1" lang="en-US" altLang="zh-CN" sz="1200" b="0">
              <a:latin typeface="Times New Roman" pitchFamily="18" charset="0"/>
            </a:endParaRPr>
          </a:p>
        </p:txBody>
      </p:sp>
      <p:sp>
        <p:nvSpPr>
          <p:cNvPr id="104451" name="Rectangle 2"/>
          <p:cNvSpPr>
            <a:spLocks noGrp="1" noRot="1" noChangeAspect="1" noTextEdit="1"/>
          </p:cNvSpPr>
          <p:nvPr>
            <p:ph type="sldImg" idx="4294967295"/>
            <p:custDataLst>
              <p:tags r:id="rId2"/>
            </p:custDataLst>
          </p:nvPr>
        </p:nvSpPr>
        <p:spPr>
          <a:xfrm>
            <a:off x="382588" y="685800"/>
            <a:ext cx="6092825" cy="3429000"/>
          </a:xfrm>
          <a:noFill/>
          <a:ln w="12700">
            <a:round/>
          </a:ln>
        </p:spPr>
      </p:sp>
      <p:sp>
        <p:nvSpPr>
          <p:cNvPr id="104452" name="Rectangle 3"/>
          <p:cNvSpPr>
            <a:spLocks noGrp="1"/>
          </p:cNvSpPr>
          <p:nvPr>
            <p:ph type="body" idx="1"/>
            <p:custDataLst>
              <p:tags r:id="rId3"/>
            </p:custDataLst>
          </p:nvPr>
        </p:nvSpPr>
        <p:spPr>
          <a:xfrm>
            <a:off x="914400" y="4343400"/>
            <a:ext cx="5029200" cy="4114800"/>
          </a:xfrm>
          <a:noFill/>
          <a:ln>
            <a:miter lim="800000"/>
          </a:ln>
        </p:spPr>
        <p:txBody>
          <a:bodyPr vert="horz" wrap="square" lIns="91440" tIns="45720" rIns="91440" bIns="45720" anchor="t" anchorCtr="0"/>
          <a:lstStyle>
            <a:lvl1pPr marL="0" indent="0" algn="l" defTabSz="1217612" rtl="0" eaLnBrk="0" fontAlgn="base" hangingPunct="0">
              <a:lnSpc>
                <a:spcPct val="100000"/>
              </a:lnSpc>
              <a:spcBef>
                <a:spcPct val="30000"/>
              </a:spcBef>
              <a:spcAft>
                <a:spcPct val="0"/>
              </a:spcAft>
              <a:buClrTx/>
              <a:buSzTx/>
              <a:buFontTx/>
              <a:buNone/>
              <a:defRPr kumimoji="0" lang="zh-CN" altLang="en-US" sz="1600" b="0" i="0" u="none" baseline="0">
                <a:solidFill>
                  <a:schemeClr val="tx1"/>
                </a:solidFill>
                <a:effectLst/>
                <a:latin typeface="Calibri" pitchFamily="34" charset="0"/>
                <a:ea typeface="宋体" pitchFamily="2" charset="-122"/>
              </a:defRPr>
            </a:lvl1pPr>
            <a:lvl2pPr marL="608012" indent="0" algn="l" defTabSz="1217612" rtl="0" eaLnBrk="0" fontAlgn="base" hangingPunct="0">
              <a:lnSpc>
                <a:spcPct val="100000"/>
              </a:lnSpc>
              <a:spcBef>
                <a:spcPct val="30000"/>
              </a:spcBef>
              <a:spcAft>
                <a:spcPct val="0"/>
              </a:spcAft>
              <a:buClrTx/>
              <a:buSzTx/>
              <a:buFontTx/>
              <a:buNone/>
              <a:defRPr kumimoji="0" lang="zh-CN" altLang="en-US" sz="1600" b="0" i="0" u="none" baseline="0">
                <a:solidFill>
                  <a:schemeClr val="tx1"/>
                </a:solidFill>
                <a:effectLst/>
                <a:latin typeface="Calibri" pitchFamily="34" charset="0"/>
                <a:ea typeface="宋体" pitchFamily="2" charset="-122"/>
              </a:defRPr>
            </a:lvl2pPr>
            <a:lvl3pPr marL="1217612" indent="0" algn="l" defTabSz="1217612" rtl="0" eaLnBrk="0" fontAlgn="base" hangingPunct="0">
              <a:lnSpc>
                <a:spcPct val="100000"/>
              </a:lnSpc>
              <a:spcBef>
                <a:spcPct val="30000"/>
              </a:spcBef>
              <a:spcAft>
                <a:spcPct val="0"/>
              </a:spcAft>
              <a:buClrTx/>
              <a:buSzTx/>
              <a:buFontTx/>
              <a:buNone/>
              <a:defRPr kumimoji="0" lang="zh-CN" altLang="en-US" sz="1600" b="0" i="0" u="none" baseline="0">
                <a:solidFill>
                  <a:schemeClr val="tx1"/>
                </a:solidFill>
                <a:effectLst/>
                <a:latin typeface="Calibri" pitchFamily="34" charset="0"/>
                <a:ea typeface="宋体" pitchFamily="2" charset="-122"/>
              </a:defRPr>
            </a:lvl3pPr>
            <a:lvl4pPr marL="1827212" indent="0" algn="l" defTabSz="1217612" rtl="0" eaLnBrk="0" fontAlgn="base" hangingPunct="0">
              <a:lnSpc>
                <a:spcPct val="100000"/>
              </a:lnSpc>
              <a:spcBef>
                <a:spcPct val="30000"/>
              </a:spcBef>
              <a:spcAft>
                <a:spcPct val="0"/>
              </a:spcAft>
              <a:buClrTx/>
              <a:buSzTx/>
              <a:buFontTx/>
              <a:buNone/>
              <a:defRPr kumimoji="0" lang="zh-CN" altLang="en-US" sz="1600" b="0" i="0" u="none" baseline="0">
                <a:solidFill>
                  <a:schemeClr val="tx1"/>
                </a:solidFill>
                <a:effectLst/>
                <a:latin typeface="Calibri" pitchFamily="34" charset="0"/>
                <a:ea typeface="宋体" pitchFamily="2" charset="-122"/>
              </a:defRPr>
            </a:lvl4pPr>
            <a:lvl5pPr marL="2436812" indent="0" algn="l" defTabSz="1217612" rtl="0" eaLnBrk="0" fontAlgn="base" hangingPunct="0">
              <a:lnSpc>
                <a:spcPct val="100000"/>
              </a:lnSpc>
              <a:spcBef>
                <a:spcPct val="30000"/>
              </a:spcBef>
              <a:spcAft>
                <a:spcPct val="0"/>
              </a:spcAft>
              <a:buClrTx/>
              <a:buSzTx/>
              <a:buFontTx/>
              <a:buNone/>
              <a:defRPr kumimoji="0" lang="zh-CN" altLang="en-US" sz="1600" b="0" i="0" u="none" baseline="0">
                <a:solidFill>
                  <a:schemeClr val="tx1"/>
                </a:solidFill>
                <a:effectLst/>
                <a:latin typeface="Calibri" pitchFamily="34" charset="0"/>
                <a:ea typeface="宋体" pitchFamily="2" charset="-122"/>
              </a:defRPr>
            </a:lvl5pPr>
          </a:lstStyle>
          <a:p>
            <a:pPr marL="0" indent="0" defTabSz="914400"/>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image" Target="../media/image5.png"/><Relationship Id="rId3" Type="http://schemas.openxmlformats.org/officeDocument/2006/relationships/tags" Target="../tags/tag14.xml"/><Relationship Id="rId7" Type="http://schemas.openxmlformats.org/officeDocument/2006/relationships/tags" Target="../tags/tag18.xml"/><Relationship Id="rId12" Type="http://schemas.openxmlformats.org/officeDocument/2006/relationships/slideMaster" Target="../slideMasters/slideMaster1.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0" Type="http://schemas.openxmlformats.org/officeDocument/2006/relationships/tags" Target="../tags/tag21.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74.xml"/><Relationship Id="rId7" Type="http://schemas.openxmlformats.org/officeDocument/2006/relationships/slideMaster" Target="../slideMasters/slideMaster1.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80.xml"/><Relationship Id="rId7" Type="http://schemas.openxmlformats.org/officeDocument/2006/relationships/slideMaster" Target="../slideMasters/slideMaster1.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91.xml"/><Relationship Id="rId3" Type="http://schemas.openxmlformats.org/officeDocument/2006/relationships/tags" Target="../tags/tag86.xml"/><Relationship Id="rId7" Type="http://schemas.openxmlformats.org/officeDocument/2006/relationships/tags" Target="../tags/tag90.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10" Type="http://schemas.openxmlformats.org/officeDocument/2006/relationships/slideMaster" Target="../slideMasters/slideMaster1.xml"/><Relationship Id="rId4" Type="http://schemas.openxmlformats.org/officeDocument/2006/relationships/tags" Target="../tags/tag87.xml"/><Relationship Id="rId9" Type="http://schemas.openxmlformats.org/officeDocument/2006/relationships/tags" Target="../tags/tag92.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slideMaster" Target="../slideMasters/slideMaster1.xml"/><Relationship Id="rId5" Type="http://schemas.openxmlformats.org/officeDocument/2006/relationships/tags" Target="../tags/tag97.xml"/><Relationship Id="rId4" Type="http://schemas.openxmlformats.org/officeDocument/2006/relationships/tags" Target="../tags/tag96.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05.xml"/><Relationship Id="rId3" Type="http://schemas.openxmlformats.org/officeDocument/2006/relationships/tags" Target="../tags/tag100.xml"/><Relationship Id="rId7" Type="http://schemas.openxmlformats.org/officeDocument/2006/relationships/tags" Target="../tags/tag104.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tags" Target="../tags/tag103.xml"/><Relationship Id="rId5" Type="http://schemas.openxmlformats.org/officeDocument/2006/relationships/tags" Target="../tags/tag102.xml"/><Relationship Id="rId10" Type="http://schemas.openxmlformats.org/officeDocument/2006/relationships/slideMaster" Target="../slideMasters/slideMaster1.xml"/><Relationship Id="rId4" Type="http://schemas.openxmlformats.org/officeDocument/2006/relationships/tags" Target="../tags/tag101.xml"/><Relationship Id="rId9" Type="http://schemas.openxmlformats.org/officeDocument/2006/relationships/tags" Target="../tags/tag106.xml"/></Relationships>
</file>

<file path=ppt/slideLayouts/_rels/slideLayout15.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109.xml"/><Relationship Id="rId7" Type="http://schemas.openxmlformats.org/officeDocument/2006/relationships/tags" Target="../tags/tag113.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5" Type="http://schemas.openxmlformats.org/officeDocument/2006/relationships/tags" Target="../tags/tag111.xml"/><Relationship Id="rId4" Type="http://schemas.openxmlformats.org/officeDocument/2006/relationships/tags" Target="../tags/tag110.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116.xml"/><Relationship Id="rId7" Type="http://schemas.openxmlformats.org/officeDocument/2006/relationships/slideMaster" Target="../slideMasters/slideMaster1.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22.xml"/><Relationship Id="rId7" Type="http://schemas.openxmlformats.org/officeDocument/2006/relationships/slideMaster" Target="../slideMasters/slideMaster1.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43.xml"/><Relationship Id="rId13" Type="http://schemas.openxmlformats.org/officeDocument/2006/relationships/image" Target="../media/image5.png"/><Relationship Id="rId3" Type="http://schemas.openxmlformats.org/officeDocument/2006/relationships/tags" Target="../tags/tag138.xml"/><Relationship Id="rId7" Type="http://schemas.openxmlformats.org/officeDocument/2006/relationships/tags" Target="../tags/tag142.xml"/><Relationship Id="rId12" Type="http://schemas.openxmlformats.org/officeDocument/2006/relationships/slideMaster" Target="../slideMasters/slideMaster2.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11" Type="http://schemas.openxmlformats.org/officeDocument/2006/relationships/tags" Target="../tags/tag146.xml"/><Relationship Id="rId5" Type="http://schemas.openxmlformats.org/officeDocument/2006/relationships/tags" Target="../tags/tag140.xml"/><Relationship Id="rId10" Type="http://schemas.openxmlformats.org/officeDocument/2006/relationships/tags" Target="../tags/tag145.xml"/><Relationship Id="rId4" Type="http://schemas.openxmlformats.org/officeDocument/2006/relationships/tags" Target="../tags/tag139.xml"/><Relationship Id="rId9" Type="http://schemas.openxmlformats.org/officeDocument/2006/relationships/tags" Target="../tags/tag144.xml"/><Relationship Id="rId1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49.xml"/><Relationship Id="rId7" Type="http://schemas.openxmlformats.org/officeDocument/2006/relationships/slideMaster" Target="../slideMasters/slideMaster2.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55.xml"/><Relationship Id="rId7" Type="http://schemas.openxmlformats.org/officeDocument/2006/relationships/slideMaster" Target="../slideMasters/slideMaster2.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s>
</file>

<file path=ppt/slideLayouts/_rels/slideLayout21.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61.xml"/><Relationship Id="rId7" Type="http://schemas.openxmlformats.org/officeDocument/2006/relationships/tags" Target="../tags/tag165.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73.xml"/><Relationship Id="rId3" Type="http://schemas.openxmlformats.org/officeDocument/2006/relationships/tags" Target="../tags/tag168.xml"/><Relationship Id="rId7" Type="http://schemas.openxmlformats.org/officeDocument/2006/relationships/tags" Target="../tags/tag172.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5" Type="http://schemas.openxmlformats.org/officeDocument/2006/relationships/tags" Target="../tags/tag170.xml"/><Relationship Id="rId10" Type="http://schemas.openxmlformats.org/officeDocument/2006/relationships/slideMaster" Target="../slideMasters/slideMaster2.xml"/><Relationship Id="rId4" Type="http://schemas.openxmlformats.org/officeDocument/2006/relationships/tags" Target="../tags/tag169.xml"/><Relationship Id="rId9" Type="http://schemas.openxmlformats.org/officeDocument/2006/relationships/tags" Target="../tags/tag174.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slideMaster" Target="../slideMasters/slideMaster2.xml"/><Relationship Id="rId5" Type="http://schemas.openxmlformats.org/officeDocument/2006/relationships/tags" Target="../tags/tag179.xml"/><Relationship Id="rId4" Type="http://schemas.openxmlformats.org/officeDocument/2006/relationships/tags" Target="../tags/tag178.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185.xml"/><Relationship Id="rId7" Type="http://schemas.openxmlformats.org/officeDocument/2006/relationships/tags" Target="../tags/tag189.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92.xml"/><Relationship Id="rId7" Type="http://schemas.openxmlformats.org/officeDocument/2006/relationships/slideMaster" Target="../slideMasters/slideMaster2.xml"/><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198.xml"/><Relationship Id="rId7" Type="http://schemas.openxmlformats.org/officeDocument/2006/relationships/slideMaster" Target="../slideMasters/slideMaster2.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204.xml"/><Relationship Id="rId7" Type="http://schemas.openxmlformats.org/officeDocument/2006/relationships/slideMaster" Target="../slideMasters/slideMaster2.xml"/><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215.xml"/><Relationship Id="rId3" Type="http://schemas.openxmlformats.org/officeDocument/2006/relationships/tags" Target="../tags/tag210.xml"/><Relationship Id="rId7" Type="http://schemas.openxmlformats.org/officeDocument/2006/relationships/tags" Target="../tags/tag214.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tags" Target="../tags/tag213.xml"/><Relationship Id="rId5" Type="http://schemas.openxmlformats.org/officeDocument/2006/relationships/tags" Target="../tags/tag212.xml"/><Relationship Id="rId10" Type="http://schemas.openxmlformats.org/officeDocument/2006/relationships/slideMaster" Target="../slideMasters/slideMaster2.xml"/><Relationship Id="rId4" Type="http://schemas.openxmlformats.org/officeDocument/2006/relationships/tags" Target="../tags/tag211.xml"/><Relationship Id="rId9" Type="http://schemas.openxmlformats.org/officeDocument/2006/relationships/tags" Target="../tags/tag2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31.xml"/><Relationship Id="rId7" Type="http://schemas.openxmlformats.org/officeDocument/2006/relationships/slideMaster" Target="../slideMasters/slideMaster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 Id="rId6" Type="http://schemas.openxmlformats.org/officeDocument/2006/relationships/slideMaster" Target="../slideMasters/slideMaster2.xml"/><Relationship Id="rId5" Type="http://schemas.openxmlformats.org/officeDocument/2006/relationships/tags" Target="../tags/tag221.xml"/><Relationship Id="rId4" Type="http://schemas.openxmlformats.org/officeDocument/2006/relationships/tags" Target="../tags/tag220.xml"/></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29.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10" Type="http://schemas.openxmlformats.org/officeDocument/2006/relationships/slideMaster" Target="../slideMasters/slideMaster2.xml"/><Relationship Id="rId4" Type="http://schemas.openxmlformats.org/officeDocument/2006/relationships/tags" Target="../tags/tag225.xml"/><Relationship Id="rId9" Type="http://schemas.openxmlformats.org/officeDocument/2006/relationships/tags" Target="../tags/tag230.xml"/></Relationships>
</file>

<file path=ppt/slideLayouts/_rels/slideLayout32.xml.rels><?xml version="1.0" encoding="UTF-8" standalone="yes"?>
<Relationships xmlns="http://schemas.openxmlformats.org/package/2006/relationships"><Relationship Id="rId8" Type="http://schemas.openxmlformats.org/officeDocument/2006/relationships/slideMaster" Target="../slideMasters/slideMaster2.xml"/><Relationship Id="rId3" Type="http://schemas.openxmlformats.org/officeDocument/2006/relationships/tags" Target="../tags/tag233.xml"/><Relationship Id="rId7" Type="http://schemas.openxmlformats.org/officeDocument/2006/relationships/tags" Target="../tags/tag237.xml"/><Relationship Id="rId2" Type="http://schemas.openxmlformats.org/officeDocument/2006/relationships/tags" Target="../tags/tag232.xml"/><Relationship Id="rId1" Type="http://schemas.openxmlformats.org/officeDocument/2006/relationships/tags" Target="../tags/tag231.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240.xml"/><Relationship Id="rId7" Type="http://schemas.openxmlformats.org/officeDocument/2006/relationships/slideMaster" Target="../slideMasters/slideMaster2.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246.xml"/><Relationship Id="rId7" Type="http://schemas.openxmlformats.org/officeDocument/2006/relationships/slideMaster" Target="../slideMasters/slideMaster2.xml"/><Relationship Id="rId2" Type="http://schemas.openxmlformats.org/officeDocument/2006/relationships/tags" Target="../tags/tag245.xml"/><Relationship Id="rId1" Type="http://schemas.openxmlformats.org/officeDocument/2006/relationships/tags" Target="../tags/tag244.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s>
</file>

<file path=ppt/slideLayouts/_rels/slideLayout4.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37.xml"/><Relationship Id="rId7" Type="http://schemas.openxmlformats.org/officeDocument/2006/relationships/tags" Target="../tags/tag41.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9.xml"/><Relationship Id="rId3" Type="http://schemas.openxmlformats.org/officeDocument/2006/relationships/tags" Target="../tags/tag44.xml"/><Relationship Id="rId7" Type="http://schemas.openxmlformats.org/officeDocument/2006/relationships/tags" Target="../tags/tag48.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5" Type="http://schemas.openxmlformats.org/officeDocument/2006/relationships/tags" Target="../tags/tag46.xml"/><Relationship Id="rId10" Type="http://schemas.openxmlformats.org/officeDocument/2006/relationships/slideMaster" Target="../slideMasters/slideMaster1.xml"/><Relationship Id="rId4" Type="http://schemas.openxmlformats.org/officeDocument/2006/relationships/tags" Target="../tags/tag45.xml"/><Relationship Id="rId9" Type="http://schemas.openxmlformats.org/officeDocument/2006/relationships/tags" Target="../tags/tag50.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slideMaster" Target="../slideMasters/slideMaster1.xml"/><Relationship Id="rId5" Type="http://schemas.openxmlformats.org/officeDocument/2006/relationships/tags" Target="../tags/tag55.xml"/><Relationship Id="rId4" Type="http://schemas.openxmlformats.org/officeDocument/2006/relationships/tags" Target="../tags/tag54.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61.xml"/><Relationship Id="rId7" Type="http://schemas.openxmlformats.org/officeDocument/2006/relationships/tags" Target="../tags/tag65.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slideMaster" Target="../slideMasters/slideMaster1.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custDataLst>
              <p:tags r:id="rId1"/>
            </p:custDataLst>
          </p:nvPr>
        </p:nvGrpSpPr>
        <p:grpSpPr>
          <a:xfrm>
            <a:off x="-16932" y="0"/>
            <a:ext cx="12229568" cy="6857802"/>
            <a:chOff x="-16934" y="0"/>
            <a:chExt cx="12231160" cy="6856214"/>
          </a:xfrm>
        </p:grpSpPr>
        <p:pic>
          <p:nvPicPr>
            <p:cNvPr id="16" name="Picture 15" descr="HD-PanelTitleR1.png"/>
            <p:cNvPicPr>
              <a:picLocks noChangeAspect="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custDataLst>
                <p:tags r:id="rId9"/>
              </p:custDataLst>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txBody>
            <a:bodyPr/>
            <a:lstStyle/>
            <a:p>
              <a:endParaRPr/>
            </a:p>
          </p:txBody>
        </p:sp>
        <p:pic>
          <p:nvPicPr>
            <p:cNvPr id="17" name="Picture 16" descr="HDRibbonTitle-UniformTrim.png"/>
            <p:cNvPicPr>
              <a:picLocks noChangeAspect="1"/>
            </p:cNvPicPr>
            <p:nvPr>
              <p:custDataLst>
                <p:tags r:id="rId10"/>
              </p:custDataLst>
            </p:nvPr>
          </p:nvPicPr>
          <p:blipFill>
            <a:blip r:embed="rId14">
              <a:extLst>
                <a:ext uri="{28A0092B-C50C-407E-A947-70E740481C1C}">
                  <a14:useLocalDpi xmlns:a14="http://schemas.microsoft.com/office/drawing/2010/main" val="0"/>
                </a:ext>
              </a:extLst>
            </a:blip>
            <a:stretch>
              <a:fillRect/>
            </a:stretch>
          </p:blipFill>
          <p:spPr>
            <a:xfrm>
              <a:off x="-16934" y="3147609"/>
              <a:ext cx="2478024" cy="612648"/>
            </a:xfrm>
            <a:prstGeom prst="rect">
              <a:avLst/>
            </a:prstGeom>
          </p:spPr>
        </p:pic>
        <p:pic>
          <p:nvPicPr>
            <p:cNvPr id="20" name="Picture 19" descr="HDRibbonTitle-UniformTrim.png"/>
            <p:cNvPicPr>
              <a:picLocks noChangeAspect="1"/>
            </p:cNvPicPr>
            <p:nvPr>
              <p:custDataLst>
                <p:tags r:id="rId11"/>
              </p:custDataLst>
            </p:nvPr>
          </p:nvPicPr>
          <p:blipFill>
            <a:blip r:embed="rId14">
              <a:extLst>
                <a:ext uri="{28A0092B-C50C-407E-A947-70E740481C1C}">
                  <a14:useLocalDpi xmlns:a14="http://schemas.microsoft.com/office/drawing/2010/main" val="0"/>
                </a:ext>
              </a:extLst>
            </a:blip>
            <a:stretch>
              <a:fillRect/>
            </a:stretch>
          </p:blipFill>
          <p:spPr>
            <a:xfrm>
              <a:off x="9736202" y="3147609"/>
              <a:ext cx="2478024" cy="612648"/>
            </a:xfrm>
            <a:prstGeom prst="rect">
              <a:avLst/>
            </a:prstGeom>
          </p:spPr>
        </p:pic>
      </p:grpSp>
      <p:sp>
        <p:nvSpPr>
          <p:cNvPr id="2" name="Title 1"/>
          <p:cNvSpPr>
            <a:spLocks noGrp="1"/>
          </p:cNvSpPr>
          <p:nvPr>
            <p:ph type="ctrTitle"/>
            <p:custDataLst>
              <p:tags r:id="rId2"/>
            </p:custDataLst>
          </p:nvPr>
        </p:nvSpPr>
        <p:spPr>
          <a:xfrm>
            <a:off x="2692048" y="1871565"/>
            <a:ext cx="6814782" cy="1515884"/>
          </a:xfrm>
        </p:spPr>
        <p:txBody>
          <a:bodyPr anchor="b">
            <a:noAutofit/>
          </a:bodyPr>
          <a:lstStyle>
            <a:lvl1pPr algn="ctr">
              <a:defRPr sz="5399">
                <a:effectLst/>
              </a:defRPr>
            </a:lvl1pPr>
          </a:lstStyle>
          <a:p>
            <a:r>
              <a:rPr lang="zh-CN" altLang="en-US"/>
              <a:t>单击此处编辑母版标题样式</a:t>
            </a:r>
            <a:endParaRPr lang="en-US"/>
          </a:p>
        </p:txBody>
      </p:sp>
      <p:sp>
        <p:nvSpPr>
          <p:cNvPr id="3" name="Subtitle 2"/>
          <p:cNvSpPr>
            <a:spLocks noGrp="1"/>
          </p:cNvSpPr>
          <p:nvPr>
            <p:ph type="subTitle" idx="1"/>
            <p:custDataLst>
              <p:tags r:id="rId3"/>
            </p:custDataLst>
          </p:nvPr>
        </p:nvSpPr>
        <p:spPr>
          <a:xfrm>
            <a:off x="2692048" y="3658444"/>
            <a:ext cx="6814782" cy="1321108"/>
          </a:xfrm>
        </p:spPr>
        <p:txBody>
          <a:bodyPr anchor="t">
            <a:normAutofit/>
          </a:bodyPr>
          <a:lstStyle>
            <a:lvl1pPr marL="0" indent="0" algn="ctr">
              <a:buNone/>
              <a:defRPr sz="2100">
                <a:solidFill>
                  <a:schemeClr val="tx1"/>
                </a:solidFill>
              </a:defRPr>
            </a:lvl1pPr>
            <a:lvl2pPr marL="457154" indent="0" algn="ctr">
              <a:buNone/>
              <a:defRPr>
                <a:solidFill>
                  <a:schemeClr val="tx1">
                    <a:tint val="75000"/>
                  </a:schemeClr>
                </a:solidFill>
              </a:defRPr>
            </a:lvl2pPr>
            <a:lvl3pPr marL="914309" indent="0" algn="ctr">
              <a:buNone/>
              <a:defRPr>
                <a:solidFill>
                  <a:schemeClr val="tx1">
                    <a:tint val="75000"/>
                  </a:schemeClr>
                </a:solidFill>
              </a:defRPr>
            </a:lvl3pPr>
            <a:lvl4pPr marL="1371463" indent="0" algn="ctr">
              <a:buNone/>
              <a:defRPr>
                <a:solidFill>
                  <a:schemeClr val="tx1">
                    <a:tint val="75000"/>
                  </a:schemeClr>
                </a:solidFill>
              </a:defRPr>
            </a:lvl4pPr>
            <a:lvl5pPr marL="1828617" indent="0" algn="ctr">
              <a:buNone/>
              <a:defRPr>
                <a:solidFill>
                  <a:schemeClr val="tx1">
                    <a:tint val="75000"/>
                  </a:schemeClr>
                </a:solidFill>
              </a:defRPr>
            </a:lvl5pPr>
            <a:lvl6pPr marL="2285771" indent="0" algn="ctr">
              <a:buNone/>
              <a:defRPr>
                <a:solidFill>
                  <a:schemeClr val="tx1">
                    <a:tint val="75000"/>
                  </a:schemeClr>
                </a:solidFill>
              </a:defRPr>
            </a:lvl6pPr>
            <a:lvl7pPr marL="2742926" indent="0" algn="ctr">
              <a:buNone/>
              <a:defRPr>
                <a:solidFill>
                  <a:schemeClr val="tx1">
                    <a:tint val="75000"/>
                  </a:schemeClr>
                </a:solidFill>
              </a:defRPr>
            </a:lvl7pPr>
            <a:lvl8pPr marL="3200080" indent="0" algn="ctr">
              <a:buNone/>
              <a:defRPr>
                <a:solidFill>
                  <a:schemeClr val="tx1">
                    <a:tint val="75000"/>
                  </a:schemeClr>
                </a:solidFill>
              </a:defRPr>
            </a:lvl8pPr>
            <a:lvl9pPr marL="3657234" indent="0" algn="ctr">
              <a:buNone/>
              <a:defRPr>
                <a:solidFill>
                  <a:schemeClr val="tx1">
                    <a:tint val="75000"/>
                  </a:schemeClr>
                </a:solidFill>
              </a:defRPr>
            </a:lvl9pPr>
          </a:lstStyle>
          <a:p>
            <a:r>
              <a:rPr lang="zh-CN" altLang="en-US"/>
              <a:t>单击此处编辑母版副标题样式</a:t>
            </a:r>
            <a:endParaRPr lang="en-US"/>
          </a:p>
        </p:txBody>
      </p:sp>
      <p:sp>
        <p:nvSpPr>
          <p:cNvPr id="4" name="Date Placeholder 3"/>
          <p:cNvSpPr>
            <a:spLocks noGrp="1"/>
          </p:cNvSpPr>
          <p:nvPr>
            <p:ph type="dt" sz="half" idx="10"/>
            <p:custDataLst>
              <p:tags r:id="rId4"/>
            </p:custDataLst>
          </p:nvPr>
        </p:nvSpPr>
        <p:spPr>
          <a:xfrm>
            <a:off x="7982193" y="5038829"/>
            <a:ext cx="897350" cy="279465"/>
          </a:xfrm>
        </p:spPr>
        <p:txBody>
          <a:bodyPr/>
          <a:lstStyle/>
          <a:p>
            <a:fld id="{B61BEF0D-F0BB-DE4B-95CE-6DB70DBA9567}" type="datetimeFigureOut">
              <a:rPr lang="en-US" smtClean="0"/>
              <a:t>2/22/2021</a:t>
            </a:fld>
            <a:endParaRPr lang="en-US"/>
          </a:p>
        </p:txBody>
      </p:sp>
      <p:sp>
        <p:nvSpPr>
          <p:cNvPr id="5" name="Footer Placeholder 4"/>
          <p:cNvSpPr>
            <a:spLocks noGrp="1"/>
          </p:cNvSpPr>
          <p:nvPr>
            <p:ph type="ftr" sz="quarter" idx="11"/>
            <p:custDataLst>
              <p:tags r:id="rId5"/>
            </p:custDataLst>
          </p:nvPr>
        </p:nvSpPr>
        <p:spPr>
          <a:xfrm>
            <a:off x="2692047" y="5038829"/>
            <a:ext cx="5213956" cy="279465"/>
          </a:xfrm>
        </p:spPr>
        <p:txBody>
          <a:bodyPr/>
          <a:lstStyle/>
          <a:p>
            <a:endParaRPr lang="en-US"/>
          </a:p>
        </p:txBody>
      </p:sp>
      <p:sp>
        <p:nvSpPr>
          <p:cNvPr id="6" name="Slide Number Placeholder 5"/>
          <p:cNvSpPr>
            <a:spLocks noGrp="1"/>
          </p:cNvSpPr>
          <p:nvPr>
            <p:ph type="sldNum" sz="quarter" idx="12"/>
            <p:custDataLst>
              <p:tags r:id="rId6"/>
            </p:custDataLst>
          </p:nvPr>
        </p:nvSpPr>
        <p:spPr>
          <a:xfrm>
            <a:off x="8955735" y="5038829"/>
            <a:ext cx="551095" cy="279465"/>
          </a:xfrm>
        </p:spPr>
        <p:txBody>
          <a:bodyPr/>
          <a:lstStyle/>
          <a:p>
            <a:fld id="{D57F1E4F-1CFF-5643-939E-217C01CDF565}" type="slidenum">
              <a:rPr lang="en-US" smtClean="0"/>
              <a:t>‹#›</a:t>
            </a:fld>
            <a:endParaRPr lang="en-US"/>
          </a:p>
        </p:txBody>
      </p:sp>
      <p:cxnSp>
        <p:nvCxnSpPr>
          <p:cNvPr id="15" name="Straight Connector 14"/>
          <p:cNvCxnSpPr/>
          <p:nvPr>
            <p:custDataLst>
              <p:tags r:id="rId7"/>
            </p:custDataLst>
          </p:nvPr>
        </p:nvCxnSpPr>
        <p:spPr>
          <a:xfrm>
            <a:off x="2692048" y="3522947"/>
            <a:ext cx="6814781"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8052194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295232" y="4816530"/>
            <a:ext cx="9608415" cy="566869"/>
          </a:xfrm>
        </p:spPr>
        <p:txBody>
          <a:bodyPr anchor="b">
            <a:normAutofit/>
          </a:bodyPr>
          <a:lstStyle>
            <a:lvl1pPr algn="ctr">
              <a:defRPr sz="2400" b="0"/>
            </a:lvl1pPr>
          </a:lstStyle>
          <a:p>
            <a:r>
              <a:rPr lang="zh-CN" altLang="en-US"/>
              <a:t>单击此处编辑母版标题样式</a:t>
            </a:r>
            <a:endParaRPr lang="en-US"/>
          </a:p>
        </p:txBody>
      </p:sp>
      <p:sp>
        <p:nvSpPr>
          <p:cNvPr id="3" name="Picture Placeholder 2"/>
          <p:cNvSpPr>
            <a:spLocks noGrp="1" noChangeAspect="1"/>
          </p:cNvSpPr>
          <p:nvPr>
            <p:ph type="pic" idx="1"/>
            <p:custDataLst>
              <p:tags r:id="rId2"/>
            </p:custDataLst>
          </p:nvPr>
        </p:nvSpPr>
        <p:spPr>
          <a:xfrm>
            <a:off x="1041291" y="1041641"/>
            <a:ext cx="10104657" cy="3336641"/>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154" indent="0">
              <a:buNone/>
              <a:defRPr sz="1600"/>
            </a:lvl2pPr>
            <a:lvl3pPr marL="914309" indent="0">
              <a:buNone/>
              <a:defRPr sz="1600"/>
            </a:lvl3pPr>
            <a:lvl4pPr marL="1371463" indent="0">
              <a:buNone/>
              <a:defRPr sz="1600"/>
            </a:lvl4pPr>
            <a:lvl5pPr marL="1828617" indent="0">
              <a:buNone/>
              <a:defRPr sz="1600"/>
            </a:lvl5pPr>
            <a:lvl6pPr marL="2285771" indent="0">
              <a:buNone/>
              <a:defRPr sz="1600"/>
            </a:lvl6pPr>
            <a:lvl7pPr marL="2742926" indent="0">
              <a:buNone/>
              <a:defRPr sz="1600"/>
            </a:lvl7pPr>
            <a:lvl8pPr marL="3200080" indent="0">
              <a:buNone/>
              <a:defRPr sz="1600"/>
            </a:lvl8pPr>
            <a:lvl9pPr marL="3657234" indent="0">
              <a:buNone/>
              <a:defRPr sz="1600"/>
            </a:lvl9pPr>
          </a:lstStyle>
          <a:p>
            <a:r>
              <a:rPr lang="zh-CN" altLang="en-US"/>
              <a:t>单击图标添加图片</a:t>
            </a:r>
            <a:endParaRPr lang="en-US"/>
          </a:p>
        </p:txBody>
      </p:sp>
      <p:sp>
        <p:nvSpPr>
          <p:cNvPr id="4" name="Text Placeholder 3"/>
          <p:cNvSpPr>
            <a:spLocks noGrp="1"/>
          </p:cNvSpPr>
          <p:nvPr>
            <p:ph type="body" sz="half" idx="2"/>
            <p:custDataLst>
              <p:tags r:id="rId3"/>
            </p:custDataLst>
          </p:nvPr>
        </p:nvSpPr>
        <p:spPr>
          <a:xfrm>
            <a:off x="1295232" y="5383399"/>
            <a:ext cx="9608415" cy="493826"/>
          </a:xfrm>
        </p:spPr>
        <p:txBody>
          <a:bodyPr>
            <a:normAutofit/>
          </a:bodyPr>
          <a:lstStyle>
            <a:lvl1pPr marL="0" indent="0" algn="ctr">
              <a:buNone/>
              <a:defRPr sz="1400"/>
            </a:lvl1pPr>
            <a:lvl2pPr marL="457154" indent="0">
              <a:buNone/>
              <a:defRPr sz="1200"/>
            </a:lvl2pPr>
            <a:lvl3pPr marL="914309" indent="0">
              <a:buNone/>
              <a:defRPr sz="1000"/>
            </a:lvl3pPr>
            <a:lvl4pPr marL="1371463" indent="0">
              <a:buNone/>
              <a:defRPr sz="900"/>
            </a:lvl4pPr>
            <a:lvl5pPr marL="1828617" indent="0">
              <a:buNone/>
              <a:defRPr sz="900"/>
            </a:lvl5pPr>
            <a:lvl6pPr marL="2285771" indent="0">
              <a:buNone/>
              <a:defRPr sz="900"/>
            </a:lvl6pPr>
            <a:lvl7pPr marL="2742926" indent="0">
              <a:buNone/>
              <a:defRPr sz="900"/>
            </a:lvl7pPr>
            <a:lvl8pPr marL="3200080" indent="0">
              <a:buNone/>
              <a:defRPr sz="900"/>
            </a:lvl8pPr>
            <a:lvl9pPr marL="3657234" indent="0">
              <a:buNone/>
              <a:defRPr sz="900"/>
            </a:lvl9pPr>
          </a:lstStyle>
          <a:p>
            <a:pPr lvl="0"/>
            <a:r>
              <a:rPr lang="zh-CN" altLang="en-US"/>
              <a:t>单击此处编辑母版文本样式</a:t>
            </a:r>
          </a:p>
        </p:txBody>
      </p:sp>
      <p:sp>
        <p:nvSpPr>
          <p:cNvPr id="5" name="Date Placeholder 4"/>
          <p:cNvSpPr>
            <a:spLocks noGrp="1"/>
          </p:cNvSpPr>
          <p:nvPr>
            <p:ph type="dt" sz="half" idx="10"/>
            <p:custDataLst>
              <p:tags r:id="rId4"/>
            </p:custDataLst>
          </p:nvPr>
        </p:nvSpPr>
        <p:spPr/>
        <p:txBody>
          <a:bodyPr/>
          <a:lstStyle/>
          <a:p>
            <a:fld id="{B61BEF0D-F0BB-DE4B-95CE-6DB70DBA9567}" type="datetimeFigureOut">
              <a:rPr lang="en-US" smtClean="0"/>
              <a:t>2/22/2021</a:t>
            </a:fld>
            <a:endParaRPr lang="en-US"/>
          </a:p>
        </p:txBody>
      </p:sp>
      <p:sp>
        <p:nvSpPr>
          <p:cNvPr id="6" name="Footer Placeholder 5"/>
          <p:cNvSpPr>
            <a:spLocks noGrp="1"/>
          </p:cNvSpPr>
          <p:nvPr>
            <p:ph type="ftr" sz="quarter" idx="11"/>
            <p:custDataLst>
              <p:tags r:id="rId5"/>
            </p:custDataLst>
          </p:nvPr>
        </p:nvSpPr>
        <p:spPr/>
        <p:txBody>
          <a:bodyPr/>
          <a:lstStyle/>
          <a:p>
            <a:endParaRPr lang="en-US"/>
          </a:p>
        </p:txBody>
      </p:sp>
      <p:sp>
        <p:nvSpPr>
          <p:cNvPr id="7" name="Slide Number Placeholder 6"/>
          <p:cNvSpPr>
            <a:spLocks noGrp="1"/>
          </p:cNvSpPr>
          <p:nvPr>
            <p:ph type="sldNum" sz="quarter" idx="12"/>
            <p:custDataLst>
              <p:tags r:id="rId6"/>
            </p:custDataLst>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173572759"/>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303698" y="982360"/>
            <a:ext cx="9591483" cy="2955552"/>
          </a:xfrm>
        </p:spPr>
        <p:txBody>
          <a:bodyPr anchor="ctr">
            <a:normAutofit/>
          </a:bodyPr>
          <a:lstStyle>
            <a:lvl1pPr algn="ctr">
              <a:defRPr sz="3200" b="0" cap="none"/>
            </a:lvl1pPr>
          </a:lstStyle>
          <a:p>
            <a:r>
              <a:rPr lang="zh-CN" altLang="en-US"/>
              <a:t>单击此处编辑母版标题样式</a:t>
            </a:r>
            <a:endParaRPr lang="en-US"/>
          </a:p>
        </p:txBody>
      </p:sp>
      <p:sp>
        <p:nvSpPr>
          <p:cNvPr id="3" name="Text Placeholder 2"/>
          <p:cNvSpPr>
            <a:spLocks noGrp="1"/>
          </p:cNvSpPr>
          <p:nvPr>
            <p:ph type="body" idx="1"/>
            <p:custDataLst>
              <p:tags r:id="rId2"/>
            </p:custDataLst>
          </p:nvPr>
        </p:nvSpPr>
        <p:spPr>
          <a:xfrm>
            <a:off x="1303698" y="4344405"/>
            <a:ext cx="9591483" cy="1532822"/>
          </a:xfrm>
        </p:spPr>
        <p:txBody>
          <a:bodyPr anchor="ctr">
            <a:normAutofit/>
          </a:bodyPr>
          <a:lstStyle>
            <a:lvl1pPr marL="0" indent="0" algn="ctr">
              <a:buNone/>
              <a:defRPr sz="20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3"/>
            </p:custDataLst>
          </p:nvPr>
        </p:nvSpPr>
        <p:spPr/>
        <p:txBody>
          <a:bodyPr/>
          <a:lstStyle/>
          <a:p>
            <a:fld id="{B61BEF0D-F0BB-DE4B-95CE-6DB70DBA9567}" type="datetimeFigureOut">
              <a:rPr lang="en-US" smtClean="0"/>
              <a:t>2/22/2021</a:t>
            </a:fld>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D57F1E4F-1CFF-5643-939E-217C01CDF565}" type="slidenum">
              <a:rPr lang="en-US" smtClean="0"/>
              <a:t>‹#›</a:t>
            </a:fld>
            <a:endParaRPr lang="en-US"/>
          </a:p>
        </p:txBody>
      </p:sp>
      <p:cxnSp>
        <p:nvCxnSpPr>
          <p:cNvPr id="15" name="Straight Connector 14"/>
          <p:cNvCxnSpPr/>
          <p:nvPr>
            <p:custDataLst>
              <p:tags r:id="rId6"/>
            </p:custDataLst>
          </p:nvPr>
        </p:nvCxnSpPr>
        <p:spPr>
          <a:xfrm>
            <a:off x="1395988" y="4141158"/>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5997230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446025" y="982359"/>
            <a:ext cx="9295188" cy="2371217"/>
          </a:xfrm>
        </p:spPr>
        <p:txBody>
          <a:bodyPr anchor="ctr">
            <a:normAutofit/>
          </a:bodyPr>
          <a:lstStyle>
            <a:lvl1pPr algn="ctr">
              <a:defRPr sz="3200" b="0" cap="none">
                <a:solidFill>
                  <a:schemeClr val="tx1"/>
                </a:solidFill>
              </a:defRPr>
            </a:lvl1pPr>
          </a:lstStyle>
          <a:p>
            <a:r>
              <a:rPr lang="zh-CN" altLang="en-US"/>
              <a:t>单击此处编辑母版标题样式</a:t>
            </a:r>
            <a:endParaRPr lang="en-US"/>
          </a:p>
        </p:txBody>
      </p:sp>
      <p:sp>
        <p:nvSpPr>
          <p:cNvPr id="10" name="Text Placeholder 9"/>
          <p:cNvSpPr>
            <a:spLocks noGrp="1"/>
          </p:cNvSpPr>
          <p:nvPr>
            <p:ph type="body" sz="quarter" idx="13"/>
            <p:custDataLst>
              <p:tags r:id="rId2"/>
            </p:custDataLst>
          </p:nvPr>
        </p:nvSpPr>
        <p:spPr>
          <a:xfrm>
            <a:off x="1674594" y="3353576"/>
            <a:ext cx="8838051" cy="584335"/>
          </a:xfrm>
        </p:spPr>
        <p:txBody>
          <a:bodyPr anchor="ctr">
            <a:normAutofit/>
          </a:bodyPr>
          <a:lstStyle>
            <a:lvl1pPr marL="0" indent="0" algn="r">
              <a:buFontTx/>
              <a:buNone/>
              <a:defRPr sz="2000"/>
            </a:lvl1pPr>
            <a:lvl2pPr marL="457154" indent="0">
              <a:buFontTx/>
              <a:buNone/>
              <a:defRPr/>
            </a:lvl2pPr>
            <a:lvl3pPr marL="914309" indent="0">
              <a:buFontTx/>
              <a:buNone/>
              <a:defRPr/>
            </a:lvl3pPr>
            <a:lvl4pPr marL="1371463" indent="0">
              <a:buFontTx/>
              <a:buNone/>
              <a:defRPr/>
            </a:lvl4pPr>
            <a:lvl5pPr marL="1828617" indent="0">
              <a:buFontTx/>
              <a:buNone/>
              <a:defRPr/>
            </a:lvl5pPr>
          </a:lstStyle>
          <a:p>
            <a:pPr lvl="0"/>
            <a:r>
              <a:rPr lang="zh-CN" altLang="en-US"/>
              <a:t>单击此处编辑母版文本样式</a:t>
            </a:r>
          </a:p>
        </p:txBody>
      </p:sp>
      <p:sp>
        <p:nvSpPr>
          <p:cNvPr id="3" name="Text Placeholder 2"/>
          <p:cNvSpPr>
            <a:spLocks noGrp="1"/>
          </p:cNvSpPr>
          <p:nvPr>
            <p:ph type="body" idx="1"/>
            <p:custDataLst>
              <p:tags r:id="rId3"/>
            </p:custDataLst>
          </p:nvPr>
        </p:nvSpPr>
        <p:spPr>
          <a:xfrm>
            <a:off x="1295232" y="4344405"/>
            <a:ext cx="9608415" cy="1532822"/>
          </a:xfrm>
        </p:spPr>
        <p:txBody>
          <a:bodyPr anchor="ctr">
            <a:normAutofit/>
          </a:bodyPr>
          <a:lstStyle>
            <a:lvl1pPr marL="0" indent="0" algn="ctr">
              <a:buNone/>
              <a:defRPr sz="20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4"/>
            </p:custDataLst>
          </p:nvPr>
        </p:nvSpPr>
        <p:spPr/>
        <p:txBody>
          <a:bodyPr/>
          <a:lstStyle/>
          <a:p>
            <a:fld id="{B61BEF0D-F0BB-DE4B-95CE-6DB70DBA9567}" type="datetimeFigureOut">
              <a:rPr lang="en-US" smtClean="0"/>
              <a:t>2/22/2021</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D57F1E4F-1CFF-5643-939E-217C01CDF565}" type="slidenum">
              <a:rPr lang="en-US" smtClean="0"/>
              <a:t>‹#›</a:t>
            </a:fld>
            <a:endParaRPr lang="en-US"/>
          </a:p>
        </p:txBody>
      </p:sp>
      <p:sp>
        <p:nvSpPr>
          <p:cNvPr id="14" name="TextBox 13"/>
          <p:cNvSpPr txBox="1"/>
          <p:nvPr>
            <p:custDataLst>
              <p:tags r:id="rId7"/>
            </p:custDataLst>
          </p:nvPr>
        </p:nvSpPr>
        <p:spPr>
          <a:xfrm>
            <a:off x="861901" y="880165"/>
            <a:ext cx="609521" cy="584911"/>
          </a:xfrm>
          <a:prstGeom prst="rect">
            <a:avLst/>
          </a:prstGeom>
        </p:spPr>
        <p:txBody>
          <a:bodyPr vert="horz" lIns="91428" tIns="45714" rIns="91428" bIns="45714" rtlCol="0" anchor="ctr">
            <a:noAutofit/>
          </a:bodyPr>
          <a:lstStyle/>
          <a:p>
            <a:pPr lvl="0"/>
            <a:r>
              <a:rPr lang="en-US" sz="7999">
                <a:solidFill>
                  <a:schemeClr val="tx1"/>
                </a:solidFill>
                <a:effectLst/>
              </a:rPr>
              <a:t>“</a:t>
            </a:r>
          </a:p>
        </p:txBody>
      </p:sp>
      <p:sp>
        <p:nvSpPr>
          <p:cNvPr id="15" name="TextBox 14"/>
          <p:cNvSpPr txBox="1"/>
          <p:nvPr>
            <p:custDataLst>
              <p:tags r:id="rId8"/>
            </p:custDataLst>
          </p:nvPr>
        </p:nvSpPr>
        <p:spPr>
          <a:xfrm>
            <a:off x="10598887" y="2828525"/>
            <a:ext cx="609521" cy="584911"/>
          </a:xfrm>
          <a:prstGeom prst="rect">
            <a:avLst/>
          </a:prstGeom>
        </p:spPr>
        <p:txBody>
          <a:bodyPr vert="horz" lIns="91428" tIns="45714" rIns="91428" bIns="45714" rtlCol="0" anchor="ctr">
            <a:noAutofit/>
          </a:bodyPr>
          <a:lstStyle/>
          <a:p>
            <a:pPr lvl="0" algn="r"/>
            <a:r>
              <a:rPr lang="en-US" sz="7999">
                <a:solidFill>
                  <a:schemeClr val="tx1"/>
                </a:solidFill>
                <a:effectLst/>
              </a:rPr>
              <a:t>”</a:t>
            </a:r>
          </a:p>
        </p:txBody>
      </p:sp>
      <p:cxnSp>
        <p:nvCxnSpPr>
          <p:cNvPr id="19" name="Straight Connector 18"/>
          <p:cNvCxnSpPr/>
          <p:nvPr>
            <p:custDataLst>
              <p:tags r:id="rId9"/>
            </p:custDataLst>
          </p:nvPr>
        </p:nvCxnSpPr>
        <p:spPr>
          <a:xfrm>
            <a:off x="1395988" y="4141158"/>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400780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295233" y="3309347"/>
            <a:ext cx="9608417" cy="1469140"/>
          </a:xfrm>
        </p:spPr>
        <p:txBody>
          <a:bodyPr anchor="b">
            <a:normAutofit/>
          </a:bodyPr>
          <a:lstStyle>
            <a:lvl1pPr algn="l">
              <a:defRPr sz="3200" b="0" cap="none"/>
            </a:lvl1pPr>
          </a:lstStyle>
          <a:p>
            <a:r>
              <a:rPr lang="zh-CN" altLang="en-US"/>
              <a:t>单击此处编辑母版标题样式</a:t>
            </a:r>
            <a:endParaRPr lang="en-US"/>
          </a:p>
        </p:txBody>
      </p:sp>
      <p:sp>
        <p:nvSpPr>
          <p:cNvPr id="3" name="Text Placeholder 2"/>
          <p:cNvSpPr>
            <a:spLocks noGrp="1"/>
          </p:cNvSpPr>
          <p:nvPr>
            <p:ph type="body" idx="1"/>
            <p:custDataLst>
              <p:tags r:id="rId2"/>
            </p:custDataLst>
          </p:nvPr>
        </p:nvSpPr>
        <p:spPr>
          <a:xfrm>
            <a:off x="1295232" y="4778487"/>
            <a:ext cx="9608417" cy="860599"/>
          </a:xfrm>
        </p:spPr>
        <p:txBody>
          <a:bodyPr anchor="t">
            <a:normAutofit/>
          </a:bodyPr>
          <a:lstStyle>
            <a:lvl1pPr marL="0" indent="0" algn="l">
              <a:buNone/>
              <a:defRPr sz="20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3"/>
            </p:custDataLst>
          </p:nvPr>
        </p:nvSpPr>
        <p:spPr/>
        <p:txBody>
          <a:bodyPr/>
          <a:lstStyle/>
          <a:p>
            <a:fld id="{B61BEF0D-F0BB-DE4B-95CE-6DB70DBA9567}" type="datetimeFigureOut">
              <a:rPr lang="en-US" smtClean="0"/>
              <a:t>2/22/2021</a:t>
            </a:fld>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201427320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446025" y="982359"/>
            <a:ext cx="9295188" cy="2244188"/>
          </a:xfrm>
        </p:spPr>
        <p:txBody>
          <a:bodyPr anchor="ctr">
            <a:normAutofit/>
          </a:bodyPr>
          <a:lstStyle>
            <a:lvl1pPr algn="ctr">
              <a:defRPr sz="3200" b="0" cap="none">
                <a:solidFill>
                  <a:schemeClr val="tx1"/>
                </a:solidFill>
              </a:defRPr>
            </a:lvl1pPr>
          </a:lstStyle>
          <a:p>
            <a:r>
              <a:rPr lang="zh-CN" altLang="en-US"/>
              <a:t>单击此处编辑母版标题样式</a:t>
            </a:r>
            <a:endParaRPr lang="en-US"/>
          </a:p>
        </p:txBody>
      </p:sp>
      <p:sp>
        <p:nvSpPr>
          <p:cNvPr id="23" name="Text Placeholder 2"/>
          <p:cNvSpPr>
            <a:spLocks noGrp="1"/>
          </p:cNvSpPr>
          <p:nvPr>
            <p:ph type="body" idx="13"/>
            <p:custDataLst>
              <p:tags r:id="rId2"/>
            </p:custDataLst>
          </p:nvPr>
        </p:nvSpPr>
        <p:spPr>
          <a:xfrm>
            <a:off x="1295232" y="3640155"/>
            <a:ext cx="9608417" cy="887173"/>
          </a:xfrm>
        </p:spPr>
        <p:txBody>
          <a:bodyPr anchor="b">
            <a:normAutofit/>
          </a:bodyPr>
          <a:lstStyle>
            <a:lvl1pPr marL="0" indent="0" algn="l">
              <a:spcBef>
                <a:spcPct val="0"/>
              </a:spcBef>
              <a:buNone/>
              <a:defRPr sz="24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3" name="Text Placeholder 2"/>
          <p:cNvSpPr>
            <a:spLocks noGrp="1"/>
          </p:cNvSpPr>
          <p:nvPr>
            <p:ph type="body" idx="1"/>
            <p:custDataLst>
              <p:tags r:id="rId3"/>
            </p:custDataLst>
          </p:nvPr>
        </p:nvSpPr>
        <p:spPr>
          <a:xfrm>
            <a:off x="1295232" y="4530716"/>
            <a:ext cx="9608417" cy="1346512"/>
          </a:xfrm>
        </p:spPr>
        <p:txBody>
          <a:bodyPr anchor="t">
            <a:normAutofit/>
          </a:bodyPr>
          <a:lstStyle>
            <a:lvl1pPr marL="0" indent="0" algn="l">
              <a:buNone/>
              <a:defRPr sz="18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4"/>
            </p:custDataLst>
          </p:nvPr>
        </p:nvSpPr>
        <p:spPr/>
        <p:txBody>
          <a:bodyPr/>
          <a:lstStyle/>
          <a:p>
            <a:fld id="{B61BEF0D-F0BB-DE4B-95CE-6DB70DBA9567}" type="datetimeFigureOut">
              <a:rPr lang="en-US" smtClean="0"/>
              <a:t>2/22/2021</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D57F1E4F-1CFF-5643-939E-217C01CDF565}" type="slidenum">
              <a:rPr lang="en-US" smtClean="0"/>
              <a:t>‹#›</a:t>
            </a:fld>
            <a:endParaRPr lang="en-US"/>
          </a:p>
        </p:txBody>
      </p:sp>
      <p:sp>
        <p:nvSpPr>
          <p:cNvPr id="12" name="TextBox 11"/>
          <p:cNvSpPr txBox="1"/>
          <p:nvPr>
            <p:custDataLst>
              <p:tags r:id="rId7"/>
            </p:custDataLst>
          </p:nvPr>
        </p:nvSpPr>
        <p:spPr>
          <a:xfrm>
            <a:off x="861901" y="880165"/>
            <a:ext cx="609521" cy="584911"/>
          </a:xfrm>
          <a:prstGeom prst="rect">
            <a:avLst/>
          </a:prstGeom>
        </p:spPr>
        <p:txBody>
          <a:bodyPr vert="horz" lIns="91428" tIns="45714" rIns="91428" bIns="45714" rtlCol="0" anchor="ctr">
            <a:noAutofit/>
          </a:bodyPr>
          <a:lstStyle/>
          <a:p>
            <a:pPr lvl="0"/>
            <a:r>
              <a:rPr lang="en-US" sz="7999">
                <a:solidFill>
                  <a:schemeClr val="tx1"/>
                </a:solidFill>
                <a:effectLst/>
              </a:rPr>
              <a:t>“</a:t>
            </a:r>
          </a:p>
        </p:txBody>
      </p:sp>
      <p:sp>
        <p:nvSpPr>
          <p:cNvPr id="13" name="TextBox 12"/>
          <p:cNvSpPr txBox="1"/>
          <p:nvPr>
            <p:custDataLst>
              <p:tags r:id="rId8"/>
            </p:custDataLst>
          </p:nvPr>
        </p:nvSpPr>
        <p:spPr>
          <a:xfrm>
            <a:off x="10598887" y="2599863"/>
            <a:ext cx="609521" cy="584911"/>
          </a:xfrm>
          <a:prstGeom prst="rect">
            <a:avLst/>
          </a:prstGeom>
        </p:spPr>
        <p:txBody>
          <a:bodyPr vert="horz" lIns="91428" tIns="45714" rIns="91428" bIns="45714" rtlCol="0" anchor="ctr">
            <a:noAutofit/>
          </a:bodyPr>
          <a:lstStyle/>
          <a:p>
            <a:pPr lvl="0" algn="r"/>
            <a:r>
              <a:rPr lang="en-US" sz="7999">
                <a:solidFill>
                  <a:schemeClr val="tx1"/>
                </a:solidFill>
                <a:effectLst/>
              </a:rPr>
              <a:t>”</a:t>
            </a:r>
          </a:p>
        </p:txBody>
      </p:sp>
      <p:cxnSp>
        <p:nvCxnSpPr>
          <p:cNvPr id="26" name="Straight Connector 25"/>
          <p:cNvCxnSpPr/>
          <p:nvPr>
            <p:custDataLst>
              <p:tags r:id="rId9"/>
            </p:custDataLst>
          </p:nvPr>
        </p:nvCxnSpPr>
        <p:spPr>
          <a:xfrm>
            <a:off x="1395988" y="3429794"/>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3237626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295232" y="982359"/>
            <a:ext cx="9608415" cy="2244188"/>
          </a:xfrm>
        </p:spPr>
        <p:txBody>
          <a:bodyPr vert="horz" lIns="91440" tIns="45720" rIns="91440" bIns="45720" rtlCol="0" anchor="ctr">
            <a:normAutofit/>
          </a:bodyPr>
          <a:lstStyle>
            <a:lvl1pPr>
              <a:defRPr lang="en-US" b="0"/>
            </a:lvl1pPr>
          </a:lstStyle>
          <a:p>
            <a:pPr marL="0" lvl="0"/>
            <a:r>
              <a:rPr lang="zh-CN" altLang="en-US"/>
              <a:t>单击此处编辑母版标题样式</a:t>
            </a:r>
            <a:endParaRPr lang="en-US"/>
          </a:p>
        </p:txBody>
      </p:sp>
      <p:sp>
        <p:nvSpPr>
          <p:cNvPr id="20" name="Text Placeholder 2"/>
          <p:cNvSpPr>
            <a:spLocks noGrp="1"/>
          </p:cNvSpPr>
          <p:nvPr>
            <p:ph type="body" idx="13"/>
            <p:custDataLst>
              <p:tags r:id="rId2"/>
            </p:custDataLst>
          </p:nvPr>
        </p:nvSpPr>
        <p:spPr>
          <a:xfrm>
            <a:off x="1295232" y="3631008"/>
            <a:ext cx="9608417" cy="841443"/>
          </a:xfrm>
        </p:spPr>
        <p:txBody>
          <a:bodyPr anchor="b">
            <a:normAutofit/>
          </a:bodyPr>
          <a:lstStyle>
            <a:lvl1pPr marL="0" indent="0" algn="l">
              <a:spcBef>
                <a:spcPct val="0"/>
              </a:spcBef>
              <a:buNone/>
              <a:defRPr sz="28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3" name="Text Placeholder 2"/>
          <p:cNvSpPr>
            <a:spLocks noGrp="1"/>
          </p:cNvSpPr>
          <p:nvPr>
            <p:ph type="body" idx="1"/>
            <p:custDataLst>
              <p:tags r:id="rId3"/>
            </p:custDataLst>
          </p:nvPr>
        </p:nvSpPr>
        <p:spPr>
          <a:xfrm>
            <a:off x="1295231" y="4471435"/>
            <a:ext cx="9608419" cy="1405792"/>
          </a:xfrm>
        </p:spPr>
        <p:txBody>
          <a:bodyPr anchor="t">
            <a:normAutofit/>
          </a:bodyPr>
          <a:lstStyle>
            <a:lvl1pPr marL="0" indent="0" algn="l">
              <a:buNone/>
              <a:defRPr sz="18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4"/>
            </p:custDataLst>
          </p:nvPr>
        </p:nvSpPr>
        <p:spPr/>
        <p:txBody>
          <a:bodyPr/>
          <a:lstStyle/>
          <a:p>
            <a:fld id="{B61BEF0D-F0BB-DE4B-95CE-6DB70DBA9567}" type="datetimeFigureOut">
              <a:rPr lang="en-US" smtClean="0"/>
              <a:t>2/22/2021</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D57F1E4F-1CFF-5643-939E-217C01CDF565}" type="slidenum">
              <a:rPr lang="en-US" smtClean="0"/>
              <a:t>‹#›</a:t>
            </a:fld>
            <a:endParaRPr lang="en-US"/>
          </a:p>
        </p:txBody>
      </p:sp>
      <p:cxnSp>
        <p:nvCxnSpPr>
          <p:cNvPr id="15" name="Straight Connector 14"/>
          <p:cNvCxnSpPr/>
          <p:nvPr>
            <p:custDataLst>
              <p:tags r:id="rId7"/>
            </p:custDataLst>
          </p:nvPr>
        </p:nvCxnSpPr>
        <p:spPr>
          <a:xfrm>
            <a:off x="1395988" y="3429794"/>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1582942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lgn="ctr">
              <a:defRPr/>
            </a:lvl1pPr>
          </a:lstStyle>
          <a:p>
            <a:r>
              <a:rPr lang="zh-CN" altLang="en-US"/>
              <a:t>单击此处编辑母版标题样式</a:t>
            </a:r>
            <a:endParaRPr lang="en-US"/>
          </a:p>
        </p:txBody>
      </p:sp>
      <p:sp>
        <p:nvSpPr>
          <p:cNvPr id="3" name="Vertical Text Placeholder 2"/>
          <p:cNvSpPr>
            <a:spLocks noGrp="1"/>
          </p:cNvSpPr>
          <p:nvPr>
            <p:ph type="body" orient="vert" idx="1"/>
            <p:custDataLst>
              <p:tags r:id="rId2"/>
            </p:custDataLst>
          </p:nvPr>
        </p:nvSpPr>
        <p:spPr/>
        <p:txBody>
          <a:bodyPr vert="eaVert" ancho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custDataLst>
              <p:tags r:id="rId3"/>
            </p:custDataLst>
          </p:nvPr>
        </p:nvSpPr>
        <p:spPr/>
        <p:txBody>
          <a:bodyPr/>
          <a:lstStyle/>
          <a:p>
            <a:fld id="{B61BEF0D-F0BB-DE4B-95CE-6DB70DBA9567}" type="datetimeFigureOut">
              <a:rPr lang="en-US" smtClean="0"/>
              <a:t>2/22/2021</a:t>
            </a:fld>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D57F1E4F-1CFF-5643-939E-217C01CDF565}" type="slidenum">
              <a:rPr lang="en-US" smtClean="0"/>
              <a:t>‹#›</a:t>
            </a:fld>
            <a:endParaRPr lang="en-US"/>
          </a:p>
        </p:txBody>
      </p:sp>
      <p:cxnSp>
        <p:nvCxnSpPr>
          <p:cNvPr id="14" name="Straight Connector 13"/>
          <p:cNvCxnSpPr/>
          <p:nvPr>
            <p:custDataLst>
              <p:tags r:id="rId6"/>
            </p:custDataLst>
          </p:nvPr>
        </p:nvCxnSpPr>
        <p:spPr>
          <a:xfrm>
            <a:off x="1395988" y="2422027"/>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50670125"/>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8998185" y="982359"/>
            <a:ext cx="1890649" cy="489486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custDataLst>
              <p:tags r:id="rId2"/>
            </p:custDataLst>
          </p:nvPr>
        </p:nvSpPr>
        <p:spPr>
          <a:xfrm>
            <a:off x="1295230" y="982359"/>
            <a:ext cx="7432057" cy="4894867"/>
          </a:xfrm>
        </p:spPr>
        <p:txBody>
          <a:bodyPr vert="eaVert" ancho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custDataLst>
              <p:tags r:id="rId3"/>
            </p:custDataLst>
          </p:nvPr>
        </p:nvSpPr>
        <p:spPr/>
        <p:txBody>
          <a:bodyPr/>
          <a:lstStyle/>
          <a:p>
            <a:fld id="{B61BEF0D-F0BB-DE4B-95CE-6DB70DBA9567}" type="datetimeFigureOut">
              <a:rPr lang="en-US" smtClean="0"/>
              <a:t>2/22/2021</a:t>
            </a:fld>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D57F1E4F-1CFF-5643-939E-217C01CDF565}" type="slidenum">
              <a:rPr lang="en-US" smtClean="0"/>
              <a:t>‹#›</a:t>
            </a:fld>
            <a:endParaRPr lang="en-US"/>
          </a:p>
        </p:txBody>
      </p:sp>
      <p:cxnSp>
        <p:nvCxnSpPr>
          <p:cNvPr id="14" name="Straight Connector 13"/>
          <p:cNvCxnSpPr/>
          <p:nvPr>
            <p:custDataLst>
              <p:tags r:id="rId6"/>
            </p:custDataLst>
          </p:nvPr>
        </p:nvCxnSpPr>
        <p:spPr>
          <a:xfrm flipH="1">
            <a:off x="8862736" y="990830"/>
            <a:ext cx="0" cy="4877929"/>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1710973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custDataLst>
              <p:tags r:id="rId1"/>
            </p:custDataLst>
          </p:nvPr>
        </p:nvGrpSpPr>
        <p:grpSpPr>
          <a:xfrm>
            <a:off x="-16932" y="0"/>
            <a:ext cx="12229568" cy="6857802"/>
            <a:chOff x="-16934" y="0"/>
            <a:chExt cx="12231160" cy="6856214"/>
          </a:xfrm>
        </p:grpSpPr>
        <p:pic>
          <p:nvPicPr>
            <p:cNvPr id="16" name="Picture 15" descr="HD-PanelTitleR1.png"/>
            <p:cNvPicPr>
              <a:picLocks noChangeAspect="1"/>
            </p:cNvPicPr>
            <p:nvPr>
              <p:custDataLst>
                <p:tags r:id="rId8"/>
              </p:custDataLst>
            </p:nvPr>
          </p:nvPicPr>
          <p:blipFill>
            <a:blip r:embed="rId13">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custDataLst>
                <p:tags r:id="rId9"/>
              </p:custDataLst>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txBody>
            <a:bodyPr/>
            <a:lstStyle/>
            <a:p>
              <a:endParaRPr/>
            </a:p>
          </p:txBody>
        </p:sp>
        <p:pic>
          <p:nvPicPr>
            <p:cNvPr id="17" name="Picture 16" descr="HDRibbonTitle-UniformTrim.png"/>
            <p:cNvPicPr>
              <a:picLocks noChangeAspect="1"/>
            </p:cNvPicPr>
            <p:nvPr>
              <p:custDataLst>
                <p:tags r:id="rId10"/>
              </p:custDataLst>
            </p:nvPr>
          </p:nvPicPr>
          <p:blipFill>
            <a:blip r:embed="rId14">
              <a:extLst>
                <a:ext uri="{28A0092B-C50C-407E-A947-70E740481C1C}">
                  <a14:useLocalDpi xmlns:a14="http://schemas.microsoft.com/office/drawing/2010/main" val="0"/>
                </a:ext>
              </a:extLst>
            </a:blip>
            <a:stretch>
              <a:fillRect/>
            </a:stretch>
          </p:blipFill>
          <p:spPr>
            <a:xfrm>
              <a:off x="-16934" y="3147609"/>
              <a:ext cx="2478024" cy="612648"/>
            </a:xfrm>
            <a:prstGeom prst="rect">
              <a:avLst/>
            </a:prstGeom>
          </p:spPr>
        </p:pic>
        <p:pic>
          <p:nvPicPr>
            <p:cNvPr id="20" name="Picture 19" descr="HDRibbonTitle-UniformTrim.png"/>
            <p:cNvPicPr>
              <a:picLocks noChangeAspect="1"/>
            </p:cNvPicPr>
            <p:nvPr>
              <p:custDataLst>
                <p:tags r:id="rId11"/>
              </p:custDataLst>
            </p:nvPr>
          </p:nvPicPr>
          <p:blipFill>
            <a:blip r:embed="rId14">
              <a:extLst>
                <a:ext uri="{28A0092B-C50C-407E-A947-70E740481C1C}">
                  <a14:useLocalDpi xmlns:a14="http://schemas.microsoft.com/office/drawing/2010/main" val="0"/>
                </a:ext>
              </a:extLst>
            </a:blip>
            <a:stretch>
              <a:fillRect/>
            </a:stretch>
          </p:blipFill>
          <p:spPr>
            <a:xfrm>
              <a:off x="9736202" y="3147609"/>
              <a:ext cx="2478024" cy="612648"/>
            </a:xfrm>
            <a:prstGeom prst="rect">
              <a:avLst/>
            </a:prstGeom>
          </p:spPr>
        </p:pic>
      </p:grpSp>
      <p:sp>
        <p:nvSpPr>
          <p:cNvPr id="2" name="Title 1"/>
          <p:cNvSpPr>
            <a:spLocks noGrp="1"/>
          </p:cNvSpPr>
          <p:nvPr>
            <p:ph type="ctrTitle"/>
            <p:custDataLst>
              <p:tags r:id="rId2"/>
            </p:custDataLst>
          </p:nvPr>
        </p:nvSpPr>
        <p:spPr>
          <a:xfrm>
            <a:off x="2692048" y="1871565"/>
            <a:ext cx="6814782" cy="1515884"/>
          </a:xfrm>
        </p:spPr>
        <p:txBody>
          <a:bodyPr anchor="b">
            <a:noAutofit/>
          </a:bodyPr>
          <a:lstStyle>
            <a:lvl1pPr algn="ctr">
              <a:defRPr sz="5399">
                <a:effectLst/>
              </a:defRPr>
            </a:lvl1pPr>
          </a:lstStyle>
          <a:p>
            <a:r>
              <a:rPr lang="zh-CN" altLang="en-US"/>
              <a:t>单击此处编辑母版标题样式</a:t>
            </a:r>
            <a:endParaRPr lang="en-US"/>
          </a:p>
        </p:txBody>
      </p:sp>
      <p:sp>
        <p:nvSpPr>
          <p:cNvPr id="3" name="Subtitle 2"/>
          <p:cNvSpPr>
            <a:spLocks noGrp="1"/>
          </p:cNvSpPr>
          <p:nvPr>
            <p:ph type="subTitle" idx="1"/>
            <p:custDataLst>
              <p:tags r:id="rId3"/>
            </p:custDataLst>
          </p:nvPr>
        </p:nvSpPr>
        <p:spPr>
          <a:xfrm>
            <a:off x="2692048" y="3658444"/>
            <a:ext cx="6814782" cy="1321108"/>
          </a:xfrm>
        </p:spPr>
        <p:txBody>
          <a:bodyPr anchor="t">
            <a:normAutofit/>
          </a:bodyPr>
          <a:lstStyle>
            <a:lvl1pPr marL="0" indent="0" algn="ctr">
              <a:buNone/>
              <a:defRPr sz="2100">
                <a:solidFill>
                  <a:schemeClr val="tx1"/>
                </a:solidFill>
              </a:defRPr>
            </a:lvl1pPr>
            <a:lvl2pPr marL="457154" indent="0" algn="ctr">
              <a:buNone/>
              <a:defRPr>
                <a:solidFill>
                  <a:schemeClr val="tx1">
                    <a:tint val="75000"/>
                  </a:schemeClr>
                </a:solidFill>
              </a:defRPr>
            </a:lvl2pPr>
            <a:lvl3pPr marL="914309" indent="0" algn="ctr">
              <a:buNone/>
              <a:defRPr>
                <a:solidFill>
                  <a:schemeClr val="tx1">
                    <a:tint val="75000"/>
                  </a:schemeClr>
                </a:solidFill>
              </a:defRPr>
            </a:lvl3pPr>
            <a:lvl4pPr marL="1371463" indent="0" algn="ctr">
              <a:buNone/>
              <a:defRPr>
                <a:solidFill>
                  <a:schemeClr val="tx1">
                    <a:tint val="75000"/>
                  </a:schemeClr>
                </a:solidFill>
              </a:defRPr>
            </a:lvl4pPr>
            <a:lvl5pPr marL="1828617" indent="0" algn="ctr">
              <a:buNone/>
              <a:defRPr>
                <a:solidFill>
                  <a:schemeClr val="tx1">
                    <a:tint val="75000"/>
                  </a:schemeClr>
                </a:solidFill>
              </a:defRPr>
            </a:lvl5pPr>
            <a:lvl6pPr marL="2285771" indent="0" algn="ctr">
              <a:buNone/>
              <a:defRPr>
                <a:solidFill>
                  <a:schemeClr val="tx1">
                    <a:tint val="75000"/>
                  </a:schemeClr>
                </a:solidFill>
              </a:defRPr>
            </a:lvl6pPr>
            <a:lvl7pPr marL="2742926" indent="0" algn="ctr">
              <a:buNone/>
              <a:defRPr>
                <a:solidFill>
                  <a:schemeClr val="tx1">
                    <a:tint val="75000"/>
                  </a:schemeClr>
                </a:solidFill>
              </a:defRPr>
            </a:lvl7pPr>
            <a:lvl8pPr marL="3200080" indent="0" algn="ctr">
              <a:buNone/>
              <a:defRPr>
                <a:solidFill>
                  <a:schemeClr val="tx1">
                    <a:tint val="75000"/>
                  </a:schemeClr>
                </a:solidFill>
              </a:defRPr>
            </a:lvl8pPr>
            <a:lvl9pPr marL="3657234" indent="0" algn="ctr">
              <a:buNone/>
              <a:defRPr>
                <a:solidFill>
                  <a:schemeClr val="tx1">
                    <a:tint val="75000"/>
                  </a:schemeClr>
                </a:solidFill>
              </a:defRPr>
            </a:lvl9pPr>
          </a:lstStyle>
          <a:p>
            <a:r>
              <a:rPr lang="zh-CN" altLang="en-US"/>
              <a:t>单击此处编辑母版副标题样式</a:t>
            </a:r>
            <a:endParaRPr lang="en-US"/>
          </a:p>
        </p:txBody>
      </p:sp>
      <p:sp>
        <p:nvSpPr>
          <p:cNvPr id="4" name="Date Placeholder 3"/>
          <p:cNvSpPr>
            <a:spLocks noGrp="1"/>
          </p:cNvSpPr>
          <p:nvPr>
            <p:ph type="dt" sz="half" idx="10"/>
            <p:custDataLst>
              <p:tags r:id="rId4"/>
            </p:custDataLst>
          </p:nvPr>
        </p:nvSpPr>
        <p:spPr>
          <a:xfrm>
            <a:off x="7982193" y="5038829"/>
            <a:ext cx="897350" cy="279465"/>
          </a:xfrm>
        </p:spPr>
        <p:txBody>
          <a:bodyPr/>
          <a:lstStyle/>
          <a:p>
            <a:pPr lvl="0" algn="r"/>
            <a:endParaRPr lang="en-US" altLang="zh-CN" sz="1200">
              <a:solidFill>
                <a:srgbClr val="A7A399"/>
              </a:solidFill>
              <a:latin typeface="Times New Roman" pitchFamily="18" charset="0"/>
              <a:ea typeface="隶书" pitchFamily="49" charset="-122"/>
            </a:endParaRPr>
          </a:p>
        </p:txBody>
      </p:sp>
      <p:sp>
        <p:nvSpPr>
          <p:cNvPr id="5" name="Footer Placeholder 4"/>
          <p:cNvSpPr>
            <a:spLocks noGrp="1"/>
          </p:cNvSpPr>
          <p:nvPr>
            <p:ph type="ftr" sz="quarter" idx="11"/>
            <p:custDataLst>
              <p:tags r:id="rId5"/>
            </p:custDataLst>
          </p:nvPr>
        </p:nvSpPr>
        <p:spPr>
          <a:xfrm>
            <a:off x="2692047" y="5038829"/>
            <a:ext cx="5213956" cy="279465"/>
          </a:xfrm>
        </p:spPr>
        <p:txBody>
          <a:bodyPr/>
          <a:lstStyle/>
          <a:p>
            <a:pPr lvl="0"/>
            <a:endParaRPr lang="en-US" altLang="zh-CN" sz="1200">
              <a:solidFill>
                <a:srgbClr val="A7A399"/>
              </a:solidFill>
              <a:latin typeface="Times New Roman" pitchFamily="18" charset="0"/>
              <a:ea typeface="隶书" pitchFamily="49" charset="-122"/>
            </a:endParaRPr>
          </a:p>
        </p:txBody>
      </p:sp>
      <p:sp>
        <p:nvSpPr>
          <p:cNvPr id="6" name="Slide Number Placeholder 5"/>
          <p:cNvSpPr>
            <a:spLocks noGrp="1"/>
          </p:cNvSpPr>
          <p:nvPr>
            <p:ph type="sldNum" sz="quarter" idx="12"/>
            <p:custDataLst>
              <p:tags r:id="rId6"/>
            </p:custDataLst>
          </p:nvPr>
        </p:nvSpPr>
        <p:spPr>
          <a:xfrm>
            <a:off x="8955735" y="5038829"/>
            <a:ext cx="551095" cy="279465"/>
          </a:xfrm>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cxnSp>
        <p:nvCxnSpPr>
          <p:cNvPr id="15" name="Straight Connector 14"/>
          <p:cNvCxnSpPr/>
          <p:nvPr>
            <p:custDataLst>
              <p:tags r:id="rId7"/>
            </p:custDataLst>
          </p:nvPr>
        </p:nvCxnSpPr>
        <p:spPr>
          <a:xfrm>
            <a:off x="2692048" y="3522947"/>
            <a:ext cx="6814781"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70372928"/>
      </p:ext>
    </p:extLst>
  </p:cSld>
  <p:clrMapOvr>
    <a:masterClrMapping/>
  </p:clrMapOvr>
  <p:transition>
    <p:split orient="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7" name="Straight Connector 6"/>
          <p:cNvCxnSpPr/>
          <p:nvPr>
            <p:custDataLst>
              <p:tags r:id="rId1"/>
            </p:custDataLst>
          </p:nvPr>
        </p:nvCxnSpPr>
        <p:spPr>
          <a:xfrm>
            <a:off x="1395988" y="2422027"/>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custDataLst>
              <p:tags r:id="rId2"/>
            </p:custDataLst>
          </p:nvPr>
        </p:nvSpPr>
        <p:spPr/>
        <p:txBody>
          <a:bodyPr/>
          <a:lstStyle/>
          <a:p>
            <a:r>
              <a:rPr lang="zh-CN" altLang="en-US"/>
              <a:t>单击此处编辑母版标题样式</a:t>
            </a:r>
            <a:endParaRPr lang="en-US"/>
          </a:p>
        </p:txBody>
      </p:sp>
      <p:sp>
        <p:nvSpPr>
          <p:cNvPr id="3" name="Content Placeholder 2"/>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custDataLst>
              <p:tags r:id="rId4"/>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5" name="Footer Placeholder 4"/>
          <p:cNvSpPr>
            <a:spLocks noGrp="1"/>
          </p:cNvSpPr>
          <p:nvPr>
            <p:ph type="ftr" sz="quarter" idx="11"/>
            <p:custDataLst>
              <p:tags r:id="rId5"/>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6" name="Slide Number Placeholder 5"/>
          <p:cNvSpPr>
            <a:spLocks noGrp="1"/>
          </p:cNvSpPr>
          <p:nvPr>
            <p:ph type="sldNum" sz="quarter" idx="12"/>
            <p:custDataLst>
              <p:tags r:id="rId6"/>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spTree>
    <p:extLst>
      <p:ext uri="{BB962C8B-B14F-4D97-AF65-F5344CB8AC3E}">
        <p14:creationId xmlns:p14="http://schemas.microsoft.com/office/powerpoint/2010/main" val="4266174180"/>
      </p:ext>
    </p:extLst>
  </p:cSld>
  <p:clrMapOvr>
    <a:masterClrMapping/>
  </p:clrMapOvr>
  <p:transition>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7" name="Straight Connector 6"/>
          <p:cNvCxnSpPr/>
          <p:nvPr>
            <p:custDataLst>
              <p:tags r:id="rId1"/>
            </p:custDataLst>
          </p:nvPr>
        </p:nvCxnSpPr>
        <p:spPr>
          <a:xfrm>
            <a:off x="1395988" y="2422027"/>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custDataLst>
              <p:tags r:id="rId2"/>
            </p:custDataLst>
          </p:nvPr>
        </p:nvSpPr>
        <p:spPr/>
        <p:txBody>
          <a:bodyPr/>
          <a:lstStyle/>
          <a:p>
            <a:r>
              <a:rPr lang="zh-CN" altLang="en-US"/>
              <a:t>单击此处编辑母版标题样式</a:t>
            </a:r>
            <a:endParaRPr lang="en-US"/>
          </a:p>
        </p:txBody>
      </p:sp>
      <p:sp>
        <p:nvSpPr>
          <p:cNvPr id="3" name="Content Placeholder 2"/>
          <p:cNvSpPr>
            <a:spLocks noGrp="1"/>
          </p:cNvSpPr>
          <p:nvPr>
            <p:ph idx="1"/>
            <p:custDataLst>
              <p:tags r:id="rId3"/>
            </p:custDataLst>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custDataLst>
              <p:tags r:id="rId4"/>
            </p:custDataLst>
          </p:nvPr>
        </p:nvSpPr>
        <p:spPr/>
        <p:txBody>
          <a:bodyPr/>
          <a:lstStyle/>
          <a:p>
            <a:fld id="{52647F38-B617-4D2F-AE0A-013F0C4D2C57}" type="datetimeFigureOut">
              <a:rPr lang="en-US" smtClean="0"/>
              <a:t>2/22/2021</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E97799C9-84D9-46D2-A11E-BCF8A720529D}" type="slidenum">
              <a:rPr lang="en-US" smtClean="0"/>
              <a:t>‹#›</a:t>
            </a:fld>
            <a:endParaRPr lang="en-US"/>
          </a:p>
        </p:txBody>
      </p:sp>
    </p:spTree>
    <p:extLst>
      <p:ext uri="{BB962C8B-B14F-4D97-AF65-F5344CB8AC3E}">
        <p14:creationId xmlns:p14="http://schemas.microsoft.com/office/powerpoint/2010/main" val="232189505"/>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2014807" y="1753012"/>
            <a:ext cx="8157626" cy="1822936"/>
          </a:xfrm>
        </p:spPr>
        <p:txBody>
          <a:bodyPr anchor="b">
            <a:normAutofit/>
          </a:bodyPr>
          <a:lstStyle>
            <a:lvl1pPr algn="ctr">
              <a:defRPr sz="4400" b="0" cap="none"/>
            </a:lvl1pPr>
          </a:lstStyle>
          <a:p>
            <a:r>
              <a:rPr lang="zh-CN" altLang="en-US"/>
              <a:t>单击此处编辑母版标题样式</a:t>
            </a:r>
            <a:endParaRPr lang="en-US"/>
          </a:p>
        </p:txBody>
      </p:sp>
      <p:sp>
        <p:nvSpPr>
          <p:cNvPr id="3" name="Text Placeholder 2"/>
          <p:cNvSpPr>
            <a:spLocks noGrp="1"/>
          </p:cNvSpPr>
          <p:nvPr>
            <p:ph type="body" idx="1"/>
            <p:custDataLst>
              <p:tags r:id="rId2"/>
            </p:custDataLst>
          </p:nvPr>
        </p:nvSpPr>
        <p:spPr>
          <a:xfrm>
            <a:off x="2014805" y="3846942"/>
            <a:ext cx="8157628" cy="954768"/>
          </a:xfrm>
        </p:spPr>
        <p:txBody>
          <a:bodyPr anchor="t">
            <a:normAutofit/>
          </a:bodyPr>
          <a:lstStyle>
            <a:lvl1pPr marL="0" indent="0" algn="ctr">
              <a:buNone/>
              <a:defRPr sz="24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3"/>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5" name="Footer Placeholder 4"/>
          <p:cNvSpPr>
            <a:spLocks noGrp="1"/>
          </p:cNvSpPr>
          <p:nvPr>
            <p:ph type="ftr" sz="quarter" idx="11"/>
            <p:custDataLst>
              <p:tags r:id="rId4"/>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6" name="Slide Number Placeholder 5"/>
          <p:cNvSpPr>
            <a:spLocks noGrp="1"/>
          </p:cNvSpPr>
          <p:nvPr>
            <p:ph type="sldNum" sz="quarter" idx="12"/>
            <p:custDataLst>
              <p:tags r:id="rId5"/>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cxnSp>
        <p:nvCxnSpPr>
          <p:cNvPr id="16" name="Straight Connector 15"/>
          <p:cNvCxnSpPr/>
          <p:nvPr>
            <p:custDataLst>
              <p:tags r:id="rId6"/>
            </p:custDataLst>
          </p:nvPr>
        </p:nvCxnSpPr>
        <p:spPr>
          <a:xfrm>
            <a:off x="2012461" y="3711444"/>
            <a:ext cx="8162317"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75060579"/>
      </p:ext>
    </p:extLst>
  </p:cSld>
  <p:clrMapOvr>
    <a:masterClrMapping/>
  </p:clrMapOvr>
  <p:transition>
    <p:split orient="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8" name="Straight Connector 7"/>
          <p:cNvCxnSpPr/>
          <p:nvPr>
            <p:custDataLst>
              <p:tags r:id="rId1"/>
            </p:custDataLst>
          </p:nvPr>
        </p:nvCxnSpPr>
        <p:spPr>
          <a:xfrm>
            <a:off x="1395988" y="2422027"/>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custDataLst>
              <p:tags r:id="rId2"/>
            </p:custDataLst>
          </p:nvPr>
        </p:nvSpPr>
        <p:spPr/>
        <p:txBody>
          <a:bodyPr/>
          <a:lstStyle/>
          <a:p>
            <a:r>
              <a:rPr lang="zh-CN" altLang="en-US"/>
              <a:t>单击此处编辑母版标题样式</a:t>
            </a:r>
            <a:endParaRPr lang="en-US"/>
          </a:p>
        </p:txBody>
      </p:sp>
      <p:sp>
        <p:nvSpPr>
          <p:cNvPr id="3" name="Content Placeholder 2"/>
          <p:cNvSpPr>
            <a:spLocks noGrp="1"/>
          </p:cNvSpPr>
          <p:nvPr>
            <p:ph sz="half" idx="1"/>
            <p:custDataLst>
              <p:tags r:id="rId3"/>
            </p:custDataLst>
          </p:nvPr>
        </p:nvSpPr>
        <p:spPr>
          <a:xfrm>
            <a:off x="1298279" y="2560913"/>
            <a:ext cx="4717690" cy="3310894"/>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custDataLst>
              <p:tags r:id="rId4"/>
            </p:custDataLst>
          </p:nvPr>
        </p:nvSpPr>
        <p:spPr>
          <a:xfrm>
            <a:off x="6180539" y="2560913"/>
            <a:ext cx="4717690" cy="3310894"/>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custDataLst>
              <p:tags r:id="rId5"/>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6" name="Footer Placeholder 5"/>
          <p:cNvSpPr>
            <a:spLocks noGrp="1"/>
          </p:cNvSpPr>
          <p:nvPr>
            <p:ph type="ftr" sz="quarter" idx="11"/>
            <p:custDataLst>
              <p:tags r:id="rId6"/>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7" name="Slide Number Placeholder 6"/>
          <p:cNvSpPr>
            <a:spLocks noGrp="1"/>
          </p:cNvSpPr>
          <p:nvPr>
            <p:ph type="sldNum" sz="quarter" idx="12"/>
            <p:custDataLst>
              <p:tags r:id="rId7"/>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spTree>
    <p:extLst>
      <p:ext uri="{BB962C8B-B14F-4D97-AF65-F5344CB8AC3E}">
        <p14:creationId xmlns:p14="http://schemas.microsoft.com/office/powerpoint/2010/main" val="2036793748"/>
      </p:ext>
    </p:extLst>
  </p:cSld>
  <p:clrMapOvr>
    <a:masterClrMapping/>
  </p:clrMapOvr>
  <p:transition>
    <p:split orient="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custDataLst>
              <p:tags r:id="rId2"/>
            </p:custDataLst>
          </p:nvPr>
        </p:nvSpPr>
        <p:spPr>
          <a:xfrm>
            <a:off x="1295231" y="2659149"/>
            <a:ext cx="4717690" cy="576395"/>
          </a:xfrm>
        </p:spPr>
        <p:txBody>
          <a:bodyPr anchor="b">
            <a:noAutofit/>
          </a:bodyPr>
          <a:lstStyle>
            <a:lvl1pPr marL="0" indent="0">
              <a:spcBef>
                <a:spcPts val="672"/>
              </a:spcBef>
              <a:spcAft>
                <a:spcPts val="600"/>
              </a:spcAft>
              <a:buNone/>
              <a:defRPr sz="2800" b="0">
                <a:solidFill>
                  <a:schemeClr val="accent1"/>
                </a:solidFill>
              </a:defRPr>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a:t>单击此处编辑母版文本样式</a:t>
            </a:r>
          </a:p>
        </p:txBody>
      </p:sp>
      <p:sp>
        <p:nvSpPr>
          <p:cNvPr id="4" name="Content Placeholder 3"/>
          <p:cNvSpPr>
            <a:spLocks noGrp="1"/>
          </p:cNvSpPr>
          <p:nvPr>
            <p:ph sz="half" idx="2"/>
            <p:custDataLst>
              <p:tags r:id="rId3"/>
            </p:custDataLst>
          </p:nvPr>
        </p:nvSpPr>
        <p:spPr>
          <a:xfrm>
            <a:off x="1295231" y="3244013"/>
            <a:ext cx="4717690" cy="2633215"/>
          </a:xfrm>
        </p:spPr>
        <p:txBody>
          <a:bodyPr anchor="t">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custDataLst>
              <p:tags r:id="rId4"/>
            </p:custDataLst>
          </p:nvPr>
        </p:nvSpPr>
        <p:spPr>
          <a:xfrm>
            <a:off x="6179865" y="2659149"/>
            <a:ext cx="4717690" cy="576395"/>
          </a:xfrm>
        </p:spPr>
        <p:txBody>
          <a:bodyPr anchor="b">
            <a:noAutofit/>
          </a:bodyPr>
          <a:lstStyle>
            <a:lvl1pPr marL="0" indent="0">
              <a:spcBef>
                <a:spcPts val="672"/>
              </a:spcBef>
              <a:spcAft>
                <a:spcPts val="600"/>
              </a:spcAft>
              <a:buNone/>
              <a:defRPr sz="2800" b="0">
                <a:solidFill>
                  <a:schemeClr val="accent1"/>
                </a:solidFill>
              </a:defRPr>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a:t>单击此处编辑母版文本样式</a:t>
            </a:r>
          </a:p>
        </p:txBody>
      </p:sp>
      <p:sp>
        <p:nvSpPr>
          <p:cNvPr id="6" name="Content Placeholder 5"/>
          <p:cNvSpPr>
            <a:spLocks noGrp="1"/>
          </p:cNvSpPr>
          <p:nvPr>
            <p:ph sz="quarter" idx="4"/>
            <p:custDataLst>
              <p:tags r:id="rId5"/>
            </p:custDataLst>
          </p:nvPr>
        </p:nvSpPr>
        <p:spPr>
          <a:xfrm>
            <a:off x="6179865" y="3244013"/>
            <a:ext cx="4717690" cy="2633215"/>
          </a:xfrm>
        </p:spPr>
        <p:txBody>
          <a:bodyPr anchor="t">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custDataLst>
              <p:tags r:id="rId6"/>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8" name="Footer Placeholder 7"/>
          <p:cNvSpPr>
            <a:spLocks noGrp="1"/>
          </p:cNvSpPr>
          <p:nvPr>
            <p:ph type="ftr" sz="quarter" idx="11"/>
            <p:custDataLst>
              <p:tags r:id="rId7"/>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9" name="Slide Number Placeholder 8"/>
          <p:cNvSpPr>
            <a:spLocks noGrp="1"/>
          </p:cNvSpPr>
          <p:nvPr>
            <p:ph type="sldNum" sz="quarter" idx="12"/>
            <p:custDataLst>
              <p:tags r:id="rId8"/>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cxnSp>
        <p:nvCxnSpPr>
          <p:cNvPr id="18" name="Straight Connector 17"/>
          <p:cNvCxnSpPr/>
          <p:nvPr>
            <p:custDataLst>
              <p:tags r:id="rId9"/>
            </p:custDataLst>
          </p:nvPr>
        </p:nvCxnSpPr>
        <p:spPr>
          <a:xfrm>
            <a:off x="1395988" y="2422027"/>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90458473"/>
      </p:ext>
    </p:extLst>
  </p:cSld>
  <p:clrMapOvr>
    <a:masterClrMapping/>
  </p:clrMapOvr>
  <p:transition>
    <p:split orient="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Date Placeholder 2"/>
          <p:cNvSpPr>
            <a:spLocks noGrp="1"/>
          </p:cNvSpPr>
          <p:nvPr>
            <p:ph type="dt" sz="half" idx="10"/>
            <p:custDataLst>
              <p:tags r:id="rId2"/>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4" name="Footer Placeholder 3"/>
          <p:cNvSpPr>
            <a:spLocks noGrp="1"/>
          </p:cNvSpPr>
          <p:nvPr>
            <p:ph type="ftr" sz="quarter" idx="11"/>
            <p:custDataLst>
              <p:tags r:id="rId3"/>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5" name="Slide Number Placeholder 4"/>
          <p:cNvSpPr>
            <a:spLocks noGrp="1"/>
          </p:cNvSpPr>
          <p:nvPr>
            <p:ph type="sldNum" sz="quarter" idx="12"/>
            <p:custDataLst>
              <p:tags r:id="rId4"/>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cxnSp>
        <p:nvCxnSpPr>
          <p:cNvPr id="14" name="Straight Connector 13"/>
          <p:cNvCxnSpPr/>
          <p:nvPr>
            <p:custDataLst>
              <p:tags r:id="rId5"/>
            </p:custDataLst>
          </p:nvPr>
        </p:nvCxnSpPr>
        <p:spPr>
          <a:xfrm>
            <a:off x="1395988" y="2422027"/>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33220431"/>
      </p:ext>
    </p:extLst>
  </p:cSld>
  <p:clrMapOvr>
    <a:masterClrMapping/>
  </p:clrMapOvr>
  <p:transition>
    <p:split orient="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1"/>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3" name="Footer Placeholder 2"/>
          <p:cNvSpPr>
            <a:spLocks noGrp="1"/>
          </p:cNvSpPr>
          <p:nvPr>
            <p:ph type="ftr" sz="quarter" idx="11"/>
            <p:custDataLst>
              <p:tags r:id="rId2"/>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4" name="Slide Number Placeholder 3"/>
          <p:cNvSpPr>
            <a:spLocks noGrp="1"/>
          </p:cNvSpPr>
          <p:nvPr>
            <p:ph type="sldNum" sz="quarter" idx="12"/>
            <p:custDataLst>
              <p:tags r:id="rId3"/>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spTree>
    <p:extLst>
      <p:ext uri="{BB962C8B-B14F-4D97-AF65-F5344CB8AC3E}">
        <p14:creationId xmlns:p14="http://schemas.microsoft.com/office/powerpoint/2010/main" val="2906926984"/>
      </p:ext>
    </p:extLst>
  </p:cSld>
  <p:clrMapOvr>
    <a:masterClrMapping/>
  </p:clrMapOvr>
  <p:transition>
    <p:split orient="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293643" y="1388855"/>
            <a:ext cx="3717971" cy="1371918"/>
          </a:xfrm>
        </p:spPr>
        <p:txBody>
          <a:bodyPr anchor="b">
            <a:normAutofit/>
          </a:bodyPr>
          <a:lstStyle>
            <a:lvl1pPr algn="ctr">
              <a:defRPr sz="2400" b="0"/>
            </a:lvl1pPr>
          </a:lstStyle>
          <a:p>
            <a:r>
              <a:rPr lang="zh-CN" altLang="en-US"/>
              <a:t>单击此处编辑母版标题样式</a:t>
            </a:r>
            <a:endParaRPr lang="en-US"/>
          </a:p>
        </p:txBody>
      </p:sp>
      <p:sp>
        <p:nvSpPr>
          <p:cNvPr id="3" name="Content Placeholder 2"/>
          <p:cNvSpPr>
            <a:spLocks noGrp="1"/>
          </p:cNvSpPr>
          <p:nvPr>
            <p:ph idx="1"/>
            <p:custDataLst>
              <p:tags r:id="rId2"/>
            </p:custDataLst>
          </p:nvPr>
        </p:nvSpPr>
        <p:spPr>
          <a:xfrm>
            <a:off x="5417963" y="982359"/>
            <a:ext cx="5468754" cy="4894868"/>
          </a:xfrm>
        </p:spPr>
        <p:txBody>
          <a:bodyPr anchor="ct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custDataLst>
              <p:tags r:id="rId3"/>
            </p:custDataLst>
          </p:nvPr>
        </p:nvSpPr>
        <p:spPr>
          <a:xfrm>
            <a:off x="1293643" y="3031767"/>
            <a:ext cx="3717971" cy="2438969"/>
          </a:xfrm>
        </p:spPr>
        <p:txBody>
          <a:bodyPr anchor="t">
            <a:normAutofit/>
          </a:bodyPr>
          <a:lstStyle>
            <a:lvl1pPr marL="0" indent="0" algn="ctr">
              <a:buNone/>
              <a:defRPr sz="1600"/>
            </a:lvl1pPr>
            <a:lvl2pPr marL="457154" indent="0">
              <a:buNone/>
              <a:defRPr sz="1200"/>
            </a:lvl2pPr>
            <a:lvl3pPr marL="914309" indent="0">
              <a:buNone/>
              <a:defRPr sz="1000"/>
            </a:lvl3pPr>
            <a:lvl4pPr marL="1371463" indent="0">
              <a:buNone/>
              <a:defRPr sz="900"/>
            </a:lvl4pPr>
            <a:lvl5pPr marL="1828617" indent="0">
              <a:buNone/>
              <a:defRPr sz="900"/>
            </a:lvl5pPr>
            <a:lvl6pPr marL="2285771" indent="0">
              <a:buNone/>
              <a:defRPr sz="900"/>
            </a:lvl6pPr>
            <a:lvl7pPr marL="2742926" indent="0">
              <a:buNone/>
              <a:defRPr sz="900"/>
            </a:lvl7pPr>
            <a:lvl8pPr marL="3200080" indent="0">
              <a:buNone/>
              <a:defRPr sz="900"/>
            </a:lvl8pPr>
            <a:lvl9pPr marL="3657234" indent="0">
              <a:buNone/>
              <a:defRPr sz="900"/>
            </a:lvl9pPr>
          </a:lstStyle>
          <a:p>
            <a:pPr lvl="0"/>
            <a:r>
              <a:rPr lang="zh-CN" altLang="en-US"/>
              <a:t>单击此处编辑母版文本样式</a:t>
            </a:r>
          </a:p>
        </p:txBody>
      </p:sp>
      <p:sp>
        <p:nvSpPr>
          <p:cNvPr id="5" name="Date Placeholder 4"/>
          <p:cNvSpPr>
            <a:spLocks noGrp="1"/>
          </p:cNvSpPr>
          <p:nvPr>
            <p:ph type="dt" sz="half" idx="10"/>
            <p:custDataLst>
              <p:tags r:id="rId4"/>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6" name="Footer Placeholder 5"/>
          <p:cNvSpPr>
            <a:spLocks noGrp="1"/>
          </p:cNvSpPr>
          <p:nvPr>
            <p:ph type="ftr" sz="quarter" idx="11"/>
            <p:custDataLst>
              <p:tags r:id="rId5"/>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7" name="Slide Number Placeholder 6"/>
          <p:cNvSpPr>
            <a:spLocks noGrp="1"/>
          </p:cNvSpPr>
          <p:nvPr>
            <p:ph type="sldNum" sz="quarter" idx="12"/>
            <p:custDataLst>
              <p:tags r:id="rId6"/>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cxnSp>
        <p:nvCxnSpPr>
          <p:cNvPr id="16" name="Straight Connector 15"/>
          <p:cNvCxnSpPr/>
          <p:nvPr>
            <p:custDataLst>
              <p:tags r:id="rId7"/>
            </p:custDataLst>
          </p:nvPr>
        </p:nvCxnSpPr>
        <p:spPr>
          <a:xfrm>
            <a:off x="1395987" y="2913207"/>
            <a:ext cx="351404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79958387"/>
      </p:ext>
    </p:extLst>
  </p:cSld>
  <p:clrMapOvr>
    <a:masterClrMapping/>
  </p:clrMapOvr>
  <p:transition>
    <p:split orient="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295230" y="1884268"/>
            <a:ext cx="6241004" cy="1371918"/>
          </a:xfrm>
        </p:spPr>
        <p:txBody>
          <a:bodyPr anchor="b">
            <a:normAutofit/>
          </a:bodyPr>
          <a:lstStyle>
            <a:lvl1pPr algn="ctr">
              <a:defRPr sz="2800" b="0"/>
            </a:lvl1pPr>
          </a:lstStyle>
          <a:p>
            <a:r>
              <a:rPr lang="zh-CN" altLang="en-US"/>
              <a:t>单击此处编辑母版标题样式</a:t>
            </a:r>
            <a:endParaRPr lang="en-US"/>
          </a:p>
        </p:txBody>
      </p:sp>
      <p:sp>
        <p:nvSpPr>
          <p:cNvPr id="17" name="Picture Placeholder 2"/>
          <p:cNvSpPr>
            <a:spLocks noGrp="1" noChangeAspect="1"/>
          </p:cNvSpPr>
          <p:nvPr>
            <p:ph type="pic" idx="1"/>
            <p:custDataLst>
              <p:tags r:id="rId2"/>
            </p:custDataLst>
          </p:nvPr>
        </p:nvSpPr>
        <p:spPr>
          <a:xfrm>
            <a:off x="8093778" y="1041641"/>
            <a:ext cx="3062948" cy="4776306"/>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154" indent="0">
              <a:buNone/>
              <a:defRPr sz="1600"/>
            </a:lvl2pPr>
            <a:lvl3pPr marL="914309" indent="0">
              <a:buNone/>
              <a:defRPr sz="1600"/>
            </a:lvl3pPr>
            <a:lvl4pPr marL="1371463" indent="0">
              <a:buNone/>
              <a:defRPr sz="1600"/>
            </a:lvl4pPr>
            <a:lvl5pPr marL="1828617" indent="0">
              <a:buNone/>
              <a:defRPr sz="1600"/>
            </a:lvl5pPr>
            <a:lvl6pPr marL="2285771" indent="0">
              <a:buNone/>
              <a:defRPr sz="1600"/>
            </a:lvl6pPr>
            <a:lvl7pPr marL="2742926" indent="0">
              <a:buNone/>
              <a:defRPr sz="1600"/>
            </a:lvl7pPr>
            <a:lvl8pPr marL="3200080" indent="0">
              <a:buNone/>
              <a:defRPr sz="1600"/>
            </a:lvl8pPr>
            <a:lvl9pPr marL="3657234" indent="0">
              <a:buNone/>
              <a:defRPr sz="1600"/>
            </a:lvl9pPr>
          </a:lstStyle>
          <a:p>
            <a:r>
              <a:rPr lang="zh-CN" altLang="en-US"/>
              <a:t>单击图标添加图片</a:t>
            </a:r>
            <a:endParaRPr lang="en-US"/>
          </a:p>
        </p:txBody>
      </p:sp>
      <p:sp>
        <p:nvSpPr>
          <p:cNvPr id="4" name="Text Placeholder 3"/>
          <p:cNvSpPr>
            <a:spLocks noGrp="1"/>
          </p:cNvSpPr>
          <p:nvPr>
            <p:ph type="body" sz="half" idx="2"/>
            <p:custDataLst>
              <p:tags r:id="rId3"/>
            </p:custDataLst>
          </p:nvPr>
        </p:nvSpPr>
        <p:spPr>
          <a:xfrm>
            <a:off x="1295230" y="3256186"/>
            <a:ext cx="6241004" cy="1829223"/>
          </a:xfrm>
        </p:spPr>
        <p:txBody>
          <a:bodyPr anchor="t">
            <a:normAutofit/>
          </a:bodyPr>
          <a:lstStyle>
            <a:lvl1pPr marL="0" indent="0" algn="ctr">
              <a:buNone/>
              <a:defRPr sz="1800"/>
            </a:lvl1pPr>
            <a:lvl2pPr marL="457154" indent="0">
              <a:buNone/>
              <a:defRPr sz="1200"/>
            </a:lvl2pPr>
            <a:lvl3pPr marL="914309" indent="0">
              <a:buNone/>
              <a:defRPr sz="1000"/>
            </a:lvl3pPr>
            <a:lvl4pPr marL="1371463" indent="0">
              <a:buNone/>
              <a:defRPr sz="900"/>
            </a:lvl4pPr>
            <a:lvl5pPr marL="1828617" indent="0">
              <a:buNone/>
              <a:defRPr sz="900"/>
            </a:lvl5pPr>
            <a:lvl6pPr marL="2285771" indent="0">
              <a:buNone/>
              <a:defRPr sz="900"/>
            </a:lvl6pPr>
            <a:lvl7pPr marL="2742926" indent="0">
              <a:buNone/>
              <a:defRPr sz="900"/>
            </a:lvl7pPr>
            <a:lvl8pPr marL="3200080" indent="0">
              <a:buNone/>
              <a:defRPr sz="900"/>
            </a:lvl8pPr>
            <a:lvl9pPr marL="3657234" indent="0">
              <a:buNone/>
              <a:defRPr sz="900"/>
            </a:lvl9pPr>
          </a:lstStyle>
          <a:p>
            <a:pPr lvl="0"/>
            <a:r>
              <a:rPr lang="zh-CN" altLang="en-US"/>
              <a:t>单击此处编辑母版文本样式</a:t>
            </a:r>
          </a:p>
        </p:txBody>
      </p:sp>
      <p:sp>
        <p:nvSpPr>
          <p:cNvPr id="5" name="Date Placeholder 4"/>
          <p:cNvSpPr>
            <a:spLocks noGrp="1"/>
          </p:cNvSpPr>
          <p:nvPr>
            <p:ph type="dt" sz="half" idx="10"/>
            <p:custDataLst>
              <p:tags r:id="rId4"/>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6" name="Footer Placeholder 5"/>
          <p:cNvSpPr>
            <a:spLocks noGrp="1"/>
          </p:cNvSpPr>
          <p:nvPr>
            <p:ph type="ftr" sz="quarter" idx="11"/>
            <p:custDataLst>
              <p:tags r:id="rId5"/>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7" name="Slide Number Placeholder 6"/>
          <p:cNvSpPr>
            <a:spLocks noGrp="1"/>
          </p:cNvSpPr>
          <p:nvPr>
            <p:ph type="sldNum" sz="quarter" idx="12"/>
            <p:custDataLst>
              <p:tags r:id="rId6"/>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spTree>
    <p:extLst>
      <p:ext uri="{BB962C8B-B14F-4D97-AF65-F5344CB8AC3E}">
        <p14:creationId xmlns:p14="http://schemas.microsoft.com/office/powerpoint/2010/main" val="1027087583"/>
      </p:ext>
    </p:extLst>
  </p:cSld>
  <p:clrMapOvr>
    <a:masterClrMapping/>
  </p:clrMapOvr>
  <p:transition>
    <p:split orient="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295232" y="4816530"/>
            <a:ext cx="9608415" cy="566869"/>
          </a:xfrm>
        </p:spPr>
        <p:txBody>
          <a:bodyPr anchor="b">
            <a:normAutofit/>
          </a:bodyPr>
          <a:lstStyle>
            <a:lvl1pPr algn="ctr">
              <a:defRPr sz="2400" b="0"/>
            </a:lvl1pPr>
          </a:lstStyle>
          <a:p>
            <a:r>
              <a:rPr lang="zh-CN" altLang="en-US"/>
              <a:t>单击此处编辑母版标题样式</a:t>
            </a:r>
            <a:endParaRPr lang="en-US"/>
          </a:p>
        </p:txBody>
      </p:sp>
      <p:sp>
        <p:nvSpPr>
          <p:cNvPr id="3" name="Picture Placeholder 2"/>
          <p:cNvSpPr>
            <a:spLocks noGrp="1" noChangeAspect="1"/>
          </p:cNvSpPr>
          <p:nvPr>
            <p:ph type="pic" idx="1"/>
            <p:custDataLst>
              <p:tags r:id="rId2"/>
            </p:custDataLst>
          </p:nvPr>
        </p:nvSpPr>
        <p:spPr>
          <a:xfrm>
            <a:off x="1041291" y="1041641"/>
            <a:ext cx="10104657" cy="3336641"/>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154" indent="0">
              <a:buNone/>
              <a:defRPr sz="1600"/>
            </a:lvl2pPr>
            <a:lvl3pPr marL="914309" indent="0">
              <a:buNone/>
              <a:defRPr sz="1600"/>
            </a:lvl3pPr>
            <a:lvl4pPr marL="1371463" indent="0">
              <a:buNone/>
              <a:defRPr sz="1600"/>
            </a:lvl4pPr>
            <a:lvl5pPr marL="1828617" indent="0">
              <a:buNone/>
              <a:defRPr sz="1600"/>
            </a:lvl5pPr>
            <a:lvl6pPr marL="2285771" indent="0">
              <a:buNone/>
              <a:defRPr sz="1600"/>
            </a:lvl6pPr>
            <a:lvl7pPr marL="2742926" indent="0">
              <a:buNone/>
              <a:defRPr sz="1600"/>
            </a:lvl7pPr>
            <a:lvl8pPr marL="3200080" indent="0">
              <a:buNone/>
              <a:defRPr sz="1600"/>
            </a:lvl8pPr>
            <a:lvl9pPr marL="3657234" indent="0">
              <a:buNone/>
              <a:defRPr sz="1600"/>
            </a:lvl9pPr>
          </a:lstStyle>
          <a:p>
            <a:r>
              <a:rPr lang="zh-CN" altLang="en-US"/>
              <a:t>单击图标添加图片</a:t>
            </a:r>
            <a:endParaRPr lang="en-US"/>
          </a:p>
        </p:txBody>
      </p:sp>
      <p:sp>
        <p:nvSpPr>
          <p:cNvPr id="4" name="Text Placeholder 3"/>
          <p:cNvSpPr>
            <a:spLocks noGrp="1"/>
          </p:cNvSpPr>
          <p:nvPr>
            <p:ph type="body" sz="half" idx="2"/>
            <p:custDataLst>
              <p:tags r:id="rId3"/>
            </p:custDataLst>
          </p:nvPr>
        </p:nvSpPr>
        <p:spPr>
          <a:xfrm>
            <a:off x="1295232" y="5383399"/>
            <a:ext cx="9608415" cy="493826"/>
          </a:xfrm>
        </p:spPr>
        <p:txBody>
          <a:bodyPr>
            <a:normAutofit/>
          </a:bodyPr>
          <a:lstStyle>
            <a:lvl1pPr marL="0" indent="0" algn="ctr">
              <a:buNone/>
              <a:defRPr sz="1400"/>
            </a:lvl1pPr>
            <a:lvl2pPr marL="457154" indent="0">
              <a:buNone/>
              <a:defRPr sz="1200"/>
            </a:lvl2pPr>
            <a:lvl3pPr marL="914309" indent="0">
              <a:buNone/>
              <a:defRPr sz="1000"/>
            </a:lvl3pPr>
            <a:lvl4pPr marL="1371463" indent="0">
              <a:buNone/>
              <a:defRPr sz="900"/>
            </a:lvl4pPr>
            <a:lvl5pPr marL="1828617" indent="0">
              <a:buNone/>
              <a:defRPr sz="900"/>
            </a:lvl5pPr>
            <a:lvl6pPr marL="2285771" indent="0">
              <a:buNone/>
              <a:defRPr sz="900"/>
            </a:lvl6pPr>
            <a:lvl7pPr marL="2742926" indent="0">
              <a:buNone/>
              <a:defRPr sz="900"/>
            </a:lvl7pPr>
            <a:lvl8pPr marL="3200080" indent="0">
              <a:buNone/>
              <a:defRPr sz="900"/>
            </a:lvl8pPr>
            <a:lvl9pPr marL="3657234" indent="0">
              <a:buNone/>
              <a:defRPr sz="900"/>
            </a:lvl9pPr>
          </a:lstStyle>
          <a:p>
            <a:pPr lvl="0"/>
            <a:r>
              <a:rPr lang="zh-CN" altLang="en-US"/>
              <a:t>单击此处编辑母版文本样式</a:t>
            </a:r>
          </a:p>
        </p:txBody>
      </p:sp>
      <p:sp>
        <p:nvSpPr>
          <p:cNvPr id="5" name="Date Placeholder 4"/>
          <p:cNvSpPr>
            <a:spLocks noGrp="1"/>
          </p:cNvSpPr>
          <p:nvPr>
            <p:ph type="dt" sz="half" idx="10"/>
            <p:custDataLst>
              <p:tags r:id="rId4"/>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6" name="Footer Placeholder 5"/>
          <p:cNvSpPr>
            <a:spLocks noGrp="1"/>
          </p:cNvSpPr>
          <p:nvPr>
            <p:ph type="ftr" sz="quarter" idx="11"/>
            <p:custDataLst>
              <p:tags r:id="rId5"/>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7" name="Slide Number Placeholder 6"/>
          <p:cNvSpPr>
            <a:spLocks noGrp="1"/>
          </p:cNvSpPr>
          <p:nvPr>
            <p:ph type="sldNum" sz="quarter" idx="12"/>
            <p:custDataLst>
              <p:tags r:id="rId6"/>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spTree>
    <p:extLst>
      <p:ext uri="{BB962C8B-B14F-4D97-AF65-F5344CB8AC3E}">
        <p14:creationId xmlns:p14="http://schemas.microsoft.com/office/powerpoint/2010/main" val="407757568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303698" y="982360"/>
            <a:ext cx="9591483" cy="2955552"/>
          </a:xfrm>
        </p:spPr>
        <p:txBody>
          <a:bodyPr anchor="ctr">
            <a:normAutofit/>
          </a:bodyPr>
          <a:lstStyle>
            <a:lvl1pPr algn="ctr">
              <a:defRPr sz="3200" b="0" cap="none"/>
            </a:lvl1pPr>
          </a:lstStyle>
          <a:p>
            <a:r>
              <a:rPr lang="zh-CN" altLang="en-US"/>
              <a:t>单击此处编辑母版标题样式</a:t>
            </a:r>
            <a:endParaRPr lang="en-US"/>
          </a:p>
        </p:txBody>
      </p:sp>
      <p:sp>
        <p:nvSpPr>
          <p:cNvPr id="3" name="Text Placeholder 2"/>
          <p:cNvSpPr>
            <a:spLocks noGrp="1"/>
          </p:cNvSpPr>
          <p:nvPr>
            <p:ph type="body" idx="1"/>
            <p:custDataLst>
              <p:tags r:id="rId2"/>
            </p:custDataLst>
          </p:nvPr>
        </p:nvSpPr>
        <p:spPr>
          <a:xfrm>
            <a:off x="1303698" y="4344405"/>
            <a:ext cx="9591483" cy="1532822"/>
          </a:xfrm>
        </p:spPr>
        <p:txBody>
          <a:bodyPr anchor="ctr">
            <a:normAutofit/>
          </a:bodyPr>
          <a:lstStyle>
            <a:lvl1pPr marL="0" indent="0" algn="ctr">
              <a:buNone/>
              <a:defRPr sz="20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3"/>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5" name="Footer Placeholder 4"/>
          <p:cNvSpPr>
            <a:spLocks noGrp="1"/>
          </p:cNvSpPr>
          <p:nvPr>
            <p:ph type="ftr" sz="quarter" idx="11"/>
            <p:custDataLst>
              <p:tags r:id="rId4"/>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6" name="Slide Number Placeholder 5"/>
          <p:cNvSpPr>
            <a:spLocks noGrp="1"/>
          </p:cNvSpPr>
          <p:nvPr>
            <p:ph type="sldNum" sz="quarter" idx="12"/>
            <p:custDataLst>
              <p:tags r:id="rId5"/>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cxnSp>
        <p:nvCxnSpPr>
          <p:cNvPr id="15" name="Straight Connector 14"/>
          <p:cNvCxnSpPr/>
          <p:nvPr>
            <p:custDataLst>
              <p:tags r:id="rId6"/>
            </p:custDataLst>
          </p:nvPr>
        </p:nvCxnSpPr>
        <p:spPr>
          <a:xfrm>
            <a:off x="1395988" y="4141158"/>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98477607"/>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446025" y="982359"/>
            <a:ext cx="9295188" cy="2371217"/>
          </a:xfrm>
        </p:spPr>
        <p:txBody>
          <a:bodyPr anchor="ctr">
            <a:normAutofit/>
          </a:bodyPr>
          <a:lstStyle>
            <a:lvl1pPr algn="ctr">
              <a:defRPr sz="3200" b="0" cap="none">
                <a:solidFill>
                  <a:schemeClr val="tx1"/>
                </a:solidFill>
              </a:defRPr>
            </a:lvl1pPr>
          </a:lstStyle>
          <a:p>
            <a:r>
              <a:rPr lang="zh-CN" altLang="en-US"/>
              <a:t>单击此处编辑母版标题样式</a:t>
            </a:r>
            <a:endParaRPr lang="en-US"/>
          </a:p>
        </p:txBody>
      </p:sp>
      <p:sp>
        <p:nvSpPr>
          <p:cNvPr id="10" name="Text Placeholder 9"/>
          <p:cNvSpPr>
            <a:spLocks noGrp="1"/>
          </p:cNvSpPr>
          <p:nvPr>
            <p:ph type="body" sz="quarter" idx="13"/>
            <p:custDataLst>
              <p:tags r:id="rId2"/>
            </p:custDataLst>
          </p:nvPr>
        </p:nvSpPr>
        <p:spPr>
          <a:xfrm>
            <a:off x="1674594" y="3353576"/>
            <a:ext cx="8838051" cy="584335"/>
          </a:xfrm>
        </p:spPr>
        <p:txBody>
          <a:bodyPr anchor="ctr">
            <a:normAutofit/>
          </a:bodyPr>
          <a:lstStyle>
            <a:lvl1pPr marL="0" indent="0" algn="r">
              <a:buFontTx/>
              <a:buNone/>
              <a:defRPr sz="2000"/>
            </a:lvl1pPr>
            <a:lvl2pPr marL="457154" indent="0">
              <a:buFontTx/>
              <a:buNone/>
              <a:defRPr/>
            </a:lvl2pPr>
            <a:lvl3pPr marL="914309" indent="0">
              <a:buFontTx/>
              <a:buNone/>
              <a:defRPr/>
            </a:lvl3pPr>
            <a:lvl4pPr marL="1371463" indent="0">
              <a:buFontTx/>
              <a:buNone/>
              <a:defRPr/>
            </a:lvl4pPr>
            <a:lvl5pPr marL="1828617" indent="0">
              <a:buFontTx/>
              <a:buNone/>
              <a:defRPr/>
            </a:lvl5pPr>
          </a:lstStyle>
          <a:p>
            <a:pPr lvl="0"/>
            <a:r>
              <a:rPr lang="zh-CN" altLang="en-US"/>
              <a:t>单击此处编辑母版文本样式</a:t>
            </a:r>
          </a:p>
        </p:txBody>
      </p:sp>
      <p:sp>
        <p:nvSpPr>
          <p:cNvPr id="3" name="Text Placeholder 2"/>
          <p:cNvSpPr>
            <a:spLocks noGrp="1"/>
          </p:cNvSpPr>
          <p:nvPr>
            <p:ph type="body" idx="1"/>
            <p:custDataLst>
              <p:tags r:id="rId3"/>
            </p:custDataLst>
          </p:nvPr>
        </p:nvSpPr>
        <p:spPr>
          <a:xfrm>
            <a:off x="1295232" y="4344405"/>
            <a:ext cx="9608415" cy="1532822"/>
          </a:xfrm>
        </p:spPr>
        <p:txBody>
          <a:bodyPr anchor="ctr">
            <a:normAutofit/>
          </a:bodyPr>
          <a:lstStyle>
            <a:lvl1pPr marL="0" indent="0" algn="ctr">
              <a:buNone/>
              <a:defRPr sz="20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4"/>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5" name="Footer Placeholder 4"/>
          <p:cNvSpPr>
            <a:spLocks noGrp="1"/>
          </p:cNvSpPr>
          <p:nvPr>
            <p:ph type="ftr" sz="quarter" idx="11"/>
            <p:custDataLst>
              <p:tags r:id="rId5"/>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6" name="Slide Number Placeholder 5"/>
          <p:cNvSpPr>
            <a:spLocks noGrp="1"/>
          </p:cNvSpPr>
          <p:nvPr>
            <p:ph type="sldNum" sz="quarter" idx="12"/>
            <p:custDataLst>
              <p:tags r:id="rId6"/>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sp>
        <p:nvSpPr>
          <p:cNvPr id="14" name="TextBox 13"/>
          <p:cNvSpPr txBox="1"/>
          <p:nvPr>
            <p:custDataLst>
              <p:tags r:id="rId7"/>
            </p:custDataLst>
          </p:nvPr>
        </p:nvSpPr>
        <p:spPr>
          <a:xfrm>
            <a:off x="861901" y="880165"/>
            <a:ext cx="609521" cy="584911"/>
          </a:xfrm>
          <a:prstGeom prst="rect">
            <a:avLst/>
          </a:prstGeom>
        </p:spPr>
        <p:txBody>
          <a:bodyPr vert="horz" lIns="91428" tIns="45714" rIns="91428" bIns="45714" rtlCol="0" anchor="ctr">
            <a:noAutofit/>
          </a:bodyPr>
          <a:lstStyle/>
          <a:p>
            <a:pPr lvl="0"/>
            <a:r>
              <a:rPr lang="en-US" sz="7999">
                <a:solidFill>
                  <a:schemeClr val="tx1"/>
                </a:solidFill>
                <a:effectLst/>
              </a:rPr>
              <a:t>“</a:t>
            </a:r>
          </a:p>
        </p:txBody>
      </p:sp>
      <p:sp>
        <p:nvSpPr>
          <p:cNvPr id="15" name="TextBox 14"/>
          <p:cNvSpPr txBox="1"/>
          <p:nvPr>
            <p:custDataLst>
              <p:tags r:id="rId8"/>
            </p:custDataLst>
          </p:nvPr>
        </p:nvSpPr>
        <p:spPr>
          <a:xfrm>
            <a:off x="10598887" y="2828525"/>
            <a:ext cx="609521" cy="584911"/>
          </a:xfrm>
          <a:prstGeom prst="rect">
            <a:avLst/>
          </a:prstGeom>
        </p:spPr>
        <p:txBody>
          <a:bodyPr vert="horz" lIns="91428" tIns="45714" rIns="91428" bIns="45714" rtlCol="0" anchor="ctr">
            <a:noAutofit/>
          </a:bodyPr>
          <a:lstStyle/>
          <a:p>
            <a:pPr lvl="0" algn="r"/>
            <a:r>
              <a:rPr lang="en-US" sz="7999">
                <a:solidFill>
                  <a:schemeClr val="tx1"/>
                </a:solidFill>
                <a:effectLst/>
              </a:rPr>
              <a:t>”</a:t>
            </a:r>
          </a:p>
        </p:txBody>
      </p:sp>
      <p:cxnSp>
        <p:nvCxnSpPr>
          <p:cNvPr id="19" name="Straight Connector 18"/>
          <p:cNvCxnSpPr/>
          <p:nvPr>
            <p:custDataLst>
              <p:tags r:id="rId9"/>
            </p:custDataLst>
          </p:nvPr>
        </p:nvCxnSpPr>
        <p:spPr>
          <a:xfrm>
            <a:off x="1395988" y="4141158"/>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198296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2014807" y="1753012"/>
            <a:ext cx="8157626" cy="1822936"/>
          </a:xfrm>
        </p:spPr>
        <p:txBody>
          <a:bodyPr anchor="b">
            <a:normAutofit/>
          </a:bodyPr>
          <a:lstStyle>
            <a:lvl1pPr algn="ctr">
              <a:defRPr sz="4400" b="0" cap="none"/>
            </a:lvl1pPr>
          </a:lstStyle>
          <a:p>
            <a:r>
              <a:rPr lang="zh-CN" altLang="en-US"/>
              <a:t>单击此处编辑母版标题样式</a:t>
            </a:r>
            <a:endParaRPr lang="en-US"/>
          </a:p>
        </p:txBody>
      </p:sp>
      <p:sp>
        <p:nvSpPr>
          <p:cNvPr id="3" name="Text Placeholder 2"/>
          <p:cNvSpPr>
            <a:spLocks noGrp="1"/>
          </p:cNvSpPr>
          <p:nvPr>
            <p:ph type="body" idx="1"/>
            <p:custDataLst>
              <p:tags r:id="rId2"/>
            </p:custDataLst>
          </p:nvPr>
        </p:nvSpPr>
        <p:spPr>
          <a:xfrm>
            <a:off x="2014805" y="3846942"/>
            <a:ext cx="8157628" cy="954768"/>
          </a:xfrm>
        </p:spPr>
        <p:txBody>
          <a:bodyPr anchor="t">
            <a:normAutofit/>
          </a:bodyPr>
          <a:lstStyle>
            <a:lvl1pPr marL="0" indent="0" algn="ctr">
              <a:buNone/>
              <a:defRPr sz="24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3"/>
            </p:custDataLst>
          </p:nvPr>
        </p:nvSpPr>
        <p:spPr/>
        <p:txBody>
          <a:bodyPr/>
          <a:lstStyle/>
          <a:p>
            <a:fld id="{B61BEF0D-F0BB-DE4B-95CE-6DB70DBA9567}" type="datetimeFigureOut">
              <a:rPr lang="en-US" smtClean="0"/>
              <a:t>2/22/2021</a:t>
            </a:fld>
            <a:endParaRPr lang="en-US"/>
          </a:p>
        </p:txBody>
      </p:sp>
      <p:sp>
        <p:nvSpPr>
          <p:cNvPr id="5" name="Footer Placeholder 4"/>
          <p:cNvSpPr>
            <a:spLocks noGrp="1"/>
          </p:cNvSpPr>
          <p:nvPr>
            <p:ph type="ftr" sz="quarter" idx="11"/>
            <p:custDataLst>
              <p:tags r:id="rId4"/>
            </p:custDataLst>
          </p:nvPr>
        </p:nvSpPr>
        <p:spPr/>
        <p:txBody>
          <a:bodyPr/>
          <a:lstStyle/>
          <a:p>
            <a:endParaRPr lang="en-US"/>
          </a:p>
        </p:txBody>
      </p:sp>
      <p:sp>
        <p:nvSpPr>
          <p:cNvPr id="6" name="Slide Number Placeholder 5"/>
          <p:cNvSpPr>
            <a:spLocks noGrp="1"/>
          </p:cNvSpPr>
          <p:nvPr>
            <p:ph type="sldNum" sz="quarter" idx="12"/>
            <p:custDataLst>
              <p:tags r:id="rId5"/>
            </p:custDataLst>
          </p:nvPr>
        </p:nvSpPr>
        <p:spPr/>
        <p:txBody>
          <a:bodyPr/>
          <a:lstStyle/>
          <a:p>
            <a:fld id="{D57F1E4F-1CFF-5643-939E-217C01CDF565}" type="slidenum">
              <a:rPr lang="en-US" smtClean="0"/>
              <a:t>‹#›</a:t>
            </a:fld>
            <a:endParaRPr lang="en-US"/>
          </a:p>
        </p:txBody>
      </p:sp>
      <p:cxnSp>
        <p:nvCxnSpPr>
          <p:cNvPr id="16" name="Straight Connector 15"/>
          <p:cNvCxnSpPr/>
          <p:nvPr>
            <p:custDataLst>
              <p:tags r:id="rId6"/>
            </p:custDataLst>
          </p:nvPr>
        </p:nvCxnSpPr>
        <p:spPr>
          <a:xfrm>
            <a:off x="2012461" y="3711444"/>
            <a:ext cx="8162317"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2670643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295233" y="3309347"/>
            <a:ext cx="9608417" cy="1469140"/>
          </a:xfrm>
        </p:spPr>
        <p:txBody>
          <a:bodyPr anchor="b">
            <a:normAutofit/>
          </a:bodyPr>
          <a:lstStyle>
            <a:lvl1pPr algn="l">
              <a:defRPr sz="3200" b="0" cap="none"/>
            </a:lvl1pPr>
          </a:lstStyle>
          <a:p>
            <a:r>
              <a:rPr lang="zh-CN" altLang="en-US"/>
              <a:t>单击此处编辑母版标题样式</a:t>
            </a:r>
            <a:endParaRPr lang="en-US"/>
          </a:p>
        </p:txBody>
      </p:sp>
      <p:sp>
        <p:nvSpPr>
          <p:cNvPr id="3" name="Text Placeholder 2"/>
          <p:cNvSpPr>
            <a:spLocks noGrp="1"/>
          </p:cNvSpPr>
          <p:nvPr>
            <p:ph type="body" idx="1"/>
            <p:custDataLst>
              <p:tags r:id="rId2"/>
            </p:custDataLst>
          </p:nvPr>
        </p:nvSpPr>
        <p:spPr>
          <a:xfrm>
            <a:off x="1295232" y="4778487"/>
            <a:ext cx="9608417" cy="860599"/>
          </a:xfrm>
        </p:spPr>
        <p:txBody>
          <a:bodyPr anchor="t">
            <a:normAutofit/>
          </a:bodyPr>
          <a:lstStyle>
            <a:lvl1pPr marL="0" indent="0" algn="l">
              <a:buNone/>
              <a:defRPr sz="20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3"/>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5" name="Footer Placeholder 4"/>
          <p:cNvSpPr>
            <a:spLocks noGrp="1"/>
          </p:cNvSpPr>
          <p:nvPr>
            <p:ph type="ftr" sz="quarter" idx="11"/>
            <p:custDataLst>
              <p:tags r:id="rId4"/>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6" name="Slide Number Placeholder 5"/>
          <p:cNvSpPr>
            <a:spLocks noGrp="1"/>
          </p:cNvSpPr>
          <p:nvPr>
            <p:ph type="sldNum" sz="quarter" idx="12"/>
            <p:custDataLst>
              <p:tags r:id="rId5"/>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spTree>
    <p:extLst>
      <p:ext uri="{BB962C8B-B14F-4D97-AF65-F5344CB8AC3E}">
        <p14:creationId xmlns:p14="http://schemas.microsoft.com/office/powerpoint/2010/main" val="161918390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446025" y="982359"/>
            <a:ext cx="9295188" cy="2244188"/>
          </a:xfrm>
        </p:spPr>
        <p:txBody>
          <a:bodyPr anchor="ctr">
            <a:normAutofit/>
          </a:bodyPr>
          <a:lstStyle>
            <a:lvl1pPr algn="ctr">
              <a:defRPr sz="3200" b="0" cap="none">
                <a:solidFill>
                  <a:schemeClr val="tx1"/>
                </a:solidFill>
              </a:defRPr>
            </a:lvl1pPr>
          </a:lstStyle>
          <a:p>
            <a:r>
              <a:rPr lang="zh-CN" altLang="en-US"/>
              <a:t>单击此处编辑母版标题样式</a:t>
            </a:r>
            <a:endParaRPr lang="en-US"/>
          </a:p>
        </p:txBody>
      </p:sp>
      <p:sp>
        <p:nvSpPr>
          <p:cNvPr id="23" name="Text Placeholder 2"/>
          <p:cNvSpPr>
            <a:spLocks noGrp="1"/>
          </p:cNvSpPr>
          <p:nvPr>
            <p:ph type="body" idx="13"/>
            <p:custDataLst>
              <p:tags r:id="rId2"/>
            </p:custDataLst>
          </p:nvPr>
        </p:nvSpPr>
        <p:spPr>
          <a:xfrm>
            <a:off x="1295232" y="3640155"/>
            <a:ext cx="9608417" cy="887173"/>
          </a:xfrm>
        </p:spPr>
        <p:txBody>
          <a:bodyPr anchor="b">
            <a:normAutofit/>
          </a:bodyPr>
          <a:lstStyle>
            <a:lvl1pPr marL="0" indent="0" algn="l">
              <a:spcBef>
                <a:spcPct val="0"/>
              </a:spcBef>
              <a:buNone/>
              <a:defRPr sz="24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3" name="Text Placeholder 2"/>
          <p:cNvSpPr>
            <a:spLocks noGrp="1"/>
          </p:cNvSpPr>
          <p:nvPr>
            <p:ph type="body" idx="1"/>
            <p:custDataLst>
              <p:tags r:id="rId3"/>
            </p:custDataLst>
          </p:nvPr>
        </p:nvSpPr>
        <p:spPr>
          <a:xfrm>
            <a:off x="1295232" y="4530716"/>
            <a:ext cx="9608417" cy="1346512"/>
          </a:xfrm>
        </p:spPr>
        <p:txBody>
          <a:bodyPr anchor="t">
            <a:normAutofit/>
          </a:bodyPr>
          <a:lstStyle>
            <a:lvl1pPr marL="0" indent="0" algn="l">
              <a:buNone/>
              <a:defRPr sz="18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4"/>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5" name="Footer Placeholder 4"/>
          <p:cNvSpPr>
            <a:spLocks noGrp="1"/>
          </p:cNvSpPr>
          <p:nvPr>
            <p:ph type="ftr" sz="quarter" idx="11"/>
            <p:custDataLst>
              <p:tags r:id="rId5"/>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6" name="Slide Number Placeholder 5"/>
          <p:cNvSpPr>
            <a:spLocks noGrp="1"/>
          </p:cNvSpPr>
          <p:nvPr>
            <p:ph type="sldNum" sz="quarter" idx="12"/>
            <p:custDataLst>
              <p:tags r:id="rId6"/>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sp>
        <p:nvSpPr>
          <p:cNvPr id="12" name="TextBox 11"/>
          <p:cNvSpPr txBox="1"/>
          <p:nvPr>
            <p:custDataLst>
              <p:tags r:id="rId7"/>
            </p:custDataLst>
          </p:nvPr>
        </p:nvSpPr>
        <p:spPr>
          <a:xfrm>
            <a:off x="861901" y="880165"/>
            <a:ext cx="609521" cy="584911"/>
          </a:xfrm>
          <a:prstGeom prst="rect">
            <a:avLst/>
          </a:prstGeom>
        </p:spPr>
        <p:txBody>
          <a:bodyPr vert="horz" lIns="91428" tIns="45714" rIns="91428" bIns="45714" rtlCol="0" anchor="ctr">
            <a:noAutofit/>
          </a:bodyPr>
          <a:lstStyle/>
          <a:p>
            <a:pPr lvl="0"/>
            <a:r>
              <a:rPr lang="en-US" sz="7999">
                <a:solidFill>
                  <a:schemeClr val="tx1"/>
                </a:solidFill>
                <a:effectLst/>
              </a:rPr>
              <a:t>“</a:t>
            </a:r>
          </a:p>
        </p:txBody>
      </p:sp>
      <p:sp>
        <p:nvSpPr>
          <p:cNvPr id="13" name="TextBox 12"/>
          <p:cNvSpPr txBox="1"/>
          <p:nvPr>
            <p:custDataLst>
              <p:tags r:id="rId8"/>
            </p:custDataLst>
          </p:nvPr>
        </p:nvSpPr>
        <p:spPr>
          <a:xfrm>
            <a:off x="10598887" y="2599863"/>
            <a:ext cx="609521" cy="584911"/>
          </a:xfrm>
          <a:prstGeom prst="rect">
            <a:avLst/>
          </a:prstGeom>
        </p:spPr>
        <p:txBody>
          <a:bodyPr vert="horz" lIns="91428" tIns="45714" rIns="91428" bIns="45714" rtlCol="0" anchor="ctr">
            <a:noAutofit/>
          </a:bodyPr>
          <a:lstStyle/>
          <a:p>
            <a:pPr lvl="0" algn="r"/>
            <a:r>
              <a:rPr lang="en-US" sz="7999">
                <a:solidFill>
                  <a:schemeClr val="tx1"/>
                </a:solidFill>
                <a:effectLst/>
              </a:rPr>
              <a:t>”</a:t>
            </a:r>
          </a:p>
        </p:txBody>
      </p:sp>
      <p:cxnSp>
        <p:nvCxnSpPr>
          <p:cNvPr id="26" name="Straight Connector 25"/>
          <p:cNvCxnSpPr/>
          <p:nvPr>
            <p:custDataLst>
              <p:tags r:id="rId9"/>
            </p:custDataLst>
          </p:nvPr>
        </p:nvCxnSpPr>
        <p:spPr>
          <a:xfrm>
            <a:off x="1395988" y="3429794"/>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3715929"/>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295232" y="982359"/>
            <a:ext cx="9608415" cy="2244188"/>
          </a:xfrm>
        </p:spPr>
        <p:txBody>
          <a:bodyPr vert="horz" lIns="91440" tIns="45720" rIns="91440" bIns="45720" rtlCol="0" anchor="ctr">
            <a:normAutofit/>
          </a:bodyPr>
          <a:lstStyle>
            <a:lvl1pPr>
              <a:defRPr lang="en-US" b="0"/>
            </a:lvl1pPr>
          </a:lstStyle>
          <a:p>
            <a:pPr marL="0" lvl="0"/>
            <a:r>
              <a:rPr lang="zh-CN" altLang="en-US"/>
              <a:t>单击此处编辑母版标题样式</a:t>
            </a:r>
            <a:endParaRPr lang="en-US"/>
          </a:p>
        </p:txBody>
      </p:sp>
      <p:sp>
        <p:nvSpPr>
          <p:cNvPr id="20" name="Text Placeholder 2"/>
          <p:cNvSpPr>
            <a:spLocks noGrp="1"/>
          </p:cNvSpPr>
          <p:nvPr>
            <p:ph type="body" idx="13"/>
            <p:custDataLst>
              <p:tags r:id="rId2"/>
            </p:custDataLst>
          </p:nvPr>
        </p:nvSpPr>
        <p:spPr>
          <a:xfrm>
            <a:off x="1295232" y="3631008"/>
            <a:ext cx="9608417" cy="841443"/>
          </a:xfrm>
        </p:spPr>
        <p:txBody>
          <a:bodyPr anchor="b">
            <a:normAutofit/>
          </a:bodyPr>
          <a:lstStyle>
            <a:lvl1pPr marL="0" indent="0" algn="l">
              <a:spcBef>
                <a:spcPct val="0"/>
              </a:spcBef>
              <a:buNone/>
              <a:defRPr sz="28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3" name="Text Placeholder 2"/>
          <p:cNvSpPr>
            <a:spLocks noGrp="1"/>
          </p:cNvSpPr>
          <p:nvPr>
            <p:ph type="body" idx="1"/>
            <p:custDataLst>
              <p:tags r:id="rId3"/>
            </p:custDataLst>
          </p:nvPr>
        </p:nvSpPr>
        <p:spPr>
          <a:xfrm>
            <a:off x="1295231" y="4471435"/>
            <a:ext cx="9608419" cy="1405792"/>
          </a:xfrm>
        </p:spPr>
        <p:txBody>
          <a:bodyPr anchor="t">
            <a:normAutofit/>
          </a:bodyPr>
          <a:lstStyle>
            <a:lvl1pPr marL="0" indent="0" algn="l">
              <a:buNone/>
              <a:defRPr sz="1800">
                <a:solidFill>
                  <a:schemeClr val="tx1"/>
                </a:solidFill>
              </a:defRPr>
            </a:lvl1pPr>
            <a:lvl2pPr marL="457154" indent="0">
              <a:buNone/>
              <a:defRPr sz="1800">
                <a:solidFill>
                  <a:schemeClr val="tx1">
                    <a:tint val="75000"/>
                  </a:schemeClr>
                </a:solidFill>
              </a:defRPr>
            </a:lvl2pPr>
            <a:lvl3pPr marL="914309" indent="0">
              <a:buNone/>
              <a:defRPr sz="1600">
                <a:solidFill>
                  <a:schemeClr val="tx1">
                    <a:tint val="75000"/>
                  </a:schemeClr>
                </a:solidFill>
              </a:defRPr>
            </a:lvl3pPr>
            <a:lvl4pPr marL="1371463" indent="0">
              <a:buNone/>
              <a:defRPr sz="1400">
                <a:solidFill>
                  <a:schemeClr val="tx1">
                    <a:tint val="75000"/>
                  </a:schemeClr>
                </a:solidFill>
              </a:defRPr>
            </a:lvl4pPr>
            <a:lvl5pPr marL="1828617" indent="0">
              <a:buNone/>
              <a:defRPr sz="1400">
                <a:solidFill>
                  <a:schemeClr val="tx1">
                    <a:tint val="75000"/>
                  </a:schemeClr>
                </a:solidFill>
              </a:defRPr>
            </a:lvl5pPr>
            <a:lvl6pPr marL="2285771" indent="0">
              <a:buNone/>
              <a:defRPr sz="1400">
                <a:solidFill>
                  <a:schemeClr val="tx1">
                    <a:tint val="75000"/>
                  </a:schemeClr>
                </a:solidFill>
              </a:defRPr>
            </a:lvl6pPr>
            <a:lvl7pPr marL="2742926" indent="0">
              <a:buNone/>
              <a:defRPr sz="1400">
                <a:solidFill>
                  <a:schemeClr val="tx1">
                    <a:tint val="75000"/>
                  </a:schemeClr>
                </a:solidFill>
              </a:defRPr>
            </a:lvl7pPr>
            <a:lvl8pPr marL="3200080" indent="0">
              <a:buNone/>
              <a:defRPr sz="1400">
                <a:solidFill>
                  <a:schemeClr val="tx1">
                    <a:tint val="75000"/>
                  </a:schemeClr>
                </a:solidFill>
              </a:defRPr>
            </a:lvl8pPr>
            <a:lvl9pPr marL="3657234"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custDataLst>
              <p:tags r:id="rId4"/>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5" name="Footer Placeholder 4"/>
          <p:cNvSpPr>
            <a:spLocks noGrp="1"/>
          </p:cNvSpPr>
          <p:nvPr>
            <p:ph type="ftr" sz="quarter" idx="11"/>
            <p:custDataLst>
              <p:tags r:id="rId5"/>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6" name="Slide Number Placeholder 5"/>
          <p:cNvSpPr>
            <a:spLocks noGrp="1"/>
          </p:cNvSpPr>
          <p:nvPr>
            <p:ph type="sldNum" sz="quarter" idx="12"/>
            <p:custDataLst>
              <p:tags r:id="rId6"/>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cxnSp>
        <p:nvCxnSpPr>
          <p:cNvPr id="15" name="Straight Connector 14"/>
          <p:cNvCxnSpPr/>
          <p:nvPr>
            <p:custDataLst>
              <p:tags r:id="rId7"/>
            </p:custDataLst>
          </p:nvPr>
        </p:nvCxnSpPr>
        <p:spPr>
          <a:xfrm>
            <a:off x="1395988" y="3429794"/>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69148587"/>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lgn="ctr">
              <a:defRPr/>
            </a:lvl1pPr>
          </a:lstStyle>
          <a:p>
            <a:r>
              <a:rPr lang="zh-CN" altLang="en-US"/>
              <a:t>单击此处编辑母版标题样式</a:t>
            </a:r>
            <a:endParaRPr lang="en-US"/>
          </a:p>
        </p:txBody>
      </p:sp>
      <p:sp>
        <p:nvSpPr>
          <p:cNvPr id="3" name="Vertical Text Placeholder 2"/>
          <p:cNvSpPr>
            <a:spLocks noGrp="1"/>
          </p:cNvSpPr>
          <p:nvPr>
            <p:ph type="body" orient="vert" idx="1"/>
            <p:custDataLst>
              <p:tags r:id="rId2"/>
            </p:custDataLst>
          </p:nvPr>
        </p:nvSpPr>
        <p:spPr/>
        <p:txBody>
          <a:bodyPr vert="eaVert" ancho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custDataLst>
              <p:tags r:id="rId3"/>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5" name="Footer Placeholder 4"/>
          <p:cNvSpPr>
            <a:spLocks noGrp="1"/>
          </p:cNvSpPr>
          <p:nvPr>
            <p:ph type="ftr" sz="quarter" idx="11"/>
            <p:custDataLst>
              <p:tags r:id="rId4"/>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6" name="Slide Number Placeholder 5"/>
          <p:cNvSpPr>
            <a:spLocks noGrp="1"/>
          </p:cNvSpPr>
          <p:nvPr>
            <p:ph type="sldNum" sz="quarter" idx="12"/>
            <p:custDataLst>
              <p:tags r:id="rId5"/>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cxnSp>
        <p:nvCxnSpPr>
          <p:cNvPr id="14" name="Straight Connector 13"/>
          <p:cNvCxnSpPr/>
          <p:nvPr>
            <p:custDataLst>
              <p:tags r:id="rId6"/>
            </p:custDataLst>
          </p:nvPr>
        </p:nvCxnSpPr>
        <p:spPr>
          <a:xfrm>
            <a:off x="1395988" y="2422027"/>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8848303"/>
      </p:ext>
    </p:extLst>
  </p:cSld>
  <p:clrMapOvr>
    <a:masterClrMapping/>
  </p:clrMapOvr>
  <p:transition>
    <p:split orient="ver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custDataLst>
              <p:tags r:id="rId1"/>
            </p:custDataLst>
          </p:nvPr>
        </p:nvSpPr>
        <p:spPr>
          <a:xfrm>
            <a:off x="8998185" y="982359"/>
            <a:ext cx="1890649" cy="489486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custDataLst>
              <p:tags r:id="rId2"/>
            </p:custDataLst>
          </p:nvPr>
        </p:nvSpPr>
        <p:spPr>
          <a:xfrm>
            <a:off x="1295230" y="982359"/>
            <a:ext cx="7432057" cy="4894867"/>
          </a:xfrm>
        </p:spPr>
        <p:txBody>
          <a:bodyPr vert="eaVert" ancho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custDataLst>
              <p:tags r:id="rId3"/>
            </p:custDataLst>
          </p:nvPr>
        </p:nvSpPr>
        <p:spPr/>
        <p:txBody>
          <a:bodyPr/>
          <a:lstStyle/>
          <a:p>
            <a:pPr lvl="0" algn="r"/>
            <a:endParaRPr lang="en-US" altLang="zh-CN" sz="1200">
              <a:solidFill>
                <a:srgbClr val="A7A399"/>
              </a:solidFill>
              <a:latin typeface="Times New Roman" pitchFamily="18" charset="0"/>
              <a:ea typeface="隶书" pitchFamily="49" charset="-122"/>
            </a:endParaRPr>
          </a:p>
        </p:txBody>
      </p:sp>
      <p:sp>
        <p:nvSpPr>
          <p:cNvPr id="5" name="Footer Placeholder 4"/>
          <p:cNvSpPr>
            <a:spLocks noGrp="1"/>
          </p:cNvSpPr>
          <p:nvPr>
            <p:ph type="ftr" sz="quarter" idx="11"/>
            <p:custDataLst>
              <p:tags r:id="rId4"/>
            </p:custDataLst>
          </p:nvPr>
        </p:nvSpPr>
        <p:spPr/>
        <p:txBody>
          <a:bodyPr/>
          <a:lstStyle/>
          <a:p>
            <a:pPr lvl="0"/>
            <a:endParaRPr lang="en-US" altLang="zh-CN" sz="1200">
              <a:solidFill>
                <a:srgbClr val="A7A399"/>
              </a:solidFill>
              <a:latin typeface="Times New Roman" pitchFamily="18" charset="0"/>
              <a:ea typeface="隶书" pitchFamily="49" charset="-122"/>
            </a:endParaRPr>
          </a:p>
        </p:txBody>
      </p:sp>
      <p:sp>
        <p:nvSpPr>
          <p:cNvPr id="6" name="Slide Number Placeholder 5"/>
          <p:cNvSpPr>
            <a:spLocks noGrp="1"/>
          </p:cNvSpPr>
          <p:nvPr>
            <p:ph type="sldNum" sz="quarter" idx="12"/>
            <p:custDataLst>
              <p:tags r:id="rId5"/>
            </p:custDataLst>
          </p:nvPr>
        </p:nvSpPr>
        <p:spPr/>
        <p:txBody>
          <a:body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cxnSp>
        <p:nvCxnSpPr>
          <p:cNvPr id="14" name="Straight Connector 13"/>
          <p:cNvCxnSpPr/>
          <p:nvPr>
            <p:custDataLst>
              <p:tags r:id="rId6"/>
            </p:custDataLst>
          </p:nvPr>
        </p:nvCxnSpPr>
        <p:spPr>
          <a:xfrm flipH="1">
            <a:off x="8862736" y="990830"/>
            <a:ext cx="0" cy="4877929"/>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49282794"/>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8" name="Straight Connector 7"/>
          <p:cNvCxnSpPr/>
          <p:nvPr>
            <p:custDataLst>
              <p:tags r:id="rId1"/>
            </p:custDataLst>
          </p:nvPr>
        </p:nvCxnSpPr>
        <p:spPr>
          <a:xfrm>
            <a:off x="1395988" y="2422027"/>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custDataLst>
              <p:tags r:id="rId2"/>
            </p:custDataLst>
          </p:nvPr>
        </p:nvSpPr>
        <p:spPr/>
        <p:txBody>
          <a:bodyPr/>
          <a:lstStyle/>
          <a:p>
            <a:r>
              <a:rPr lang="zh-CN" altLang="en-US"/>
              <a:t>单击此处编辑母版标题样式</a:t>
            </a:r>
            <a:endParaRPr lang="en-US"/>
          </a:p>
        </p:txBody>
      </p:sp>
      <p:sp>
        <p:nvSpPr>
          <p:cNvPr id="3" name="Content Placeholder 2"/>
          <p:cNvSpPr>
            <a:spLocks noGrp="1"/>
          </p:cNvSpPr>
          <p:nvPr>
            <p:ph sz="half" idx="1"/>
            <p:custDataLst>
              <p:tags r:id="rId3"/>
            </p:custDataLst>
          </p:nvPr>
        </p:nvSpPr>
        <p:spPr>
          <a:xfrm>
            <a:off x="1298279" y="2560913"/>
            <a:ext cx="4717690" cy="3310894"/>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custDataLst>
              <p:tags r:id="rId4"/>
            </p:custDataLst>
          </p:nvPr>
        </p:nvSpPr>
        <p:spPr>
          <a:xfrm>
            <a:off x="6180539" y="2560913"/>
            <a:ext cx="4717690" cy="3310894"/>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custDataLst>
              <p:tags r:id="rId5"/>
            </p:custDataLst>
          </p:nvPr>
        </p:nvSpPr>
        <p:spPr/>
        <p:txBody>
          <a:bodyPr/>
          <a:lstStyle/>
          <a:p>
            <a:fld id="{05BFA754-D5C3-4E66-96A6-867B257F58DC}" type="datetimeFigureOut">
              <a:rPr lang="en-US" smtClean="0"/>
              <a:t>2/22/2021</a:t>
            </a:fld>
            <a:endParaRPr lang="en-US"/>
          </a:p>
        </p:txBody>
      </p:sp>
      <p:sp>
        <p:nvSpPr>
          <p:cNvPr id="6" name="Footer Placeholder 5"/>
          <p:cNvSpPr>
            <a:spLocks noGrp="1"/>
          </p:cNvSpPr>
          <p:nvPr>
            <p:ph type="ftr" sz="quarter" idx="11"/>
            <p:custDataLst>
              <p:tags r:id="rId6"/>
            </p:custDataLst>
          </p:nvPr>
        </p:nvSpPr>
        <p:spPr/>
        <p:txBody>
          <a:bodyPr/>
          <a:lstStyle/>
          <a:p>
            <a:endParaRPr lang="en-US"/>
          </a:p>
        </p:txBody>
      </p:sp>
      <p:sp>
        <p:nvSpPr>
          <p:cNvPr id="7" name="Slide Number Placeholder 6"/>
          <p:cNvSpPr>
            <a:spLocks noGrp="1"/>
          </p:cNvSpPr>
          <p:nvPr>
            <p:ph type="sldNum" sz="quarter" idx="12"/>
            <p:custDataLst>
              <p:tags r:id="rId7"/>
            </p:custDataLst>
          </p:nvPr>
        </p:nvSpPr>
        <p:spPr/>
        <p:txBody>
          <a:bodyPr/>
          <a:lstStyle/>
          <a:p>
            <a:fld id="{5D84065D-F351-4B03-BD91-D8A6B8D4B362}" type="slidenum">
              <a:rPr lang="en-US" smtClean="0"/>
              <a:t>‹#›</a:t>
            </a:fld>
            <a:endParaRPr lang="en-US"/>
          </a:p>
        </p:txBody>
      </p:sp>
    </p:spTree>
    <p:extLst>
      <p:ext uri="{BB962C8B-B14F-4D97-AF65-F5344CB8AC3E}">
        <p14:creationId xmlns:p14="http://schemas.microsoft.com/office/powerpoint/2010/main" val="21997334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custDataLst>
              <p:tags r:id="rId2"/>
            </p:custDataLst>
          </p:nvPr>
        </p:nvSpPr>
        <p:spPr>
          <a:xfrm>
            <a:off x="1295231" y="2659149"/>
            <a:ext cx="4717690" cy="576395"/>
          </a:xfrm>
        </p:spPr>
        <p:txBody>
          <a:bodyPr anchor="b">
            <a:noAutofit/>
          </a:bodyPr>
          <a:lstStyle>
            <a:lvl1pPr marL="0" indent="0">
              <a:spcBef>
                <a:spcPts val="672"/>
              </a:spcBef>
              <a:spcAft>
                <a:spcPts val="600"/>
              </a:spcAft>
              <a:buNone/>
              <a:defRPr sz="2800" b="0">
                <a:solidFill>
                  <a:schemeClr val="accent1"/>
                </a:solidFill>
              </a:defRPr>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a:t>单击此处编辑母版文本样式</a:t>
            </a:r>
          </a:p>
        </p:txBody>
      </p:sp>
      <p:sp>
        <p:nvSpPr>
          <p:cNvPr id="4" name="Content Placeholder 3"/>
          <p:cNvSpPr>
            <a:spLocks noGrp="1"/>
          </p:cNvSpPr>
          <p:nvPr>
            <p:ph sz="half" idx="2"/>
            <p:custDataLst>
              <p:tags r:id="rId3"/>
            </p:custDataLst>
          </p:nvPr>
        </p:nvSpPr>
        <p:spPr>
          <a:xfrm>
            <a:off x="1295231" y="3244013"/>
            <a:ext cx="4717690" cy="2633215"/>
          </a:xfrm>
        </p:spPr>
        <p:txBody>
          <a:bodyPr anchor="t">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custDataLst>
              <p:tags r:id="rId4"/>
            </p:custDataLst>
          </p:nvPr>
        </p:nvSpPr>
        <p:spPr>
          <a:xfrm>
            <a:off x="6179865" y="2659149"/>
            <a:ext cx="4717690" cy="576395"/>
          </a:xfrm>
        </p:spPr>
        <p:txBody>
          <a:bodyPr anchor="b">
            <a:noAutofit/>
          </a:bodyPr>
          <a:lstStyle>
            <a:lvl1pPr marL="0" indent="0">
              <a:spcBef>
                <a:spcPts val="672"/>
              </a:spcBef>
              <a:spcAft>
                <a:spcPts val="600"/>
              </a:spcAft>
              <a:buNone/>
              <a:defRPr sz="2800" b="0">
                <a:solidFill>
                  <a:schemeClr val="accent1"/>
                </a:solidFill>
              </a:defRPr>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a:t>单击此处编辑母版文本样式</a:t>
            </a:r>
          </a:p>
        </p:txBody>
      </p:sp>
      <p:sp>
        <p:nvSpPr>
          <p:cNvPr id="6" name="Content Placeholder 5"/>
          <p:cNvSpPr>
            <a:spLocks noGrp="1"/>
          </p:cNvSpPr>
          <p:nvPr>
            <p:ph sz="quarter" idx="4"/>
            <p:custDataLst>
              <p:tags r:id="rId5"/>
            </p:custDataLst>
          </p:nvPr>
        </p:nvSpPr>
        <p:spPr>
          <a:xfrm>
            <a:off x="6179865" y="3244013"/>
            <a:ext cx="4717690" cy="2633215"/>
          </a:xfrm>
        </p:spPr>
        <p:txBody>
          <a:bodyPr anchor="t">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custDataLst>
              <p:tags r:id="rId6"/>
            </p:custDataLst>
          </p:nvPr>
        </p:nvSpPr>
        <p:spPr/>
        <p:txBody>
          <a:bodyPr/>
          <a:lstStyle/>
          <a:p>
            <a:fld id="{B61BEF0D-F0BB-DE4B-95CE-6DB70DBA9567}" type="datetimeFigureOut">
              <a:rPr lang="en-US" smtClean="0"/>
              <a:t>2/22/2021</a:t>
            </a:fld>
            <a:endParaRPr lang="en-US"/>
          </a:p>
        </p:txBody>
      </p:sp>
      <p:sp>
        <p:nvSpPr>
          <p:cNvPr id="8" name="Footer Placeholder 7"/>
          <p:cNvSpPr>
            <a:spLocks noGrp="1"/>
          </p:cNvSpPr>
          <p:nvPr>
            <p:ph type="ftr" sz="quarter" idx="11"/>
            <p:custDataLst>
              <p:tags r:id="rId7"/>
            </p:custDataLst>
          </p:nvPr>
        </p:nvSpPr>
        <p:spPr/>
        <p:txBody>
          <a:bodyPr/>
          <a:lstStyle/>
          <a:p>
            <a:endParaRPr lang="en-US"/>
          </a:p>
        </p:txBody>
      </p:sp>
      <p:sp>
        <p:nvSpPr>
          <p:cNvPr id="9" name="Slide Number Placeholder 8"/>
          <p:cNvSpPr>
            <a:spLocks noGrp="1"/>
          </p:cNvSpPr>
          <p:nvPr>
            <p:ph type="sldNum" sz="quarter" idx="12"/>
            <p:custDataLst>
              <p:tags r:id="rId8"/>
            </p:custDataLst>
          </p:nvPr>
        </p:nvSpPr>
        <p:spPr/>
        <p:txBody>
          <a:bodyPr/>
          <a:lstStyle/>
          <a:p>
            <a:fld id="{D57F1E4F-1CFF-5643-939E-217C01CDF565}" type="slidenum">
              <a:rPr lang="en-US" smtClean="0"/>
              <a:t>‹#›</a:t>
            </a:fld>
            <a:endParaRPr lang="en-US"/>
          </a:p>
        </p:txBody>
      </p:sp>
      <p:cxnSp>
        <p:nvCxnSpPr>
          <p:cNvPr id="18" name="Straight Connector 17"/>
          <p:cNvCxnSpPr/>
          <p:nvPr>
            <p:custDataLst>
              <p:tags r:id="rId9"/>
            </p:custDataLst>
          </p:nvPr>
        </p:nvCxnSpPr>
        <p:spPr>
          <a:xfrm>
            <a:off x="1395988" y="2422027"/>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1809202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p:txBody>
          <a:bodyPr/>
          <a:lstStyle/>
          <a:p>
            <a:r>
              <a:rPr lang="zh-CN" altLang="en-US"/>
              <a:t>单击此处编辑母版标题样式</a:t>
            </a:r>
            <a:endParaRPr lang="en-US"/>
          </a:p>
        </p:txBody>
      </p:sp>
      <p:sp>
        <p:nvSpPr>
          <p:cNvPr id="3" name="Date Placeholder 2"/>
          <p:cNvSpPr>
            <a:spLocks noGrp="1"/>
          </p:cNvSpPr>
          <p:nvPr>
            <p:ph type="dt" sz="half" idx="10"/>
            <p:custDataLst>
              <p:tags r:id="rId2"/>
            </p:custDataLst>
          </p:nvPr>
        </p:nvSpPr>
        <p:spPr/>
        <p:txBody>
          <a:bodyPr/>
          <a:lstStyle/>
          <a:p>
            <a:fld id="{B61BEF0D-F0BB-DE4B-95CE-6DB70DBA9567}" type="datetimeFigureOut">
              <a:rPr lang="en-US" smtClean="0"/>
              <a:t>2/22/2021</a:t>
            </a:fld>
            <a:endParaRPr lang="en-US"/>
          </a:p>
        </p:txBody>
      </p:sp>
      <p:sp>
        <p:nvSpPr>
          <p:cNvPr id="4" name="Footer Placeholder 3"/>
          <p:cNvSpPr>
            <a:spLocks noGrp="1"/>
          </p:cNvSpPr>
          <p:nvPr>
            <p:ph type="ftr" sz="quarter" idx="11"/>
            <p:custDataLst>
              <p:tags r:id="rId3"/>
            </p:custDataLst>
          </p:nvPr>
        </p:nvSpPr>
        <p:spPr/>
        <p:txBody>
          <a:bodyPr/>
          <a:lstStyle/>
          <a:p>
            <a:endParaRPr lang="en-US"/>
          </a:p>
        </p:txBody>
      </p:sp>
      <p:sp>
        <p:nvSpPr>
          <p:cNvPr id="5" name="Slide Number Placeholder 4"/>
          <p:cNvSpPr>
            <a:spLocks noGrp="1"/>
          </p:cNvSpPr>
          <p:nvPr>
            <p:ph type="sldNum" sz="quarter" idx="12"/>
            <p:custDataLst>
              <p:tags r:id="rId4"/>
            </p:custDataLst>
          </p:nvPr>
        </p:nvSpPr>
        <p:spPr/>
        <p:txBody>
          <a:bodyPr/>
          <a:lstStyle/>
          <a:p>
            <a:fld id="{D57F1E4F-1CFF-5643-939E-217C01CDF565}" type="slidenum">
              <a:rPr lang="en-US" smtClean="0"/>
              <a:t>‹#›</a:t>
            </a:fld>
            <a:endParaRPr lang="en-US"/>
          </a:p>
        </p:txBody>
      </p:sp>
      <p:cxnSp>
        <p:nvCxnSpPr>
          <p:cNvPr id="14" name="Straight Connector 13"/>
          <p:cNvCxnSpPr/>
          <p:nvPr>
            <p:custDataLst>
              <p:tags r:id="rId5"/>
            </p:custDataLst>
          </p:nvPr>
        </p:nvCxnSpPr>
        <p:spPr>
          <a:xfrm>
            <a:off x="1395988" y="2422027"/>
            <a:ext cx="9406073"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77030692"/>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custDataLst>
              <p:tags r:id="rId1"/>
            </p:custDataLst>
          </p:nvPr>
        </p:nvSpPr>
        <p:spPr/>
        <p:txBody>
          <a:bodyPr/>
          <a:lstStyle/>
          <a:p>
            <a:fld id="{B61BEF0D-F0BB-DE4B-95CE-6DB70DBA9567}" type="datetimeFigureOut">
              <a:rPr lang="en-US" smtClean="0"/>
              <a:t>2/22/2021</a:t>
            </a:fld>
            <a:endParaRPr lang="en-US"/>
          </a:p>
        </p:txBody>
      </p:sp>
      <p:sp>
        <p:nvSpPr>
          <p:cNvPr id="3" name="Footer Placeholder 2"/>
          <p:cNvSpPr>
            <a:spLocks noGrp="1"/>
          </p:cNvSpPr>
          <p:nvPr>
            <p:ph type="ftr" sz="quarter" idx="11"/>
            <p:custDataLst>
              <p:tags r:id="rId2"/>
            </p:custDataLst>
          </p:nvPr>
        </p:nvSpPr>
        <p:spPr/>
        <p:txBody>
          <a:bodyPr/>
          <a:lstStyle/>
          <a:p>
            <a:endParaRPr lang="en-US"/>
          </a:p>
        </p:txBody>
      </p:sp>
      <p:sp>
        <p:nvSpPr>
          <p:cNvPr id="4" name="Slide Number Placeholder 3"/>
          <p:cNvSpPr>
            <a:spLocks noGrp="1"/>
          </p:cNvSpPr>
          <p:nvPr>
            <p:ph type="sldNum" sz="quarter" idx="12"/>
            <p:custDataLst>
              <p:tags r:id="rId3"/>
            </p:custDataLst>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92021112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293643" y="1388855"/>
            <a:ext cx="3717971" cy="1371918"/>
          </a:xfrm>
        </p:spPr>
        <p:txBody>
          <a:bodyPr anchor="b">
            <a:normAutofit/>
          </a:bodyPr>
          <a:lstStyle>
            <a:lvl1pPr algn="ctr">
              <a:defRPr sz="2400" b="0"/>
            </a:lvl1pPr>
          </a:lstStyle>
          <a:p>
            <a:r>
              <a:rPr lang="zh-CN" altLang="en-US"/>
              <a:t>单击此处编辑母版标题样式</a:t>
            </a:r>
            <a:endParaRPr lang="en-US"/>
          </a:p>
        </p:txBody>
      </p:sp>
      <p:sp>
        <p:nvSpPr>
          <p:cNvPr id="3" name="Content Placeholder 2"/>
          <p:cNvSpPr>
            <a:spLocks noGrp="1"/>
          </p:cNvSpPr>
          <p:nvPr>
            <p:ph idx="1"/>
            <p:custDataLst>
              <p:tags r:id="rId2"/>
            </p:custDataLst>
          </p:nvPr>
        </p:nvSpPr>
        <p:spPr>
          <a:xfrm>
            <a:off x="5417963" y="982359"/>
            <a:ext cx="5468754" cy="4894868"/>
          </a:xfrm>
        </p:spPr>
        <p:txBody>
          <a:bodyPr anchor="ct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custDataLst>
              <p:tags r:id="rId3"/>
            </p:custDataLst>
          </p:nvPr>
        </p:nvSpPr>
        <p:spPr>
          <a:xfrm>
            <a:off x="1293643" y="3031767"/>
            <a:ext cx="3717971" cy="2438969"/>
          </a:xfrm>
        </p:spPr>
        <p:txBody>
          <a:bodyPr anchor="t">
            <a:normAutofit/>
          </a:bodyPr>
          <a:lstStyle>
            <a:lvl1pPr marL="0" indent="0" algn="ctr">
              <a:buNone/>
              <a:defRPr sz="1600"/>
            </a:lvl1pPr>
            <a:lvl2pPr marL="457154" indent="0">
              <a:buNone/>
              <a:defRPr sz="1200"/>
            </a:lvl2pPr>
            <a:lvl3pPr marL="914309" indent="0">
              <a:buNone/>
              <a:defRPr sz="1000"/>
            </a:lvl3pPr>
            <a:lvl4pPr marL="1371463" indent="0">
              <a:buNone/>
              <a:defRPr sz="900"/>
            </a:lvl4pPr>
            <a:lvl5pPr marL="1828617" indent="0">
              <a:buNone/>
              <a:defRPr sz="900"/>
            </a:lvl5pPr>
            <a:lvl6pPr marL="2285771" indent="0">
              <a:buNone/>
              <a:defRPr sz="900"/>
            </a:lvl6pPr>
            <a:lvl7pPr marL="2742926" indent="0">
              <a:buNone/>
              <a:defRPr sz="900"/>
            </a:lvl7pPr>
            <a:lvl8pPr marL="3200080" indent="0">
              <a:buNone/>
              <a:defRPr sz="900"/>
            </a:lvl8pPr>
            <a:lvl9pPr marL="3657234" indent="0">
              <a:buNone/>
              <a:defRPr sz="900"/>
            </a:lvl9pPr>
          </a:lstStyle>
          <a:p>
            <a:pPr lvl="0"/>
            <a:r>
              <a:rPr lang="zh-CN" altLang="en-US"/>
              <a:t>单击此处编辑母版文本样式</a:t>
            </a:r>
          </a:p>
        </p:txBody>
      </p:sp>
      <p:sp>
        <p:nvSpPr>
          <p:cNvPr id="5" name="Date Placeholder 4"/>
          <p:cNvSpPr>
            <a:spLocks noGrp="1"/>
          </p:cNvSpPr>
          <p:nvPr>
            <p:ph type="dt" sz="half" idx="10"/>
            <p:custDataLst>
              <p:tags r:id="rId4"/>
            </p:custDataLst>
          </p:nvPr>
        </p:nvSpPr>
        <p:spPr/>
        <p:txBody>
          <a:bodyPr/>
          <a:lstStyle/>
          <a:p>
            <a:fld id="{B61BEF0D-F0BB-DE4B-95CE-6DB70DBA9567}" type="datetimeFigureOut">
              <a:rPr lang="en-US" smtClean="0"/>
              <a:t>2/22/2021</a:t>
            </a:fld>
            <a:endParaRPr lang="en-US"/>
          </a:p>
        </p:txBody>
      </p:sp>
      <p:sp>
        <p:nvSpPr>
          <p:cNvPr id="6" name="Footer Placeholder 5"/>
          <p:cNvSpPr>
            <a:spLocks noGrp="1"/>
          </p:cNvSpPr>
          <p:nvPr>
            <p:ph type="ftr" sz="quarter" idx="11"/>
            <p:custDataLst>
              <p:tags r:id="rId5"/>
            </p:custDataLst>
          </p:nvPr>
        </p:nvSpPr>
        <p:spPr/>
        <p:txBody>
          <a:bodyPr/>
          <a:lstStyle/>
          <a:p>
            <a:endParaRPr lang="en-US"/>
          </a:p>
        </p:txBody>
      </p:sp>
      <p:sp>
        <p:nvSpPr>
          <p:cNvPr id="7" name="Slide Number Placeholder 6"/>
          <p:cNvSpPr>
            <a:spLocks noGrp="1"/>
          </p:cNvSpPr>
          <p:nvPr>
            <p:ph type="sldNum" sz="quarter" idx="12"/>
            <p:custDataLst>
              <p:tags r:id="rId6"/>
            </p:custDataLst>
          </p:nvPr>
        </p:nvSpPr>
        <p:spPr/>
        <p:txBody>
          <a:bodyPr/>
          <a:lstStyle/>
          <a:p>
            <a:fld id="{D57F1E4F-1CFF-5643-939E-217C01CDF565}" type="slidenum">
              <a:rPr lang="en-US" smtClean="0"/>
              <a:t>‹#›</a:t>
            </a:fld>
            <a:endParaRPr lang="en-US"/>
          </a:p>
        </p:txBody>
      </p:sp>
      <p:cxnSp>
        <p:nvCxnSpPr>
          <p:cNvPr id="16" name="Straight Connector 15"/>
          <p:cNvCxnSpPr/>
          <p:nvPr>
            <p:custDataLst>
              <p:tags r:id="rId7"/>
            </p:custDataLst>
          </p:nvPr>
        </p:nvCxnSpPr>
        <p:spPr>
          <a:xfrm>
            <a:off x="1395987" y="2913207"/>
            <a:ext cx="3514041"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24367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1295230" y="1884268"/>
            <a:ext cx="6241004" cy="1371918"/>
          </a:xfrm>
        </p:spPr>
        <p:txBody>
          <a:bodyPr anchor="b">
            <a:normAutofit/>
          </a:bodyPr>
          <a:lstStyle>
            <a:lvl1pPr algn="ctr">
              <a:defRPr sz="2800" b="0"/>
            </a:lvl1pPr>
          </a:lstStyle>
          <a:p>
            <a:r>
              <a:rPr lang="zh-CN" altLang="en-US"/>
              <a:t>单击此处编辑母版标题样式</a:t>
            </a:r>
            <a:endParaRPr lang="en-US"/>
          </a:p>
        </p:txBody>
      </p:sp>
      <p:sp>
        <p:nvSpPr>
          <p:cNvPr id="17" name="Picture Placeholder 2"/>
          <p:cNvSpPr>
            <a:spLocks noGrp="1" noChangeAspect="1"/>
          </p:cNvSpPr>
          <p:nvPr>
            <p:ph type="pic" idx="1"/>
            <p:custDataLst>
              <p:tags r:id="rId2"/>
            </p:custDataLst>
          </p:nvPr>
        </p:nvSpPr>
        <p:spPr>
          <a:xfrm>
            <a:off x="8093778" y="1041641"/>
            <a:ext cx="3062948" cy="4776306"/>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154" indent="0">
              <a:buNone/>
              <a:defRPr sz="1600"/>
            </a:lvl2pPr>
            <a:lvl3pPr marL="914309" indent="0">
              <a:buNone/>
              <a:defRPr sz="1600"/>
            </a:lvl3pPr>
            <a:lvl4pPr marL="1371463" indent="0">
              <a:buNone/>
              <a:defRPr sz="1600"/>
            </a:lvl4pPr>
            <a:lvl5pPr marL="1828617" indent="0">
              <a:buNone/>
              <a:defRPr sz="1600"/>
            </a:lvl5pPr>
            <a:lvl6pPr marL="2285771" indent="0">
              <a:buNone/>
              <a:defRPr sz="1600"/>
            </a:lvl6pPr>
            <a:lvl7pPr marL="2742926" indent="0">
              <a:buNone/>
              <a:defRPr sz="1600"/>
            </a:lvl7pPr>
            <a:lvl8pPr marL="3200080" indent="0">
              <a:buNone/>
              <a:defRPr sz="1600"/>
            </a:lvl8pPr>
            <a:lvl9pPr marL="3657234" indent="0">
              <a:buNone/>
              <a:defRPr sz="1600"/>
            </a:lvl9pPr>
          </a:lstStyle>
          <a:p>
            <a:r>
              <a:rPr lang="zh-CN" altLang="en-US"/>
              <a:t>单击图标添加图片</a:t>
            </a:r>
            <a:endParaRPr lang="en-US"/>
          </a:p>
        </p:txBody>
      </p:sp>
      <p:sp>
        <p:nvSpPr>
          <p:cNvPr id="4" name="Text Placeholder 3"/>
          <p:cNvSpPr>
            <a:spLocks noGrp="1"/>
          </p:cNvSpPr>
          <p:nvPr>
            <p:ph type="body" sz="half" idx="2"/>
            <p:custDataLst>
              <p:tags r:id="rId3"/>
            </p:custDataLst>
          </p:nvPr>
        </p:nvSpPr>
        <p:spPr>
          <a:xfrm>
            <a:off x="1295230" y="3256186"/>
            <a:ext cx="6241004" cy="1829223"/>
          </a:xfrm>
        </p:spPr>
        <p:txBody>
          <a:bodyPr anchor="t">
            <a:normAutofit/>
          </a:bodyPr>
          <a:lstStyle>
            <a:lvl1pPr marL="0" indent="0" algn="ctr">
              <a:buNone/>
              <a:defRPr sz="1800"/>
            </a:lvl1pPr>
            <a:lvl2pPr marL="457154" indent="0">
              <a:buNone/>
              <a:defRPr sz="1200"/>
            </a:lvl2pPr>
            <a:lvl3pPr marL="914309" indent="0">
              <a:buNone/>
              <a:defRPr sz="1000"/>
            </a:lvl3pPr>
            <a:lvl4pPr marL="1371463" indent="0">
              <a:buNone/>
              <a:defRPr sz="900"/>
            </a:lvl4pPr>
            <a:lvl5pPr marL="1828617" indent="0">
              <a:buNone/>
              <a:defRPr sz="900"/>
            </a:lvl5pPr>
            <a:lvl6pPr marL="2285771" indent="0">
              <a:buNone/>
              <a:defRPr sz="900"/>
            </a:lvl6pPr>
            <a:lvl7pPr marL="2742926" indent="0">
              <a:buNone/>
              <a:defRPr sz="900"/>
            </a:lvl7pPr>
            <a:lvl8pPr marL="3200080" indent="0">
              <a:buNone/>
              <a:defRPr sz="900"/>
            </a:lvl8pPr>
            <a:lvl9pPr marL="3657234" indent="0">
              <a:buNone/>
              <a:defRPr sz="900"/>
            </a:lvl9pPr>
          </a:lstStyle>
          <a:p>
            <a:pPr lvl="0"/>
            <a:r>
              <a:rPr lang="zh-CN" altLang="en-US"/>
              <a:t>单击此处编辑母版文本样式</a:t>
            </a:r>
          </a:p>
        </p:txBody>
      </p:sp>
      <p:sp>
        <p:nvSpPr>
          <p:cNvPr id="5" name="Date Placeholder 4"/>
          <p:cNvSpPr>
            <a:spLocks noGrp="1"/>
          </p:cNvSpPr>
          <p:nvPr>
            <p:ph type="dt" sz="half" idx="10"/>
            <p:custDataLst>
              <p:tags r:id="rId4"/>
            </p:custDataLst>
          </p:nvPr>
        </p:nvSpPr>
        <p:spPr/>
        <p:txBody>
          <a:bodyPr/>
          <a:lstStyle/>
          <a:p>
            <a:fld id="{B61BEF0D-F0BB-DE4B-95CE-6DB70DBA9567}" type="datetimeFigureOut">
              <a:rPr lang="en-US" smtClean="0"/>
              <a:t>2/22/2021</a:t>
            </a:fld>
            <a:endParaRPr lang="en-US"/>
          </a:p>
        </p:txBody>
      </p:sp>
      <p:sp>
        <p:nvSpPr>
          <p:cNvPr id="6" name="Footer Placeholder 5"/>
          <p:cNvSpPr>
            <a:spLocks noGrp="1"/>
          </p:cNvSpPr>
          <p:nvPr>
            <p:ph type="ftr" sz="quarter" idx="11"/>
            <p:custDataLst>
              <p:tags r:id="rId5"/>
            </p:custDataLst>
          </p:nvPr>
        </p:nvSpPr>
        <p:spPr/>
        <p:txBody>
          <a:bodyPr/>
          <a:lstStyle/>
          <a:p>
            <a:endParaRPr lang="en-US"/>
          </a:p>
        </p:txBody>
      </p:sp>
      <p:sp>
        <p:nvSpPr>
          <p:cNvPr id="7" name="Slide Number Placeholder 6"/>
          <p:cNvSpPr>
            <a:spLocks noGrp="1"/>
          </p:cNvSpPr>
          <p:nvPr>
            <p:ph type="sldNum" sz="quarter" idx="12"/>
            <p:custDataLst>
              <p:tags r:id="rId6"/>
            </p:custDataLst>
          </p:nvPr>
        </p:nvSpPr>
        <p:spPr/>
        <p:txBody>
          <a:bodyPr/>
          <a:lstStyle/>
          <a:p>
            <a:fld id="{D57F1E4F-1CFF-5643-939E-217C01CDF565}" type="slidenum">
              <a:rPr lang="en-US" smtClean="0"/>
              <a:t>‹#›</a:t>
            </a:fld>
            <a:endParaRPr lang="en-US"/>
          </a:p>
        </p:txBody>
      </p:sp>
    </p:spTree>
    <p:extLst>
      <p:ext uri="{BB962C8B-B14F-4D97-AF65-F5344CB8AC3E}">
        <p14:creationId xmlns:p14="http://schemas.microsoft.com/office/powerpoint/2010/main" val="319837472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26" Type="http://schemas.openxmlformats.org/officeDocument/2006/relationships/tags" Target="../tags/tag9.xml"/><Relationship Id="rId3" Type="http://schemas.openxmlformats.org/officeDocument/2006/relationships/slideLayout" Target="../slideLayouts/slideLayout3.xml"/><Relationship Id="rId21" Type="http://schemas.openxmlformats.org/officeDocument/2006/relationships/tags" Target="../tags/tag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ags" Target="../tags/tag3.xml"/><Relationship Id="rId29"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6.xml"/><Relationship Id="rId28" Type="http://schemas.openxmlformats.org/officeDocument/2006/relationships/tags" Target="../tags/tag11.xml"/><Relationship Id="rId10" Type="http://schemas.openxmlformats.org/officeDocument/2006/relationships/slideLayout" Target="../slideLayouts/slideLayout10.xml"/><Relationship Id="rId19"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5.xml"/><Relationship Id="rId27" Type="http://schemas.openxmlformats.org/officeDocument/2006/relationships/tags" Target="../tags/tag10.xml"/><Relationship Id="rId30" Type="http://schemas.openxmlformats.org/officeDocument/2006/relationships/image" Target="../media/image4.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26" Type="http://schemas.openxmlformats.org/officeDocument/2006/relationships/tags" Target="../tags/tag133.xml"/><Relationship Id="rId3" Type="http://schemas.openxmlformats.org/officeDocument/2006/relationships/slideLayout" Target="../slideLayouts/slideLayout20.xml"/><Relationship Id="rId21" Type="http://schemas.openxmlformats.org/officeDocument/2006/relationships/tags" Target="../tags/tag12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5" Type="http://schemas.openxmlformats.org/officeDocument/2006/relationships/tags" Target="../tags/tag132.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tags" Target="../tags/tag127.xml"/><Relationship Id="rId29" Type="http://schemas.openxmlformats.org/officeDocument/2006/relationships/image" Target="../media/image3.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24" Type="http://schemas.openxmlformats.org/officeDocument/2006/relationships/tags" Target="../tags/tag131.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23" Type="http://schemas.openxmlformats.org/officeDocument/2006/relationships/tags" Target="../tags/tag130.xml"/><Relationship Id="rId28" Type="http://schemas.openxmlformats.org/officeDocument/2006/relationships/tags" Target="../tags/tag135.xml"/><Relationship Id="rId10" Type="http://schemas.openxmlformats.org/officeDocument/2006/relationships/slideLayout" Target="../slideLayouts/slideLayout27.xml"/><Relationship Id="rId19" Type="http://schemas.openxmlformats.org/officeDocument/2006/relationships/tags" Target="../tags/tag12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tags" Target="../tags/tag129.xml"/><Relationship Id="rId27" Type="http://schemas.openxmlformats.org/officeDocument/2006/relationships/tags" Target="../tags/tag134.xml"/><Relationship Id="rId30"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custDataLst>
              <p:tags r:id="rId19"/>
            </p:custDataLst>
          </p:nvPr>
        </p:nvGrpSpPr>
        <p:grpSpPr>
          <a:xfrm>
            <a:off x="-15734" y="0"/>
            <a:ext cx="12228370" cy="6857802"/>
            <a:chOff x="-15736" y="0"/>
            <a:chExt cx="12229962" cy="6856214"/>
          </a:xfrm>
        </p:grpSpPr>
        <p:pic>
          <p:nvPicPr>
            <p:cNvPr id="8" name="Picture 7" descr="HD-PanelContent.png"/>
            <p:cNvPicPr>
              <a:picLocks noChangeAspect="1"/>
            </p:cNvPicPr>
            <p:nvPr>
              <p:custDataLst>
                <p:tags r:id="rId25"/>
              </p:custDataLst>
            </p:nvPr>
          </p:nvPicPr>
          <p:blipFill>
            <a:blip r:embed="rId2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custDataLst>
                <p:tags r:id="rId26"/>
              </p:custData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txBody>
            <a:bodyPr/>
            <a:lstStyle/>
            <a:p>
              <a:endParaRPr/>
            </a:p>
          </p:txBody>
        </p:sp>
        <p:pic>
          <p:nvPicPr>
            <p:cNvPr id="10" name="Picture 9" descr="HDRibbonContent-UniformTrim.png"/>
            <p:cNvPicPr>
              <a:picLocks noChangeAspect="1"/>
            </p:cNvPicPr>
            <p:nvPr>
              <p:custDataLst>
                <p:tags r:id="rId27"/>
              </p:custDataLst>
            </p:nvPr>
          </p:nvPicPr>
          <p:blipFill>
            <a:blip r:embed="rId30">
              <a:extLst>
                <a:ext uri="{28A0092B-C50C-407E-A947-70E740481C1C}">
                  <a14:useLocalDpi xmlns:a14="http://schemas.microsoft.com/office/drawing/2010/main" val="0"/>
                </a:ext>
              </a:extLst>
            </a:blip>
            <a:stretch>
              <a:fillRect/>
            </a:stretch>
          </p:blipFill>
          <p:spPr>
            <a:xfrm>
              <a:off x="-15736" y="3153832"/>
              <a:ext cx="777240" cy="606425"/>
            </a:xfrm>
            <a:prstGeom prst="rect">
              <a:avLst/>
            </a:prstGeom>
          </p:spPr>
        </p:pic>
        <p:pic>
          <p:nvPicPr>
            <p:cNvPr id="11" name="Picture 10" descr="HDRibbonContent-UniformTrim.png"/>
            <p:cNvPicPr>
              <a:picLocks noChangeAspect="1"/>
            </p:cNvPicPr>
            <p:nvPr>
              <p:custDataLst>
                <p:tags r:id="rId28"/>
              </p:custDataLst>
            </p:nvPr>
          </p:nvPicPr>
          <p:blipFill>
            <a:blip r:embed="rId30">
              <a:extLst>
                <a:ext uri="{28A0092B-C50C-407E-A947-70E740481C1C}">
                  <a14:useLocalDpi xmlns:a14="http://schemas.microsoft.com/office/drawing/2010/main" val="0"/>
                </a:ext>
              </a:extLst>
            </a:blip>
            <a:stretch>
              <a:fillRect/>
            </a:stretch>
          </p:blipFill>
          <p:spPr>
            <a:xfrm>
              <a:off x="11436986" y="3153832"/>
              <a:ext cx="777240" cy="606425"/>
            </a:xfrm>
            <a:prstGeom prst="rect">
              <a:avLst/>
            </a:prstGeom>
          </p:spPr>
        </p:pic>
      </p:grpSp>
      <p:sp>
        <p:nvSpPr>
          <p:cNvPr id="2" name="Title Placeholder 1"/>
          <p:cNvSpPr>
            <a:spLocks noGrp="1"/>
          </p:cNvSpPr>
          <p:nvPr>
            <p:ph type="title"/>
            <p:custDataLst>
              <p:tags r:id="rId20"/>
            </p:custDataLst>
          </p:nvPr>
        </p:nvSpPr>
        <p:spPr>
          <a:xfrm>
            <a:off x="1295234" y="982360"/>
            <a:ext cx="9599946" cy="1304169"/>
          </a:xfrm>
          <a:prstGeom prst="rect">
            <a:avLst/>
          </a:prstGeom>
          <a:effectLst/>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custDataLst>
              <p:tags r:id="rId21"/>
            </p:custDataLst>
          </p:nvPr>
        </p:nvSpPr>
        <p:spPr>
          <a:xfrm>
            <a:off x="1295233" y="2557524"/>
            <a:ext cx="9599946" cy="3319705"/>
          </a:xfrm>
          <a:prstGeom prst="rect">
            <a:avLst/>
          </a:prstGeom>
        </p:spPr>
        <p:txBody>
          <a:bodyPr vert="horz" lIns="91440" tIns="45720" rIns="91440" bIns="45720" rtlCol="0" anchor="t">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custDataLst>
              <p:tags r:id="rId22"/>
            </p:custDataLst>
          </p:nvPr>
        </p:nvSpPr>
        <p:spPr>
          <a:xfrm>
            <a:off x="8676371" y="5970382"/>
            <a:ext cx="1599992" cy="27946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lvl="0" algn="r"/>
            <a:endParaRPr lang="en-US" altLang="zh-CN" sz="1200">
              <a:solidFill>
                <a:srgbClr val="A7A399"/>
              </a:solidFill>
              <a:latin typeface="Times New Roman" pitchFamily="18" charset="0"/>
              <a:ea typeface="隶书" pitchFamily="49" charset="-122"/>
            </a:endParaRPr>
          </a:p>
        </p:txBody>
      </p:sp>
      <p:sp>
        <p:nvSpPr>
          <p:cNvPr id="5" name="Footer Placeholder 4"/>
          <p:cNvSpPr>
            <a:spLocks noGrp="1"/>
          </p:cNvSpPr>
          <p:nvPr>
            <p:ph type="ftr" sz="quarter" idx="3"/>
            <p:custDataLst>
              <p:tags r:id="rId23"/>
            </p:custDataLst>
          </p:nvPr>
        </p:nvSpPr>
        <p:spPr>
          <a:xfrm>
            <a:off x="1295232" y="5970382"/>
            <a:ext cx="7304949" cy="27946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lvl="0"/>
            <a:endParaRPr lang="en-US" altLang="zh-CN" sz="1200">
              <a:solidFill>
                <a:srgbClr val="A7A399"/>
              </a:solidFill>
              <a:latin typeface="Times New Roman" pitchFamily="18" charset="0"/>
              <a:ea typeface="隶书" pitchFamily="49" charset="-122"/>
            </a:endParaRPr>
          </a:p>
        </p:txBody>
      </p:sp>
      <p:sp>
        <p:nvSpPr>
          <p:cNvPr id="6" name="Slide Number Placeholder 5"/>
          <p:cNvSpPr>
            <a:spLocks noGrp="1"/>
          </p:cNvSpPr>
          <p:nvPr>
            <p:ph type="sldNum" sz="quarter" idx="4"/>
            <p:custDataLst>
              <p:tags r:id="rId24"/>
            </p:custDataLst>
          </p:nvPr>
        </p:nvSpPr>
        <p:spPr>
          <a:xfrm>
            <a:off x="10352554" y="5970382"/>
            <a:ext cx="542626" cy="27946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spTree>
    <p:extLst>
      <p:ext uri="{BB962C8B-B14F-4D97-AF65-F5344CB8AC3E}">
        <p14:creationId xmlns:p14="http://schemas.microsoft.com/office/powerpoint/2010/main" val="1268516427"/>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Lst>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xStyles>
    <p:titleStyle>
      <a:lvl1pPr algn="ctr" defTabSz="457154"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21" indent="-285721" algn="l" defTabSz="457154"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876" indent="-285721" algn="l" defTabSz="457154"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030" indent="-285721" algn="l" defTabSz="457154"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2896" indent="-171433" algn="l" defTabSz="457154"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050" indent="-171433"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349" indent="-228577"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503" indent="-228577"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8657" indent="-228577"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5811" indent="-228577"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154" rtl="0" eaLnBrk="1" latinLnBrk="0" hangingPunct="1">
        <a:defRPr sz="1800" kern="1200">
          <a:solidFill>
            <a:schemeClr val="tx1"/>
          </a:solidFill>
          <a:latin typeface="+mn-lt"/>
          <a:ea typeface="+mn-ea"/>
          <a:cs typeface="+mn-cs"/>
        </a:defRPr>
      </a:lvl1pPr>
      <a:lvl2pPr marL="457154" algn="l" defTabSz="457154" rtl="0" eaLnBrk="1" latinLnBrk="0" hangingPunct="1">
        <a:defRPr sz="1800" kern="1200">
          <a:solidFill>
            <a:schemeClr val="tx1"/>
          </a:solidFill>
          <a:latin typeface="+mn-lt"/>
          <a:ea typeface="+mn-ea"/>
          <a:cs typeface="+mn-cs"/>
        </a:defRPr>
      </a:lvl2pPr>
      <a:lvl3pPr marL="914309" algn="l" defTabSz="457154" rtl="0" eaLnBrk="1" latinLnBrk="0" hangingPunct="1">
        <a:defRPr sz="1800" kern="1200">
          <a:solidFill>
            <a:schemeClr val="tx1"/>
          </a:solidFill>
          <a:latin typeface="+mn-lt"/>
          <a:ea typeface="+mn-ea"/>
          <a:cs typeface="+mn-cs"/>
        </a:defRPr>
      </a:lvl3pPr>
      <a:lvl4pPr marL="1371463" algn="l" defTabSz="457154" rtl="0" eaLnBrk="1" latinLnBrk="0" hangingPunct="1">
        <a:defRPr sz="1800" kern="1200">
          <a:solidFill>
            <a:schemeClr val="tx1"/>
          </a:solidFill>
          <a:latin typeface="+mn-lt"/>
          <a:ea typeface="+mn-ea"/>
          <a:cs typeface="+mn-cs"/>
        </a:defRPr>
      </a:lvl4pPr>
      <a:lvl5pPr marL="1828617" algn="l" defTabSz="457154" rtl="0" eaLnBrk="1" latinLnBrk="0" hangingPunct="1">
        <a:defRPr sz="1800" kern="1200">
          <a:solidFill>
            <a:schemeClr val="tx1"/>
          </a:solidFill>
          <a:latin typeface="+mn-lt"/>
          <a:ea typeface="+mn-ea"/>
          <a:cs typeface="+mn-cs"/>
        </a:defRPr>
      </a:lvl5pPr>
      <a:lvl6pPr marL="2285771" algn="l" defTabSz="457154" rtl="0" eaLnBrk="1" latinLnBrk="0" hangingPunct="1">
        <a:defRPr sz="1800" kern="1200">
          <a:solidFill>
            <a:schemeClr val="tx1"/>
          </a:solidFill>
          <a:latin typeface="+mn-lt"/>
          <a:ea typeface="+mn-ea"/>
          <a:cs typeface="+mn-cs"/>
        </a:defRPr>
      </a:lvl6pPr>
      <a:lvl7pPr marL="2742926" algn="l" defTabSz="457154" rtl="0" eaLnBrk="1" latinLnBrk="0" hangingPunct="1">
        <a:defRPr sz="1800" kern="1200">
          <a:solidFill>
            <a:schemeClr val="tx1"/>
          </a:solidFill>
          <a:latin typeface="+mn-lt"/>
          <a:ea typeface="+mn-ea"/>
          <a:cs typeface="+mn-cs"/>
        </a:defRPr>
      </a:lvl7pPr>
      <a:lvl8pPr marL="3200080" algn="l" defTabSz="457154" rtl="0" eaLnBrk="1" latinLnBrk="0" hangingPunct="1">
        <a:defRPr sz="1800" kern="1200">
          <a:solidFill>
            <a:schemeClr val="tx1"/>
          </a:solidFill>
          <a:latin typeface="+mn-lt"/>
          <a:ea typeface="+mn-ea"/>
          <a:cs typeface="+mn-cs"/>
        </a:defRPr>
      </a:lvl8pPr>
      <a:lvl9pPr marL="3657234" algn="l" defTabSz="4571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custDataLst>
              <p:tags r:id="rId19"/>
            </p:custDataLst>
          </p:nvPr>
        </p:nvGrpSpPr>
        <p:grpSpPr>
          <a:xfrm>
            <a:off x="-15734" y="0"/>
            <a:ext cx="12228370" cy="6857802"/>
            <a:chOff x="-15736" y="0"/>
            <a:chExt cx="12229962" cy="6856214"/>
          </a:xfrm>
        </p:grpSpPr>
        <p:pic>
          <p:nvPicPr>
            <p:cNvPr id="8" name="Picture 7" descr="HD-PanelContent.png"/>
            <p:cNvPicPr>
              <a:picLocks noChangeAspect="1"/>
            </p:cNvPicPr>
            <p:nvPr>
              <p:custDataLst>
                <p:tags r:id="rId25"/>
              </p:custDataLst>
            </p:nvPr>
          </p:nvPicPr>
          <p:blipFill>
            <a:blip r:embed="rId2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custDataLst>
                <p:tags r:id="rId26"/>
              </p:custData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txBody>
            <a:bodyPr/>
            <a:lstStyle/>
            <a:p>
              <a:endParaRPr/>
            </a:p>
          </p:txBody>
        </p:sp>
        <p:pic>
          <p:nvPicPr>
            <p:cNvPr id="10" name="Picture 9" descr="HDRibbonContent-UniformTrim.png"/>
            <p:cNvPicPr>
              <a:picLocks noChangeAspect="1"/>
            </p:cNvPicPr>
            <p:nvPr>
              <p:custDataLst>
                <p:tags r:id="rId27"/>
              </p:custDataLst>
            </p:nvPr>
          </p:nvPicPr>
          <p:blipFill>
            <a:blip r:embed="rId30">
              <a:extLst>
                <a:ext uri="{28A0092B-C50C-407E-A947-70E740481C1C}">
                  <a14:useLocalDpi xmlns:a14="http://schemas.microsoft.com/office/drawing/2010/main" val="0"/>
                </a:ext>
              </a:extLst>
            </a:blip>
            <a:stretch>
              <a:fillRect/>
            </a:stretch>
          </p:blipFill>
          <p:spPr>
            <a:xfrm>
              <a:off x="-15736" y="3153832"/>
              <a:ext cx="777240" cy="606425"/>
            </a:xfrm>
            <a:prstGeom prst="rect">
              <a:avLst/>
            </a:prstGeom>
          </p:spPr>
        </p:pic>
        <p:pic>
          <p:nvPicPr>
            <p:cNvPr id="11" name="Picture 10" descr="HDRibbonContent-UniformTrim.png"/>
            <p:cNvPicPr>
              <a:picLocks noChangeAspect="1"/>
            </p:cNvPicPr>
            <p:nvPr>
              <p:custDataLst>
                <p:tags r:id="rId28"/>
              </p:custDataLst>
            </p:nvPr>
          </p:nvPicPr>
          <p:blipFill>
            <a:blip r:embed="rId30">
              <a:extLst>
                <a:ext uri="{28A0092B-C50C-407E-A947-70E740481C1C}">
                  <a14:useLocalDpi xmlns:a14="http://schemas.microsoft.com/office/drawing/2010/main" val="0"/>
                </a:ext>
              </a:extLst>
            </a:blip>
            <a:stretch>
              <a:fillRect/>
            </a:stretch>
          </p:blipFill>
          <p:spPr>
            <a:xfrm>
              <a:off x="11436986" y="3153832"/>
              <a:ext cx="777240" cy="606425"/>
            </a:xfrm>
            <a:prstGeom prst="rect">
              <a:avLst/>
            </a:prstGeom>
          </p:spPr>
        </p:pic>
      </p:grpSp>
      <p:sp>
        <p:nvSpPr>
          <p:cNvPr id="2" name="Title Placeholder 1"/>
          <p:cNvSpPr>
            <a:spLocks noGrp="1"/>
          </p:cNvSpPr>
          <p:nvPr>
            <p:ph type="title"/>
            <p:custDataLst>
              <p:tags r:id="rId20"/>
            </p:custDataLst>
          </p:nvPr>
        </p:nvSpPr>
        <p:spPr>
          <a:xfrm>
            <a:off x="1295234" y="982360"/>
            <a:ext cx="9599946" cy="1304169"/>
          </a:xfrm>
          <a:prstGeom prst="rect">
            <a:avLst/>
          </a:prstGeom>
          <a:effectLst/>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custDataLst>
              <p:tags r:id="rId21"/>
            </p:custDataLst>
          </p:nvPr>
        </p:nvSpPr>
        <p:spPr>
          <a:xfrm>
            <a:off x="1295233" y="2557524"/>
            <a:ext cx="9599946" cy="3319705"/>
          </a:xfrm>
          <a:prstGeom prst="rect">
            <a:avLst/>
          </a:prstGeom>
        </p:spPr>
        <p:txBody>
          <a:bodyPr vert="horz" lIns="91440" tIns="45720" rIns="91440" bIns="45720" rtlCol="0" anchor="t">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custDataLst>
              <p:tags r:id="rId22"/>
            </p:custDataLst>
          </p:nvPr>
        </p:nvSpPr>
        <p:spPr>
          <a:xfrm>
            <a:off x="8676371" y="5970382"/>
            <a:ext cx="1599992" cy="27946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lvl="0" algn="r"/>
            <a:endParaRPr lang="en-US" altLang="zh-CN" sz="1200">
              <a:solidFill>
                <a:srgbClr val="A7A399"/>
              </a:solidFill>
              <a:latin typeface="Times New Roman" pitchFamily="18" charset="0"/>
              <a:ea typeface="隶书" pitchFamily="49" charset="-122"/>
            </a:endParaRPr>
          </a:p>
        </p:txBody>
      </p:sp>
      <p:sp>
        <p:nvSpPr>
          <p:cNvPr id="5" name="Footer Placeholder 4"/>
          <p:cNvSpPr>
            <a:spLocks noGrp="1"/>
          </p:cNvSpPr>
          <p:nvPr>
            <p:ph type="ftr" sz="quarter" idx="3"/>
            <p:custDataLst>
              <p:tags r:id="rId23"/>
            </p:custDataLst>
          </p:nvPr>
        </p:nvSpPr>
        <p:spPr>
          <a:xfrm>
            <a:off x="1295232" y="5970382"/>
            <a:ext cx="7304949" cy="27946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lvl="0"/>
            <a:endParaRPr lang="en-US" altLang="zh-CN" sz="1200">
              <a:solidFill>
                <a:srgbClr val="A7A399"/>
              </a:solidFill>
              <a:latin typeface="Times New Roman" pitchFamily="18" charset="0"/>
              <a:ea typeface="隶书" pitchFamily="49" charset="-122"/>
            </a:endParaRPr>
          </a:p>
        </p:txBody>
      </p:sp>
      <p:sp>
        <p:nvSpPr>
          <p:cNvPr id="6" name="Slide Number Placeholder 5"/>
          <p:cNvSpPr>
            <a:spLocks noGrp="1"/>
          </p:cNvSpPr>
          <p:nvPr>
            <p:ph type="sldNum" sz="quarter" idx="4"/>
            <p:custDataLst>
              <p:tags r:id="rId24"/>
            </p:custDataLst>
          </p:nvPr>
        </p:nvSpPr>
        <p:spPr>
          <a:xfrm>
            <a:off x="10352554" y="5970382"/>
            <a:ext cx="542626" cy="27946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lvl="0" algn="r"/>
            <a:fld id="{7CF510EA-A039-4054-900E-61D97AB5C428}" type="slidenum">
              <a:rPr lang="en-US" altLang="zh-CN" sz="1200" smtClean="0">
                <a:solidFill>
                  <a:srgbClr val="A7A399"/>
                </a:solidFill>
                <a:latin typeface="Times New Roman" pitchFamily="18" charset="0"/>
                <a:ea typeface="隶书" pitchFamily="49" charset="-122"/>
              </a:rPr>
              <a:t>‹#›</a:t>
            </a:fld>
            <a:endParaRPr lang="en-US" altLang="zh-CN" sz="1200">
              <a:solidFill>
                <a:srgbClr val="A7A399"/>
              </a:solidFill>
              <a:latin typeface="Times New Roman" pitchFamily="18" charset="0"/>
              <a:ea typeface="隶书" pitchFamily="49" charset="-122"/>
            </a:endParaRPr>
          </a:p>
        </p:txBody>
      </p:sp>
    </p:spTree>
    <p:extLst>
      <p:ext uri="{BB962C8B-B14F-4D97-AF65-F5344CB8AC3E}">
        <p14:creationId xmlns:p14="http://schemas.microsoft.com/office/powerpoint/2010/main" val="4005620602"/>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 id="2147483787" r:id="rId12"/>
    <p:sldLayoutId id="2147483788" r:id="rId13"/>
    <p:sldLayoutId id="2147483789" r:id="rId14"/>
    <p:sldLayoutId id="2147483790" r:id="rId15"/>
    <p:sldLayoutId id="2147483791" r:id="rId16"/>
    <p:sldLayoutId id="2147483792" r:id="rId17"/>
  </p:sldLayoutIdLst>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xStyles>
    <p:titleStyle>
      <a:lvl1pPr algn="ctr" defTabSz="457154"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21" indent="-285721" algn="l" defTabSz="457154"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876" indent="-285721" algn="l" defTabSz="457154"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030" indent="-285721" algn="l" defTabSz="457154"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2896" indent="-171433" algn="l" defTabSz="457154"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050" indent="-171433"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349" indent="-228577"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503" indent="-228577"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8657" indent="-228577"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5811" indent="-228577"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154" rtl="0" eaLnBrk="1" latinLnBrk="0" hangingPunct="1">
        <a:defRPr sz="1800" kern="1200">
          <a:solidFill>
            <a:schemeClr val="tx1"/>
          </a:solidFill>
          <a:latin typeface="+mn-lt"/>
          <a:ea typeface="+mn-ea"/>
          <a:cs typeface="+mn-cs"/>
        </a:defRPr>
      </a:lvl1pPr>
      <a:lvl2pPr marL="457154" algn="l" defTabSz="457154" rtl="0" eaLnBrk="1" latinLnBrk="0" hangingPunct="1">
        <a:defRPr sz="1800" kern="1200">
          <a:solidFill>
            <a:schemeClr val="tx1"/>
          </a:solidFill>
          <a:latin typeface="+mn-lt"/>
          <a:ea typeface="+mn-ea"/>
          <a:cs typeface="+mn-cs"/>
        </a:defRPr>
      </a:lvl2pPr>
      <a:lvl3pPr marL="914309" algn="l" defTabSz="457154" rtl="0" eaLnBrk="1" latinLnBrk="0" hangingPunct="1">
        <a:defRPr sz="1800" kern="1200">
          <a:solidFill>
            <a:schemeClr val="tx1"/>
          </a:solidFill>
          <a:latin typeface="+mn-lt"/>
          <a:ea typeface="+mn-ea"/>
          <a:cs typeface="+mn-cs"/>
        </a:defRPr>
      </a:lvl3pPr>
      <a:lvl4pPr marL="1371463" algn="l" defTabSz="457154" rtl="0" eaLnBrk="1" latinLnBrk="0" hangingPunct="1">
        <a:defRPr sz="1800" kern="1200">
          <a:solidFill>
            <a:schemeClr val="tx1"/>
          </a:solidFill>
          <a:latin typeface="+mn-lt"/>
          <a:ea typeface="+mn-ea"/>
          <a:cs typeface="+mn-cs"/>
        </a:defRPr>
      </a:lvl4pPr>
      <a:lvl5pPr marL="1828617" algn="l" defTabSz="457154" rtl="0" eaLnBrk="1" latinLnBrk="0" hangingPunct="1">
        <a:defRPr sz="1800" kern="1200">
          <a:solidFill>
            <a:schemeClr val="tx1"/>
          </a:solidFill>
          <a:latin typeface="+mn-lt"/>
          <a:ea typeface="+mn-ea"/>
          <a:cs typeface="+mn-cs"/>
        </a:defRPr>
      </a:lvl5pPr>
      <a:lvl6pPr marL="2285771" algn="l" defTabSz="457154" rtl="0" eaLnBrk="1" latinLnBrk="0" hangingPunct="1">
        <a:defRPr sz="1800" kern="1200">
          <a:solidFill>
            <a:schemeClr val="tx1"/>
          </a:solidFill>
          <a:latin typeface="+mn-lt"/>
          <a:ea typeface="+mn-ea"/>
          <a:cs typeface="+mn-cs"/>
        </a:defRPr>
      </a:lvl6pPr>
      <a:lvl7pPr marL="2742926" algn="l" defTabSz="457154" rtl="0" eaLnBrk="1" latinLnBrk="0" hangingPunct="1">
        <a:defRPr sz="1800" kern="1200">
          <a:solidFill>
            <a:schemeClr val="tx1"/>
          </a:solidFill>
          <a:latin typeface="+mn-lt"/>
          <a:ea typeface="+mn-ea"/>
          <a:cs typeface="+mn-cs"/>
        </a:defRPr>
      </a:lvl7pPr>
      <a:lvl8pPr marL="3200080" algn="l" defTabSz="457154" rtl="0" eaLnBrk="1" latinLnBrk="0" hangingPunct="1">
        <a:defRPr sz="1800" kern="1200">
          <a:solidFill>
            <a:schemeClr val="tx1"/>
          </a:solidFill>
          <a:latin typeface="+mn-lt"/>
          <a:ea typeface="+mn-ea"/>
          <a:cs typeface="+mn-cs"/>
        </a:defRPr>
      </a:lvl8pPr>
      <a:lvl9pPr marL="3657234" algn="l" defTabSz="4571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256.xml"/></Relationships>
</file>

<file path=ppt/slides/_rels/slide10.xml.rels><?xml version="1.0" encoding="UTF-8" standalone="yes"?>
<Relationships xmlns="http://schemas.openxmlformats.org/package/2006/relationships"><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ags" Target="../tags/tag285.xml"/><Relationship Id="rId5" Type="http://schemas.openxmlformats.org/officeDocument/2006/relationships/image" Target="../media/image11.jpeg"/><Relationship Id="rId4"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 Id="rId5" Type="http://schemas.openxmlformats.org/officeDocument/2006/relationships/image" Target="../media/image12.jpeg"/><Relationship Id="rId4"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9.xml"/><Relationship Id="rId1" Type="http://schemas.openxmlformats.org/officeDocument/2006/relationships/tags" Target="../tags/tag29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293.xml"/><Relationship Id="rId1" Type="http://schemas.openxmlformats.org/officeDocument/2006/relationships/tags" Target="../tags/tag292.xml"/><Relationship Id="rId4" Type="http://schemas.openxmlformats.org/officeDocument/2006/relationships/image" Target="../media/image14.jpeg"/></Relationships>
</file>

<file path=ppt/slides/_rels/slide14.xml.rels><?xml version="1.0" encoding="UTF-8" standalone="yes"?>
<Relationships xmlns="http://schemas.openxmlformats.org/package/2006/relationships"><Relationship Id="rId8" Type="http://schemas.openxmlformats.org/officeDocument/2006/relationships/tags" Target="../tags/tag301.xml"/><Relationship Id="rId3" Type="http://schemas.openxmlformats.org/officeDocument/2006/relationships/tags" Target="../tags/tag296.xml"/><Relationship Id="rId7" Type="http://schemas.openxmlformats.org/officeDocument/2006/relationships/tags" Target="../tags/tag300.xml"/><Relationship Id="rId12" Type="http://schemas.openxmlformats.org/officeDocument/2006/relationships/notesSlide" Target="../notesSlides/notesSlide1.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11" Type="http://schemas.openxmlformats.org/officeDocument/2006/relationships/slideLayout" Target="../slideLayouts/slideLayout7.xml"/><Relationship Id="rId5" Type="http://schemas.openxmlformats.org/officeDocument/2006/relationships/tags" Target="../tags/tag298.xml"/><Relationship Id="rId10" Type="http://schemas.openxmlformats.org/officeDocument/2006/relationships/tags" Target="../tags/tag303.xml"/><Relationship Id="rId4" Type="http://schemas.openxmlformats.org/officeDocument/2006/relationships/tags" Target="../tags/tag297.xml"/><Relationship Id="rId9" Type="http://schemas.openxmlformats.org/officeDocument/2006/relationships/tags" Target="../tags/tag302.xml"/></Relationships>
</file>

<file path=ppt/slides/_rels/slide15.xml.rels><?xml version="1.0" encoding="UTF-8" standalone="yes"?>
<Relationships xmlns="http://schemas.openxmlformats.org/package/2006/relationships"><Relationship Id="rId3" Type="http://schemas.openxmlformats.org/officeDocument/2006/relationships/tags" Target="../tags/tag309.xml"/><Relationship Id="rId2" Type="http://schemas.openxmlformats.org/officeDocument/2006/relationships/tags" Target="../tags/tag308.xml"/><Relationship Id="rId1" Type="http://schemas.openxmlformats.org/officeDocument/2006/relationships/tags" Target="../tags/tag307.xml"/><Relationship Id="rId5" Type="http://schemas.openxmlformats.org/officeDocument/2006/relationships/image" Target="../media/image15.jpeg"/><Relationship Id="rId4"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10.xml"/></Relationships>
</file>

<file path=ppt/slides/_rels/slide17.xml.rels><?xml version="1.0" encoding="UTF-8" standalone="yes"?>
<Relationships xmlns="http://schemas.openxmlformats.org/package/2006/relationships"><Relationship Id="rId8" Type="http://schemas.openxmlformats.org/officeDocument/2006/relationships/tags" Target="../tags/tag318.xml"/><Relationship Id="rId13" Type="http://schemas.openxmlformats.org/officeDocument/2006/relationships/tags" Target="../tags/tag323.xml"/><Relationship Id="rId18" Type="http://schemas.openxmlformats.org/officeDocument/2006/relationships/tags" Target="../tags/tag328.xml"/><Relationship Id="rId3" Type="http://schemas.openxmlformats.org/officeDocument/2006/relationships/tags" Target="../tags/tag313.xml"/><Relationship Id="rId21" Type="http://schemas.openxmlformats.org/officeDocument/2006/relationships/slideLayout" Target="../slideLayouts/slideLayout7.xml"/><Relationship Id="rId7" Type="http://schemas.openxmlformats.org/officeDocument/2006/relationships/tags" Target="../tags/tag317.xml"/><Relationship Id="rId12" Type="http://schemas.openxmlformats.org/officeDocument/2006/relationships/tags" Target="../tags/tag322.xml"/><Relationship Id="rId17" Type="http://schemas.openxmlformats.org/officeDocument/2006/relationships/tags" Target="../tags/tag327.xml"/><Relationship Id="rId2" Type="http://schemas.openxmlformats.org/officeDocument/2006/relationships/tags" Target="../tags/tag312.xml"/><Relationship Id="rId16" Type="http://schemas.openxmlformats.org/officeDocument/2006/relationships/tags" Target="../tags/tag326.xml"/><Relationship Id="rId20" Type="http://schemas.openxmlformats.org/officeDocument/2006/relationships/tags" Target="../tags/tag330.xml"/><Relationship Id="rId1" Type="http://schemas.openxmlformats.org/officeDocument/2006/relationships/tags" Target="../tags/tag311.xml"/><Relationship Id="rId6" Type="http://schemas.openxmlformats.org/officeDocument/2006/relationships/tags" Target="../tags/tag316.xml"/><Relationship Id="rId11" Type="http://schemas.openxmlformats.org/officeDocument/2006/relationships/tags" Target="../tags/tag321.xml"/><Relationship Id="rId5" Type="http://schemas.openxmlformats.org/officeDocument/2006/relationships/tags" Target="../tags/tag315.xml"/><Relationship Id="rId15" Type="http://schemas.openxmlformats.org/officeDocument/2006/relationships/tags" Target="../tags/tag325.xml"/><Relationship Id="rId10" Type="http://schemas.openxmlformats.org/officeDocument/2006/relationships/tags" Target="../tags/tag320.xml"/><Relationship Id="rId19" Type="http://schemas.openxmlformats.org/officeDocument/2006/relationships/tags" Target="../tags/tag329.xml"/><Relationship Id="rId4" Type="http://schemas.openxmlformats.org/officeDocument/2006/relationships/tags" Target="../tags/tag314.xml"/><Relationship Id="rId9" Type="http://schemas.openxmlformats.org/officeDocument/2006/relationships/tags" Target="../tags/tag319.xml"/><Relationship Id="rId14" Type="http://schemas.openxmlformats.org/officeDocument/2006/relationships/tags" Target="../tags/tag324.xml"/><Relationship Id="rId22" Type="http://schemas.openxmlformats.org/officeDocument/2006/relationships/image" Target="../media/image16.jpeg"/></Relationships>
</file>

<file path=ppt/slides/_rels/slide18.xml.rels><?xml version="1.0" encoding="UTF-8" standalone="yes"?>
<Relationships xmlns="http://schemas.openxmlformats.org/package/2006/relationships"><Relationship Id="rId8" Type="http://schemas.openxmlformats.org/officeDocument/2006/relationships/tags" Target="../tags/tag338.xml"/><Relationship Id="rId13" Type="http://schemas.openxmlformats.org/officeDocument/2006/relationships/tags" Target="../tags/tag343.xml"/><Relationship Id="rId3" Type="http://schemas.openxmlformats.org/officeDocument/2006/relationships/tags" Target="../tags/tag333.xml"/><Relationship Id="rId7" Type="http://schemas.openxmlformats.org/officeDocument/2006/relationships/tags" Target="../tags/tag337.xml"/><Relationship Id="rId12" Type="http://schemas.openxmlformats.org/officeDocument/2006/relationships/tags" Target="../tags/tag342.xml"/><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tags" Target="../tags/tag341.xml"/><Relationship Id="rId5" Type="http://schemas.openxmlformats.org/officeDocument/2006/relationships/tags" Target="../tags/tag335.xml"/><Relationship Id="rId15" Type="http://schemas.openxmlformats.org/officeDocument/2006/relationships/slideLayout" Target="../slideLayouts/slideLayout7.xml"/><Relationship Id="rId10" Type="http://schemas.openxmlformats.org/officeDocument/2006/relationships/tags" Target="../tags/tag340.xml"/><Relationship Id="rId4" Type="http://schemas.openxmlformats.org/officeDocument/2006/relationships/tags" Target="../tags/tag334.xml"/><Relationship Id="rId9" Type="http://schemas.openxmlformats.org/officeDocument/2006/relationships/tags" Target="../tags/tag339.xml"/><Relationship Id="rId14" Type="http://schemas.openxmlformats.org/officeDocument/2006/relationships/tags" Target="../tags/tag344.xml"/></Relationships>
</file>

<file path=ppt/slides/_rels/slide19.xml.rels><?xml version="1.0" encoding="UTF-8" standalone="yes"?>
<Relationships xmlns="http://schemas.openxmlformats.org/package/2006/relationships"><Relationship Id="rId3" Type="http://schemas.openxmlformats.org/officeDocument/2006/relationships/tags" Target="../tags/tag347.xml"/><Relationship Id="rId2" Type="http://schemas.openxmlformats.org/officeDocument/2006/relationships/tags" Target="../tags/tag346.xml"/><Relationship Id="rId1" Type="http://schemas.openxmlformats.org/officeDocument/2006/relationships/tags" Target="../tags/tag345.xml"/><Relationship Id="rId4"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58.xml"/><Relationship Id="rId1" Type="http://schemas.openxmlformats.org/officeDocument/2006/relationships/tags" Target="../tags/tag257.xml"/></Relationships>
</file>

<file path=ppt/slides/_rels/slide20.xml.rels><?xml version="1.0" encoding="UTF-8" standalone="yes"?>
<Relationships xmlns="http://schemas.openxmlformats.org/package/2006/relationships"><Relationship Id="rId3" Type="http://schemas.openxmlformats.org/officeDocument/2006/relationships/tags" Target="../tags/tag350.xml"/><Relationship Id="rId7" Type="http://schemas.openxmlformats.org/officeDocument/2006/relationships/image" Target="../media/image17.jpeg"/><Relationship Id="rId2" Type="http://schemas.openxmlformats.org/officeDocument/2006/relationships/tags" Target="../tags/tag349.xml"/><Relationship Id="rId1" Type="http://schemas.openxmlformats.org/officeDocument/2006/relationships/tags" Target="../tags/tag348.xml"/><Relationship Id="rId6" Type="http://schemas.openxmlformats.org/officeDocument/2006/relationships/slideLayout" Target="../slideLayouts/slideLayout7.xml"/><Relationship Id="rId5" Type="http://schemas.openxmlformats.org/officeDocument/2006/relationships/tags" Target="../tags/tag352.xml"/><Relationship Id="rId4" Type="http://schemas.openxmlformats.org/officeDocument/2006/relationships/tags" Target="../tags/tag351.xml"/></Relationships>
</file>

<file path=ppt/slides/_rels/slide21.xml.rels><?xml version="1.0" encoding="UTF-8" standalone="yes"?>
<Relationships xmlns="http://schemas.openxmlformats.org/package/2006/relationships"><Relationship Id="rId3" Type="http://schemas.openxmlformats.org/officeDocument/2006/relationships/tags" Target="../tags/tag355.xml"/><Relationship Id="rId2" Type="http://schemas.openxmlformats.org/officeDocument/2006/relationships/tags" Target="../tags/tag354.xml"/><Relationship Id="rId1" Type="http://schemas.openxmlformats.org/officeDocument/2006/relationships/tags" Target="../tags/tag353.xml"/><Relationship Id="rId5" Type="http://schemas.openxmlformats.org/officeDocument/2006/relationships/slideLayout" Target="../slideLayouts/slideLayout7.xml"/><Relationship Id="rId4" Type="http://schemas.openxmlformats.org/officeDocument/2006/relationships/tags" Target="../tags/tag356.xml"/></Relationships>
</file>

<file path=ppt/slides/_rels/slide22.xml.rels><?xml version="1.0" encoding="UTF-8" standalone="yes"?>
<Relationships xmlns="http://schemas.openxmlformats.org/package/2006/relationships"><Relationship Id="rId3" Type="http://schemas.openxmlformats.org/officeDocument/2006/relationships/tags" Target="../tags/tag359.xml"/><Relationship Id="rId2" Type="http://schemas.openxmlformats.org/officeDocument/2006/relationships/tags" Target="../tags/tag358.xml"/><Relationship Id="rId1" Type="http://schemas.openxmlformats.org/officeDocument/2006/relationships/tags" Target="../tags/tag357.xml"/><Relationship Id="rId5" Type="http://schemas.openxmlformats.org/officeDocument/2006/relationships/slideLayout" Target="../slideLayouts/slideLayout7.xml"/><Relationship Id="rId4" Type="http://schemas.openxmlformats.org/officeDocument/2006/relationships/tags" Target="../tags/tag360.xml"/></Relationships>
</file>

<file path=ppt/slides/_rels/slide23.xml.rels><?xml version="1.0" encoding="UTF-8" standalone="yes"?>
<Relationships xmlns="http://schemas.openxmlformats.org/package/2006/relationships"><Relationship Id="rId8" Type="http://schemas.openxmlformats.org/officeDocument/2006/relationships/tags" Target="../tags/tag368.xml"/><Relationship Id="rId3" Type="http://schemas.openxmlformats.org/officeDocument/2006/relationships/tags" Target="../tags/tag363.xml"/><Relationship Id="rId7" Type="http://schemas.openxmlformats.org/officeDocument/2006/relationships/tags" Target="../tags/tag367.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5" Type="http://schemas.openxmlformats.org/officeDocument/2006/relationships/tags" Target="../tags/tag365.xml"/><Relationship Id="rId10" Type="http://schemas.openxmlformats.org/officeDocument/2006/relationships/slideLayout" Target="../slideLayouts/slideLayout7.xml"/><Relationship Id="rId4" Type="http://schemas.openxmlformats.org/officeDocument/2006/relationships/tags" Target="../tags/tag364.xml"/><Relationship Id="rId9" Type="http://schemas.openxmlformats.org/officeDocument/2006/relationships/tags" Target="../tags/tag369.xml"/></Relationships>
</file>

<file path=ppt/slides/_rels/slide24.xml.rels><?xml version="1.0" encoding="UTF-8" standalone="yes"?>
<Relationships xmlns="http://schemas.openxmlformats.org/package/2006/relationships"><Relationship Id="rId8" Type="http://schemas.openxmlformats.org/officeDocument/2006/relationships/tags" Target="../tags/tag377.xml"/><Relationship Id="rId13" Type="http://schemas.openxmlformats.org/officeDocument/2006/relationships/tags" Target="../tags/tag382.xml"/><Relationship Id="rId18" Type="http://schemas.openxmlformats.org/officeDocument/2006/relationships/tags" Target="../tags/tag387.xml"/><Relationship Id="rId26" Type="http://schemas.openxmlformats.org/officeDocument/2006/relationships/slideLayout" Target="../slideLayouts/slideLayout7.xml"/><Relationship Id="rId3" Type="http://schemas.openxmlformats.org/officeDocument/2006/relationships/tags" Target="../tags/tag372.xml"/><Relationship Id="rId21" Type="http://schemas.openxmlformats.org/officeDocument/2006/relationships/tags" Target="../tags/tag390.xml"/><Relationship Id="rId7" Type="http://schemas.openxmlformats.org/officeDocument/2006/relationships/tags" Target="../tags/tag376.xml"/><Relationship Id="rId12" Type="http://schemas.openxmlformats.org/officeDocument/2006/relationships/tags" Target="../tags/tag381.xml"/><Relationship Id="rId17" Type="http://schemas.openxmlformats.org/officeDocument/2006/relationships/tags" Target="../tags/tag386.xml"/><Relationship Id="rId25" Type="http://schemas.openxmlformats.org/officeDocument/2006/relationships/tags" Target="../tags/tag394.xml"/><Relationship Id="rId2" Type="http://schemas.openxmlformats.org/officeDocument/2006/relationships/tags" Target="../tags/tag371.xml"/><Relationship Id="rId16" Type="http://schemas.openxmlformats.org/officeDocument/2006/relationships/tags" Target="../tags/tag385.xml"/><Relationship Id="rId20" Type="http://schemas.openxmlformats.org/officeDocument/2006/relationships/tags" Target="../tags/tag389.xml"/><Relationship Id="rId1" Type="http://schemas.openxmlformats.org/officeDocument/2006/relationships/tags" Target="../tags/tag370.xml"/><Relationship Id="rId6" Type="http://schemas.openxmlformats.org/officeDocument/2006/relationships/tags" Target="../tags/tag375.xml"/><Relationship Id="rId11" Type="http://schemas.openxmlformats.org/officeDocument/2006/relationships/tags" Target="../tags/tag380.xml"/><Relationship Id="rId24" Type="http://schemas.openxmlformats.org/officeDocument/2006/relationships/tags" Target="../tags/tag393.xml"/><Relationship Id="rId5" Type="http://schemas.openxmlformats.org/officeDocument/2006/relationships/tags" Target="../tags/tag374.xml"/><Relationship Id="rId15" Type="http://schemas.openxmlformats.org/officeDocument/2006/relationships/tags" Target="../tags/tag384.xml"/><Relationship Id="rId23" Type="http://schemas.openxmlformats.org/officeDocument/2006/relationships/tags" Target="../tags/tag392.xml"/><Relationship Id="rId10" Type="http://schemas.openxmlformats.org/officeDocument/2006/relationships/tags" Target="../tags/tag379.xml"/><Relationship Id="rId19" Type="http://schemas.openxmlformats.org/officeDocument/2006/relationships/tags" Target="../tags/tag388.xml"/><Relationship Id="rId4" Type="http://schemas.openxmlformats.org/officeDocument/2006/relationships/tags" Target="../tags/tag373.xml"/><Relationship Id="rId9" Type="http://schemas.openxmlformats.org/officeDocument/2006/relationships/tags" Target="../tags/tag378.xml"/><Relationship Id="rId14" Type="http://schemas.openxmlformats.org/officeDocument/2006/relationships/tags" Target="../tags/tag383.xml"/><Relationship Id="rId22" Type="http://schemas.openxmlformats.org/officeDocument/2006/relationships/tags" Target="../tags/tag391.xml"/></Relationships>
</file>

<file path=ppt/slides/_rels/slide25.xml.rels><?xml version="1.0" encoding="UTF-8" standalone="yes"?>
<Relationships xmlns="http://schemas.openxmlformats.org/package/2006/relationships"><Relationship Id="rId8" Type="http://schemas.openxmlformats.org/officeDocument/2006/relationships/tags" Target="../tags/tag402.xml"/><Relationship Id="rId13" Type="http://schemas.openxmlformats.org/officeDocument/2006/relationships/tags" Target="../tags/tag407.xml"/><Relationship Id="rId18" Type="http://schemas.openxmlformats.org/officeDocument/2006/relationships/slideLayout" Target="../slideLayouts/slideLayout7.xml"/><Relationship Id="rId3" Type="http://schemas.openxmlformats.org/officeDocument/2006/relationships/tags" Target="../tags/tag397.xml"/><Relationship Id="rId7" Type="http://schemas.openxmlformats.org/officeDocument/2006/relationships/tags" Target="../tags/tag401.xml"/><Relationship Id="rId12" Type="http://schemas.openxmlformats.org/officeDocument/2006/relationships/tags" Target="../tags/tag406.xml"/><Relationship Id="rId17" Type="http://schemas.openxmlformats.org/officeDocument/2006/relationships/tags" Target="../tags/tag411.xml"/><Relationship Id="rId2" Type="http://schemas.openxmlformats.org/officeDocument/2006/relationships/tags" Target="../tags/tag396.xml"/><Relationship Id="rId16" Type="http://schemas.openxmlformats.org/officeDocument/2006/relationships/tags" Target="../tags/tag410.xml"/><Relationship Id="rId1" Type="http://schemas.openxmlformats.org/officeDocument/2006/relationships/tags" Target="../tags/tag395.xml"/><Relationship Id="rId6" Type="http://schemas.openxmlformats.org/officeDocument/2006/relationships/tags" Target="../tags/tag400.xml"/><Relationship Id="rId11" Type="http://schemas.openxmlformats.org/officeDocument/2006/relationships/tags" Target="../tags/tag405.xml"/><Relationship Id="rId5" Type="http://schemas.openxmlformats.org/officeDocument/2006/relationships/tags" Target="../tags/tag399.xml"/><Relationship Id="rId15" Type="http://schemas.openxmlformats.org/officeDocument/2006/relationships/tags" Target="../tags/tag409.xml"/><Relationship Id="rId10" Type="http://schemas.openxmlformats.org/officeDocument/2006/relationships/tags" Target="../tags/tag404.xml"/><Relationship Id="rId19" Type="http://schemas.openxmlformats.org/officeDocument/2006/relationships/image" Target="../media/image18.jpeg"/><Relationship Id="rId4" Type="http://schemas.openxmlformats.org/officeDocument/2006/relationships/tags" Target="../tags/tag398.xml"/><Relationship Id="rId9" Type="http://schemas.openxmlformats.org/officeDocument/2006/relationships/tags" Target="../tags/tag403.xml"/><Relationship Id="rId14" Type="http://schemas.openxmlformats.org/officeDocument/2006/relationships/tags" Target="../tags/tag408.xml"/></Relationships>
</file>

<file path=ppt/slides/_rels/slide26.xml.rels><?xml version="1.0" encoding="UTF-8" standalone="yes"?>
<Relationships xmlns="http://schemas.openxmlformats.org/package/2006/relationships"><Relationship Id="rId3" Type="http://schemas.openxmlformats.org/officeDocument/2006/relationships/tags" Target="../tags/tag414.xml"/><Relationship Id="rId7" Type="http://schemas.openxmlformats.org/officeDocument/2006/relationships/image" Target="&#26410;&#21629;&#21517;-31" TargetMode="External"/><Relationship Id="rId2" Type="http://schemas.openxmlformats.org/officeDocument/2006/relationships/tags" Target="../tags/tag413.xml"/><Relationship Id="rId1" Type="http://schemas.openxmlformats.org/officeDocument/2006/relationships/tags" Target="../tags/tag412.xml"/><Relationship Id="rId6" Type="http://schemas.openxmlformats.org/officeDocument/2006/relationships/image" Target="../media/image19.png"/><Relationship Id="rId5" Type="http://schemas.openxmlformats.org/officeDocument/2006/relationships/slideLayout" Target="../slideLayouts/slideLayout7.xml"/><Relationship Id="rId4" Type="http://schemas.openxmlformats.org/officeDocument/2006/relationships/tags" Target="../tags/tag415.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17.xml"/><Relationship Id="rId1" Type="http://schemas.openxmlformats.org/officeDocument/2006/relationships/tags" Target="../tags/tag416.xml"/></Relationships>
</file>

<file path=ppt/slides/_rels/slide28.xml.rels><?xml version="1.0" encoding="UTF-8" standalone="yes"?>
<Relationships xmlns="http://schemas.openxmlformats.org/package/2006/relationships"><Relationship Id="rId8" Type="http://schemas.openxmlformats.org/officeDocument/2006/relationships/tags" Target="../tags/tag425.xml"/><Relationship Id="rId13" Type="http://schemas.openxmlformats.org/officeDocument/2006/relationships/tags" Target="../tags/tag430.xml"/><Relationship Id="rId3" Type="http://schemas.openxmlformats.org/officeDocument/2006/relationships/tags" Target="../tags/tag420.xml"/><Relationship Id="rId7" Type="http://schemas.openxmlformats.org/officeDocument/2006/relationships/tags" Target="../tags/tag424.xml"/><Relationship Id="rId12" Type="http://schemas.openxmlformats.org/officeDocument/2006/relationships/tags" Target="../tags/tag429.xml"/><Relationship Id="rId2" Type="http://schemas.openxmlformats.org/officeDocument/2006/relationships/tags" Target="../tags/tag419.xml"/><Relationship Id="rId1" Type="http://schemas.openxmlformats.org/officeDocument/2006/relationships/tags" Target="../tags/tag418.xml"/><Relationship Id="rId6" Type="http://schemas.openxmlformats.org/officeDocument/2006/relationships/tags" Target="../tags/tag423.xml"/><Relationship Id="rId11" Type="http://schemas.openxmlformats.org/officeDocument/2006/relationships/tags" Target="../tags/tag428.xml"/><Relationship Id="rId5" Type="http://schemas.openxmlformats.org/officeDocument/2006/relationships/tags" Target="../tags/tag422.xml"/><Relationship Id="rId10" Type="http://schemas.openxmlformats.org/officeDocument/2006/relationships/tags" Target="../tags/tag427.xml"/><Relationship Id="rId4" Type="http://schemas.openxmlformats.org/officeDocument/2006/relationships/tags" Target="../tags/tag421.xml"/><Relationship Id="rId9" Type="http://schemas.openxmlformats.org/officeDocument/2006/relationships/tags" Target="../tags/tag426.xml"/><Relationship Id="rId1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tags" Target="../tags/tag261.xml"/><Relationship Id="rId2" Type="http://schemas.openxmlformats.org/officeDocument/2006/relationships/tags" Target="../tags/tag260.xml"/><Relationship Id="rId1" Type="http://schemas.openxmlformats.org/officeDocument/2006/relationships/tags" Target="../tags/tag259.xml"/><Relationship Id="rId5" Type="http://schemas.openxmlformats.org/officeDocument/2006/relationships/image" Target="../media/image7.jpeg"/><Relationship Id="rId4"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263.xml"/><Relationship Id="rId1" Type="http://schemas.openxmlformats.org/officeDocument/2006/relationships/tags" Target="../tags/tag262.xml"/></Relationships>
</file>

<file path=ppt/slides/_rels/slide5.xml.rels><?xml version="1.0" encoding="UTF-8" standalone="yes"?>
<Relationships xmlns="http://schemas.openxmlformats.org/package/2006/relationships"><Relationship Id="rId8" Type="http://schemas.openxmlformats.org/officeDocument/2006/relationships/tags" Target="../tags/tag271.xml"/><Relationship Id="rId3" Type="http://schemas.openxmlformats.org/officeDocument/2006/relationships/tags" Target="../tags/tag266.xml"/><Relationship Id="rId7" Type="http://schemas.openxmlformats.org/officeDocument/2006/relationships/tags" Target="../tags/tag270.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tags" Target="../tags/tag269.xml"/><Relationship Id="rId11" Type="http://schemas.openxmlformats.org/officeDocument/2006/relationships/image" Target="../media/image8.png"/><Relationship Id="rId5" Type="http://schemas.openxmlformats.org/officeDocument/2006/relationships/tags" Target="../tags/tag268.xml"/><Relationship Id="rId10" Type="http://schemas.openxmlformats.org/officeDocument/2006/relationships/slideLayout" Target="../slideLayouts/slideLayout2.xml"/><Relationship Id="rId4" Type="http://schemas.openxmlformats.org/officeDocument/2006/relationships/tags" Target="../tags/tag267.xml"/><Relationship Id="rId9" Type="http://schemas.openxmlformats.org/officeDocument/2006/relationships/tags" Target="../tags/tag27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tags" Target="../tags/tag274.xml"/><Relationship Id="rId1" Type="http://schemas.openxmlformats.org/officeDocument/2006/relationships/tags" Target="../tags/tag273.xml"/></Relationships>
</file>

<file path=ppt/slides/_rels/slide7.xml.rels><?xml version="1.0" encoding="UTF-8" standalone="yes"?>
<Relationships xmlns="http://schemas.openxmlformats.org/package/2006/relationships"><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 Id="rId5" Type="http://schemas.openxmlformats.org/officeDocument/2006/relationships/image" Target="../media/image9.jpeg"/><Relationship Id="rId4"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tags" Target="../tags/tag278.xml"/><Relationship Id="rId5" Type="http://schemas.openxmlformats.org/officeDocument/2006/relationships/slideLayout" Target="../slideLayouts/slideLayout19.xml"/><Relationship Id="rId4" Type="http://schemas.openxmlformats.org/officeDocument/2006/relationships/tags" Target="../tags/tag281.xml"/></Relationships>
</file>

<file path=ppt/slides/_rels/slide9.xml.rels><?xml version="1.0" encoding="UTF-8" standalone="yes"?>
<Relationships xmlns="http://schemas.openxmlformats.org/package/2006/relationships"><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tags" Target="../tags/tag282.xml"/><Relationship Id="rId5" Type="http://schemas.openxmlformats.org/officeDocument/2006/relationships/image" Target="../media/image10.jpeg"/><Relationship Id="rId4"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0B641EE-D2A9-4EBD-B972-4B136DD6BE59}"/>
              </a:ext>
            </a:extLst>
          </p:cNvPr>
          <p:cNvSpPr>
            <a:spLocks noGrp="1"/>
          </p:cNvSpPr>
          <p:nvPr>
            <p:ph type="title"/>
            <p:custDataLst>
              <p:tags r:id="rId1"/>
            </p:custDataLst>
          </p:nvPr>
        </p:nvSpPr>
        <p:spPr>
          <a:xfrm>
            <a:off x="1151217" y="2709714"/>
            <a:ext cx="9984549" cy="1304169"/>
          </a:xfrm>
        </p:spPr>
        <p:txBody>
          <a:bodyPr>
            <a:normAutofit/>
          </a:bodyPr>
          <a:lstStyle/>
          <a:p>
            <a:r>
              <a:rPr lang="zh-CN" altLang="en-US">
                <a:latin typeface="华文行楷" panose="02010800040101010101" pitchFamily="2" charset="-122"/>
                <a:ea typeface="华文行楷" panose="02010800040101010101" pitchFamily="2" charset="-122"/>
              </a:rPr>
              <a:t>烛之武一言，贤于十万师。</a:t>
            </a:r>
          </a:p>
        </p:txBody>
      </p:sp>
    </p:spTree>
    <p:extLst>
      <p:ext uri="{BB962C8B-B14F-4D97-AF65-F5344CB8AC3E}">
        <p14:creationId xmlns:p14="http://schemas.microsoft.com/office/powerpoint/2010/main" val="3829167378"/>
      </p:ext>
    </p:extLst>
  </p:cSld>
  <p:clrMapOvr>
    <a:masterClrMapping/>
  </p:clrMapOvr>
  <p:transition>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B7773A9-AAF0-4430-89B9-6EDF6123E8B7}"/>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8831510" y="2925738"/>
            <a:ext cx="2304256" cy="3247294"/>
          </a:xfrm>
          <a:prstGeom prst="rect">
            <a:avLst/>
          </a:prstGeom>
        </p:spPr>
      </p:pic>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A9E2601-2B71-48D2-B66A-D92B09113E77}"/>
              </a:ext>
            </a:extLst>
          </p:cNvPr>
          <p:cNvSpPr>
            <a:spLocks noGrp="1"/>
          </p:cNvSpPr>
          <p:nvPr>
            <p:ph type="title"/>
            <p:custDataLst>
              <p:tags r:id="rId2"/>
            </p:custDataLst>
          </p:nvPr>
        </p:nvSpPr>
        <p:spPr/>
        <p:txBody>
          <a:bodyPr/>
          <a:lstStyle/>
          <a:p>
            <a:r>
              <a:rPr lang="zh-CN" altLang="en-US">
                <a:latin typeface="华文行楷" panose="02010800040101010101" pitchFamily="2" charset="-122"/>
                <a:ea typeface="华文行楷" panose="02010800040101010101" pitchFamily="2" charset="-122"/>
              </a:rPr>
              <a:t>关于史书体例（二）</a:t>
            </a: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32A181E-B0D6-45E0-B4D2-9930EB34EF41}"/>
              </a:ext>
            </a:extLst>
          </p:cNvPr>
          <p:cNvSpPr>
            <a:spLocks noGrp="1"/>
          </p:cNvSpPr>
          <p:nvPr>
            <p:ph idx="1"/>
            <p:custDataLst>
              <p:tags r:id="rId3"/>
            </p:custDataLst>
          </p:nvPr>
        </p:nvSpPr>
        <p:spPr>
          <a:xfrm>
            <a:off x="1295233" y="2557525"/>
            <a:ext cx="9599946" cy="2672470"/>
          </a:xfrm>
          <a:solidFill>
            <a:schemeClr val="bg1"/>
          </a:solidFill>
        </p:spPr>
        <p:txBody>
          <a:bodyPr/>
          <a:lstStyle/>
          <a:p>
            <a:pPr>
              <a:lnSpc>
                <a:spcPct val="150000"/>
              </a:lnSpc>
            </a:pPr>
            <a:r>
              <a:rPr lang="en-US" altLang="zh-CN">
                <a:latin typeface="华文中宋" panose="02010600040101010101" pitchFamily="2" charset="-122"/>
                <a:ea typeface="华文中宋" panose="02010600040101010101" pitchFamily="2" charset="-122"/>
              </a:rPr>
              <a:t>4.</a:t>
            </a:r>
            <a:r>
              <a:rPr lang="zh-CN" altLang="en-US">
                <a:solidFill>
                  <a:srgbClr val="C00000"/>
                </a:solidFill>
                <a:latin typeface="华文中宋" panose="02010600040101010101" pitchFamily="2" charset="-122"/>
                <a:ea typeface="华文中宋" panose="02010600040101010101" pitchFamily="2" charset="-122"/>
              </a:rPr>
              <a:t>通史</a:t>
            </a:r>
            <a:r>
              <a:rPr lang="en-US" altLang="zh-CN">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不间断地记叙自古及今的历史事件，如</a:t>
            </a:r>
            <a:r>
              <a:rPr lang="en-US" altLang="zh-CN">
                <a:solidFill>
                  <a:srgbClr val="C00000"/>
                </a:solidFill>
                <a:latin typeface="华文中宋" panose="02010600040101010101" pitchFamily="2" charset="-122"/>
                <a:ea typeface="华文中宋" panose="02010600040101010101" pitchFamily="2" charset="-122"/>
              </a:rPr>
              <a:t>《</a:t>
            </a:r>
            <a:r>
              <a:rPr lang="zh-CN" altLang="en-US">
                <a:solidFill>
                  <a:srgbClr val="C00000"/>
                </a:solidFill>
                <a:latin typeface="华文中宋" panose="02010600040101010101" pitchFamily="2" charset="-122"/>
                <a:ea typeface="华文中宋" panose="02010600040101010101" pitchFamily="2" charset="-122"/>
              </a:rPr>
              <a:t>史记</a:t>
            </a:r>
            <a:r>
              <a:rPr lang="en-US" altLang="zh-CN">
                <a:solidFill>
                  <a:srgbClr val="C00000"/>
                </a:solidFill>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a:t>
            </a:r>
          </a:p>
          <a:p>
            <a:pPr>
              <a:lnSpc>
                <a:spcPct val="150000"/>
              </a:lnSpc>
            </a:pPr>
            <a:r>
              <a:rPr lang="en-US" altLang="zh-CN">
                <a:latin typeface="华文中宋" panose="02010600040101010101" pitchFamily="2" charset="-122"/>
                <a:ea typeface="华文中宋" panose="02010600040101010101" pitchFamily="2" charset="-122"/>
              </a:rPr>
              <a:t>5.</a:t>
            </a:r>
            <a:r>
              <a:rPr lang="zh-CN" altLang="en-US">
                <a:solidFill>
                  <a:srgbClr val="C00000"/>
                </a:solidFill>
                <a:latin typeface="华文中宋" panose="02010600040101010101" pitchFamily="2" charset="-122"/>
                <a:ea typeface="华文中宋" panose="02010600040101010101" pitchFamily="2" charset="-122"/>
              </a:rPr>
              <a:t>断代史</a:t>
            </a:r>
            <a:r>
              <a:rPr lang="en-US" altLang="zh-CN">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记录某一时期或某一朝代的历史，如</a:t>
            </a:r>
            <a:r>
              <a:rPr lang="en-US" altLang="zh-CN">
                <a:solidFill>
                  <a:srgbClr val="C00000"/>
                </a:solidFill>
                <a:latin typeface="华文中宋" panose="02010600040101010101" pitchFamily="2" charset="-122"/>
                <a:ea typeface="华文中宋" panose="02010600040101010101" pitchFamily="2" charset="-122"/>
              </a:rPr>
              <a:t>《</a:t>
            </a:r>
            <a:r>
              <a:rPr lang="zh-CN" altLang="en-US">
                <a:solidFill>
                  <a:srgbClr val="C00000"/>
                </a:solidFill>
                <a:latin typeface="华文中宋" panose="02010600040101010101" pitchFamily="2" charset="-122"/>
                <a:ea typeface="华文中宋" panose="02010600040101010101" pitchFamily="2" charset="-122"/>
              </a:rPr>
              <a:t>汉书</a:t>
            </a:r>
            <a:r>
              <a:rPr lang="en-US" altLang="zh-CN">
                <a:solidFill>
                  <a:srgbClr val="C00000"/>
                </a:solidFill>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a:t>
            </a:r>
          </a:p>
          <a:p>
            <a:pPr>
              <a:lnSpc>
                <a:spcPct val="150000"/>
              </a:lnSpc>
            </a:pPr>
            <a:r>
              <a:rPr lang="en-US" altLang="zh-CN">
                <a:latin typeface="华文中宋" panose="02010600040101010101" pitchFamily="2" charset="-122"/>
                <a:ea typeface="华文中宋" panose="02010600040101010101" pitchFamily="2" charset="-122"/>
              </a:rPr>
              <a:t>6.</a:t>
            </a:r>
            <a:r>
              <a:rPr lang="zh-CN" altLang="en-US">
                <a:solidFill>
                  <a:srgbClr val="C00000"/>
                </a:solidFill>
                <a:latin typeface="华文中宋" panose="02010600040101010101" pitchFamily="2" charset="-122"/>
                <a:ea typeface="华文中宋" panose="02010600040101010101" pitchFamily="2" charset="-122"/>
              </a:rPr>
              <a:t>纪事本末体</a:t>
            </a:r>
            <a:r>
              <a:rPr lang="en-US" altLang="zh-CN">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以历史事件为主体，完整地叙述了一个历史事件始末的史书体例。如</a:t>
            </a:r>
            <a:r>
              <a:rPr lang="en-US" altLang="zh-CN">
                <a:solidFill>
                  <a:srgbClr val="C00000"/>
                </a:solidFill>
                <a:latin typeface="华文中宋" panose="02010600040101010101" pitchFamily="2" charset="-122"/>
                <a:ea typeface="华文中宋" panose="02010600040101010101" pitchFamily="2" charset="-122"/>
              </a:rPr>
              <a:t>《</a:t>
            </a:r>
            <a:r>
              <a:rPr lang="zh-CN" altLang="en-US">
                <a:solidFill>
                  <a:srgbClr val="C00000"/>
                </a:solidFill>
                <a:latin typeface="华文中宋" panose="02010600040101010101" pitchFamily="2" charset="-122"/>
                <a:ea typeface="华文中宋" panose="02010600040101010101" pitchFamily="2" charset="-122"/>
              </a:rPr>
              <a:t>通鉴纪事本末</a:t>
            </a:r>
            <a:r>
              <a:rPr lang="en-US" altLang="zh-CN">
                <a:solidFill>
                  <a:srgbClr val="C00000"/>
                </a:solidFill>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 </a:t>
            </a:r>
          </a:p>
        </p:txBody>
      </p:sp>
    </p:spTree>
    <p:extLst>
      <p:ext uri="{BB962C8B-B14F-4D97-AF65-F5344CB8AC3E}">
        <p14:creationId xmlns:p14="http://schemas.microsoft.com/office/powerpoint/2010/main" val="1252438463"/>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arn(inVertical)">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B129C0B-F03D-4D25-B820-DA0A40EEE3A5}"/>
              </a:ext>
            </a:extLst>
          </p:cNvPr>
          <p:cNvSpPr>
            <a:spLocks noGrp="1"/>
          </p:cNvSpPr>
          <p:nvPr>
            <p:ph type="title"/>
            <p:custDataLst>
              <p:tags r:id="rId1"/>
            </p:custDataLst>
          </p:nvPr>
        </p:nvSpPr>
        <p:spPr/>
        <p:txBody>
          <a:bodyPr/>
          <a:lstStyle/>
          <a:p>
            <a:r>
              <a:rPr lang="zh-CN" altLang="en-US"/>
              <a:t>识字正音</a:t>
            </a:r>
          </a:p>
        </p:txBody>
      </p:sp>
      <p:pic>
        <p:nvPicPr>
          <p:cNvPr id="5" name="内容占位符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D6296CA-9243-4A7C-8396-B7D0C83EB74E}"/>
              </a:ext>
            </a:extLst>
          </p:cNvPr>
          <p:cNvPicPr>
            <a:picLocks noGrp="1" noChangeAspect="1"/>
          </p:cNvPicPr>
          <p:nvPr>
            <p:ph idx="1"/>
            <p:custDataLst>
              <p:tags r:id="rId2"/>
            </p:custDataLst>
          </p:nvPr>
        </p:nvPicPr>
        <p:blipFill>
          <a:blip r:embed="rId5">
            <a:extLst>
              <a:ext uri="{28A0092B-C50C-407E-A947-70E740481C1C}">
                <a14:useLocalDpi xmlns:a14="http://schemas.microsoft.com/office/drawing/2010/main" val="0"/>
              </a:ext>
            </a:extLst>
          </a:blip>
          <a:srcRect l="6206" b="8890"/>
          <a:stretch>
            <a:fillRect/>
          </a:stretch>
        </p:blipFill>
        <p:spPr>
          <a:xfrm>
            <a:off x="8718510" y="1197546"/>
            <a:ext cx="2176669" cy="3024336"/>
          </a:xfrm>
        </p:spPr>
      </p:pic>
      <p:sp>
        <p:nvSpPr>
          <p:cNvPr id="6"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57E4FA4-B8B2-494A-A32F-E2C6DB709809}"/>
              </a:ext>
            </a:extLst>
          </p:cNvPr>
          <p:cNvSpPr txBox="1"/>
          <p:nvPr>
            <p:custDataLst>
              <p:tags r:id="rId3"/>
            </p:custDataLst>
          </p:nvPr>
        </p:nvSpPr>
        <p:spPr>
          <a:xfrm>
            <a:off x="1005840" y="2709714"/>
            <a:ext cx="8113702" cy="4321006"/>
          </a:xfrm>
          <a:prstGeom prst="rect">
            <a:avLst/>
          </a:prstGeom>
        </p:spPr>
        <p:txBody>
          <a:bodyPr vert="horz" lIns="91440" tIns="45720" rIns="91440" bIns="45720" rtlCol="0" anchor="t">
            <a:normAutofit/>
          </a:bodyPr>
          <a:lstStyle>
            <a:lvl1pPr marL="285721" indent="-285721" algn="l" defTabSz="457154"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876" indent="-285721" algn="l" defTabSz="457154"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030" indent="-285721" algn="l" defTabSz="457154"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2896" indent="-171433" algn="l" defTabSz="457154"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050" indent="-171433"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349" indent="-228577"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503" indent="-228577"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8657" indent="-228577"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5811" indent="-228577" algn="l" defTabSz="457154"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gn="ctr" fontAlgn="auto">
              <a:lnSpc>
                <a:spcPct val="150000"/>
              </a:lnSpc>
            </a:pPr>
            <a:r>
              <a:rPr lang="zh-CN" altLang="en-US" sz="3200" b="1">
                <a:solidFill>
                  <a:srgbClr val="C00000"/>
                </a:solidFill>
                <a:latin typeface="华文宋体" panose="02010600040101010101" pitchFamily="2" charset="-122"/>
                <a:ea typeface="华文宋体" panose="02010600040101010101" pitchFamily="2" charset="-122"/>
              </a:rPr>
              <a:t>氾</a:t>
            </a:r>
            <a:r>
              <a:rPr lang="zh-CN" altLang="en-US" sz="3200" b="1">
                <a:latin typeface="华文宋体" panose="02010600040101010101" pitchFamily="2" charset="-122"/>
                <a:ea typeface="华文宋体" panose="02010600040101010101" pitchFamily="2" charset="-122"/>
              </a:rPr>
              <a:t>南        </a:t>
            </a:r>
            <a:r>
              <a:rPr lang="zh-CN" altLang="en-US" sz="3200">
                <a:latin typeface="华文宋体" panose="02010600040101010101" pitchFamily="2" charset="-122"/>
                <a:ea typeface="华文宋体" panose="02010600040101010101" pitchFamily="2" charset="-122"/>
              </a:rPr>
              <a:t> </a:t>
            </a:r>
            <a:r>
              <a:rPr lang="zh-CN" altLang="en-US" sz="3200" b="1">
                <a:latin typeface="华文宋体" panose="02010600040101010101" pitchFamily="2" charset="-122"/>
                <a:ea typeface="华文宋体" panose="02010600040101010101" pitchFamily="2" charset="-122"/>
              </a:rPr>
              <a:t>       </a:t>
            </a:r>
            <a:r>
              <a:rPr lang="zh-CN" altLang="en-US" sz="3200" b="1">
                <a:solidFill>
                  <a:srgbClr val="C00000"/>
                </a:solidFill>
                <a:latin typeface="华文宋体" panose="02010600040101010101" pitchFamily="2" charset="-122"/>
                <a:ea typeface="华文宋体" panose="02010600040101010101" pitchFamily="2" charset="-122"/>
              </a:rPr>
              <a:t>佚</a:t>
            </a:r>
            <a:r>
              <a:rPr lang="zh-CN" altLang="en-US" sz="3200" b="1">
                <a:latin typeface="华文宋体" panose="02010600040101010101" pitchFamily="2" charset="-122"/>
                <a:ea typeface="华文宋体" panose="02010600040101010101" pitchFamily="2" charset="-122"/>
              </a:rPr>
              <a:t>之狐  </a:t>
            </a:r>
            <a:r>
              <a:rPr lang="zh-CN" altLang="en-US" sz="3200">
                <a:latin typeface="华文宋体" panose="02010600040101010101" pitchFamily="2" charset="-122"/>
                <a:ea typeface="华文宋体" panose="02010600040101010101" pitchFamily="2" charset="-122"/>
              </a:rPr>
              <a:t> </a:t>
            </a:r>
            <a:r>
              <a:rPr lang="zh-CN" altLang="en-US" sz="3200" b="1">
                <a:latin typeface="华文宋体" panose="02010600040101010101" pitchFamily="2" charset="-122"/>
                <a:ea typeface="华文宋体" panose="02010600040101010101" pitchFamily="2" charset="-122"/>
              </a:rPr>
              <a:t>    夜</a:t>
            </a:r>
            <a:r>
              <a:rPr lang="zh-CN" altLang="en-US" sz="3200" b="1">
                <a:solidFill>
                  <a:srgbClr val="C00000"/>
                </a:solidFill>
                <a:latin typeface="华文宋体" panose="02010600040101010101" pitchFamily="2" charset="-122"/>
                <a:ea typeface="华文宋体" panose="02010600040101010101" pitchFamily="2" charset="-122"/>
              </a:rPr>
              <a:t>缒</a:t>
            </a:r>
            <a:endParaRPr lang="en-US" altLang="zh-CN" sz="3200" b="1">
              <a:solidFill>
                <a:srgbClr val="C00000"/>
              </a:solidFill>
              <a:latin typeface="华文宋体" panose="02010600040101010101" pitchFamily="2" charset="-122"/>
              <a:ea typeface="华文宋体" panose="02010600040101010101" pitchFamily="2" charset="-122"/>
            </a:endParaRPr>
          </a:p>
          <a:p>
            <a:pPr algn="ctr" fontAlgn="auto">
              <a:lnSpc>
                <a:spcPct val="150000"/>
              </a:lnSpc>
            </a:pPr>
            <a:r>
              <a:rPr lang="zh-CN" altLang="en-US" sz="3200">
                <a:solidFill>
                  <a:srgbClr val="C00000"/>
                </a:solidFill>
                <a:latin typeface="华文宋体" panose="02010600040101010101" pitchFamily="2" charset="-122"/>
                <a:ea typeface="华文宋体" panose="02010600040101010101" pitchFamily="2" charset="-122"/>
              </a:rPr>
              <a:t>共</a:t>
            </a:r>
            <a:r>
              <a:rPr lang="zh-CN" altLang="en-US" sz="3200">
                <a:latin typeface="华文宋体" panose="02010600040101010101" pitchFamily="2" charset="-122"/>
                <a:ea typeface="华文宋体" panose="02010600040101010101" pitchFamily="2" charset="-122"/>
              </a:rPr>
              <a:t>其乏困        </a:t>
            </a:r>
            <a:r>
              <a:rPr lang="zh-CN" altLang="en-US" sz="3200">
                <a:solidFill>
                  <a:srgbClr val="C00000"/>
                </a:solidFill>
                <a:latin typeface="华文宋体" panose="02010600040101010101" pitchFamily="2" charset="-122"/>
                <a:ea typeface="华文宋体" panose="02010600040101010101" pitchFamily="2" charset="-122"/>
              </a:rPr>
              <a:t>阙</a:t>
            </a:r>
            <a:r>
              <a:rPr lang="zh-CN" altLang="en-US" sz="3200">
                <a:latin typeface="华文宋体" panose="02010600040101010101" pitchFamily="2" charset="-122"/>
                <a:ea typeface="华文宋体" panose="02010600040101010101" pitchFamily="2" charset="-122"/>
              </a:rPr>
              <a:t>秦           </a:t>
            </a:r>
            <a:r>
              <a:rPr lang="zh-CN" altLang="en-US" sz="3200">
                <a:solidFill>
                  <a:srgbClr val="C00000"/>
                </a:solidFill>
                <a:latin typeface="华文宋体" panose="02010600040101010101" pitchFamily="2" charset="-122"/>
                <a:ea typeface="华文宋体" panose="02010600040101010101" pitchFamily="2" charset="-122"/>
              </a:rPr>
              <a:t>逢</a:t>
            </a:r>
            <a:r>
              <a:rPr lang="zh-CN" altLang="en-US" sz="3200">
                <a:latin typeface="华文宋体" panose="02010600040101010101" pitchFamily="2" charset="-122"/>
                <a:ea typeface="华文宋体" panose="02010600040101010101" pitchFamily="2" charset="-122"/>
              </a:rPr>
              <a:t>孙</a:t>
            </a:r>
          </a:p>
        </p:txBody>
      </p:sp>
    </p:spTree>
    <p:extLst>
      <p:ext uri="{BB962C8B-B14F-4D97-AF65-F5344CB8AC3E}">
        <p14:creationId xmlns:p14="http://schemas.microsoft.com/office/powerpoint/2010/main" val="678039573"/>
      </p:ext>
    </p:extLst>
  </p:cSld>
  <p:clrMapOvr>
    <a:masterClrMapping/>
  </p:clrMapOvr>
  <p:transition>
    <p:split orient="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5E7705E-975A-4A9A-85CE-F735A1060919}"/>
              </a:ext>
            </a:extLst>
          </p:cNvPr>
          <p:cNvPicPr>
            <a:picLocks noChangeAspect="1"/>
          </p:cNvPicPr>
          <p:nvPr>
            <p:custDataLst>
              <p:tags r:id="rId1"/>
            </p:custDataLst>
          </p:nvPr>
        </p:nvPicPr>
        <p:blipFill>
          <a:blip r:embed="rId3">
            <a:extLst>
              <a:ext uri="{28A0092B-C50C-407E-A947-70E740481C1C}">
                <a14:useLocalDpi xmlns:a14="http://schemas.microsoft.com/office/drawing/2010/main" val="0"/>
              </a:ext>
            </a:extLst>
          </a:blip>
          <a:stretch>
            <a:fillRect/>
          </a:stretch>
        </p:blipFill>
        <p:spPr>
          <a:xfrm>
            <a:off x="4655046" y="1269554"/>
            <a:ext cx="3024336" cy="302433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429354595"/>
      </p:ext>
    </p:extLst>
  </p:cSld>
  <p:clrMapOvr>
    <a:masterClrMapping/>
  </p:clrMapOvr>
  <p:transition>
    <p:split orient="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DD14C3D-5D59-4E2E-BF30-80D6765A10F5}"/>
              </a:ext>
            </a:extLst>
          </p:cNvPr>
          <p:cNvSpPr>
            <a:spLocks noGrp="1"/>
          </p:cNvSpPr>
          <p:nvPr>
            <p:ph type="title"/>
            <p:custDataLst>
              <p:tags r:id="rId1"/>
            </p:custDataLst>
          </p:nvPr>
        </p:nvSpPr>
        <p:spPr/>
        <p:txBody>
          <a:bodyPr/>
          <a:lstStyle/>
          <a:p>
            <a:r>
              <a:rPr lang="zh-CN" altLang="en-US"/>
              <a:t>划分文章层次</a:t>
            </a:r>
          </a:p>
        </p:txBody>
      </p:sp>
      <p:pic>
        <p:nvPicPr>
          <p:cNvPr id="4" name="18x1yw24.jpg" descr="id:2147495754;FounderCES">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67A82B6-C9F3-4A41-A16D-808641223CA0}"/>
              </a:ext>
            </a:extLst>
          </p:cNvPr>
          <p:cNvPicPr>
            <a:picLocks noChangeAspect="1"/>
          </p:cNvPicPr>
          <p:nvPr>
            <p:custDataLst>
              <p:tags r:id="rId2"/>
            </p:custDataLst>
          </p:nvPr>
        </p:nvPicPr>
        <p:blipFill>
          <a:blip r:embed="rId4"/>
          <a:stretch>
            <a:fillRect/>
          </a:stretch>
        </p:blipFill>
        <p:spPr>
          <a:xfrm>
            <a:off x="2892793" y="2925738"/>
            <a:ext cx="6404825" cy="1744836"/>
          </a:xfrm>
          <a:prstGeom prst="rect">
            <a:avLst/>
          </a:prstGeom>
          <a:noFill/>
          <a:ln>
            <a:noFill/>
            <a:miter lim="800000"/>
          </a:ln>
        </p:spPr>
      </p:pic>
    </p:spTree>
    <p:extLst>
      <p:ext uri="{BB962C8B-B14F-4D97-AF65-F5344CB8AC3E}">
        <p14:creationId xmlns:p14="http://schemas.microsoft.com/office/powerpoint/2010/main" val="2023935115"/>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p:nvPr>
            <p:custDataLst>
              <p:tags r:id="rId1"/>
            </p:custDataLst>
          </p:nvPr>
        </p:nvSpPr>
        <p:spPr>
          <a:xfrm>
            <a:off x="1161855" y="1784986"/>
            <a:ext cx="3550045" cy="2578730"/>
          </a:xfrm>
          <a:prstGeom prst="rect">
            <a:avLst/>
          </a:prstGeom>
          <a:noFill/>
          <a:ln>
            <a:noFill/>
            <a:miter lim="800000"/>
          </a:ln>
        </p:spPr>
        <p:txBody>
          <a:bodyPr wrap="square" lIns="108850" tIns="54425" rIns="108850" bIns="54425"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42862" defTabSz="1089025">
              <a:lnSpc>
                <a:spcPct val="130000"/>
              </a:lnSpc>
            </a:pPr>
            <a:r>
              <a:rPr lang="zh-CN" altLang="en-US" sz="3200" b="0">
                <a:latin typeface="方正姚体" pitchFamily="2" charset="-122"/>
                <a:ea typeface="方正姚体" pitchFamily="2" charset="-122"/>
              </a:rPr>
              <a:t>晋侯、秦伯围郑，</a:t>
            </a:r>
            <a:r>
              <a:rPr lang="zh-CN" altLang="en-US" sz="3200" b="0">
                <a:solidFill>
                  <a:schemeClr val="accent3">
                    <a:lumMod val="75000"/>
                  </a:schemeClr>
                </a:solidFill>
                <a:latin typeface="方正姚体" pitchFamily="2" charset="-122"/>
                <a:ea typeface="方正姚体" pitchFamily="2" charset="-122"/>
              </a:rPr>
              <a:t>以</a:t>
            </a:r>
            <a:r>
              <a:rPr lang="zh-CN" altLang="en-US" sz="3200" b="0">
                <a:latin typeface="方正姚体" pitchFamily="2" charset="-122"/>
                <a:ea typeface="方正姚体" pitchFamily="2" charset="-122"/>
              </a:rPr>
              <a:t>其无礼</a:t>
            </a:r>
            <a:r>
              <a:rPr lang="zh-CN" altLang="en-US" sz="3200" b="0">
                <a:solidFill>
                  <a:schemeClr val="accent3">
                    <a:lumMod val="75000"/>
                  </a:schemeClr>
                </a:solidFill>
                <a:latin typeface="方正姚体" pitchFamily="2" charset="-122"/>
                <a:ea typeface="方正姚体" pitchFamily="2" charset="-122"/>
              </a:rPr>
              <a:t>于</a:t>
            </a:r>
            <a:r>
              <a:rPr lang="zh-CN" altLang="en-US" sz="3200" b="0">
                <a:latin typeface="方正姚体" pitchFamily="2" charset="-122"/>
                <a:ea typeface="方正姚体" pitchFamily="2" charset="-122"/>
              </a:rPr>
              <a:t>晋，且</a:t>
            </a:r>
            <a:r>
              <a:rPr lang="zh-CN" altLang="en-US" sz="3200" b="0">
                <a:solidFill>
                  <a:srgbClr val="C00000"/>
                </a:solidFill>
                <a:latin typeface="方正姚体" pitchFamily="2" charset="-122"/>
                <a:ea typeface="方正姚体" pitchFamily="2" charset="-122"/>
              </a:rPr>
              <a:t>贰</a:t>
            </a:r>
            <a:r>
              <a:rPr lang="zh-CN" altLang="en-US" sz="3200" b="0">
                <a:latin typeface="方正姚体" pitchFamily="2" charset="-122"/>
                <a:ea typeface="方正姚体" pitchFamily="2" charset="-122"/>
              </a:rPr>
              <a:t>于楚也。晋</a:t>
            </a:r>
            <a:r>
              <a:rPr lang="zh-CN" altLang="en-US" sz="3200" b="0">
                <a:solidFill>
                  <a:srgbClr val="C00000"/>
                </a:solidFill>
                <a:latin typeface="方正姚体" pitchFamily="2" charset="-122"/>
                <a:ea typeface="方正姚体" pitchFamily="2" charset="-122"/>
              </a:rPr>
              <a:t>军</a:t>
            </a:r>
            <a:r>
              <a:rPr lang="zh-CN" altLang="en-US" sz="3200" b="0">
                <a:latin typeface="方正姚体" pitchFamily="2" charset="-122"/>
                <a:ea typeface="方正姚体" pitchFamily="2" charset="-122"/>
              </a:rPr>
              <a:t>函陵，秦军氾南</a:t>
            </a:r>
            <a:r>
              <a:rPr lang="zh-CN" altLang="en-US" sz="3200" b="0">
                <a:latin typeface="黑体" panose="02010609060101010101" pitchFamily="49" charset="-122"/>
                <a:ea typeface="黑体" panose="02010609060101010101" pitchFamily="49" charset="-122"/>
              </a:rPr>
              <a:t>。    </a:t>
            </a:r>
          </a:p>
        </p:txBody>
      </p:sp>
      <p:sp>
        <p:nvSpPr>
          <p:cNvPr id="103427" name="Text Box 5"/>
          <p:cNvSpPr/>
          <p:nvPr>
            <p:custDataLst>
              <p:tags r:id="rId2"/>
            </p:custDataLst>
          </p:nvPr>
        </p:nvSpPr>
        <p:spPr>
          <a:xfrm>
            <a:off x="5375275" y="806351"/>
            <a:ext cx="4129088" cy="540800"/>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spcBef>
                <a:spcPct val="50000"/>
              </a:spcBef>
            </a:pPr>
            <a:r>
              <a:rPr lang="zh-CN" altLang="en-US" sz="2600" b="0" spc="0">
                <a:solidFill>
                  <a:schemeClr val="accent3">
                    <a:lumMod val="75000"/>
                  </a:scheme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以：</a:t>
            </a:r>
            <a:r>
              <a:rPr lang="zh-CN" altLang="en-US" b="0">
                <a:solidFill>
                  <a:schemeClr val="accent3">
                    <a:lumMod val="75000"/>
                  </a:schemeClr>
                </a:solidFill>
                <a:effectLst>
                  <a:outerShdw blurRad="38100" dist="38100" dir="2700000" algn="tl">
                    <a:srgbClr val="FFFFFF"/>
                  </a:outerShdw>
                </a:effectLst>
                <a:latin typeface="华文楷体" panose="02010600040101010101" pitchFamily="2" charset="-122"/>
                <a:ea typeface="华文楷体" panose="02010600040101010101" pitchFamily="2" charset="-122"/>
              </a:rPr>
              <a:t>因为，介词</a:t>
            </a:r>
          </a:p>
        </p:txBody>
      </p:sp>
      <p:sp>
        <p:nvSpPr>
          <p:cNvPr id="103428" name="Text Box 6"/>
          <p:cNvSpPr/>
          <p:nvPr>
            <p:custDataLst>
              <p:tags r:id="rId3"/>
            </p:custDataLst>
          </p:nvPr>
        </p:nvSpPr>
        <p:spPr>
          <a:xfrm>
            <a:off x="5375275" y="1382613"/>
            <a:ext cx="3840163" cy="540800"/>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spcBef>
                <a:spcPct val="50000"/>
              </a:spcBef>
            </a:pPr>
            <a:r>
              <a:rPr lang="zh-CN" altLang="en-US" sz="2600" b="0" spc="0">
                <a:solidFill>
                  <a:schemeClr val="accent3">
                    <a:lumMod val="75000"/>
                  </a:scheme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于：</a:t>
            </a:r>
            <a:r>
              <a:rPr lang="zh-CN" altLang="en-US" b="0">
                <a:solidFill>
                  <a:schemeClr val="accent3">
                    <a:lumMod val="75000"/>
                  </a:schemeClr>
                </a:solidFill>
                <a:effectLst>
                  <a:outerShdw blurRad="38100" dist="38100" dir="2700000" algn="tl">
                    <a:srgbClr val="FFFFFF"/>
                  </a:outerShdw>
                </a:effectLst>
                <a:latin typeface="华文楷体" panose="02010600040101010101" pitchFamily="2" charset="-122"/>
                <a:ea typeface="华文楷体" panose="02010600040101010101" pitchFamily="2" charset="-122"/>
              </a:rPr>
              <a:t>对，介词</a:t>
            </a:r>
          </a:p>
        </p:txBody>
      </p:sp>
      <p:sp>
        <p:nvSpPr>
          <p:cNvPr id="103429" name="Text Box 7"/>
          <p:cNvSpPr/>
          <p:nvPr>
            <p:custDataLst>
              <p:tags r:id="rId4"/>
            </p:custDataLst>
          </p:nvPr>
        </p:nvSpPr>
        <p:spPr>
          <a:xfrm>
            <a:off x="5375275" y="1957288"/>
            <a:ext cx="6264275" cy="497711"/>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lnSpc>
                <a:spcPct val="90000"/>
              </a:lnSpc>
              <a:spcBef>
                <a:spcPct val="50000"/>
              </a:spcBef>
            </a:pPr>
            <a:r>
              <a:rPr lang="zh-CN" altLang="en-US" sz="2600" b="0" spc="0">
                <a:solidFill>
                  <a:schemeClr val="accent2">
                    <a:lumMod val="50000"/>
                  </a:schemeClr>
                </a:solidFill>
                <a:effectLst>
                  <a:outerShdw blurRad="38100" dist="38100" dir="2700000" algn="tl">
                    <a:srgbClr val="000000"/>
                  </a:outerShdw>
                </a:effectLst>
                <a:latin typeface="华文楷体" panose="02010600040101010101" pitchFamily="2" charset="-122"/>
                <a:ea typeface="华文楷体" panose="02010600040101010101" pitchFamily="2" charset="-122"/>
              </a:rPr>
              <a:t>无礼于晋</a:t>
            </a:r>
            <a:r>
              <a:rPr lang="en-US" altLang="zh-CN" sz="2600" b="0" spc="0">
                <a:effectLst>
                  <a:outerShdw blurRad="38100" dist="38100" dir="2700000" algn="tl">
                    <a:srgbClr val="FFFFFF"/>
                  </a:outerShdw>
                </a:effectLst>
                <a:latin typeface="华文楷体" panose="02010600040101010101" pitchFamily="2" charset="-122"/>
                <a:ea typeface="华文楷体" panose="02010600040101010101" pitchFamily="2" charset="-122"/>
              </a:rPr>
              <a:t>=</a:t>
            </a:r>
            <a:r>
              <a:rPr lang="zh-CN" altLang="en-US" sz="2600" b="0" spc="0">
                <a:solidFill>
                  <a:schemeClr val="accent4">
                    <a:lumMod val="60000"/>
                    <a:lumOff val="40000"/>
                  </a:schemeClr>
                </a:solidFill>
                <a:latin typeface="华文楷体" panose="02010600040101010101" pitchFamily="2" charset="-122"/>
                <a:ea typeface="华文楷体" panose="02010600040101010101" pitchFamily="2" charset="-122"/>
              </a:rPr>
              <a:t>于晋</a:t>
            </a:r>
            <a:r>
              <a:rPr lang="zh-CN" altLang="en-US" b="0">
                <a:solidFill>
                  <a:schemeClr val="accent2">
                    <a:lumMod val="50000"/>
                  </a:schemeClr>
                </a:solidFill>
                <a:effectLst>
                  <a:outerShdw blurRad="38100" dist="38100" dir="2700000" algn="tl">
                    <a:srgbClr val="000000"/>
                  </a:outerShdw>
                </a:effectLst>
                <a:latin typeface="华文楷体" panose="02010600040101010101" pitchFamily="2" charset="-122"/>
                <a:ea typeface="华文楷体" panose="02010600040101010101" pitchFamily="2" charset="-122"/>
              </a:rPr>
              <a:t>无礼</a:t>
            </a:r>
            <a:r>
              <a:rPr lang="zh-CN" altLang="en-US" b="0">
                <a:solidFill>
                  <a:schemeClr val="accent2">
                    <a:lumMod val="50000"/>
                  </a:schemeClr>
                </a:solidFill>
                <a:effectLst>
                  <a:outerShdw blurRad="38100" dist="38100" dir="2700000" algn="tl">
                    <a:srgbClr val="FFFFFF"/>
                  </a:outerShdw>
                </a:effectLst>
                <a:latin typeface="华文楷体" panose="02010600040101010101" pitchFamily="2" charset="-122"/>
                <a:ea typeface="华文楷体" panose="02010600040101010101" pitchFamily="2" charset="-122"/>
              </a:rPr>
              <a:t>（介词短语后置句）</a:t>
            </a:r>
          </a:p>
        </p:txBody>
      </p:sp>
      <p:sp>
        <p:nvSpPr>
          <p:cNvPr id="103430" name="Text Box 8"/>
          <p:cNvSpPr/>
          <p:nvPr>
            <p:custDataLst>
              <p:tags r:id="rId5"/>
            </p:custDataLst>
          </p:nvPr>
        </p:nvSpPr>
        <p:spPr>
          <a:xfrm>
            <a:off x="5375275" y="3182838"/>
            <a:ext cx="4752975" cy="540800"/>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spcBef>
                <a:spcPct val="50000"/>
              </a:spcBef>
            </a:pPr>
            <a:r>
              <a:rPr lang="zh-CN" altLang="en-US" sz="2600" b="0" spc="0">
                <a:solidFill>
                  <a:srgbClr val="C00000"/>
                </a:solidFill>
                <a:effectLst>
                  <a:outerShdw blurRad="38100" dist="38100" dir="2700000" algn="tl">
                    <a:srgbClr val="000000"/>
                  </a:outerShdw>
                </a:effectLst>
                <a:latin typeface="华文楷体" panose="02010600040101010101" pitchFamily="2" charset="-122"/>
                <a:ea typeface="华文楷体" panose="02010600040101010101" pitchFamily="2" charset="-122"/>
              </a:rPr>
              <a:t>军：</a:t>
            </a:r>
            <a:r>
              <a:rPr lang="zh-CN" altLang="en-US" b="0">
                <a:solidFill>
                  <a:srgbClr val="C00000"/>
                </a:solidFill>
                <a:effectLst>
                  <a:outerShdw blurRad="38100" dist="38100" dir="2700000" algn="tl">
                    <a:srgbClr val="FFFFFF"/>
                  </a:outerShdw>
                </a:effectLst>
                <a:latin typeface="华文楷体" panose="02010600040101010101" pitchFamily="2" charset="-122"/>
                <a:ea typeface="华文楷体" panose="02010600040101010101" pitchFamily="2" charset="-122"/>
              </a:rPr>
              <a:t>驻军（名用动）</a:t>
            </a:r>
          </a:p>
        </p:txBody>
      </p:sp>
      <p:cxnSp>
        <p:nvCxnSpPr>
          <p:cNvPr id="103431" name="直接连接符 103430"/>
          <p:cNvCxnSpPr/>
          <p:nvPr>
            <p:custDataLst>
              <p:tags r:id="rId6"/>
            </p:custDataLst>
          </p:nvPr>
        </p:nvCxnSpPr>
        <p:spPr>
          <a:xfrm flipH="1">
            <a:off x="5014913" y="333375"/>
            <a:ext cx="0" cy="6121400"/>
          </a:xfrm>
          <a:prstGeom prst="line">
            <a:avLst/>
          </a:prstGeom>
          <a:noFill/>
          <a:ln>
            <a:solidFill>
              <a:schemeClr val="tx1"/>
            </a:solidFill>
            <a:miter lim="800000"/>
          </a:ln>
        </p:spPr>
      </p:cxnSp>
      <p:sp>
        <p:nvSpPr>
          <p:cNvPr id="103432" name="Rectangle 9"/>
          <p:cNvSpPr/>
          <p:nvPr>
            <p:custDataLst>
              <p:tags r:id="rId7"/>
            </p:custDataLst>
          </p:nvPr>
        </p:nvSpPr>
        <p:spPr>
          <a:xfrm>
            <a:off x="5375275" y="2533551"/>
            <a:ext cx="4836474" cy="540800"/>
          </a:xfrm>
          <a:prstGeom prst="rect">
            <a:avLst/>
          </a:prstGeom>
          <a:noFill/>
          <a:ln>
            <a:noFill/>
            <a:miter lim="800000"/>
          </a:ln>
        </p:spPr>
        <p:txBody>
          <a:bodyPr wrap="none"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lang="zh-CN" altLang="en-US" sz="2600" b="0" spc="0">
                <a:solidFill>
                  <a:srgbClr val="C00000"/>
                </a:solidFill>
                <a:effectLst>
                  <a:outerShdw blurRad="38100" dist="38100" dir="2700000" algn="tl">
                    <a:srgbClr val="000000"/>
                  </a:outerShdw>
                </a:effectLst>
                <a:latin typeface="华文楷体" panose="02010600040101010101" pitchFamily="2" charset="-122"/>
                <a:ea typeface="华文楷体" panose="02010600040101010101" pitchFamily="2" charset="-122"/>
              </a:rPr>
              <a:t>贰：</a:t>
            </a:r>
            <a:r>
              <a:rPr lang="zh-CN" altLang="en-US" b="0">
                <a:solidFill>
                  <a:srgbClr val="C00000"/>
                </a:solidFill>
                <a:effectLst>
                  <a:outerShdw blurRad="38100" dist="38100" dir="2700000" algn="tl">
                    <a:srgbClr val="FFFFFF"/>
                  </a:outerShdw>
                </a:effectLst>
                <a:latin typeface="华文楷体" panose="02010600040101010101" pitchFamily="2" charset="-122"/>
                <a:ea typeface="华文楷体" panose="02010600040101010101" pitchFamily="2" charset="-122"/>
              </a:rPr>
              <a:t>从属二主（如</a:t>
            </a:r>
            <a:r>
              <a:rPr lang="zh-CN" altLang="en-US" b="0" u="sng">
                <a:solidFill>
                  <a:srgbClr val="C00000"/>
                </a:solidFill>
                <a:effectLst>
                  <a:outerShdw blurRad="38100" dist="38100" dir="2700000" algn="tl">
                    <a:srgbClr val="FFFFFF"/>
                  </a:outerShdw>
                </a:effectLst>
                <a:latin typeface="华文楷体" panose="02010600040101010101" pitchFamily="2" charset="-122"/>
                <a:ea typeface="华文楷体" panose="02010600040101010101" pitchFamily="2" charset="-122"/>
              </a:rPr>
              <a:t>逆子贰臣</a:t>
            </a:r>
            <a:r>
              <a:rPr lang="zh-CN" altLang="en-US" b="0">
                <a:solidFill>
                  <a:srgbClr val="C00000"/>
                </a:solidFill>
                <a:effectLst>
                  <a:outerShdw blurRad="38100" dist="38100" dir="2700000" algn="tl">
                    <a:srgbClr val="FFFFFF"/>
                  </a:outerShdw>
                </a:effectLst>
                <a:latin typeface="华文楷体" panose="02010600040101010101" pitchFamily="2" charset="-122"/>
                <a:ea typeface="华文楷体" panose="02010600040101010101" pitchFamily="2" charset="-122"/>
              </a:rPr>
              <a:t>）</a:t>
            </a:r>
          </a:p>
        </p:txBody>
      </p:sp>
      <p:sp>
        <p:nvSpPr>
          <p:cNvPr id="103433" name="矩形 103432"/>
          <p:cNvSpPr/>
          <p:nvPr>
            <p:custDataLst>
              <p:tags r:id="rId8"/>
            </p:custDataLst>
          </p:nvPr>
        </p:nvSpPr>
        <p:spPr>
          <a:xfrm>
            <a:off x="902595" y="4693069"/>
            <a:ext cx="3960812" cy="1341019"/>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algn="ctr" defTabSz="1085850">
              <a:spcBef>
                <a:spcPct val="50000"/>
              </a:spcBef>
            </a:pPr>
            <a:r>
              <a:rPr lang="en-US" altLang="zh-CN" sz="3200">
                <a:latin typeface="华文隶书" panose="02010800040101010101" pitchFamily="2" charset="-122"/>
                <a:ea typeface="华文隶书" panose="02010800040101010101" pitchFamily="2" charset="-122"/>
              </a:rPr>
              <a:t>【</a:t>
            </a:r>
            <a:r>
              <a:rPr lang="zh-CN" altLang="en-US" sz="3200">
                <a:latin typeface="华文隶书" panose="02010800040101010101" pitchFamily="2" charset="-122"/>
                <a:ea typeface="华文隶书" panose="02010800040101010101" pitchFamily="2" charset="-122"/>
              </a:rPr>
              <a:t>交代故事背景</a:t>
            </a:r>
            <a:r>
              <a:rPr lang="en-US" altLang="zh-CN" sz="3200">
                <a:latin typeface="华文隶书" panose="02010800040101010101" pitchFamily="2" charset="-122"/>
                <a:ea typeface="华文隶书" panose="02010800040101010101" pitchFamily="2" charset="-122"/>
              </a:rPr>
              <a:t>】</a:t>
            </a:r>
          </a:p>
          <a:p>
            <a:pPr marL="0" lvl="0" indent="0" algn="ctr" defTabSz="1085850">
              <a:spcBef>
                <a:spcPct val="50000"/>
              </a:spcBef>
            </a:pPr>
            <a:r>
              <a:rPr lang="zh-CN" altLang="en-US" sz="3200">
                <a:solidFill>
                  <a:srgbClr val="C00000"/>
                </a:solidFill>
                <a:latin typeface="华文隶书" panose="02010800040101010101" pitchFamily="2" charset="-122"/>
                <a:ea typeface="华文隶书" panose="02010800040101010101" pitchFamily="2" charset="-122"/>
              </a:rPr>
              <a:t>秦晋围郑</a:t>
            </a:r>
          </a:p>
        </p:txBody>
      </p:sp>
      <p:sp>
        <p:nvSpPr>
          <p:cNvPr id="103434" name="矩形 103433"/>
          <p:cNvSpPr/>
          <p:nvPr>
            <p:custDataLst>
              <p:tags r:id="rId9"/>
            </p:custDataLst>
          </p:nvPr>
        </p:nvSpPr>
        <p:spPr>
          <a:xfrm>
            <a:off x="5303838" y="3789363"/>
            <a:ext cx="6119808" cy="2244725"/>
          </a:xfrm>
          <a:prstGeom prst="rect">
            <a:avLst/>
          </a:prstGeom>
          <a:noFill/>
          <a:ln>
            <a:noFill/>
            <a:miter lim="800000"/>
          </a:ln>
        </p:spPr>
        <p:txBody>
          <a:bodyPr wrap="square"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spcBef>
                <a:spcPct val="50000"/>
              </a:spcBef>
            </a:pP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思考</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a:t>
            </a:r>
          </a:p>
          <a:p>
            <a:pPr marL="0" lvl="0" indent="0" defTabSz="1085850">
              <a:spcBef>
                <a:spcPct val="50000"/>
              </a:spcBef>
            </a:pPr>
            <a:r>
              <a:rPr lang="en-US" altLang="zh-CN" b="0">
                <a:solidFill>
                  <a:schemeClr val="accent2">
                    <a:lumMod val="50000"/>
                  </a:schemeClr>
                </a:solidFill>
                <a:latin typeface="幼圆" panose="02010509060101010101" pitchFamily="49" charset="-122"/>
                <a:ea typeface="幼圆" panose="02010509060101010101" pitchFamily="49" charset="-122"/>
              </a:rPr>
              <a:t>1.</a:t>
            </a:r>
            <a:r>
              <a:rPr lang="zh-CN" altLang="en-US" b="0">
                <a:solidFill>
                  <a:schemeClr val="accent2">
                    <a:lumMod val="50000"/>
                  </a:schemeClr>
                </a:solidFill>
                <a:latin typeface="幼圆" panose="02010509060101010101" pitchFamily="49" charset="-122"/>
                <a:ea typeface="幼圆" panose="02010509060101010101" pitchFamily="49" charset="-122"/>
              </a:rPr>
              <a:t>秦晋联合围郑的理由是什么？</a:t>
            </a:r>
          </a:p>
          <a:p>
            <a:pPr marL="0" lvl="0" indent="0" defTabSz="1085850">
              <a:spcBef>
                <a:spcPct val="50000"/>
              </a:spcBef>
            </a:pPr>
            <a:r>
              <a:rPr lang="en-US" altLang="zh-CN" b="0">
                <a:solidFill>
                  <a:schemeClr val="accent2">
                    <a:lumMod val="50000"/>
                  </a:schemeClr>
                </a:solidFill>
                <a:latin typeface="幼圆" panose="02010509060101010101" pitchFamily="49" charset="-122"/>
                <a:ea typeface="幼圆" panose="02010509060101010101" pitchFamily="49" charset="-122"/>
              </a:rPr>
              <a:t>2.</a:t>
            </a:r>
            <a:r>
              <a:rPr lang="zh-CN" altLang="en-US" b="0">
                <a:solidFill>
                  <a:schemeClr val="accent2">
                    <a:lumMod val="50000"/>
                  </a:schemeClr>
                </a:solidFill>
                <a:latin typeface="幼圆" panose="02010509060101010101" pitchFamily="49" charset="-122"/>
                <a:ea typeface="幼圆" panose="02010509060101010101" pitchFamily="49" charset="-122"/>
              </a:rPr>
              <a:t>你从课文的叙述里读出了哪些隐藏的信息？</a:t>
            </a:r>
          </a:p>
        </p:txBody>
      </p:sp>
      <p:sp>
        <p:nvSpPr>
          <p:cNvPr id="103435" name="矩形 103434"/>
          <p:cNvSpPr/>
          <p:nvPr>
            <p:custDataLst>
              <p:tags r:id="rId10"/>
            </p:custDataLst>
          </p:nvPr>
        </p:nvSpPr>
        <p:spPr>
          <a:xfrm>
            <a:off x="622604" y="606426"/>
            <a:ext cx="3311222" cy="707886"/>
          </a:xfrm>
          <a:prstGeom prst="rect">
            <a:avLst/>
          </a:prstGeom>
          <a:solidFill>
            <a:schemeClr val="accent2">
              <a:lumMod val="50000"/>
            </a:schemeClr>
          </a:solidFill>
          <a:ln>
            <a:noFill/>
            <a:miter lim="800000"/>
          </a:ln>
        </p:spPr>
        <p:txBody>
          <a:bodyPr wrap="square">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a:spcBef>
                <a:spcPct val="50000"/>
              </a:spcBef>
            </a:pPr>
            <a:r>
              <a:rPr lang="en-US" altLang="zh-CN" sz="4000" b="0">
                <a:solidFill>
                  <a:schemeClr val="bg1"/>
                </a:solidFill>
                <a:latin typeface="华文行楷" panose="02010800040101010101" pitchFamily="2" charset="-122"/>
                <a:ea typeface="华文行楷" panose="02010800040101010101" pitchFamily="2" charset="-122"/>
              </a:rPr>
              <a:t>【</a:t>
            </a:r>
            <a:r>
              <a:rPr lang="zh-CN" altLang="en-US" sz="4000" b="0">
                <a:solidFill>
                  <a:schemeClr val="bg1"/>
                </a:solidFill>
                <a:latin typeface="华文行楷" panose="02010800040101010101" pitchFamily="2" charset="-122"/>
                <a:ea typeface="华文行楷" panose="02010800040101010101" pitchFamily="2" charset="-122"/>
              </a:rPr>
              <a:t>识文断义</a:t>
            </a:r>
            <a:r>
              <a:rPr lang="en-US" altLang="zh-CN" sz="4000" b="0">
                <a:solidFill>
                  <a:schemeClr val="bg1"/>
                </a:solidFill>
                <a:latin typeface="华文行楷" panose="02010800040101010101" pitchFamily="2" charset="-122"/>
                <a:ea typeface="华文行楷" panose="02010800040101010101"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blinds(horizontal)">
                                      <p:cBhvr>
                                        <p:cTn id="7" dur="500"/>
                                        <p:tgtEl>
                                          <p:spTgt spid="10342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3428"/>
                                        </p:tgtEl>
                                        <p:attrNameLst>
                                          <p:attrName>style.visibility</p:attrName>
                                        </p:attrNameLst>
                                      </p:cBhvr>
                                      <p:to>
                                        <p:strVal val="visible"/>
                                      </p:to>
                                    </p:set>
                                    <p:animEffect transition="in" filter="blinds(horizontal)">
                                      <p:cBhvr>
                                        <p:cTn id="10" dur="500"/>
                                        <p:tgtEl>
                                          <p:spTgt spid="10342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3429"/>
                                        </p:tgtEl>
                                        <p:attrNameLst>
                                          <p:attrName>style.visibility</p:attrName>
                                        </p:attrNameLst>
                                      </p:cBhvr>
                                      <p:to>
                                        <p:strVal val="visible"/>
                                      </p:to>
                                    </p:set>
                                    <p:animEffect transition="in" filter="blinds(horizontal)">
                                      <p:cBhvr>
                                        <p:cTn id="13" dur="500"/>
                                        <p:tgtEl>
                                          <p:spTgt spid="10342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3430"/>
                                        </p:tgtEl>
                                        <p:attrNameLst>
                                          <p:attrName>style.visibility</p:attrName>
                                        </p:attrNameLst>
                                      </p:cBhvr>
                                      <p:to>
                                        <p:strVal val="visible"/>
                                      </p:to>
                                    </p:set>
                                    <p:animEffect transition="in" filter="blinds(horizontal)">
                                      <p:cBhvr>
                                        <p:cTn id="16" dur="500"/>
                                        <p:tgtEl>
                                          <p:spTgt spid="10343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3432"/>
                                        </p:tgtEl>
                                        <p:attrNameLst>
                                          <p:attrName>style.visibility</p:attrName>
                                        </p:attrNameLst>
                                      </p:cBhvr>
                                      <p:to>
                                        <p:strVal val="visible"/>
                                      </p:to>
                                    </p:set>
                                    <p:animEffect transition="in" filter="blinds(horizontal)">
                                      <p:cBhvr>
                                        <p:cTn id="19" dur="500"/>
                                        <p:tgtEl>
                                          <p:spTgt spid="103432"/>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42" presetClass="entr" presetSubtype="0" fill="hold" nodeType="clickEffect">
                                  <p:stCondLst>
                                    <p:cond delay="0"/>
                                  </p:stCondLst>
                                  <p:childTnLst>
                                    <p:set>
                                      <p:cBhvr>
                                        <p:cTn id="23" dur="1" fill="hold">
                                          <p:stCondLst>
                                            <p:cond delay="0"/>
                                          </p:stCondLst>
                                        </p:cTn>
                                        <p:tgtEl>
                                          <p:spTgt spid="103433">
                                            <p:txEl>
                                              <p:pRg st="0" end="0"/>
                                            </p:txEl>
                                          </p:spTgt>
                                        </p:tgtEl>
                                        <p:attrNameLst>
                                          <p:attrName>style.visibility</p:attrName>
                                        </p:attrNameLst>
                                      </p:cBhvr>
                                      <p:to>
                                        <p:strVal val="visible"/>
                                      </p:to>
                                    </p:set>
                                    <p:animEffect transition="in" filter="fade">
                                      <p:cBhvr>
                                        <p:cTn id="24" dur="1000"/>
                                        <p:tgtEl>
                                          <p:spTgt spid="103433">
                                            <p:txEl>
                                              <p:pRg st="0" end="0"/>
                                            </p:txEl>
                                          </p:spTgt>
                                        </p:tgtEl>
                                      </p:cBhvr>
                                    </p:animEffect>
                                    <p:anim calcmode="lin" valueType="num">
                                      <p:cBhvr>
                                        <p:cTn id="25" dur="1000" fill="hold"/>
                                        <p:tgtEl>
                                          <p:spTgt spid="103433">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10343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42" presetClass="entr" presetSubtype="0" fill="hold" nodeType="clickEffect">
                                  <p:stCondLst>
                                    <p:cond delay="0"/>
                                  </p:stCondLst>
                                  <p:childTnLst>
                                    <p:set>
                                      <p:cBhvr>
                                        <p:cTn id="30" dur="1" fill="hold">
                                          <p:stCondLst>
                                            <p:cond delay="0"/>
                                          </p:stCondLst>
                                        </p:cTn>
                                        <p:tgtEl>
                                          <p:spTgt spid="103433">
                                            <p:txEl>
                                              <p:pRg st="1" end="1"/>
                                            </p:txEl>
                                          </p:spTgt>
                                        </p:tgtEl>
                                        <p:attrNameLst>
                                          <p:attrName>style.visibility</p:attrName>
                                        </p:attrNameLst>
                                      </p:cBhvr>
                                      <p:to>
                                        <p:strVal val="visible"/>
                                      </p:to>
                                    </p:set>
                                    <p:animEffect transition="in" filter="fade">
                                      <p:cBhvr>
                                        <p:cTn id="31" dur="1000"/>
                                        <p:tgtEl>
                                          <p:spTgt spid="103433">
                                            <p:txEl>
                                              <p:pRg st="1" end="1"/>
                                            </p:txEl>
                                          </p:spTgt>
                                        </p:tgtEl>
                                      </p:cBhvr>
                                    </p:animEffect>
                                    <p:anim calcmode="lin" valueType="num">
                                      <p:cBhvr>
                                        <p:cTn id="32" dur="1000" fill="hold"/>
                                        <p:tgtEl>
                                          <p:spTgt spid="103433">
                                            <p:txEl>
                                              <p:pRg st="1" end="1"/>
                                            </p:txEl>
                                          </p:spTgt>
                                        </p:tgtEl>
                                        <p:attrNameLst>
                                          <p:attrName>ppt_x</p:attrName>
                                        </p:attrNameLst>
                                      </p:cBhvr>
                                      <p:tavLst>
                                        <p:tav tm="0">
                                          <p:val>
                                            <p:strVal val="#ppt_x"/>
                                          </p:val>
                                        </p:tav>
                                        <p:tav tm="100000">
                                          <p:val>
                                            <p:strVal val="#ppt_x"/>
                                          </p:val>
                                        </p:tav>
                                      </p:tavLst>
                                    </p:anim>
                                    <p:anim calcmode="lin" valueType="num">
                                      <p:cBhvr>
                                        <p:cTn id="33" dur="1000" fill="hold"/>
                                        <p:tgtEl>
                                          <p:spTgt spid="10343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50" presetClass="entr" presetSubtype="0" decel="100000" fill="hold" grpId="0" nodeType="clickEffect">
                                  <p:stCondLst>
                                    <p:cond delay="0"/>
                                  </p:stCondLst>
                                  <p:childTnLst>
                                    <p:set>
                                      <p:cBhvr>
                                        <p:cTn id="37" dur="1" fill="hold">
                                          <p:stCondLst>
                                            <p:cond delay="0"/>
                                          </p:stCondLst>
                                        </p:cTn>
                                        <p:tgtEl>
                                          <p:spTgt spid="103434"/>
                                        </p:tgtEl>
                                        <p:attrNameLst>
                                          <p:attrName>style.visibility</p:attrName>
                                        </p:attrNameLst>
                                      </p:cBhvr>
                                      <p:to>
                                        <p:strVal val="visible"/>
                                      </p:to>
                                    </p:set>
                                    <p:anim calcmode="lin" valueType="num">
                                      <p:cBhvr>
                                        <p:cTn id="38" dur="1000" fill="hold"/>
                                        <p:tgtEl>
                                          <p:spTgt spid="103434"/>
                                        </p:tgtEl>
                                        <p:attrNameLst>
                                          <p:attrName>ppt_w</p:attrName>
                                        </p:attrNameLst>
                                      </p:cBhvr>
                                      <p:tavLst>
                                        <p:tav tm="0">
                                          <p:val>
                                            <p:strVal val="#ppt_w+.3"/>
                                          </p:val>
                                        </p:tav>
                                        <p:tav tm="100000">
                                          <p:val>
                                            <p:strVal val="#ppt_w"/>
                                          </p:val>
                                        </p:tav>
                                      </p:tavLst>
                                    </p:anim>
                                    <p:anim calcmode="lin" valueType="num">
                                      <p:cBhvr>
                                        <p:cTn id="39" dur="1000" fill="hold"/>
                                        <p:tgtEl>
                                          <p:spTgt spid="103434"/>
                                        </p:tgtEl>
                                        <p:attrNameLst>
                                          <p:attrName>ppt_h</p:attrName>
                                        </p:attrNameLst>
                                      </p:cBhvr>
                                      <p:tavLst>
                                        <p:tav tm="0">
                                          <p:val>
                                            <p:strVal val="#ppt_h"/>
                                          </p:val>
                                        </p:tav>
                                        <p:tav tm="100000">
                                          <p:val>
                                            <p:strVal val="#ppt_h"/>
                                          </p:val>
                                        </p:tav>
                                      </p:tavLst>
                                    </p:anim>
                                    <p:animEffect transition="in" filter="fade">
                                      <p:cBhvr>
                                        <p:cTn id="40" dur="1000"/>
                                        <p:tgtEl>
                                          <p:spTgt spid="103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p:bldP spid="103428" grpId="0"/>
      <p:bldP spid="103429" grpId="0"/>
      <p:bldP spid="103430" grpId="0"/>
      <p:bldP spid="103432" grpId="0"/>
      <p:bldP spid="1034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80" name="矩形 105479"/>
          <p:cNvSpPr/>
          <p:nvPr>
            <p:custDataLst>
              <p:tags r:id="rId1"/>
            </p:custDataLst>
          </p:nvPr>
        </p:nvSpPr>
        <p:spPr>
          <a:xfrm>
            <a:off x="910630" y="909514"/>
            <a:ext cx="10558463" cy="694688"/>
          </a:xfrm>
          <a:prstGeom prst="rect">
            <a:avLst/>
          </a:prstGeom>
          <a:noFill/>
          <a:ln>
            <a:noFill/>
            <a:miter lim="800000"/>
          </a:ln>
        </p:spPr>
        <p:txBody>
          <a:bodyPr lIns="108850" tIns="54425" rIns="108850" bIns="54425"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defTabSz="1085850"/>
            <a:r>
              <a:rPr lang="zh-CN" altLang="en-US" b="0">
                <a:solidFill>
                  <a:schemeClr val="accent2">
                    <a:lumMod val="50000"/>
                  </a:schemeClr>
                </a:solidFill>
                <a:latin typeface="幼圆" panose="02010509060101010101" pitchFamily="49" charset="-122"/>
                <a:ea typeface="幼圆" panose="02010509060101010101" pitchFamily="49" charset="-122"/>
              </a:rPr>
              <a:t>围郑的理由</a:t>
            </a:r>
            <a:r>
              <a:rPr kumimoji="0" lang="zh-CN" altLang="en-US" sz="2800" b="0" i="0" u="none" strike="noStrike" kern="0" cap="none" spc="0" normalizeH="0" baseline="0" noProof="0">
                <a:ln>
                  <a:noFill/>
                </a:ln>
                <a:solidFill>
                  <a:srgbClr val="3C9770">
                    <a:lumMod val="50000"/>
                  </a:srgbClr>
                </a:solidFill>
                <a:effectLst/>
                <a:uLnTx/>
                <a:uFillTx/>
                <a:latin typeface="幼圆" panose="02010509060101010101" pitchFamily="49" charset="-122"/>
                <a:ea typeface="幼圆" panose="02010509060101010101" pitchFamily="49" charset="-122"/>
              </a:rPr>
              <a:t>：</a:t>
            </a:r>
          </a:p>
          <a:p>
            <a:pPr marL="0" marR="0" lvl="0" indent="0" algn="l" defTabSz="1085850" rtl="0" eaLnBrk="1" fontAlgn="base" latinLnBrk="0" hangingPunct="1">
              <a:lnSpc>
                <a:spcPct val="100000"/>
              </a:lnSpc>
              <a:spcBef>
                <a:spcPct val="0"/>
              </a:spcBef>
              <a:spcAft>
                <a:spcPct val="0"/>
              </a:spcAft>
              <a:buClrTx/>
              <a:buSzTx/>
              <a:buFontTx/>
              <a:buNone/>
              <a:defRPr/>
            </a:pPr>
            <a:endParaRPr kumimoji="0" lang="zh-CN" altLang="en-US" sz="1000" b="1" i="0" u="none" strike="noStrike" kern="0" cap="none" spc="0" normalizeH="0" baseline="0" noProof="0">
              <a:ln>
                <a:noFill/>
              </a:ln>
              <a:solidFill>
                <a:prstClr val="black"/>
              </a:solidFill>
              <a:effectLst>
                <a:outerShdw blurRad="38100" dist="38100" dir="2700000" algn="tl">
                  <a:srgbClr val="FFFFFF"/>
                </a:outerShdw>
              </a:effectLst>
              <a:uLnTx/>
              <a:uFillTx/>
              <a:latin typeface="黑体" panose="02010609060101010101" pitchFamily="49" charset="-122"/>
              <a:ea typeface="黑体" panose="02010609060101010101" pitchFamily="49" charset="-122"/>
            </a:endParaRPr>
          </a:p>
        </p:txBody>
      </p:sp>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82649B8-4A0D-4A2C-BBC6-152A35CA3808}"/>
              </a:ext>
            </a:extLst>
          </p:cNvPr>
          <p:cNvSpPr txBox="1"/>
          <p:nvPr>
            <p:custDataLst>
              <p:tags r:id="rId2"/>
            </p:custDataLst>
          </p:nvPr>
        </p:nvSpPr>
        <p:spPr>
          <a:xfrm>
            <a:off x="3646934" y="2349674"/>
            <a:ext cx="6115050" cy="523220"/>
          </a:xfrm>
          <a:prstGeom prst="rect">
            <a:avLst/>
          </a:prstGeom>
          <a:noFill/>
        </p:spPr>
        <p:txBody>
          <a:bodyPr wrap="square">
            <a:spAutoFit/>
          </a:bodyPr>
          <a:lstStyle/>
          <a:p>
            <a:r>
              <a:rPr lang="zh-CN" altLang="en-US">
                <a:solidFill>
                  <a:srgbClr val="C00000"/>
                </a:solidFill>
                <a:latin typeface="楷体" panose="02010609060101010101" pitchFamily="49" charset="-122"/>
                <a:ea typeface="楷体" panose="02010609060101010101" pitchFamily="49" charset="-122"/>
              </a:rPr>
              <a:t>以其无礼于晋，且贰于楚也。</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66179F1-2B9A-4428-BAA2-CB93716DEA22}"/>
              </a:ext>
            </a:extLst>
          </p:cNvPr>
          <p:cNvPicPr>
            <a:picLocks noChangeAspect="1"/>
          </p:cNvPicPr>
          <p:nvPr>
            <p:custDataLst>
              <p:tags r:id="rId3"/>
            </p:custDataLst>
          </p:nvPr>
        </p:nvPicPr>
        <p:blipFill>
          <a:blip r:embed="rId5">
            <a:extLst>
              <a:ext uri="{28A0092B-C50C-407E-A947-70E740481C1C}">
                <a14:useLocalDpi xmlns:a14="http://schemas.microsoft.com/office/drawing/2010/main" val="0"/>
              </a:ext>
            </a:extLst>
          </a:blip>
          <a:stretch>
            <a:fillRect/>
          </a:stretch>
        </p:blipFill>
        <p:spPr>
          <a:xfrm>
            <a:off x="4222998" y="2997746"/>
            <a:ext cx="3286125" cy="280035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18462422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80" name="矩形 105479"/>
          <p:cNvSpPr/>
          <p:nvPr>
            <p:custDataLst>
              <p:tags r:id="rId1"/>
            </p:custDataLst>
          </p:nvPr>
        </p:nvSpPr>
        <p:spPr>
          <a:xfrm>
            <a:off x="838200" y="1125538"/>
            <a:ext cx="10558463" cy="4449563"/>
          </a:xfrm>
          <a:prstGeom prst="rect">
            <a:avLst/>
          </a:prstGeom>
          <a:noFill/>
          <a:ln>
            <a:noFill/>
            <a:miter lim="800000"/>
          </a:ln>
        </p:spPr>
        <p:txBody>
          <a:bodyPr lIns="108850" tIns="54425" rIns="108850" bIns="54425"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r>
              <a:rPr lang="zh-CN" altLang="en-US" b="0">
                <a:solidFill>
                  <a:schemeClr val="accent2">
                    <a:lumMod val="50000"/>
                  </a:schemeClr>
                </a:solidFill>
                <a:latin typeface="幼圆" panose="02010509060101010101" pitchFamily="49" charset="-122"/>
                <a:ea typeface="幼圆" panose="02010509060101010101" pitchFamily="49" charset="-122"/>
              </a:rPr>
              <a:t>寥寥</a:t>
            </a:r>
            <a:r>
              <a:rPr lang="en-US" altLang="zh-CN" b="0">
                <a:solidFill>
                  <a:schemeClr val="accent2">
                    <a:lumMod val="50000"/>
                  </a:schemeClr>
                </a:solidFill>
                <a:latin typeface="幼圆" panose="02010509060101010101" pitchFamily="49" charset="-122"/>
                <a:ea typeface="幼圆" panose="02010509060101010101" pitchFamily="49" charset="-122"/>
              </a:rPr>
              <a:t>25</a:t>
            </a:r>
            <a:r>
              <a:rPr lang="zh-CN" altLang="en-US" b="0">
                <a:solidFill>
                  <a:schemeClr val="accent2">
                    <a:lumMod val="50000"/>
                  </a:schemeClr>
                </a:solidFill>
                <a:latin typeface="幼圆" panose="02010509060101010101" pitchFamily="49" charset="-122"/>
                <a:ea typeface="幼圆" panose="02010509060101010101" pitchFamily="49" charset="-122"/>
              </a:rPr>
              <a:t>字隐含的信息：</a:t>
            </a:r>
          </a:p>
          <a:p>
            <a:pPr marL="0" lvl="0" indent="0" defTabSz="1085850"/>
            <a:endParaRPr lang="zh-CN" altLang="en-US" sz="1000">
              <a:effectLst>
                <a:outerShdw blurRad="38100" dist="38100" dir="2700000" algn="tl">
                  <a:srgbClr val="FFFFFF"/>
                </a:outerShdw>
              </a:effectLst>
              <a:latin typeface="黑体" panose="02010609060101010101" pitchFamily="49" charset="-122"/>
              <a:ea typeface="黑体" panose="02010609060101010101" pitchFamily="49" charset="-122"/>
            </a:endParaRPr>
          </a:p>
          <a:p>
            <a:pPr marL="0" lvl="0" indent="0" defTabSz="1085850"/>
            <a:r>
              <a:rPr lang="zh-CN" altLang="zh-CN">
                <a:effectLst>
                  <a:outerShdw blurRad="38100" dist="38100" dir="2700000" algn="tl">
                    <a:srgbClr val="FFFFFF"/>
                  </a:outerShdw>
                </a:effectLst>
                <a:latin typeface="华文楷体" panose="02010600040101010101" pitchFamily="2" charset="-122"/>
                <a:ea typeface="华文楷体" panose="02010600040101010101" pitchFamily="2" charset="-122"/>
              </a:rPr>
              <a:t>①</a:t>
            </a:r>
            <a:r>
              <a:rPr lang="zh-CN" altLang="en-US">
                <a:solidFill>
                  <a:srgbClr val="C00000"/>
                </a:solidFill>
                <a:latin typeface="华文楷体" panose="02010600040101010101" pitchFamily="2" charset="-122"/>
                <a:ea typeface="华文楷体" panose="02010600040101010101" pitchFamily="2" charset="-122"/>
              </a:rPr>
              <a:t>写出形势紧迫</a:t>
            </a:r>
            <a:r>
              <a:rPr lang="en-US" altLang="zh-CN">
                <a:solidFill>
                  <a:srgbClr val="C00000"/>
                </a:solidFill>
                <a:latin typeface="华文楷体" panose="02010600040101010101" pitchFamily="2" charset="-122"/>
                <a:ea typeface="华文楷体" panose="02010600040101010101" pitchFamily="2" charset="-122"/>
              </a:rPr>
              <a:t>:</a:t>
            </a:r>
          </a:p>
          <a:p>
            <a:pPr marL="0" lvl="0" indent="0" defTabSz="1085850"/>
            <a:r>
              <a:rPr lang="en-US" altLang="zh-CN">
                <a:effectLst>
                  <a:outerShdw blurRad="38100" dist="38100" dir="2700000" algn="tl">
                    <a:srgbClr val="FFFFFF"/>
                  </a:outerShdw>
                </a:effectLst>
                <a:latin typeface="华文楷体" panose="02010600040101010101" pitchFamily="2" charset="-122"/>
                <a:ea typeface="华文楷体" panose="02010600040101010101" pitchFamily="2" charset="-122"/>
              </a:rPr>
              <a:t>    </a:t>
            </a:r>
            <a:r>
              <a:rPr lang="en-US" altLang="zh-CN" b="0">
                <a:effectLst>
                  <a:outerShdw blurRad="38100" dist="38100" dir="2700000" algn="tl">
                    <a:srgbClr val="FFFFFF"/>
                  </a:outerShdw>
                </a:effectLst>
                <a:latin typeface="华文楷体" panose="02010600040101010101" pitchFamily="2" charset="-122"/>
                <a:ea typeface="华文楷体" panose="02010600040101010101" pitchFamily="2" charset="-122"/>
              </a:rPr>
              <a:t>“</a:t>
            </a:r>
            <a:r>
              <a:rPr lang="zh-CN" altLang="en-US" b="0">
                <a:effectLst>
                  <a:outerShdw blurRad="38100" dist="38100" dir="2700000" algn="tl">
                    <a:srgbClr val="FFFFFF"/>
                  </a:outerShdw>
                </a:effectLst>
                <a:latin typeface="华文楷体" panose="02010600040101010101" pitchFamily="2" charset="-122"/>
                <a:ea typeface="华文楷体" panose="02010600040101010101" pitchFamily="2" charset="-122"/>
              </a:rPr>
              <a:t>晋侯、秦伯围郑”，</a:t>
            </a:r>
            <a:r>
              <a:rPr lang="zh-CN" altLang="en-US">
                <a:effectLst>
                  <a:outerShdw blurRad="38100" dist="38100" dir="2700000" algn="tl">
                    <a:srgbClr val="FFFFFF"/>
                  </a:outerShdw>
                </a:effectLst>
                <a:latin typeface="华文楷体" panose="02010600040101010101" pitchFamily="2" charset="-122"/>
                <a:ea typeface="华文楷体" panose="02010600040101010101" pitchFamily="2" charset="-122"/>
              </a:rPr>
              <a:t>两大国围一小国，郑国危在旦夕</a:t>
            </a:r>
            <a:r>
              <a:rPr lang="en-US" altLang="zh-CN" b="0">
                <a:effectLst>
                  <a:outerShdw blurRad="38100" dist="38100" dir="2700000" algn="tl">
                    <a:srgbClr val="FFFFFF"/>
                  </a:outerShdw>
                </a:effectLst>
                <a:latin typeface="华文楷体" panose="02010600040101010101" pitchFamily="2" charset="-122"/>
                <a:ea typeface="华文楷体" panose="02010600040101010101" pitchFamily="2" charset="-122"/>
              </a:rPr>
              <a:t>——</a:t>
            </a:r>
            <a:r>
              <a:rPr lang="zh-CN" altLang="en-US" b="0">
                <a:solidFill>
                  <a:schemeClr val="accent2">
                    <a:lumMod val="50000"/>
                  </a:schemeClr>
                </a:solidFill>
                <a:effectLst>
                  <a:outerShdw blurRad="38100" dist="38100" dir="2700000" algn="tl">
                    <a:srgbClr val="000000"/>
                  </a:outerShdw>
                </a:effectLst>
                <a:latin typeface="华文楷体" panose="02010600040101010101" pitchFamily="2" charset="-122"/>
                <a:ea typeface="华文楷体" panose="02010600040101010101" pitchFamily="2" charset="-122"/>
              </a:rPr>
              <a:t>兵临城下，形势严峻</a:t>
            </a:r>
            <a:r>
              <a:rPr lang="zh-CN" altLang="en-US" b="0">
                <a:effectLst>
                  <a:outerShdw blurRad="38100" dist="38100" dir="2700000" algn="tl">
                    <a:srgbClr val="FFFFFF"/>
                  </a:outerShdw>
                </a:effectLst>
                <a:latin typeface="华文楷体" panose="02010600040101010101" pitchFamily="2" charset="-122"/>
                <a:ea typeface="华文楷体" panose="02010600040101010101" pitchFamily="2" charset="-122"/>
              </a:rPr>
              <a:t>；</a:t>
            </a:r>
          </a:p>
          <a:p>
            <a:pPr marL="0" lvl="0" indent="0" defTabSz="1085850"/>
            <a:endParaRPr lang="zh-CN" altLang="en-US" sz="1000">
              <a:solidFill>
                <a:srgbClr val="3333FF"/>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p>
            <a:pPr defTabSz="1085850"/>
            <a:r>
              <a:rPr lang="zh-CN" altLang="en-US">
                <a:effectLst>
                  <a:outerShdw blurRad="38100" dist="38100" dir="2700000" algn="tl">
                    <a:srgbClr val="FFFFFF"/>
                  </a:outerShdw>
                </a:effectLst>
                <a:latin typeface="华文楷体" panose="02010600040101010101" pitchFamily="2" charset="-122"/>
                <a:ea typeface="华文楷体" panose="02010600040101010101" pitchFamily="2" charset="-122"/>
              </a:rPr>
              <a:t>②</a:t>
            </a:r>
            <a:r>
              <a:rPr lang="zh-CN" altLang="en-US">
                <a:solidFill>
                  <a:srgbClr val="C00000"/>
                </a:solidFill>
                <a:latin typeface="华文楷体" panose="02010600040101010101" pitchFamily="2" charset="-122"/>
                <a:ea typeface="华文楷体" panose="02010600040101010101" pitchFamily="2" charset="-122"/>
              </a:rPr>
              <a:t>写出围郑原因：</a:t>
            </a:r>
          </a:p>
          <a:p>
            <a:pPr marL="0" lvl="0" indent="0" defTabSz="1085850"/>
            <a:r>
              <a:rPr lang="zh-CN" altLang="en-US">
                <a:effectLst>
                  <a:outerShdw blurRad="38100" dist="38100" dir="2700000" algn="tl">
                    <a:srgbClr val="FFFFFF"/>
                  </a:outerShdw>
                </a:effectLst>
                <a:latin typeface="华文楷体" panose="02010600040101010101" pitchFamily="2" charset="-122"/>
                <a:ea typeface="华文楷体" panose="02010600040101010101" pitchFamily="2" charset="-122"/>
              </a:rPr>
              <a:t>    </a:t>
            </a:r>
            <a:r>
              <a:rPr lang="zh-CN" altLang="en-US" b="0">
                <a:effectLst>
                  <a:outerShdw blurRad="38100" dist="38100" dir="2700000" algn="tl">
                    <a:srgbClr val="FFFFFF"/>
                  </a:outerShdw>
                </a:effectLst>
                <a:latin typeface="华文楷体" panose="02010600040101010101" pitchFamily="2" charset="-122"/>
                <a:ea typeface="华文楷体" panose="02010600040101010101" pitchFamily="2" charset="-122"/>
              </a:rPr>
              <a:t>“以其无礼于晋，且贰于楚”，</a:t>
            </a:r>
            <a:r>
              <a:rPr lang="zh-CN" altLang="en-US">
                <a:effectLst>
                  <a:outerShdw blurRad="38100" dist="38100" dir="2700000" algn="tl">
                    <a:srgbClr val="FFFFFF"/>
                  </a:outerShdw>
                </a:effectLst>
                <a:latin typeface="华文楷体" panose="02010600040101010101" pitchFamily="2" charset="-122"/>
                <a:ea typeface="华文楷体" panose="02010600040101010101" pitchFamily="2" charset="-122"/>
              </a:rPr>
              <a:t>两事与晋利害相关，和秦利害关系不大</a:t>
            </a:r>
            <a:r>
              <a:rPr lang="en-US" altLang="zh-CN">
                <a:effectLst>
                  <a:outerShdw blurRad="38100" dist="38100" dir="2700000" algn="tl">
                    <a:srgbClr val="FFFFFF"/>
                  </a:outerShdw>
                </a:effectLst>
                <a:latin typeface="华文楷体" panose="02010600040101010101" pitchFamily="2" charset="-122"/>
                <a:ea typeface="华文楷体" panose="02010600040101010101" pitchFamily="2" charset="-122"/>
              </a:rPr>
              <a:t>——</a:t>
            </a:r>
            <a:r>
              <a:rPr lang="zh-CN" altLang="en-US" b="0">
                <a:solidFill>
                  <a:schemeClr val="accent2">
                    <a:lumMod val="50000"/>
                  </a:schemeClr>
                </a:solidFill>
                <a:effectLst>
                  <a:outerShdw blurRad="38100" dist="38100" dir="2700000" algn="tl">
                    <a:srgbClr val="000000"/>
                  </a:outerShdw>
                </a:effectLst>
                <a:latin typeface="华文楷体" panose="02010600040101010101" pitchFamily="2" charset="-122"/>
                <a:ea typeface="华文楷体" panose="02010600040101010101" pitchFamily="2" charset="-122"/>
              </a:rPr>
              <a:t>秦可以争取</a:t>
            </a:r>
            <a:r>
              <a:rPr lang="zh-CN" altLang="en-US" b="0">
                <a:effectLst>
                  <a:outerShdw blurRad="38100" dist="38100" dir="2700000" algn="tl">
                    <a:srgbClr val="FFFFFF"/>
                  </a:outerShdw>
                </a:effectLst>
                <a:latin typeface="华文楷体" panose="02010600040101010101" pitchFamily="2" charset="-122"/>
                <a:ea typeface="华文楷体" panose="02010600040101010101" pitchFamily="2" charset="-122"/>
              </a:rPr>
              <a:t>；</a:t>
            </a:r>
          </a:p>
          <a:p>
            <a:pPr marL="0" lvl="0" indent="0" defTabSz="1085850"/>
            <a:endParaRPr lang="zh-CN" altLang="en-US" sz="1000">
              <a:solidFill>
                <a:srgbClr val="3333FF"/>
              </a:solidFill>
              <a:effectLst>
                <a:outerShdw blurRad="38100" dist="38100" dir="2700000" algn="tl">
                  <a:srgbClr val="000000"/>
                </a:outerShdw>
              </a:effectLst>
              <a:latin typeface="华文楷体" panose="02010600040101010101" pitchFamily="2" charset="-122"/>
              <a:ea typeface="华文楷体" panose="02010600040101010101" pitchFamily="2" charset="-122"/>
            </a:endParaRPr>
          </a:p>
          <a:p>
            <a:pPr lvl="0" defTabSz="1085850"/>
            <a:r>
              <a:rPr lang="zh-CN" altLang="en-US">
                <a:effectLst>
                  <a:outerShdw blurRad="38100" dist="38100" dir="2700000" algn="tl">
                    <a:srgbClr val="FFFFFF"/>
                  </a:outerShdw>
                </a:effectLst>
                <a:latin typeface="华文楷体" panose="02010600040101010101" pitchFamily="2" charset="-122"/>
                <a:ea typeface="华文楷体" panose="02010600040101010101" pitchFamily="2" charset="-122"/>
              </a:rPr>
              <a:t>③</a:t>
            </a:r>
            <a:r>
              <a:rPr lang="zh-CN" altLang="en-US">
                <a:solidFill>
                  <a:srgbClr val="C00000"/>
                </a:solidFill>
                <a:latin typeface="华文楷体" panose="02010600040101010101" pitchFamily="2" charset="-122"/>
                <a:ea typeface="华文楷体" panose="02010600040101010101" pitchFamily="2" charset="-122"/>
              </a:rPr>
              <a:t>写出驻军位置：</a:t>
            </a:r>
          </a:p>
          <a:p>
            <a:pPr marL="0" lvl="0" indent="0" defTabSz="1085850"/>
            <a:r>
              <a:rPr lang="zh-CN" altLang="en-US">
                <a:effectLst>
                  <a:outerShdw blurRad="38100" dist="38100" dir="2700000" algn="tl">
                    <a:srgbClr val="FFFFFF"/>
                  </a:outerShdw>
                </a:effectLst>
                <a:latin typeface="华文楷体" panose="02010600040101010101" pitchFamily="2" charset="-122"/>
                <a:ea typeface="华文楷体" panose="02010600040101010101" pitchFamily="2" charset="-122"/>
              </a:rPr>
              <a:t>    </a:t>
            </a:r>
            <a:r>
              <a:rPr lang="zh-CN" altLang="en-US" b="0">
                <a:effectLst>
                  <a:outerShdw blurRad="38100" dist="38100" dir="2700000" algn="tl">
                    <a:srgbClr val="FFFFFF"/>
                  </a:outerShdw>
                </a:effectLst>
                <a:latin typeface="华文楷体" panose="02010600040101010101" pitchFamily="2" charset="-122"/>
                <a:ea typeface="华文楷体" panose="02010600040101010101" pitchFamily="2" charset="-122"/>
              </a:rPr>
              <a:t>“晋军函陵，秦军汜南”，</a:t>
            </a:r>
            <a:r>
              <a:rPr lang="zh-CN" altLang="en-US">
                <a:effectLst>
                  <a:outerShdw blurRad="38100" dist="38100" dir="2700000" algn="tl">
                    <a:srgbClr val="FFFFFF"/>
                  </a:outerShdw>
                </a:effectLst>
                <a:latin typeface="华文楷体" panose="02010600040101010101" pitchFamily="2" charset="-122"/>
                <a:ea typeface="华文楷体" panose="02010600040101010101" pitchFamily="2" charset="-122"/>
              </a:rPr>
              <a:t>分兵驻扎</a:t>
            </a:r>
            <a:r>
              <a:rPr lang="en-US" altLang="zh-CN">
                <a:effectLst>
                  <a:outerShdw blurRad="38100" dist="38100" dir="2700000" algn="tl">
                    <a:srgbClr val="FFFFFF"/>
                  </a:outerShdw>
                </a:effectLst>
                <a:latin typeface="华文楷体" panose="02010600040101010101" pitchFamily="2" charset="-122"/>
                <a:ea typeface="华文楷体" panose="02010600040101010101" pitchFamily="2" charset="-122"/>
              </a:rPr>
              <a:t>——</a:t>
            </a:r>
            <a:r>
              <a:rPr lang="zh-CN" altLang="en-US" b="0">
                <a:solidFill>
                  <a:schemeClr val="accent2">
                    <a:lumMod val="50000"/>
                  </a:schemeClr>
                </a:solidFill>
                <a:effectLst>
                  <a:outerShdw blurRad="38100" dist="38100" dir="2700000" algn="tl">
                    <a:srgbClr val="000000"/>
                  </a:outerShdw>
                </a:effectLst>
                <a:latin typeface="华文楷体" panose="02010600040101010101" pitchFamily="2" charset="-122"/>
                <a:ea typeface="华文楷体" panose="02010600040101010101" pitchFamily="2" charset="-122"/>
              </a:rPr>
              <a:t>郑有机会单独与秦接触</a:t>
            </a:r>
            <a:r>
              <a:rPr lang="zh-CN" altLang="en-US" b="0">
                <a:effectLst>
                  <a:outerShdw blurRad="38100" dist="38100" dir="2700000" algn="tl">
                    <a:srgbClr val="FFFFFF"/>
                  </a:outerShdw>
                </a:effectLst>
                <a:latin typeface="华文楷体" panose="02010600040101010101" pitchFamily="2" charset="-122"/>
                <a:ea typeface="华文楷体" panose="02010600040101010101" pitchFamily="2" charset="-122"/>
              </a:rPr>
              <a:t>。</a:t>
            </a:r>
            <a:r>
              <a:rPr lang="zh-CN" altLang="en-US">
                <a:effectLst>
                  <a:outerShdw blurRad="38100" dist="38100" dir="2700000" algn="tl">
                    <a:srgbClr val="FFFFFF"/>
                  </a:outerShdw>
                </a:effectLst>
                <a:latin typeface="华文楷体" panose="02010600040101010101" pitchFamily="2" charset="-122"/>
                <a:ea typeface="华文楷体" panose="02010600040101010101" pitchFamily="2" charset="-122"/>
              </a:rPr>
              <a:t> </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05480">
                                            <p:txEl>
                                              <p:pRg st="2" end="2"/>
                                            </p:txEl>
                                          </p:spTgt>
                                        </p:tgtEl>
                                        <p:attrNameLst>
                                          <p:attrName>style.visibility</p:attrName>
                                        </p:attrNameLst>
                                      </p:cBhvr>
                                      <p:to>
                                        <p:strVal val="visible"/>
                                      </p:to>
                                    </p:set>
                                    <p:animEffect transition="in" filter="wipe(left)">
                                      <p:cBhvr>
                                        <p:cTn id="7" dur="500"/>
                                        <p:tgtEl>
                                          <p:spTgt spid="105480">
                                            <p:txEl>
                                              <p:pRg st="2" end="2"/>
                                            </p:txEl>
                                          </p:spTgt>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105480">
                                            <p:txEl>
                                              <p:pRg st="5" end="5"/>
                                            </p:txEl>
                                          </p:spTgt>
                                        </p:tgtEl>
                                        <p:attrNameLst>
                                          <p:attrName>style.visibility</p:attrName>
                                        </p:attrNameLst>
                                      </p:cBhvr>
                                      <p:to>
                                        <p:strVal val="visible"/>
                                      </p:to>
                                    </p:set>
                                    <p:animEffect transition="in" filter="wipe(left)">
                                      <p:cBhvr>
                                        <p:cTn id="11" dur="500"/>
                                        <p:tgtEl>
                                          <p:spTgt spid="105480">
                                            <p:txEl>
                                              <p:pRg st="5" end="5"/>
                                            </p:txEl>
                                          </p:spTgt>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5480">
                                            <p:txEl>
                                              <p:pRg st="8" end="8"/>
                                            </p:txEl>
                                          </p:spTgt>
                                        </p:tgtEl>
                                        <p:attrNameLst>
                                          <p:attrName>style.visibility</p:attrName>
                                        </p:attrNameLst>
                                      </p:cBhvr>
                                      <p:to>
                                        <p:strVal val="visible"/>
                                      </p:to>
                                    </p:set>
                                    <p:animEffect transition="in" filter="wipe(left)">
                                      <p:cBhvr>
                                        <p:cTn id="15" dur="500"/>
                                        <p:tgtEl>
                                          <p:spTgt spid="105480">
                                            <p:txEl>
                                              <p:pRg st="8" end="8"/>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105480">
                                            <p:txEl>
                                              <p:pRg st="3" end="3"/>
                                            </p:txEl>
                                          </p:spTgt>
                                        </p:tgtEl>
                                        <p:attrNameLst>
                                          <p:attrName>style.visibility</p:attrName>
                                        </p:attrNameLst>
                                      </p:cBhvr>
                                      <p:to>
                                        <p:strVal val="visible"/>
                                      </p:to>
                                    </p:set>
                                    <p:animEffect transition="in" filter="wipe(left)">
                                      <p:cBhvr>
                                        <p:cTn id="20" dur="500"/>
                                        <p:tgtEl>
                                          <p:spTgt spid="105480">
                                            <p:txEl>
                                              <p:pRg st="3" end="3"/>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105480">
                                            <p:txEl>
                                              <p:pRg st="6" end="6"/>
                                            </p:txEl>
                                          </p:spTgt>
                                        </p:tgtEl>
                                        <p:attrNameLst>
                                          <p:attrName>style.visibility</p:attrName>
                                        </p:attrNameLst>
                                      </p:cBhvr>
                                      <p:to>
                                        <p:strVal val="visible"/>
                                      </p:to>
                                    </p:set>
                                    <p:animEffect transition="in" filter="wipe(left)">
                                      <p:cBhvr>
                                        <p:cTn id="25" dur="500"/>
                                        <p:tgtEl>
                                          <p:spTgt spid="105480">
                                            <p:txEl>
                                              <p:pRg st="6" end="6"/>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105480">
                                            <p:txEl>
                                              <p:pRg st="9" end="9"/>
                                            </p:txEl>
                                          </p:spTgt>
                                        </p:tgtEl>
                                        <p:attrNameLst>
                                          <p:attrName>style.visibility</p:attrName>
                                        </p:attrNameLst>
                                      </p:cBhvr>
                                      <p:to>
                                        <p:strVal val="visible"/>
                                      </p:to>
                                    </p:set>
                                    <p:animEffect transition="in" filter="wipe(left)">
                                      <p:cBhvr>
                                        <p:cTn id="30" dur="500"/>
                                        <p:tgtEl>
                                          <p:spTgt spid="10548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aijpg"/>
          <p:cNvPicPr>
            <a:picLocks noChangeAspect="1"/>
          </p:cNvPicPr>
          <p:nvPr>
            <p:custDataLst>
              <p:tags r:id="rId1"/>
            </p:custDataLst>
          </p:nvPr>
        </p:nvPicPr>
        <p:blipFill>
          <a:blip r:embed="rId22"/>
          <a:stretch>
            <a:fillRect/>
          </a:stretch>
        </p:blipFill>
        <p:spPr>
          <a:xfrm>
            <a:off x="766614" y="621482"/>
            <a:ext cx="10657183" cy="5616624"/>
          </a:xfrm>
          <a:prstGeom prst="rect">
            <a:avLst/>
          </a:prstGeom>
          <a:noFill/>
          <a:ln>
            <a:noFill/>
            <a:miter lim="800000"/>
          </a:ln>
        </p:spPr>
      </p:pic>
      <p:sp>
        <p:nvSpPr>
          <p:cNvPr id="100355" name="Text Box 3"/>
          <p:cNvSpPr/>
          <p:nvPr>
            <p:custDataLst>
              <p:tags r:id="rId2"/>
            </p:custDataLst>
          </p:nvPr>
        </p:nvSpPr>
        <p:spPr>
          <a:xfrm>
            <a:off x="1141684" y="5590233"/>
            <a:ext cx="2773363" cy="602355"/>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9025">
              <a:spcBef>
                <a:spcPct val="50000"/>
              </a:spcBef>
            </a:pPr>
            <a:r>
              <a:rPr lang="zh-CN" altLang="en-US" sz="3200" b="0">
                <a:solidFill>
                  <a:srgbClr val="C00000"/>
                </a:solidFill>
                <a:latin typeface="华文中宋" panose="02010600040101010101" pitchFamily="2" charset="-122"/>
                <a:ea typeface="华文中宋" panose="02010600040101010101" pitchFamily="2" charset="-122"/>
              </a:rPr>
              <a:t>公元前</a:t>
            </a:r>
            <a:r>
              <a:rPr lang="en-US" altLang="zh-CN" sz="3200" b="0">
                <a:solidFill>
                  <a:srgbClr val="C00000"/>
                </a:solidFill>
                <a:latin typeface="华文中宋" panose="02010600040101010101" pitchFamily="2" charset="-122"/>
                <a:ea typeface="华文中宋" panose="02010600040101010101" pitchFamily="2" charset="-122"/>
              </a:rPr>
              <a:t>630</a:t>
            </a:r>
            <a:r>
              <a:rPr lang="zh-CN" altLang="en-US" sz="3200" b="0">
                <a:solidFill>
                  <a:srgbClr val="C00000"/>
                </a:solidFill>
                <a:latin typeface="华文中宋" panose="02010600040101010101" pitchFamily="2" charset="-122"/>
                <a:ea typeface="华文中宋" panose="02010600040101010101" pitchFamily="2" charset="-122"/>
              </a:rPr>
              <a:t>年</a:t>
            </a:r>
          </a:p>
        </p:txBody>
      </p:sp>
      <p:sp>
        <p:nvSpPr>
          <p:cNvPr id="100356" name="Oval 4"/>
          <p:cNvSpPr/>
          <p:nvPr>
            <p:custDataLst>
              <p:tags r:id="rId3"/>
            </p:custDataLst>
          </p:nvPr>
        </p:nvSpPr>
        <p:spPr>
          <a:xfrm>
            <a:off x="9134747" y="5013970"/>
            <a:ext cx="273050" cy="260350"/>
          </a:xfrm>
          <a:prstGeom prst="ellipse">
            <a:avLst/>
          </a:prstGeom>
          <a:solidFill>
            <a:schemeClr val="tx1"/>
          </a:solidFill>
          <a:ln>
            <a:solidFill>
              <a:prstClr val="black"/>
            </a:solidFill>
            <a:miter lim="800000"/>
          </a:ln>
        </p:spPr>
        <p:txBody>
          <a:bodyPr wrap="none" lIns="108850" tIns="54425" rIns="108850" bIns="54425" anchor="ctr" anchorCtr="0">
            <a:no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endParaRPr lang="zh-CN" altLang="en-US" sz="7900" b="0">
              <a:solidFill>
                <a:srgbClr val="C0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
        <p:nvSpPr>
          <p:cNvPr id="100357" name="Text Box 6"/>
          <p:cNvSpPr/>
          <p:nvPr>
            <p:custDataLst>
              <p:tags r:id="rId4"/>
            </p:custDataLst>
          </p:nvPr>
        </p:nvSpPr>
        <p:spPr>
          <a:xfrm>
            <a:off x="8912497" y="4542483"/>
            <a:ext cx="1001712" cy="479245"/>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spcBef>
                <a:spcPct val="50000"/>
              </a:spcBef>
            </a:pPr>
            <a:r>
              <a:rPr lang="zh-CN" altLang="en-US" sz="2400" b="0" spc="0">
                <a:solidFill>
                  <a:srgbClr val="C00000"/>
                </a:solidFill>
                <a:effectLst>
                  <a:outerShdw blurRad="38100" dist="38100" dir="2700000" algn="tl">
                    <a:srgbClr val="000000"/>
                  </a:outerShdw>
                </a:effectLst>
                <a:latin typeface="华文中宋" panose="02010600040101010101" pitchFamily="2" charset="-122"/>
                <a:ea typeface="华文中宋" panose="02010600040101010101" pitchFamily="2" charset="-122"/>
              </a:rPr>
              <a:t>新郑</a:t>
            </a:r>
            <a:endParaRPr lang="zh-CN" altLang="en-US" sz="2400" b="0">
              <a:solidFill>
                <a:srgbClr val="C00000"/>
              </a:solidFill>
              <a:effectLst>
                <a:outerShdw blurRad="38100" dist="38100" dir="2700000" algn="tl">
                  <a:srgbClr val="000000"/>
                </a:outerShdw>
              </a:effectLst>
              <a:latin typeface="华文中宋" panose="02010600040101010101" pitchFamily="2" charset="-122"/>
              <a:ea typeface="华文中宋" panose="02010600040101010101" pitchFamily="2" charset="-122"/>
            </a:endParaRPr>
          </a:p>
        </p:txBody>
      </p:sp>
      <p:sp>
        <p:nvSpPr>
          <p:cNvPr id="100358" name="Text Box 7"/>
          <p:cNvSpPr/>
          <p:nvPr>
            <p:custDataLst>
              <p:tags r:id="rId5"/>
            </p:custDataLst>
          </p:nvPr>
        </p:nvSpPr>
        <p:spPr>
          <a:xfrm>
            <a:off x="9152209" y="4023370"/>
            <a:ext cx="1008063" cy="556189"/>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9025">
              <a:spcBef>
                <a:spcPct val="50000"/>
              </a:spcBef>
            </a:pPr>
            <a:endParaRPr lang="zh-CN" altLang="en-US" sz="2900" b="0">
              <a:solidFill>
                <a:srgbClr val="C00000"/>
              </a:solidFill>
              <a:latin typeface="华文中宋" panose="02010600040101010101" pitchFamily="2" charset="-122"/>
              <a:ea typeface="华文中宋" panose="02010600040101010101" pitchFamily="2" charset="-122"/>
            </a:endParaRPr>
          </a:p>
        </p:txBody>
      </p:sp>
      <p:sp>
        <p:nvSpPr>
          <p:cNvPr id="100359" name="AutoShape 10"/>
          <p:cNvSpPr/>
          <p:nvPr>
            <p:custDataLst>
              <p:tags r:id="rId6"/>
            </p:custDataLst>
          </p:nvPr>
        </p:nvSpPr>
        <p:spPr>
          <a:xfrm rot="18960000">
            <a:off x="9880871" y="3832869"/>
            <a:ext cx="212725" cy="1357313"/>
          </a:xfrm>
          <a:prstGeom prst="curvedLeftArrow">
            <a:avLst>
              <a:gd name="adj1" fmla="val 124067"/>
              <a:gd name="adj2" fmla="val 254043"/>
              <a:gd name="adj3" fmla="val 33333"/>
            </a:avLst>
          </a:prstGeom>
          <a:solidFill>
            <a:schemeClr val="tx1"/>
          </a:solidFill>
          <a:ln>
            <a:solidFill>
              <a:schemeClr val="tx1"/>
            </a:solidFill>
            <a:miter lim="800000"/>
          </a:ln>
        </p:spPr>
        <p:txBody>
          <a:bodyPr wrap="none" lIns="108850" tIns="54425" rIns="108850" bIns="54425" anchor="ctr" anchorCtr="0">
            <a:no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endParaRPr lang="zh-CN" altLang="en-US" sz="7900" b="0">
              <a:solidFill>
                <a:srgbClr val="C0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
        <p:nvSpPr>
          <p:cNvPr id="100360" name="AutoShape 12"/>
          <p:cNvSpPr/>
          <p:nvPr>
            <p:custDataLst>
              <p:tags r:id="rId7"/>
            </p:custDataLst>
          </p:nvPr>
        </p:nvSpPr>
        <p:spPr>
          <a:xfrm flipV="1">
            <a:off x="2941909" y="4078933"/>
            <a:ext cx="6176963" cy="130175"/>
          </a:xfrm>
          <a:prstGeom prst="notchedRightArrow">
            <a:avLst>
              <a:gd name="adj1" fmla="val 50000"/>
              <a:gd name="adj2" fmla="val 1186281"/>
            </a:avLst>
          </a:prstGeom>
          <a:solidFill>
            <a:schemeClr val="tx1"/>
          </a:solidFill>
          <a:ln>
            <a:solidFill>
              <a:schemeClr val="tx1"/>
            </a:solidFill>
            <a:miter lim="800000"/>
          </a:ln>
        </p:spPr>
        <p:txBody>
          <a:bodyPr rot="10800000" wrap="none" lIns="108850" tIns="54425" rIns="108850" bIns="54425" anchor="ctr" anchorCtr="0">
            <a:no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endParaRPr lang="zh-CN" altLang="en-US" sz="7900" b="0">
              <a:solidFill>
                <a:srgbClr val="C0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
        <p:nvSpPr>
          <p:cNvPr id="100361" name="Text Box 17"/>
          <p:cNvSpPr/>
          <p:nvPr>
            <p:custDataLst>
              <p:tags r:id="rId8"/>
            </p:custDataLst>
          </p:nvPr>
        </p:nvSpPr>
        <p:spPr>
          <a:xfrm rot="2340000">
            <a:off x="10144397" y="4279048"/>
            <a:ext cx="1201737" cy="479245"/>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9025">
              <a:spcBef>
                <a:spcPct val="50000"/>
              </a:spcBef>
            </a:pPr>
            <a:r>
              <a:rPr lang="zh-CN" altLang="en-US" sz="2400" b="0">
                <a:solidFill>
                  <a:srgbClr val="C00000"/>
                </a:solidFill>
                <a:latin typeface="华文楷体" panose="02010600040101010101" pitchFamily="2" charset="-122"/>
                <a:ea typeface="华文楷体" panose="02010600040101010101" pitchFamily="2" charset="-122"/>
              </a:rPr>
              <a:t>氾水</a:t>
            </a:r>
          </a:p>
        </p:txBody>
      </p:sp>
      <p:sp>
        <p:nvSpPr>
          <p:cNvPr id="100362" name="Text Box 15"/>
          <p:cNvSpPr/>
          <p:nvPr>
            <p:custDataLst>
              <p:tags r:id="rId9"/>
            </p:custDataLst>
          </p:nvPr>
        </p:nvSpPr>
        <p:spPr>
          <a:xfrm>
            <a:off x="1502047" y="405458"/>
            <a:ext cx="10137775" cy="549275"/>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algn="ctr" defTabSz="1089025">
              <a:spcBef>
                <a:spcPct val="50000"/>
              </a:spcBef>
            </a:pPr>
            <a:endParaRPr lang="zh-CN" altLang="en-US" sz="2900">
              <a:latin typeface="Garamond" pitchFamily="18" charset="0"/>
            </a:endParaRPr>
          </a:p>
        </p:txBody>
      </p:sp>
      <p:sp>
        <p:nvSpPr>
          <p:cNvPr id="100363" name="Text Box 18"/>
          <p:cNvSpPr/>
          <p:nvPr>
            <p:custDataLst>
              <p:tags r:id="rId10"/>
            </p:custDataLst>
          </p:nvPr>
        </p:nvSpPr>
        <p:spPr>
          <a:xfrm rot="19800000">
            <a:off x="7478984" y="4579085"/>
            <a:ext cx="1062038" cy="479245"/>
          </a:xfrm>
          <a:prstGeom prst="rect">
            <a:avLst/>
          </a:prstGeom>
          <a:noFill/>
          <a:ln w="12700">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9025">
              <a:spcBef>
                <a:spcPct val="50000"/>
              </a:spcBef>
            </a:pPr>
            <a:r>
              <a:rPr lang="zh-CN" altLang="en-US" sz="2400" b="0" u="sng">
                <a:solidFill>
                  <a:srgbClr val="C00000"/>
                </a:solidFill>
                <a:latin typeface="华文中宋" panose="02010600040101010101" pitchFamily="2" charset="-122"/>
                <a:ea typeface="华文中宋" panose="02010600040101010101" pitchFamily="2" charset="-122"/>
              </a:rPr>
              <a:t>函陵</a:t>
            </a:r>
          </a:p>
        </p:txBody>
      </p:sp>
      <p:sp>
        <p:nvSpPr>
          <p:cNvPr id="100364" name="Text Box 19"/>
          <p:cNvSpPr/>
          <p:nvPr>
            <p:custDataLst>
              <p:tags r:id="rId11"/>
            </p:custDataLst>
          </p:nvPr>
        </p:nvSpPr>
        <p:spPr>
          <a:xfrm rot="1560000">
            <a:off x="10071372" y="4792075"/>
            <a:ext cx="1041400" cy="431091"/>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algn="ctr" defTabSz="1089025">
              <a:lnSpc>
                <a:spcPct val="85000"/>
              </a:lnSpc>
              <a:spcBef>
                <a:spcPct val="50000"/>
              </a:spcBef>
            </a:pPr>
            <a:r>
              <a:rPr lang="zh-CN" altLang="en-US" sz="2400" b="0">
                <a:solidFill>
                  <a:srgbClr val="C00000"/>
                </a:solidFill>
                <a:latin typeface="华文楷体" panose="02010600040101010101" pitchFamily="2" charset="-122"/>
                <a:ea typeface="华文楷体" panose="02010600040101010101" pitchFamily="2" charset="-122"/>
              </a:rPr>
              <a:t>氾南</a:t>
            </a:r>
          </a:p>
        </p:txBody>
      </p:sp>
      <p:sp>
        <p:nvSpPr>
          <p:cNvPr id="100365" name="Text Box 24"/>
          <p:cNvSpPr/>
          <p:nvPr>
            <p:custDataLst>
              <p:tags r:id="rId12"/>
            </p:custDataLst>
          </p:nvPr>
        </p:nvSpPr>
        <p:spPr>
          <a:xfrm>
            <a:off x="5246959" y="3574108"/>
            <a:ext cx="1466850" cy="602355"/>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9025"/>
            <a:r>
              <a:rPr lang="zh-CN" altLang="en-US" sz="3200" b="0">
                <a:solidFill>
                  <a:srgbClr val="C00000"/>
                </a:solidFill>
                <a:latin typeface="华文楷体" panose="02010600040101010101" pitchFamily="2" charset="-122"/>
                <a:ea typeface="华文楷体" panose="02010600040101010101" pitchFamily="2" charset="-122"/>
              </a:rPr>
              <a:t>崤山</a:t>
            </a:r>
          </a:p>
        </p:txBody>
      </p:sp>
      <p:sp>
        <p:nvSpPr>
          <p:cNvPr id="100366" name="流程图: 摘录 100365"/>
          <p:cNvSpPr/>
          <p:nvPr>
            <p:custDataLst>
              <p:tags r:id="rId13"/>
            </p:custDataLst>
          </p:nvPr>
        </p:nvSpPr>
        <p:spPr>
          <a:xfrm>
            <a:off x="5700984" y="4104333"/>
            <a:ext cx="169863" cy="258762"/>
          </a:xfrm>
          <a:prstGeom prst="flowChartExtract">
            <a:avLst/>
          </a:prstGeom>
          <a:solidFill>
            <a:schemeClr val="bg2"/>
          </a:solidFill>
          <a:ln>
            <a:solidFill>
              <a:prstClr val="black"/>
            </a:solidFill>
            <a:miter lim="800000"/>
          </a:ln>
          <a:effectLst/>
        </p:spPr>
        <p:txBody>
          <a:bodyPr/>
          <a:lstStyle/>
          <a:p>
            <a:endParaRPr/>
          </a:p>
        </p:txBody>
      </p:sp>
      <p:sp>
        <p:nvSpPr>
          <p:cNvPr id="100367" name="流程图: 摘录 100366"/>
          <p:cNvSpPr/>
          <p:nvPr>
            <p:custDataLst>
              <p:tags r:id="rId14"/>
            </p:custDataLst>
          </p:nvPr>
        </p:nvSpPr>
        <p:spPr>
          <a:xfrm>
            <a:off x="5508897" y="4536133"/>
            <a:ext cx="168275" cy="258762"/>
          </a:xfrm>
          <a:prstGeom prst="flowChartExtract">
            <a:avLst/>
          </a:prstGeom>
          <a:solidFill>
            <a:schemeClr val="bg2"/>
          </a:solidFill>
          <a:ln>
            <a:solidFill>
              <a:prstClr val="black"/>
            </a:solidFill>
            <a:miter lim="800000"/>
          </a:ln>
          <a:effectLst/>
        </p:spPr>
        <p:txBody>
          <a:bodyPr/>
          <a:lstStyle/>
          <a:p>
            <a:endParaRPr/>
          </a:p>
        </p:txBody>
      </p:sp>
      <p:sp>
        <p:nvSpPr>
          <p:cNvPr id="100368" name="AutoShape 12"/>
          <p:cNvSpPr/>
          <p:nvPr>
            <p:custDataLst>
              <p:tags r:id="rId15"/>
            </p:custDataLst>
          </p:nvPr>
        </p:nvSpPr>
        <p:spPr>
          <a:xfrm rot="14022259" flipH="1">
            <a:off x="6169658" y="3779421"/>
            <a:ext cx="2007145" cy="191728"/>
          </a:xfrm>
          <a:prstGeom prst="notchedRightArrow">
            <a:avLst>
              <a:gd name="adj1" fmla="val 50000"/>
              <a:gd name="adj2" fmla="val 119318"/>
            </a:avLst>
          </a:prstGeom>
          <a:solidFill>
            <a:srgbClr val="C00000"/>
          </a:solidFill>
          <a:ln>
            <a:solidFill>
              <a:srgbClr val="C00000"/>
            </a:solidFill>
            <a:miter lim="800000"/>
          </a:ln>
        </p:spPr>
        <p:txBody>
          <a:bodyPr rot="5400000" wrap="none" lIns="108850" tIns="54425" rIns="108850" bIns="54425" anchor="ctr" anchorCtr="0">
            <a:no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endParaRPr lang="zh-CN" altLang="en-US" sz="7900" b="0">
              <a:solidFill>
                <a:srgbClr val="C00000"/>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endParaRPr>
          </a:p>
        </p:txBody>
      </p:sp>
      <p:sp>
        <p:nvSpPr>
          <p:cNvPr id="100369" name="椭圆 100368"/>
          <p:cNvSpPr/>
          <p:nvPr>
            <p:custDataLst>
              <p:tags r:id="rId16"/>
            </p:custDataLst>
          </p:nvPr>
        </p:nvSpPr>
        <p:spPr>
          <a:xfrm>
            <a:off x="854347" y="3431233"/>
            <a:ext cx="1258887" cy="1038225"/>
          </a:xfrm>
          <a:prstGeom prst="ellipse">
            <a:avLst/>
          </a:prstGeom>
          <a:noFill/>
          <a:ln>
            <a:noFill/>
            <a:miter lim="800000"/>
          </a:ln>
        </p:spPr>
        <p:txBody>
          <a:bodyPr wrap="none" lIns="108850" tIns="54425" rIns="108850" bIns="54425" anchor="ctr" anchorCtr="0">
            <a:no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algn="ctr" defTabSz="1085850"/>
            <a:r>
              <a:rPr lang="zh-CN" altLang="en-US" sz="7100" b="0">
                <a:solidFill>
                  <a:srgbClr val="C00000"/>
                </a:solidFill>
                <a:latin typeface="华文中宋" panose="02010600040101010101" pitchFamily="2" charset="-122"/>
                <a:ea typeface="华文中宋" panose="02010600040101010101" pitchFamily="2" charset="-122"/>
              </a:rPr>
              <a:t>秦</a:t>
            </a:r>
          </a:p>
        </p:txBody>
      </p:sp>
      <p:sp>
        <p:nvSpPr>
          <p:cNvPr id="100370" name="Text Box 9"/>
          <p:cNvSpPr/>
          <p:nvPr>
            <p:custDataLst>
              <p:tags r:id="rId17"/>
            </p:custDataLst>
          </p:nvPr>
        </p:nvSpPr>
        <p:spPr>
          <a:xfrm>
            <a:off x="5607322" y="2421583"/>
            <a:ext cx="1244600" cy="987076"/>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9025">
              <a:spcBef>
                <a:spcPct val="50000"/>
              </a:spcBef>
            </a:pPr>
            <a:r>
              <a:rPr lang="zh-CN" altLang="en-US" sz="5700" b="0">
                <a:solidFill>
                  <a:srgbClr val="C00000"/>
                </a:solidFill>
                <a:effectLst>
                  <a:outerShdw blurRad="38100" dist="38100" dir="2700000" algn="tl">
                    <a:srgbClr val="000000"/>
                  </a:outerShdw>
                </a:effectLst>
                <a:latin typeface="华文中宋" panose="02010600040101010101" pitchFamily="2" charset="-122"/>
                <a:ea typeface="华文中宋" panose="02010600040101010101" pitchFamily="2" charset="-122"/>
              </a:rPr>
              <a:t>晋</a:t>
            </a:r>
          </a:p>
        </p:txBody>
      </p:sp>
      <p:sp>
        <p:nvSpPr>
          <p:cNvPr id="100371" name="Text Box 5"/>
          <p:cNvSpPr/>
          <p:nvPr>
            <p:custDataLst>
              <p:tags r:id="rId18"/>
            </p:custDataLst>
          </p:nvPr>
        </p:nvSpPr>
        <p:spPr>
          <a:xfrm>
            <a:off x="8918847" y="5229870"/>
            <a:ext cx="1176337" cy="848577"/>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9025">
              <a:spcBef>
                <a:spcPct val="50000"/>
              </a:spcBef>
            </a:pPr>
            <a:r>
              <a:rPr lang="zh-CN" altLang="en-US" sz="4800" b="0">
                <a:solidFill>
                  <a:srgbClr val="C00000"/>
                </a:solidFill>
                <a:latin typeface="华文中宋" panose="02010600040101010101" pitchFamily="2" charset="-122"/>
                <a:ea typeface="华文中宋" panose="02010600040101010101" pitchFamily="2" charset="-122"/>
              </a:rPr>
              <a:t>郑</a:t>
            </a:r>
          </a:p>
        </p:txBody>
      </p:sp>
      <p:sp>
        <p:nvSpPr>
          <p:cNvPr id="100372" name="流程图: 摘录 100371"/>
          <p:cNvSpPr/>
          <p:nvPr>
            <p:custDataLst>
              <p:tags r:id="rId19"/>
            </p:custDataLst>
          </p:nvPr>
        </p:nvSpPr>
        <p:spPr>
          <a:xfrm>
            <a:off x="5891484" y="4536133"/>
            <a:ext cx="169863" cy="258762"/>
          </a:xfrm>
          <a:prstGeom prst="flowChartExtract">
            <a:avLst/>
          </a:prstGeom>
          <a:solidFill>
            <a:schemeClr val="bg2"/>
          </a:solidFill>
          <a:ln>
            <a:solidFill>
              <a:prstClr val="black"/>
            </a:solidFill>
            <a:miter lim="800000"/>
          </a:ln>
          <a:effectLst/>
        </p:spPr>
        <p:txBody>
          <a:bodyPr/>
          <a:lstStyle/>
          <a:p>
            <a:endParaRPr/>
          </a:p>
        </p:txBody>
      </p:sp>
      <p:sp>
        <p:nvSpPr>
          <p:cNvPr id="100373" name="椭圆 100372"/>
          <p:cNvSpPr/>
          <p:nvPr>
            <p:custDataLst>
              <p:tags r:id="rId20"/>
            </p:custDataLst>
          </p:nvPr>
        </p:nvSpPr>
        <p:spPr>
          <a:xfrm>
            <a:off x="8609284" y="4385320"/>
            <a:ext cx="1512888" cy="1620838"/>
          </a:xfrm>
          <a:prstGeom prst="ellipse">
            <a:avLst/>
          </a:prstGeom>
          <a:noFill/>
          <a:ln>
            <a:solidFill>
              <a:schemeClr val="tx1"/>
            </a:solidFill>
            <a:miter lim="800000"/>
          </a:ln>
        </p:spPr>
        <p:txBody>
          <a:bodyPr/>
          <a:lstStyle/>
          <a:p>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mph" presetSubtype="0" fill="hold" grpId="0" nodeType="clickEffect">
                                  <p:stCondLst>
                                    <p:cond delay="0"/>
                                  </p:stCondLst>
                                  <p:childTnLst>
                                    <p:animRot by="21600000">
                                      <p:cBhvr>
                                        <p:cTn id="6" dur="2000" fill="hold"/>
                                        <p:tgtEl>
                                          <p:spTgt spid="100369"/>
                                        </p:tgtEl>
                                        <p:attrNameLst>
                                          <p:attrName>r</p:attrName>
                                        </p:attrNameLst>
                                      </p:cBhvr>
                                    </p:animRo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0360"/>
                                        </p:tgtEl>
                                        <p:attrNameLst>
                                          <p:attrName>style.visibility</p:attrName>
                                        </p:attrNameLst>
                                      </p:cBhvr>
                                      <p:to>
                                        <p:strVal val="visible"/>
                                      </p:to>
                                    </p:set>
                                    <p:animEffect transition="in" filter="wipe(left)">
                                      <p:cBhvr>
                                        <p:cTn id="11" dur="2000"/>
                                        <p:tgtEl>
                                          <p:spTgt spid="100360"/>
                                        </p:tgtEl>
                                      </p:cBhvr>
                                    </p:animEffect>
                                  </p:childTnLst>
                                </p:cTn>
                              </p:par>
                            </p:childTnLst>
                          </p:cTn>
                        </p:par>
                        <p:par>
                          <p:cTn id="12" fill="hold" nodeType="afterGroup">
                            <p:stCondLst>
                              <p:cond delay="2000"/>
                            </p:stCondLst>
                            <p:childTnLst>
                              <p:par>
                                <p:cTn id="13" presetID="8" presetClass="emph" presetSubtype="0" fill="hold" grpId="0" nodeType="afterEffect">
                                  <p:stCondLst>
                                    <p:cond delay="0"/>
                                  </p:stCondLst>
                                  <p:childTnLst>
                                    <p:animRot by="21600000">
                                      <p:cBhvr>
                                        <p:cTn id="14" dur="1000" fill="hold"/>
                                        <p:tgtEl>
                                          <p:spTgt spid="100365"/>
                                        </p:tgtEl>
                                        <p:attrNameLst>
                                          <p:attrName>r</p:attrName>
                                        </p:attrNameLst>
                                      </p:cBhvr>
                                    </p:animRot>
                                  </p:childTnLst>
                                </p:cTn>
                              </p:par>
                            </p:childTnLst>
                          </p:cTn>
                        </p:par>
                        <p:par>
                          <p:cTn id="15" fill="hold" nodeType="afterGroup">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100359"/>
                                        </p:tgtEl>
                                        <p:attrNameLst>
                                          <p:attrName>style.visibility</p:attrName>
                                        </p:attrNameLst>
                                      </p:cBhvr>
                                      <p:to>
                                        <p:strVal val="visible"/>
                                      </p:to>
                                    </p:set>
                                    <p:animEffect transition="in" filter="wipe(left)">
                                      <p:cBhvr>
                                        <p:cTn id="18" dur="2000"/>
                                        <p:tgtEl>
                                          <p:spTgt spid="100359"/>
                                        </p:tgtEl>
                                      </p:cBhvr>
                                    </p:animEffect>
                                  </p:childTnLst>
                                </p:cTn>
                              </p:par>
                            </p:childTnLst>
                          </p:cTn>
                        </p:par>
                        <p:par>
                          <p:cTn id="19" fill="hold" nodeType="afterGroup">
                            <p:stCondLst>
                              <p:cond delay="5000"/>
                            </p:stCondLst>
                            <p:childTnLst>
                              <p:par>
                                <p:cTn id="20" presetID="8" presetClass="emph" presetSubtype="0" fill="hold" grpId="0" nodeType="afterEffect">
                                  <p:stCondLst>
                                    <p:cond delay="0"/>
                                  </p:stCondLst>
                                  <p:childTnLst>
                                    <p:animRot by="21600000">
                                      <p:cBhvr>
                                        <p:cTn id="21" dur="1000" fill="hold"/>
                                        <p:tgtEl>
                                          <p:spTgt spid="100364"/>
                                        </p:tgtEl>
                                        <p:attrNameLst>
                                          <p:attrName>r</p:attrName>
                                        </p:attrNameLst>
                                      </p:cBhvr>
                                    </p:animRot>
                                  </p:childTnLst>
                                </p:cTn>
                              </p:par>
                            </p:childTnLst>
                          </p:cTn>
                        </p:par>
                      </p:childTnLst>
                    </p:cTn>
                  </p:par>
                  <p:par>
                    <p:cTn id="22" fill="hold" nodeType="clickPar">
                      <p:stCondLst>
                        <p:cond delay="indefinite"/>
                      </p:stCondLst>
                      <p:childTnLst>
                        <p:par>
                          <p:cTn id="23" fill="hold" nodeType="after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00368"/>
                                        </p:tgtEl>
                                        <p:attrNameLst>
                                          <p:attrName>style.visibility</p:attrName>
                                        </p:attrNameLst>
                                      </p:cBhvr>
                                      <p:to>
                                        <p:strVal val="visible"/>
                                      </p:to>
                                    </p:set>
                                    <p:animEffect transition="in" filter="wipe(left)">
                                      <p:cBhvr>
                                        <p:cTn id="26" dur="1000"/>
                                        <p:tgtEl>
                                          <p:spTgt spid="100368"/>
                                        </p:tgtEl>
                                      </p:cBhvr>
                                    </p:animEffect>
                                  </p:childTnLst>
                                </p:cTn>
                              </p:par>
                            </p:childTnLst>
                          </p:cTn>
                        </p:par>
                        <p:par>
                          <p:cTn id="27" fill="hold" nodeType="afterGroup">
                            <p:stCondLst>
                              <p:cond delay="1000"/>
                            </p:stCondLst>
                            <p:childTnLst>
                              <p:par>
                                <p:cTn id="28" presetID="8" presetClass="emph" presetSubtype="0" fill="hold" grpId="0" nodeType="afterEffect">
                                  <p:stCondLst>
                                    <p:cond delay="0"/>
                                  </p:stCondLst>
                                  <p:childTnLst>
                                    <p:animRot by="21600000">
                                      <p:cBhvr>
                                        <p:cTn id="29" dur="2000" fill="hold"/>
                                        <p:tgtEl>
                                          <p:spTgt spid="10036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9" grpId="0" animBg="1"/>
      <p:bldP spid="100360" grpId="0" animBg="1"/>
      <p:bldP spid="100363" grpId="0"/>
      <p:bldP spid="100364" grpId="0"/>
      <p:bldP spid="100365" grpId="0"/>
      <p:bldP spid="100368" grpId="0" animBg="1"/>
      <p:bldP spid="1003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p:nvPr>
            <p:custDataLst>
              <p:tags r:id="rId1"/>
            </p:custDataLst>
          </p:nvPr>
        </p:nvSpPr>
        <p:spPr>
          <a:xfrm>
            <a:off x="983207" y="1442269"/>
            <a:ext cx="4536531" cy="4176796"/>
          </a:xfrm>
          <a:prstGeom prst="rect">
            <a:avLst/>
          </a:prstGeom>
          <a:noFill/>
          <a:ln>
            <a:noFill/>
            <a:miter lim="800000"/>
          </a:ln>
        </p:spPr>
        <p:txBody>
          <a:bodyPr wrap="square"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9025">
              <a:lnSpc>
                <a:spcPct val="120000"/>
              </a:lnSpc>
            </a:pPr>
            <a:r>
              <a:rPr lang="zh-CN" altLang="en-US">
                <a:solidFill>
                  <a:srgbClr val="003300"/>
                </a:solidFill>
                <a:latin typeface="黑体" panose="02010609060101010101" pitchFamily="49" charset="-122"/>
                <a:ea typeface="黑体" panose="02010609060101010101" pitchFamily="49" charset="-122"/>
              </a:rPr>
              <a:t>  </a:t>
            </a:r>
            <a:r>
              <a:rPr lang="zh-CN" altLang="en-US" b="0">
                <a:latin typeface="方正姚体" pitchFamily="2" charset="-122"/>
                <a:ea typeface="方正姚体" pitchFamily="2" charset="-122"/>
              </a:rPr>
              <a:t>佚之狐言</a:t>
            </a:r>
            <a:r>
              <a:rPr lang="zh-CN" altLang="en-US" b="0">
                <a:solidFill>
                  <a:schemeClr val="accent3">
                    <a:lumMod val="75000"/>
                  </a:schemeClr>
                </a:solidFill>
                <a:latin typeface="方正姚体" pitchFamily="2" charset="-122"/>
                <a:ea typeface="方正姚体" pitchFamily="2" charset="-122"/>
              </a:rPr>
              <a:t>于</a:t>
            </a:r>
            <a:r>
              <a:rPr lang="zh-CN" altLang="en-US" b="0">
                <a:latin typeface="方正姚体" pitchFamily="2" charset="-122"/>
                <a:ea typeface="方正姚体" pitchFamily="2" charset="-122"/>
              </a:rPr>
              <a:t>郑伯曰：</a:t>
            </a:r>
            <a:r>
              <a:rPr lang="zh-CN" altLang="en-US" b="0">
                <a:latin typeface="仿宋" pitchFamily="49" charset="-122"/>
                <a:ea typeface="方正姚体" pitchFamily="2" charset="-122"/>
              </a:rPr>
              <a:t>“</a:t>
            </a:r>
            <a:r>
              <a:rPr lang="zh-CN" altLang="en-US" b="0">
                <a:latin typeface="方正姚体" pitchFamily="2" charset="-122"/>
                <a:ea typeface="方正姚体" pitchFamily="2" charset="-122"/>
              </a:rPr>
              <a:t>国危矣，若使烛之武见秦君，师必退。</a:t>
            </a:r>
            <a:r>
              <a:rPr lang="zh-CN" altLang="en-US" b="0">
                <a:latin typeface="仿宋" pitchFamily="49" charset="-122"/>
                <a:ea typeface="方正姚体" pitchFamily="2" charset="-122"/>
              </a:rPr>
              <a:t>”</a:t>
            </a:r>
            <a:r>
              <a:rPr lang="zh-CN" altLang="en-US" b="0">
                <a:latin typeface="方正姚体" pitchFamily="2" charset="-122"/>
                <a:ea typeface="方正姚体" pitchFamily="2" charset="-122"/>
              </a:rPr>
              <a:t>公从之。</a:t>
            </a:r>
            <a:r>
              <a:rPr lang="zh-CN" altLang="en-US" b="0">
                <a:solidFill>
                  <a:srgbClr val="C00000"/>
                </a:solidFill>
                <a:latin typeface="方正姚体" pitchFamily="2" charset="-122"/>
                <a:ea typeface="方正姚体" pitchFamily="2" charset="-122"/>
              </a:rPr>
              <a:t>辞</a:t>
            </a:r>
            <a:r>
              <a:rPr lang="zh-CN" altLang="en-US" b="0">
                <a:latin typeface="方正姚体" pitchFamily="2" charset="-122"/>
                <a:ea typeface="方正姚体" pitchFamily="2" charset="-122"/>
              </a:rPr>
              <a:t>曰：</a:t>
            </a:r>
            <a:r>
              <a:rPr lang="zh-CN" altLang="en-US" b="0">
                <a:latin typeface="仿宋" pitchFamily="49" charset="-122"/>
                <a:ea typeface="方正姚体" pitchFamily="2" charset="-122"/>
              </a:rPr>
              <a:t>“</a:t>
            </a:r>
            <a:r>
              <a:rPr lang="zh-CN" altLang="en-US" b="0">
                <a:latin typeface="方正姚体" pitchFamily="2" charset="-122"/>
                <a:ea typeface="方正姚体" pitchFamily="2" charset="-122"/>
              </a:rPr>
              <a:t>臣</a:t>
            </a:r>
            <a:r>
              <a:rPr lang="zh-CN" altLang="en-US" b="0">
                <a:solidFill>
                  <a:schemeClr val="accent3">
                    <a:lumMod val="75000"/>
                  </a:schemeClr>
                </a:solidFill>
                <a:latin typeface="方正姚体" pitchFamily="2" charset="-122"/>
                <a:ea typeface="方正姚体" pitchFamily="2" charset="-122"/>
              </a:rPr>
              <a:t>之</a:t>
            </a:r>
            <a:r>
              <a:rPr lang="zh-CN" altLang="en-US" b="0">
                <a:latin typeface="方正姚体" pitchFamily="2" charset="-122"/>
                <a:ea typeface="方正姚体" pitchFamily="2" charset="-122"/>
              </a:rPr>
              <a:t>壮也，</a:t>
            </a:r>
            <a:r>
              <a:rPr lang="zh-CN" altLang="en-US" b="0">
                <a:solidFill>
                  <a:srgbClr val="C00000"/>
                </a:solidFill>
                <a:latin typeface="方正姚体" pitchFamily="2" charset="-122"/>
                <a:ea typeface="方正姚体" pitchFamily="2" charset="-122"/>
              </a:rPr>
              <a:t>犹</a:t>
            </a:r>
            <a:r>
              <a:rPr lang="zh-CN" altLang="en-US" b="0">
                <a:latin typeface="方正姚体" pitchFamily="2" charset="-122"/>
                <a:ea typeface="方正姚体" pitchFamily="2" charset="-122"/>
              </a:rPr>
              <a:t>不如人；今老矣，</a:t>
            </a:r>
            <a:r>
              <a:rPr lang="zh-CN" altLang="en-US" b="0">
                <a:solidFill>
                  <a:srgbClr val="C00000"/>
                </a:solidFill>
                <a:latin typeface="方正姚体" pitchFamily="2" charset="-122"/>
                <a:ea typeface="方正姚体" pitchFamily="2" charset="-122"/>
              </a:rPr>
              <a:t>无能</a:t>
            </a:r>
            <a:r>
              <a:rPr lang="zh-CN" altLang="en-US" b="0">
                <a:latin typeface="方正姚体" pitchFamily="2" charset="-122"/>
                <a:ea typeface="方正姚体" pitchFamily="2" charset="-122"/>
              </a:rPr>
              <a:t>为也已。</a:t>
            </a:r>
            <a:r>
              <a:rPr lang="zh-CN" altLang="en-US" b="0">
                <a:latin typeface="仿宋" pitchFamily="49" charset="-122"/>
                <a:ea typeface="方正姚体" pitchFamily="2" charset="-122"/>
              </a:rPr>
              <a:t>”</a:t>
            </a:r>
            <a:r>
              <a:rPr lang="zh-CN" altLang="en-US" b="0">
                <a:latin typeface="方正姚体" pitchFamily="2" charset="-122"/>
                <a:ea typeface="方正姚体" pitchFamily="2" charset="-122"/>
              </a:rPr>
              <a:t>公曰：</a:t>
            </a:r>
            <a:r>
              <a:rPr lang="zh-CN" altLang="en-US" b="0">
                <a:latin typeface="仿宋" pitchFamily="49" charset="-122"/>
                <a:ea typeface="方正姚体" pitchFamily="2" charset="-122"/>
              </a:rPr>
              <a:t>“</a:t>
            </a:r>
            <a:r>
              <a:rPr lang="zh-CN" altLang="en-US" b="0">
                <a:latin typeface="方正姚体" pitchFamily="2" charset="-122"/>
                <a:ea typeface="方正姚体" pitchFamily="2" charset="-122"/>
              </a:rPr>
              <a:t>吾不能早</a:t>
            </a:r>
            <a:r>
              <a:rPr lang="zh-CN" altLang="en-US" b="0">
                <a:solidFill>
                  <a:srgbClr val="C00000"/>
                </a:solidFill>
                <a:latin typeface="方正姚体" pitchFamily="2" charset="-122"/>
                <a:ea typeface="方正姚体" pitchFamily="2" charset="-122"/>
              </a:rPr>
              <a:t>用</a:t>
            </a:r>
            <a:r>
              <a:rPr lang="zh-CN" altLang="en-US" b="0">
                <a:latin typeface="方正姚体" pitchFamily="2" charset="-122"/>
                <a:ea typeface="方正姚体" pitchFamily="2" charset="-122"/>
              </a:rPr>
              <a:t>子，今急</a:t>
            </a:r>
            <a:r>
              <a:rPr lang="zh-CN" altLang="en-US" b="0">
                <a:solidFill>
                  <a:schemeClr val="accent3">
                    <a:lumMod val="75000"/>
                  </a:schemeClr>
                </a:solidFill>
                <a:latin typeface="方正姚体" pitchFamily="2" charset="-122"/>
                <a:ea typeface="方正姚体" pitchFamily="2" charset="-122"/>
              </a:rPr>
              <a:t>而</a:t>
            </a:r>
            <a:r>
              <a:rPr lang="zh-CN" altLang="en-US" b="0">
                <a:latin typeface="方正姚体" pitchFamily="2" charset="-122"/>
                <a:ea typeface="方正姚体" pitchFamily="2" charset="-122"/>
              </a:rPr>
              <a:t>求子，是寡人之过也。然郑亡，子亦有不利焉。</a:t>
            </a:r>
            <a:r>
              <a:rPr lang="zh-CN" altLang="en-US" b="0">
                <a:latin typeface="仿宋" pitchFamily="49" charset="-122"/>
                <a:ea typeface="方正姚体" pitchFamily="2" charset="-122"/>
              </a:rPr>
              <a:t>”</a:t>
            </a:r>
            <a:r>
              <a:rPr lang="zh-CN" altLang="en-US" b="0">
                <a:latin typeface="方正姚体" pitchFamily="2" charset="-122"/>
                <a:ea typeface="方正姚体" pitchFamily="2" charset="-122"/>
              </a:rPr>
              <a:t>许之</a:t>
            </a:r>
            <a:r>
              <a:rPr lang="zh-CN" altLang="en-US">
                <a:latin typeface="仿宋" pitchFamily="49" charset="-122"/>
                <a:ea typeface="仿宋" pitchFamily="49" charset="-122"/>
              </a:rPr>
              <a:t>。</a:t>
            </a:r>
            <a:r>
              <a:rPr lang="zh-CN" altLang="en-US">
                <a:latin typeface="黑体" panose="02010609060101010101" pitchFamily="49" charset="-122"/>
                <a:ea typeface="黑体" panose="02010609060101010101" pitchFamily="49" charset="-122"/>
              </a:rPr>
              <a:t>    </a:t>
            </a:r>
          </a:p>
        </p:txBody>
      </p:sp>
      <p:sp>
        <p:nvSpPr>
          <p:cNvPr id="106499" name="Line 3"/>
          <p:cNvSpPr>
            <a:spLocks noChangeShapeType="1"/>
          </p:cNvSpPr>
          <p:nvPr>
            <p:custDataLst>
              <p:tags r:id="rId2"/>
            </p:custDataLst>
          </p:nvPr>
        </p:nvSpPr>
        <p:spPr bwMode="auto">
          <a:xfrm flipH="1">
            <a:off x="5735638" y="333375"/>
            <a:ext cx="0" cy="5978525"/>
          </a:xfrm>
          <a:prstGeom prst="line">
            <a:avLst/>
          </a:prstGeom>
          <a:noFill/>
          <a:ln w="9525">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66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itchFamily="18" charset="0"/>
              <a:ea typeface="华文隶书" panose="02010800040101010101" pitchFamily="2" charset="-122"/>
              <a:cs typeface="+mn-cs"/>
            </a:endParaRPr>
          </a:p>
        </p:txBody>
      </p:sp>
      <p:sp>
        <p:nvSpPr>
          <p:cNvPr id="106500" name="Text Box 4"/>
          <p:cNvSpPr/>
          <p:nvPr>
            <p:custDataLst>
              <p:tags r:id="rId3"/>
            </p:custDataLst>
          </p:nvPr>
        </p:nvSpPr>
        <p:spPr>
          <a:xfrm>
            <a:off x="6167438" y="1845568"/>
            <a:ext cx="5589588"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defTabSz="1089025">
              <a:spcBef>
                <a:spcPct val="50000"/>
              </a:spcBef>
            </a:pPr>
            <a:r>
              <a:rPr lang="zh-CN" altLang="en-US" sz="2600" spc="0">
                <a:solidFill>
                  <a:schemeClr val="accent3">
                    <a:lumMod val="75000"/>
                  </a:schemeClr>
                </a:solidFill>
                <a:latin typeface="华文楷体" panose="02010600040101010101" pitchFamily="2" charset="-122"/>
                <a:ea typeface="华文楷体" panose="02010600040101010101" pitchFamily="2" charset="-122"/>
              </a:rPr>
              <a:t>之：</a:t>
            </a:r>
            <a:r>
              <a:rPr lang="zh-CN" altLang="en-US" sz="2400">
                <a:solidFill>
                  <a:schemeClr val="accent3">
                    <a:lumMod val="75000"/>
                  </a:schemeClr>
                </a:solidFill>
                <a:latin typeface="华文楷体" panose="02010600040101010101" pitchFamily="2" charset="-122"/>
                <a:ea typeface="华文楷体" panose="02010600040101010101" pitchFamily="2" charset="-122"/>
              </a:rPr>
              <a:t>助词，主谓之间取独</a:t>
            </a:r>
          </a:p>
        </p:txBody>
      </p:sp>
      <p:sp>
        <p:nvSpPr>
          <p:cNvPr id="106501" name="Text Box 5"/>
          <p:cNvSpPr/>
          <p:nvPr>
            <p:custDataLst>
              <p:tags r:id="rId4"/>
            </p:custDataLst>
          </p:nvPr>
        </p:nvSpPr>
        <p:spPr>
          <a:xfrm>
            <a:off x="6167438" y="2352992"/>
            <a:ext cx="5757862"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spcBef>
                <a:spcPct val="50000"/>
              </a:spcBef>
            </a:pPr>
            <a:r>
              <a:rPr lang="zh-CN" altLang="en-US" sz="2600" spc="0">
                <a:solidFill>
                  <a:srgbClr val="C00000"/>
                </a:solidFill>
                <a:effectLst>
                  <a:outerShdw blurRad="38100" dist="38100" dir="2700000" algn="tl">
                    <a:srgbClr val="000000"/>
                  </a:outerShdw>
                </a:effectLst>
                <a:latin typeface="华文楷体" panose="02010600040101010101" pitchFamily="2" charset="-122"/>
                <a:ea typeface="华文楷体" panose="02010600040101010101" pitchFamily="2" charset="-122"/>
              </a:rPr>
              <a:t>犹：</a:t>
            </a:r>
            <a:r>
              <a:rPr lang="zh-CN" altLang="en-US" sz="2400">
                <a:solidFill>
                  <a:srgbClr val="C00000"/>
                </a:solidFill>
                <a:effectLst>
                  <a:outerShdw blurRad="38100" dist="38100" dir="2700000" algn="tl">
                    <a:srgbClr val="FFFFFF"/>
                  </a:outerShdw>
                </a:effectLst>
                <a:latin typeface="华文楷体" panose="02010600040101010101" pitchFamily="2" charset="-122"/>
                <a:ea typeface="华文楷体" panose="02010600040101010101" pitchFamily="2" charset="-122"/>
              </a:rPr>
              <a:t>尚且    </a:t>
            </a:r>
            <a:r>
              <a:rPr lang="zh-CN" altLang="en-US" sz="2400">
                <a:solidFill>
                  <a:srgbClr val="C00000"/>
                </a:solidFill>
                <a:effectLst>
                  <a:outerShdw blurRad="38100" dist="38100" dir="2700000" algn="tl">
                    <a:srgbClr val="000000"/>
                  </a:outerShdw>
                </a:effectLst>
                <a:latin typeface="华文楷体" panose="02010600040101010101" pitchFamily="2" charset="-122"/>
                <a:ea typeface="华文楷体" panose="02010600040101010101" pitchFamily="2" charset="-122"/>
              </a:rPr>
              <a:t>无能：</a:t>
            </a:r>
            <a:r>
              <a:rPr lang="zh-CN" altLang="en-US" sz="2400">
                <a:solidFill>
                  <a:srgbClr val="C00000"/>
                </a:solidFill>
                <a:effectLst>
                  <a:outerShdw blurRad="38100" dist="38100" dir="2700000" algn="tl">
                    <a:srgbClr val="FFFFFF"/>
                  </a:outerShdw>
                </a:effectLst>
                <a:latin typeface="华文楷体" panose="02010600040101010101" pitchFamily="2" charset="-122"/>
                <a:ea typeface="华文楷体" panose="02010600040101010101" pitchFamily="2" charset="-122"/>
              </a:rPr>
              <a:t>没有能力</a:t>
            </a:r>
          </a:p>
        </p:txBody>
      </p:sp>
      <p:sp>
        <p:nvSpPr>
          <p:cNvPr id="106503" name="Text Box 7"/>
          <p:cNvSpPr/>
          <p:nvPr>
            <p:custDataLst>
              <p:tags r:id="rId5"/>
            </p:custDataLst>
          </p:nvPr>
        </p:nvSpPr>
        <p:spPr>
          <a:xfrm>
            <a:off x="6193507" y="2853730"/>
            <a:ext cx="3167063"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spcBef>
                <a:spcPct val="50000"/>
              </a:spcBef>
            </a:pPr>
            <a:r>
              <a:rPr lang="zh-CN" altLang="en-US" sz="2600" spc="0">
                <a:solidFill>
                  <a:srgbClr val="C00000"/>
                </a:solidFill>
                <a:latin typeface="华文楷体" panose="02010600040101010101" pitchFamily="2" charset="-122"/>
                <a:ea typeface="华文楷体" panose="02010600040101010101" pitchFamily="2" charset="-122"/>
              </a:rPr>
              <a:t>用：</a:t>
            </a:r>
            <a:r>
              <a:rPr lang="zh-CN" altLang="en-US" sz="2400">
                <a:solidFill>
                  <a:srgbClr val="C00000"/>
                </a:solidFill>
                <a:latin typeface="华文楷体" panose="02010600040101010101" pitchFamily="2" charset="-122"/>
                <a:ea typeface="华文楷体" panose="02010600040101010101" pitchFamily="2" charset="-122"/>
              </a:rPr>
              <a:t>重用</a:t>
            </a:r>
          </a:p>
        </p:txBody>
      </p:sp>
      <p:sp>
        <p:nvSpPr>
          <p:cNvPr id="106504" name="Text Box 8"/>
          <p:cNvSpPr/>
          <p:nvPr>
            <p:custDataLst>
              <p:tags r:id="rId6"/>
            </p:custDataLst>
          </p:nvPr>
        </p:nvSpPr>
        <p:spPr>
          <a:xfrm>
            <a:off x="6193507" y="4366617"/>
            <a:ext cx="5276850" cy="479245"/>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spcBef>
                <a:spcPct val="50000"/>
              </a:spcBef>
            </a:pPr>
            <a:r>
              <a:rPr lang="zh-CN" altLang="en-US" sz="2400" spc="0">
                <a:solidFill>
                  <a:schemeClr val="accent3">
                    <a:lumMod val="75000"/>
                  </a:schemeClr>
                </a:solidFill>
                <a:latin typeface="华文楷体" panose="02010600040101010101" pitchFamily="2" charset="-122"/>
                <a:ea typeface="华文楷体" panose="02010600040101010101" pitchFamily="2" charset="-122"/>
              </a:rPr>
              <a:t>而：连词表转折，</a:t>
            </a:r>
            <a:r>
              <a:rPr lang="en-US" altLang="zh-CN" sz="2400" spc="0">
                <a:solidFill>
                  <a:schemeClr val="accent3">
                    <a:lumMod val="75000"/>
                  </a:schemeClr>
                </a:solidFill>
                <a:latin typeface="华文楷体" panose="02010600040101010101" pitchFamily="2" charset="-122"/>
                <a:ea typeface="华文楷体" panose="02010600040101010101" pitchFamily="2" charset="-122"/>
              </a:rPr>
              <a:t>  </a:t>
            </a:r>
            <a:r>
              <a:rPr lang="zh-CN" altLang="en-US" sz="2400">
                <a:solidFill>
                  <a:schemeClr val="accent3">
                    <a:lumMod val="75000"/>
                  </a:schemeClr>
                </a:solidFill>
                <a:latin typeface="华文楷体" panose="02010600040101010101" pitchFamily="2" charset="-122"/>
                <a:ea typeface="华文楷体" panose="02010600040101010101" pitchFamily="2" charset="-122"/>
              </a:rPr>
              <a:t>却</a:t>
            </a:r>
          </a:p>
        </p:txBody>
      </p:sp>
      <p:sp>
        <p:nvSpPr>
          <p:cNvPr id="106505" name="Text Box 9"/>
          <p:cNvSpPr/>
          <p:nvPr>
            <p:custDataLst>
              <p:tags r:id="rId7"/>
            </p:custDataLst>
          </p:nvPr>
        </p:nvSpPr>
        <p:spPr>
          <a:xfrm>
            <a:off x="6193507" y="3358555"/>
            <a:ext cx="4125913"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spcBef>
                <a:spcPct val="50000"/>
              </a:spcBef>
            </a:pPr>
            <a:r>
              <a:rPr lang="zh-CN" altLang="en-US" sz="2600" spc="0">
                <a:solidFill>
                  <a:srgbClr val="C00000"/>
                </a:solidFill>
                <a:latin typeface="华文楷体" panose="02010600040101010101" pitchFamily="2" charset="-122"/>
                <a:ea typeface="华文楷体" panose="02010600040101010101" pitchFamily="2" charset="-122"/>
              </a:rPr>
              <a:t>是：</a:t>
            </a:r>
            <a:r>
              <a:rPr lang="zh-CN" altLang="en-US" sz="2400">
                <a:solidFill>
                  <a:srgbClr val="C00000"/>
                </a:solidFill>
                <a:latin typeface="华文楷体" panose="02010600040101010101" pitchFamily="2" charset="-122"/>
                <a:ea typeface="华文楷体" panose="02010600040101010101" pitchFamily="2" charset="-122"/>
              </a:rPr>
              <a:t>这（代词）</a:t>
            </a:r>
          </a:p>
        </p:txBody>
      </p:sp>
      <p:sp>
        <p:nvSpPr>
          <p:cNvPr id="106506" name="Text Box 10"/>
          <p:cNvSpPr/>
          <p:nvPr>
            <p:custDataLst>
              <p:tags r:id="rId8"/>
            </p:custDataLst>
          </p:nvPr>
        </p:nvSpPr>
        <p:spPr>
          <a:xfrm>
            <a:off x="6193507" y="3861792"/>
            <a:ext cx="3167063"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spcBef>
                <a:spcPct val="50000"/>
              </a:spcBef>
            </a:pPr>
            <a:r>
              <a:rPr lang="zh-CN" altLang="en-US" sz="2600" spc="0">
                <a:solidFill>
                  <a:srgbClr val="C00000"/>
                </a:solidFill>
                <a:latin typeface="华文楷体" panose="02010600040101010101" pitchFamily="2" charset="-122"/>
                <a:ea typeface="华文楷体" panose="02010600040101010101" pitchFamily="2" charset="-122"/>
              </a:rPr>
              <a:t>过：</a:t>
            </a:r>
            <a:r>
              <a:rPr lang="zh-CN" altLang="en-US" sz="2400">
                <a:solidFill>
                  <a:srgbClr val="C00000"/>
                </a:solidFill>
                <a:latin typeface="华文楷体" panose="02010600040101010101" pitchFamily="2" charset="-122"/>
                <a:ea typeface="华文楷体" panose="02010600040101010101" pitchFamily="2" charset="-122"/>
              </a:rPr>
              <a:t>过错</a:t>
            </a:r>
          </a:p>
        </p:txBody>
      </p:sp>
      <p:sp>
        <p:nvSpPr>
          <p:cNvPr id="106507" name="Text Box 11"/>
          <p:cNvSpPr/>
          <p:nvPr>
            <p:custDataLst>
              <p:tags r:id="rId9"/>
            </p:custDataLst>
          </p:nvPr>
        </p:nvSpPr>
        <p:spPr>
          <a:xfrm>
            <a:off x="6193507" y="4726980"/>
            <a:ext cx="3167063"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spcBef>
                <a:spcPct val="50000"/>
              </a:spcBef>
            </a:pPr>
            <a:r>
              <a:rPr lang="zh-CN" altLang="en-US" sz="2600" spc="0">
                <a:solidFill>
                  <a:srgbClr val="C00000"/>
                </a:solidFill>
                <a:latin typeface="华文楷体" panose="02010600040101010101" pitchFamily="2" charset="-122"/>
                <a:ea typeface="华文楷体" panose="02010600040101010101" pitchFamily="2" charset="-122"/>
              </a:rPr>
              <a:t>然：</a:t>
            </a:r>
            <a:r>
              <a:rPr lang="zh-CN" altLang="en-US" sz="2400">
                <a:solidFill>
                  <a:srgbClr val="C00000"/>
                </a:solidFill>
                <a:latin typeface="华文楷体" panose="02010600040101010101" pitchFamily="2" charset="-122"/>
                <a:ea typeface="华文楷体" panose="02010600040101010101" pitchFamily="2" charset="-122"/>
              </a:rPr>
              <a:t>可是</a:t>
            </a:r>
          </a:p>
        </p:txBody>
      </p:sp>
      <p:sp>
        <p:nvSpPr>
          <p:cNvPr id="106508" name="Rectangle 12"/>
          <p:cNvSpPr/>
          <p:nvPr>
            <p:custDataLst>
              <p:tags r:id="rId10"/>
            </p:custDataLst>
          </p:nvPr>
        </p:nvSpPr>
        <p:spPr>
          <a:xfrm>
            <a:off x="5879182" y="5158780"/>
            <a:ext cx="5759450"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lang="zh-CN" altLang="en-US" sz="2600" spc="0">
                <a:solidFill>
                  <a:schemeClr val="accent2">
                    <a:lumMod val="50000"/>
                  </a:schemeClr>
                </a:solidFill>
                <a:effectLst>
                  <a:outerShdw blurRad="38100" dist="38100" dir="2700000" algn="tl">
                    <a:srgbClr val="000000"/>
                  </a:outerShdw>
                </a:effectLst>
                <a:latin typeface="楷体" panose="02010609060101010101" pitchFamily="49" charset="-122"/>
                <a:ea typeface="楷体" panose="02010609060101010101" pitchFamily="49" charset="-122"/>
              </a:rPr>
              <a:t>（烛之武）</a:t>
            </a:r>
            <a:r>
              <a:rPr lang="zh-CN" altLang="en-US" sz="2400">
                <a:solidFill>
                  <a:schemeClr val="accent2">
                    <a:lumMod val="50000"/>
                  </a:schemeClr>
                </a:solidFill>
                <a:effectLst>
                  <a:outerShdw blurRad="38100" dist="38100" dir="2700000" algn="tl">
                    <a:srgbClr val="FFFFFF"/>
                  </a:outerShdw>
                </a:effectLst>
                <a:latin typeface="楷体" panose="02010609060101010101" pitchFamily="49" charset="-122"/>
                <a:ea typeface="楷体" panose="02010609060101010101" pitchFamily="49" charset="-122"/>
              </a:rPr>
              <a:t>许之（省略主语）</a:t>
            </a:r>
          </a:p>
        </p:txBody>
      </p:sp>
      <p:sp>
        <p:nvSpPr>
          <p:cNvPr id="106509" name="Rectangle 10"/>
          <p:cNvSpPr/>
          <p:nvPr>
            <p:custDataLst>
              <p:tags r:id="rId11"/>
            </p:custDataLst>
          </p:nvPr>
        </p:nvSpPr>
        <p:spPr>
          <a:xfrm>
            <a:off x="6167438" y="837506"/>
            <a:ext cx="2493963" cy="479245"/>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lang="zh-CN" altLang="en-US" sz="2400">
                <a:solidFill>
                  <a:schemeClr val="accent3">
                    <a:lumMod val="75000"/>
                  </a:schemeClr>
                </a:solidFill>
                <a:latin typeface="华文楷体" panose="02010600040101010101" pitchFamily="2" charset="-122"/>
                <a:ea typeface="华文楷体" panose="02010600040101010101" pitchFamily="2" charset="-122"/>
              </a:rPr>
              <a:t>于：对</a:t>
            </a:r>
          </a:p>
        </p:txBody>
      </p:sp>
      <p:sp>
        <p:nvSpPr>
          <p:cNvPr id="106511" name="Text Box 14"/>
          <p:cNvSpPr/>
          <p:nvPr>
            <p:custDataLst>
              <p:tags r:id="rId12"/>
            </p:custDataLst>
          </p:nvPr>
        </p:nvSpPr>
        <p:spPr>
          <a:xfrm>
            <a:off x="6167438" y="1340743"/>
            <a:ext cx="3167063"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spcBef>
                <a:spcPct val="50000"/>
              </a:spcBef>
            </a:pPr>
            <a:r>
              <a:rPr lang="zh-CN" altLang="en-US" sz="2600" spc="0">
                <a:solidFill>
                  <a:srgbClr val="C00000"/>
                </a:solidFill>
                <a:latin typeface="华文楷体" panose="02010600040101010101" pitchFamily="2" charset="-122"/>
                <a:ea typeface="华文楷体" panose="02010600040101010101" pitchFamily="2" charset="-122"/>
              </a:rPr>
              <a:t>辞：</a:t>
            </a:r>
            <a:r>
              <a:rPr lang="zh-CN" altLang="en-US" sz="2400">
                <a:solidFill>
                  <a:srgbClr val="C00000"/>
                </a:solidFill>
                <a:latin typeface="华文楷体" panose="02010600040101010101" pitchFamily="2" charset="-122"/>
                <a:ea typeface="华文楷体" panose="02010600040101010101" pitchFamily="2" charset="-122"/>
              </a:rPr>
              <a:t>推辞</a:t>
            </a:r>
          </a:p>
        </p:txBody>
      </p:sp>
      <p:sp>
        <p:nvSpPr>
          <p:cNvPr id="106512" name="矩形 106511"/>
          <p:cNvSpPr/>
          <p:nvPr>
            <p:custDataLst>
              <p:tags r:id="rId13"/>
            </p:custDataLst>
          </p:nvPr>
        </p:nvSpPr>
        <p:spPr>
          <a:xfrm>
            <a:off x="3983285" y="2355591"/>
            <a:ext cx="3552066" cy="1254842"/>
          </a:xfrm>
          <a:prstGeom prst="rect">
            <a:avLst/>
          </a:prstGeom>
          <a:solidFill>
            <a:schemeClr val="bg1"/>
          </a:solidFill>
          <a:ln>
            <a:solidFill>
              <a:schemeClr val="tx1"/>
            </a:solidFill>
            <a:miter lim="800000"/>
          </a:ln>
        </p:spPr>
        <p:txBody>
          <a:bodyPr wrap="square"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algn="ctr" defTabSz="1085850">
              <a:lnSpc>
                <a:spcPct val="90000"/>
              </a:lnSpc>
              <a:spcBef>
                <a:spcPct val="50000"/>
              </a:spcBef>
            </a:pPr>
            <a:r>
              <a:rPr lang="en-US" altLang="zh-CN" sz="3200">
                <a:latin typeface="华文隶书" panose="02010800040101010101" pitchFamily="2" charset="-122"/>
                <a:ea typeface="华文隶书" panose="02010800040101010101" pitchFamily="2" charset="-122"/>
              </a:rPr>
              <a:t>【</a:t>
            </a:r>
            <a:r>
              <a:rPr lang="zh-CN" altLang="en-US" sz="3200">
                <a:latin typeface="华文隶书" panose="02010800040101010101" pitchFamily="2" charset="-122"/>
                <a:ea typeface="华文隶书" panose="02010800040101010101" pitchFamily="2" charset="-122"/>
              </a:rPr>
              <a:t>故事发展</a:t>
            </a:r>
            <a:r>
              <a:rPr lang="en-US" altLang="zh-CN" sz="3200">
                <a:latin typeface="华文隶书" panose="02010800040101010101" pitchFamily="2" charset="-122"/>
                <a:ea typeface="华文隶书" panose="02010800040101010101" pitchFamily="2" charset="-122"/>
              </a:rPr>
              <a:t>】</a:t>
            </a:r>
          </a:p>
          <a:p>
            <a:pPr marL="0" lvl="0" indent="0" algn="ctr" defTabSz="1085850">
              <a:lnSpc>
                <a:spcPct val="90000"/>
              </a:lnSpc>
              <a:spcBef>
                <a:spcPct val="50000"/>
              </a:spcBef>
            </a:pPr>
            <a:r>
              <a:rPr lang="zh-CN" altLang="en-US" sz="3200">
                <a:solidFill>
                  <a:srgbClr val="C00000"/>
                </a:solidFill>
                <a:latin typeface="华文隶书" panose="02010800040101010101" pitchFamily="2" charset="-122"/>
                <a:ea typeface="华文隶书" panose="02010800040101010101" pitchFamily="2" charset="-122"/>
              </a:rPr>
              <a:t>烛之武临危受命</a:t>
            </a:r>
            <a:endParaRPr lang="zh-CN" altLang="en-US">
              <a:solidFill>
                <a:srgbClr val="C00000"/>
              </a:solidFill>
              <a:latin typeface="华文隶书" panose="02010800040101010101" pitchFamily="2" charset="-122"/>
              <a:ea typeface="华文隶书" panose="02010800040101010101" pitchFamily="2" charset="-122"/>
            </a:endParaRPr>
          </a:p>
        </p:txBody>
      </p:sp>
      <p:sp>
        <p:nvSpPr>
          <p:cNvPr id="18" name="矩形 1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39401B9-CA95-4190-9350-0DD2A8141CB3}"/>
              </a:ext>
            </a:extLst>
          </p:cNvPr>
          <p:cNvSpPr/>
          <p:nvPr>
            <p:custDataLst>
              <p:tags r:id="rId14"/>
            </p:custDataLst>
          </p:nvPr>
        </p:nvSpPr>
        <p:spPr>
          <a:xfrm>
            <a:off x="622604" y="606426"/>
            <a:ext cx="3311222" cy="707886"/>
          </a:xfrm>
          <a:prstGeom prst="rect">
            <a:avLst/>
          </a:prstGeom>
          <a:solidFill>
            <a:schemeClr val="accent2">
              <a:lumMod val="50000"/>
            </a:schemeClr>
          </a:solidFill>
          <a:ln>
            <a:noFill/>
            <a:miter lim="800000"/>
          </a:ln>
        </p:spPr>
        <p:txBody>
          <a:bodyPr wrap="square">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a:spcBef>
                <a:spcPct val="50000"/>
              </a:spcBef>
            </a:pPr>
            <a:r>
              <a:rPr lang="en-US" altLang="zh-CN" sz="4000" b="0">
                <a:solidFill>
                  <a:schemeClr val="bg1"/>
                </a:solidFill>
                <a:latin typeface="华文行楷" panose="02010800040101010101" pitchFamily="2" charset="-122"/>
                <a:ea typeface="华文行楷" panose="02010800040101010101" pitchFamily="2" charset="-122"/>
              </a:rPr>
              <a:t>【</a:t>
            </a:r>
            <a:r>
              <a:rPr lang="zh-CN" altLang="en-US" sz="4000" b="0">
                <a:solidFill>
                  <a:schemeClr val="bg1"/>
                </a:solidFill>
                <a:latin typeface="华文行楷" panose="02010800040101010101" pitchFamily="2" charset="-122"/>
                <a:ea typeface="华文行楷" panose="02010800040101010101" pitchFamily="2" charset="-122"/>
              </a:rPr>
              <a:t>识文断义</a:t>
            </a:r>
            <a:r>
              <a:rPr lang="en-US" altLang="zh-CN" sz="4000" b="0">
                <a:solidFill>
                  <a:schemeClr val="bg1"/>
                </a:solidFill>
                <a:latin typeface="华文行楷" panose="02010800040101010101" pitchFamily="2" charset="-122"/>
                <a:ea typeface="华文行楷" panose="02010800040101010101"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6499"/>
                                        </p:tgtEl>
                                        <p:attrNameLst>
                                          <p:attrName>style.visibility</p:attrName>
                                        </p:attrNameLst>
                                      </p:cBhvr>
                                      <p:to>
                                        <p:strVal val="visible"/>
                                      </p:to>
                                    </p:set>
                                    <p:animEffect transition="in" filter="blinds(horizontal)">
                                      <p:cBhvr>
                                        <p:cTn id="7" dur="500"/>
                                        <p:tgtEl>
                                          <p:spTgt spid="10649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6500"/>
                                        </p:tgtEl>
                                        <p:attrNameLst>
                                          <p:attrName>style.visibility</p:attrName>
                                        </p:attrNameLst>
                                      </p:cBhvr>
                                      <p:to>
                                        <p:strVal val="visible"/>
                                      </p:to>
                                    </p:set>
                                    <p:animEffect transition="in" filter="blinds(horizontal)">
                                      <p:cBhvr>
                                        <p:cTn id="10" dur="500"/>
                                        <p:tgtEl>
                                          <p:spTgt spid="106500"/>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6501"/>
                                        </p:tgtEl>
                                        <p:attrNameLst>
                                          <p:attrName>style.visibility</p:attrName>
                                        </p:attrNameLst>
                                      </p:cBhvr>
                                      <p:to>
                                        <p:strVal val="visible"/>
                                      </p:to>
                                    </p:set>
                                    <p:animEffect transition="in" filter="blinds(horizontal)">
                                      <p:cBhvr>
                                        <p:cTn id="13" dur="500"/>
                                        <p:tgtEl>
                                          <p:spTgt spid="10650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6503"/>
                                        </p:tgtEl>
                                        <p:attrNameLst>
                                          <p:attrName>style.visibility</p:attrName>
                                        </p:attrNameLst>
                                      </p:cBhvr>
                                      <p:to>
                                        <p:strVal val="visible"/>
                                      </p:to>
                                    </p:set>
                                    <p:animEffect transition="in" filter="blinds(horizontal)">
                                      <p:cBhvr>
                                        <p:cTn id="16" dur="500"/>
                                        <p:tgtEl>
                                          <p:spTgt spid="10650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6504"/>
                                        </p:tgtEl>
                                        <p:attrNameLst>
                                          <p:attrName>style.visibility</p:attrName>
                                        </p:attrNameLst>
                                      </p:cBhvr>
                                      <p:to>
                                        <p:strVal val="visible"/>
                                      </p:to>
                                    </p:set>
                                    <p:animEffect transition="in" filter="blinds(horizontal)">
                                      <p:cBhvr>
                                        <p:cTn id="19" dur="500"/>
                                        <p:tgtEl>
                                          <p:spTgt spid="106504"/>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6505"/>
                                        </p:tgtEl>
                                        <p:attrNameLst>
                                          <p:attrName>style.visibility</p:attrName>
                                        </p:attrNameLst>
                                      </p:cBhvr>
                                      <p:to>
                                        <p:strVal val="visible"/>
                                      </p:to>
                                    </p:set>
                                    <p:animEffect transition="in" filter="blinds(horizontal)">
                                      <p:cBhvr>
                                        <p:cTn id="22" dur="500"/>
                                        <p:tgtEl>
                                          <p:spTgt spid="10650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06506"/>
                                        </p:tgtEl>
                                        <p:attrNameLst>
                                          <p:attrName>style.visibility</p:attrName>
                                        </p:attrNameLst>
                                      </p:cBhvr>
                                      <p:to>
                                        <p:strVal val="visible"/>
                                      </p:to>
                                    </p:set>
                                    <p:animEffect transition="in" filter="blinds(horizontal)">
                                      <p:cBhvr>
                                        <p:cTn id="25" dur="500"/>
                                        <p:tgtEl>
                                          <p:spTgt spid="106506"/>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06507"/>
                                        </p:tgtEl>
                                        <p:attrNameLst>
                                          <p:attrName>style.visibility</p:attrName>
                                        </p:attrNameLst>
                                      </p:cBhvr>
                                      <p:to>
                                        <p:strVal val="visible"/>
                                      </p:to>
                                    </p:set>
                                    <p:animEffect transition="in" filter="blinds(horizontal)">
                                      <p:cBhvr>
                                        <p:cTn id="28" dur="500"/>
                                        <p:tgtEl>
                                          <p:spTgt spid="106507"/>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06508"/>
                                        </p:tgtEl>
                                        <p:attrNameLst>
                                          <p:attrName>style.visibility</p:attrName>
                                        </p:attrNameLst>
                                      </p:cBhvr>
                                      <p:to>
                                        <p:strVal val="visible"/>
                                      </p:to>
                                    </p:set>
                                    <p:animEffect transition="in" filter="blinds(horizontal)">
                                      <p:cBhvr>
                                        <p:cTn id="31" dur="500"/>
                                        <p:tgtEl>
                                          <p:spTgt spid="106508"/>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06509"/>
                                        </p:tgtEl>
                                        <p:attrNameLst>
                                          <p:attrName>style.visibility</p:attrName>
                                        </p:attrNameLst>
                                      </p:cBhvr>
                                      <p:to>
                                        <p:strVal val="visible"/>
                                      </p:to>
                                    </p:set>
                                    <p:animEffect transition="in" filter="blinds(horizontal)">
                                      <p:cBhvr>
                                        <p:cTn id="34" dur="500"/>
                                        <p:tgtEl>
                                          <p:spTgt spid="106509"/>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06511"/>
                                        </p:tgtEl>
                                        <p:attrNameLst>
                                          <p:attrName>style.visibility</p:attrName>
                                        </p:attrNameLst>
                                      </p:cBhvr>
                                      <p:to>
                                        <p:strVal val="visible"/>
                                      </p:to>
                                    </p:set>
                                    <p:animEffect transition="in" filter="blinds(horizontal)">
                                      <p:cBhvr>
                                        <p:cTn id="37" dur="500"/>
                                        <p:tgtEl>
                                          <p:spTgt spid="106511"/>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0" presetClass="entr" presetSubtype="0" decel="100000" fill="hold" grpId="0" nodeType="clickEffect">
                                  <p:stCondLst>
                                    <p:cond delay="0"/>
                                  </p:stCondLst>
                                  <p:childTnLst>
                                    <p:set>
                                      <p:cBhvr>
                                        <p:cTn id="41" dur="1" fill="hold">
                                          <p:stCondLst>
                                            <p:cond delay="0"/>
                                          </p:stCondLst>
                                        </p:cTn>
                                        <p:tgtEl>
                                          <p:spTgt spid="106512"/>
                                        </p:tgtEl>
                                        <p:attrNameLst>
                                          <p:attrName>style.visibility</p:attrName>
                                        </p:attrNameLst>
                                      </p:cBhvr>
                                      <p:to>
                                        <p:strVal val="visible"/>
                                      </p:to>
                                    </p:set>
                                    <p:anim calcmode="lin" valueType="num">
                                      <p:cBhvr>
                                        <p:cTn id="42" dur="1000" fill="hold"/>
                                        <p:tgtEl>
                                          <p:spTgt spid="106512"/>
                                        </p:tgtEl>
                                        <p:attrNameLst>
                                          <p:attrName>ppt_w</p:attrName>
                                        </p:attrNameLst>
                                      </p:cBhvr>
                                      <p:tavLst>
                                        <p:tav tm="0">
                                          <p:val>
                                            <p:strVal val="#ppt_w+.3"/>
                                          </p:val>
                                        </p:tav>
                                        <p:tav tm="100000">
                                          <p:val>
                                            <p:strVal val="#ppt_w"/>
                                          </p:val>
                                        </p:tav>
                                      </p:tavLst>
                                    </p:anim>
                                    <p:anim calcmode="lin" valueType="num">
                                      <p:cBhvr>
                                        <p:cTn id="43" dur="1000" fill="hold"/>
                                        <p:tgtEl>
                                          <p:spTgt spid="106512"/>
                                        </p:tgtEl>
                                        <p:attrNameLst>
                                          <p:attrName>ppt_h</p:attrName>
                                        </p:attrNameLst>
                                      </p:cBhvr>
                                      <p:tavLst>
                                        <p:tav tm="0">
                                          <p:val>
                                            <p:strVal val="#ppt_h"/>
                                          </p:val>
                                        </p:tav>
                                        <p:tav tm="100000">
                                          <p:val>
                                            <p:strVal val="#ppt_h"/>
                                          </p:val>
                                        </p:tav>
                                      </p:tavLst>
                                    </p:anim>
                                    <p:animEffect transition="in" filter="fade">
                                      <p:cBhvr>
                                        <p:cTn id="44" dur="1000"/>
                                        <p:tgtEl>
                                          <p:spTgt spid="106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p:bldP spid="106501" grpId="0"/>
      <p:bldP spid="106503" grpId="0"/>
      <p:bldP spid="106504" grpId="0"/>
      <p:bldP spid="106505" grpId="0"/>
      <p:bldP spid="106506" grpId="0"/>
      <p:bldP spid="106507" grpId="0"/>
      <p:bldP spid="106508" grpId="0"/>
      <p:bldP spid="106509" grpId="0"/>
      <p:bldP spid="106511" grpId="0"/>
      <p:bldP spid="1065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矩形 107521"/>
          <p:cNvSpPr/>
          <p:nvPr>
            <p:custDataLst>
              <p:tags r:id="rId1"/>
            </p:custDataLst>
          </p:nvPr>
        </p:nvSpPr>
        <p:spPr>
          <a:xfrm>
            <a:off x="1054672" y="1187521"/>
            <a:ext cx="9919178" cy="2695236"/>
          </a:xfrm>
          <a:prstGeom prst="rect">
            <a:avLst/>
          </a:prstGeom>
          <a:noFill/>
          <a:ln>
            <a:noFill/>
            <a:miter lim="800000"/>
          </a:ln>
        </p:spPr>
        <p:txBody>
          <a:bodyPr wrap="square" lIns="108850" tIns="54425" rIns="108850" bIns="54425"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r>
              <a:rPr lang="en-US" altLang="zh-CN" b="0">
                <a:solidFill>
                  <a:schemeClr val="accent2">
                    <a:lumMod val="50000"/>
                  </a:schemeClr>
                </a:solidFill>
                <a:latin typeface="幼圆" panose="02010509060101010101" pitchFamily="49" charset="-122"/>
                <a:ea typeface="幼圆" panose="02010509060101010101" pitchFamily="49" charset="-122"/>
              </a:rPr>
              <a:t>1.</a:t>
            </a:r>
            <a:r>
              <a:rPr lang="zh-CN" altLang="en-US" b="0">
                <a:solidFill>
                  <a:schemeClr val="accent2">
                    <a:lumMod val="50000"/>
                  </a:schemeClr>
                </a:solidFill>
                <a:latin typeface="幼圆" panose="02010509060101010101" pitchFamily="49" charset="-122"/>
                <a:ea typeface="幼圆" panose="02010509060101010101" pitchFamily="49" charset="-122"/>
              </a:rPr>
              <a:t>佚之狐的话对刻画烛之武的形象有何作用？</a:t>
            </a:r>
            <a:endParaRPr lang="en-US" altLang="zh-CN" b="0">
              <a:solidFill>
                <a:schemeClr val="accent2">
                  <a:lumMod val="50000"/>
                </a:schemeClr>
              </a:solidFill>
              <a:latin typeface="幼圆" panose="02010509060101010101" pitchFamily="49" charset="-122"/>
              <a:ea typeface="幼圆" panose="02010509060101010101" pitchFamily="49" charset="-122"/>
            </a:endParaRPr>
          </a:p>
          <a:p>
            <a:pPr marL="0" lvl="0" indent="0" defTabSz="1085850"/>
            <a:endParaRPr lang="zh-CN" altLang="en-US" b="0">
              <a:solidFill>
                <a:schemeClr val="accent2">
                  <a:lumMod val="50000"/>
                </a:schemeClr>
              </a:solidFill>
              <a:latin typeface="幼圆" panose="02010509060101010101" pitchFamily="49" charset="-122"/>
              <a:ea typeface="幼圆" panose="02010509060101010101" pitchFamily="49" charset="-122"/>
            </a:endParaRPr>
          </a:p>
          <a:p>
            <a:pPr marL="0" lvl="0" indent="0" defTabSz="1085850"/>
            <a:endParaRPr lang="zh-CN" altLang="en-US" b="0">
              <a:solidFill>
                <a:srgbClr val="000099"/>
              </a:solidFill>
              <a:latin typeface="华文中宋" panose="02010600040101010101" pitchFamily="2" charset="-122"/>
              <a:ea typeface="华文中宋" panose="02010600040101010101" pitchFamily="2" charset="-122"/>
            </a:endParaRPr>
          </a:p>
          <a:p>
            <a:pPr marL="0" lvl="0" indent="0" defTabSz="1085850"/>
            <a:endParaRPr lang="zh-CN" altLang="en-US" b="0">
              <a:solidFill>
                <a:srgbClr val="000099"/>
              </a:solidFill>
              <a:latin typeface="华文中宋" panose="02010600040101010101" pitchFamily="2" charset="-122"/>
              <a:ea typeface="华文中宋" panose="02010600040101010101" pitchFamily="2" charset="-122"/>
            </a:endParaRPr>
          </a:p>
          <a:p>
            <a:pPr marL="0" lvl="0" indent="0" defTabSz="1085850"/>
            <a:endParaRPr lang="zh-CN" altLang="en-US" b="0">
              <a:solidFill>
                <a:srgbClr val="000099"/>
              </a:solidFill>
              <a:latin typeface="华文中宋" panose="02010600040101010101" pitchFamily="2" charset="-122"/>
              <a:ea typeface="华文中宋" panose="02010600040101010101" pitchFamily="2" charset="-122"/>
            </a:endParaRPr>
          </a:p>
          <a:p>
            <a:pPr marL="0" lvl="0" indent="0" defTabSz="1085850"/>
            <a:r>
              <a:rPr lang="en-US" altLang="zh-CN" b="0">
                <a:solidFill>
                  <a:schemeClr val="accent2">
                    <a:lumMod val="50000"/>
                  </a:schemeClr>
                </a:solidFill>
                <a:latin typeface="幼圆" panose="02010509060101010101" pitchFamily="49" charset="-122"/>
                <a:ea typeface="幼圆" panose="02010509060101010101" pitchFamily="49" charset="-122"/>
              </a:rPr>
              <a:t>2.</a:t>
            </a:r>
            <a:r>
              <a:rPr lang="zh-CN" altLang="en-US" b="0">
                <a:solidFill>
                  <a:schemeClr val="accent2">
                    <a:lumMod val="50000"/>
                  </a:schemeClr>
                </a:solidFill>
                <a:latin typeface="幼圆" panose="02010509060101010101" pitchFamily="49" charset="-122"/>
                <a:ea typeface="幼圆" panose="02010509060101010101" pitchFamily="49" charset="-122"/>
              </a:rPr>
              <a:t>烛之武为什么要先“辞”后“许”？</a:t>
            </a:r>
          </a:p>
        </p:txBody>
      </p:sp>
      <p:sp>
        <p:nvSpPr>
          <p:cNvPr id="107523" name="矩形 107522"/>
          <p:cNvSpPr/>
          <p:nvPr>
            <p:custDataLst>
              <p:tags r:id="rId2"/>
            </p:custDataLst>
          </p:nvPr>
        </p:nvSpPr>
        <p:spPr>
          <a:xfrm>
            <a:off x="1054672" y="1834174"/>
            <a:ext cx="10369127" cy="1114803"/>
          </a:xfrm>
          <a:prstGeom prst="rect">
            <a:avLst/>
          </a:prstGeom>
          <a:noFill/>
          <a:ln>
            <a:noFill/>
            <a:miter lim="800000"/>
          </a:ln>
          <a:effectLst>
            <a:outerShdw dist="35921" dir="2700000" algn="ctr">
              <a:schemeClr val="bg2"/>
            </a:outerShdw>
          </a:effectLst>
        </p:spPr>
        <p:txBody>
          <a:bodyPr wrap="square" lIns="108850" tIns="54425" rIns="108850" bIns="54425"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lnSpc>
                <a:spcPct val="120000"/>
              </a:lnSpc>
            </a:pPr>
            <a:r>
              <a:rPr lang="zh-CN" altLang="en-US" b="0">
                <a:latin typeface="华文中宋" panose="02010600040101010101" pitchFamily="2" charset="-122"/>
                <a:ea typeface="华文中宋" panose="02010600040101010101" pitchFamily="2" charset="-122"/>
              </a:rPr>
              <a:t>    </a:t>
            </a:r>
            <a:r>
              <a:rPr lang="zh-CN" altLang="en-US" b="0">
                <a:latin typeface="华文楷体" panose="02010600040101010101" pitchFamily="2" charset="-122"/>
                <a:ea typeface="华文楷体" panose="02010600040101010101" pitchFamily="2" charset="-122"/>
              </a:rPr>
              <a:t>佚之狐对烛之武的了解与信任，使读者未见其人，先知其才，从</a:t>
            </a:r>
            <a:r>
              <a:rPr lang="zh-CN" altLang="en-US" b="0">
                <a:solidFill>
                  <a:srgbClr val="C00000"/>
                </a:solidFill>
                <a:latin typeface="华文楷体" panose="02010600040101010101" pitchFamily="2" charset="-122"/>
                <a:ea typeface="华文楷体" panose="02010600040101010101" pitchFamily="2" charset="-122"/>
              </a:rPr>
              <a:t>侧面表现</a:t>
            </a:r>
            <a:r>
              <a:rPr lang="zh-CN" altLang="en-US" b="0">
                <a:latin typeface="华文楷体" panose="02010600040101010101" pitchFamily="2" charset="-122"/>
                <a:ea typeface="华文楷体" panose="02010600040101010101" pitchFamily="2" charset="-122"/>
              </a:rPr>
              <a:t>了烛之武的才能。 </a:t>
            </a:r>
          </a:p>
        </p:txBody>
      </p:sp>
      <p:sp>
        <p:nvSpPr>
          <p:cNvPr id="107524" name="矩形 107523"/>
          <p:cNvSpPr/>
          <p:nvPr>
            <p:custDataLst>
              <p:tags r:id="rId3"/>
            </p:custDataLst>
          </p:nvPr>
        </p:nvSpPr>
        <p:spPr>
          <a:xfrm>
            <a:off x="1054672" y="3930431"/>
            <a:ext cx="10431621" cy="1631868"/>
          </a:xfrm>
          <a:prstGeom prst="rect">
            <a:avLst/>
          </a:prstGeom>
          <a:noFill/>
          <a:ln>
            <a:noFill/>
            <a:miter lim="800000"/>
          </a:ln>
          <a:effectLst>
            <a:outerShdw dist="35921" dir="2700000" algn="ctr">
              <a:schemeClr val="bg2"/>
            </a:outerShdw>
          </a:effectLst>
        </p:spPr>
        <p:txBody>
          <a:bodyPr wrap="square" lIns="108850" tIns="54425" rIns="108850" bIns="54425"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lnSpc>
                <a:spcPct val="120000"/>
              </a:lnSpc>
            </a:pPr>
            <a:r>
              <a:rPr lang="zh-CN" altLang="en-US" b="0"/>
              <a:t>    </a:t>
            </a:r>
            <a:r>
              <a:rPr lang="zh-CN" altLang="en-US" b="0">
                <a:latin typeface="华文楷体" panose="02010600040101010101" pitchFamily="2" charset="-122"/>
                <a:ea typeface="华文楷体" panose="02010600040101010101" pitchFamily="2" charset="-122"/>
              </a:rPr>
              <a:t>烛之武先托言请辞，流露出对自己年轻时未被重用的牢骚与不满。而郑伯先屈尊自责，动之以情；后救国安危，晓之以理。烛之武最终的“许之”，更突出其</a:t>
            </a:r>
            <a:r>
              <a:rPr lang="zh-CN" altLang="en-US" b="0">
                <a:solidFill>
                  <a:srgbClr val="C00000"/>
                </a:solidFill>
                <a:latin typeface="华文楷体" panose="02010600040101010101" pitchFamily="2" charset="-122"/>
                <a:ea typeface="华文楷体" panose="02010600040101010101" pitchFamily="2" charset="-122"/>
              </a:rPr>
              <a:t>顾全大局，忠贞爱国</a:t>
            </a:r>
            <a:r>
              <a:rPr lang="zh-CN" altLang="en-US" b="0">
                <a:latin typeface="华文楷体" panose="02010600040101010101" pitchFamily="2" charset="-122"/>
                <a:ea typeface="华文楷体" panose="02010600040101010101" pitchFamily="2" charset="-122"/>
              </a:rPr>
              <a:t>的品质。</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7522"/>
                                        </p:tgtEl>
                                        <p:attrNameLst>
                                          <p:attrName>style.visibility</p:attrName>
                                        </p:attrNameLst>
                                      </p:cBhvr>
                                      <p:to>
                                        <p:strVal val="visible"/>
                                      </p:to>
                                    </p:set>
                                    <p:animEffect transition="in" filter="wipe(left)">
                                      <p:cBhvr>
                                        <p:cTn id="7" dur="500"/>
                                        <p:tgtEl>
                                          <p:spTgt spid="10752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7523"/>
                                        </p:tgtEl>
                                        <p:attrNameLst>
                                          <p:attrName>style.visibility</p:attrName>
                                        </p:attrNameLst>
                                      </p:cBhvr>
                                      <p:to>
                                        <p:strVal val="visible"/>
                                      </p:to>
                                    </p:set>
                                    <p:animEffect transition="in" filter="slide(fromBottom)">
                                      <p:cBhvr>
                                        <p:cTn id="12" dur="500"/>
                                        <p:tgtEl>
                                          <p:spTgt spid="107523"/>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7524"/>
                                        </p:tgtEl>
                                        <p:attrNameLst>
                                          <p:attrName>style.visibility</p:attrName>
                                        </p:attrNameLst>
                                      </p:cBhvr>
                                      <p:to>
                                        <p:strVal val="visible"/>
                                      </p:to>
                                    </p:set>
                                    <p:animEffect transition="in" filter="slide(fromBottom)">
                                      <p:cBhvr>
                                        <p:cTn id="17" dur="500"/>
                                        <p:tgtEl>
                                          <p:spTgt spid="107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2" grpId="0"/>
      <p:bldP spid="107523" grpId="0"/>
      <p:bldP spid="1075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CA6B91B-9AD7-4D42-A8E4-42372C576210}"/>
              </a:ext>
            </a:extLst>
          </p:cNvPr>
          <p:cNvSpPr>
            <a:spLocks noGrp="1"/>
          </p:cNvSpPr>
          <p:nvPr>
            <p:ph type="ctrTitle"/>
            <p:custDataLst>
              <p:tags r:id="rId1"/>
            </p:custDataLst>
          </p:nvPr>
        </p:nvSpPr>
        <p:spPr/>
        <p:txBody>
          <a:bodyPr/>
          <a:lstStyle/>
          <a:p>
            <a:r>
              <a:rPr lang="zh-CN" altLang="en-US" sz="6600">
                <a:latin typeface="华文隶书" panose="02010800040101010101" pitchFamily="2" charset="-122"/>
                <a:ea typeface="华文隶书" panose="02010800040101010101" pitchFamily="2" charset="-122"/>
              </a:rPr>
              <a:t>烛之武退秦师</a:t>
            </a:r>
            <a:endParaRPr lang="zh-CN" altLang="en-US" sz="6000">
              <a:latin typeface="华文隶书" panose="02010800040101010101" pitchFamily="2" charset="-122"/>
              <a:ea typeface="华文隶书" panose="02010800040101010101" pitchFamily="2" charset="-122"/>
            </a:endParaRPr>
          </a:p>
        </p:txBody>
      </p:sp>
      <p:sp>
        <p:nvSpPr>
          <p:cNvPr id="3" name="副标题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BF2040E-9CD1-4E29-9EE6-12C17947526A}"/>
              </a:ext>
            </a:extLst>
          </p:cNvPr>
          <p:cNvSpPr>
            <a:spLocks noGrp="1"/>
          </p:cNvSpPr>
          <p:nvPr>
            <p:ph type="subTitle" idx="1"/>
            <p:custDataLst>
              <p:tags r:id="rId2"/>
            </p:custDataLst>
          </p:nvPr>
        </p:nvSpPr>
        <p:spPr>
          <a:xfrm>
            <a:off x="2692048" y="3645818"/>
            <a:ext cx="6814782" cy="1321108"/>
          </a:xfrm>
        </p:spPr>
        <p:txBody>
          <a:bodyPr>
            <a:normAutofit/>
          </a:bodyPr>
          <a:lstStyle/>
          <a:p>
            <a:r>
              <a:rPr lang="zh-CN" altLang="en-US" sz="3600">
                <a:latin typeface="华文隶书" panose="02010800040101010101" pitchFamily="2" charset="-122"/>
                <a:ea typeface="华文隶书" panose="02010800040101010101" pitchFamily="2" charset="-122"/>
              </a:rPr>
              <a:t>左传</a:t>
            </a:r>
          </a:p>
        </p:txBody>
      </p:sp>
    </p:spTree>
    <p:extLst>
      <p:ext uri="{BB962C8B-B14F-4D97-AF65-F5344CB8AC3E}">
        <p14:creationId xmlns:p14="http://schemas.microsoft.com/office/powerpoint/2010/main" val="1501511826"/>
      </p:ext>
    </p:extLst>
  </p:cSld>
  <p:clrMapOvr>
    <a:masterClrMapping/>
  </p:clrMapOvr>
  <p:transition>
    <p:split orient="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383D6C9-1390-431E-8300-B879FD62C2E9}"/>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rcRect t="5777" b="14308"/>
          <a:stretch>
            <a:fillRect/>
          </a:stretch>
        </p:blipFill>
        <p:spPr>
          <a:xfrm>
            <a:off x="7884524" y="2070886"/>
            <a:ext cx="3142931" cy="3767503"/>
          </a:xfrm>
          <a:prstGeom prst="rect">
            <a:avLst/>
          </a:prstGeom>
        </p:spPr>
      </p:pic>
      <p:sp>
        <p:nvSpPr>
          <p:cNvPr id="2" name="Text Box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621D9D8-9582-41A5-AD89-A2297A30EC0A}"/>
              </a:ext>
            </a:extLst>
          </p:cNvPr>
          <p:cNvSpPr txBox="1">
            <a:spLocks noChangeArrowheads="1"/>
          </p:cNvSpPr>
          <p:nvPr>
            <p:custDataLst>
              <p:tags r:id="rId2"/>
            </p:custDataLst>
          </p:nvPr>
        </p:nvSpPr>
        <p:spPr bwMode="auto">
          <a:xfrm>
            <a:off x="4938537" y="1225609"/>
            <a:ext cx="2524821" cy="769441"/>
          </a:xfrm>
          <a:prstGeom prst="rect">
            <a:avLst/>
          </a:prstGeom>
          <a:noFill/>
          <a:ln w="9525">
            <a:noFill/>
            <a:miter lim="800000"/>
          </a:ln>
          <a:effectLst/>
        </p:spPr>
        <p:txBody>
          <a:bodyPr wrap="square">
            <a:spAutoFit/>
          </a:bodyPr>
          <a:lstStyle/>
          <a:p>
            <a:pPr>
              <a:spcBef>
                <a:spcPct val="50000"/>
              </a:spcBef>
              <a:defRPr/>
            </a:pPr>
            <a:r>
              <a:rPr lang="zh-CN" sz="4400" b="1">
                <a:latin typeface="华文新魏" panose="02010800040101010101" pitchFamily="2" charset="-122"/>
                <a:ea typeface="华文新魏" panose="02010800040101010101" pitchFamily="2" charset="-122"/>
              </a:rPr>
              <a:t>秦晋围郑</a:t>
            </a:r>
            <a:endParaRPr lang="zh-CN" sz="4400" b="1">
              <a:latin typeface="华文新魏" panose="02010800040101010101" pitchFamily="2" charset="-122"/>
              <a:ea typeface="华文新魏" panose="02010800040101010101" pitchFamily="2" charset="-122"/>
              <a:hlinkClick r:id="" action="ppaction://hlinkshowjump?jump=nextslide"/>
            </a:endParaRPr>
          </a:p>
        </p:txBody>
      </p:sp>
      <p:sp>
        <p:nvSpPr>
          <p:cNvPr id="3" name="虚尾箭头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B7EE8F-A413-4723-ACEA-3EF21E6BB6AF}"/>
              </a:ext>
            </a:extLst>
          </p:cNvPr>
          <p:cNvSpPr/>
          <p:nvPr>
            <p:custDataLst>
              <p:tags r:id="rId3"/>
            </p:custDataLst>
          </p:nvPr>
        </p:nvSpPr>
        <p:spPr>
          <a:xfrm rot="5400000">
            <a:off x="5691445" y="2506359"/>
            <a:ext cx="807522" cy="1228370"/>
          </a:xfrm>
          <a:prstGeom prst="stripedRightArrow">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a:latin typeface="华文新魏" panose="02010800040101010101" pitchFamily="2" charset="-122"/>
              <a:ea typeface="华文新魏" panose="02010800040101010101" pitchFamily="2" charset="-122"/>
            </a:endParaRPr>
          </a:p>
        </p:txBody>
      </p:sp>
      <p:sp>
        <p:nvSpPr>
          <p:cNvPr id="4" name="Text Box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C961A95-6DA2-4C64-803C-4DB00A3E2CC4}"/>
              </a:ext>
            </a:extLst>
          </p:cNvPr>
          <p:cNvSpPr txBox="1">
            <a:spLocks noChangeArrowheads="1"/>
          </p:cNvSpPr>
          <p:nvPr>
            <p:custDataLst>
              <p:tags r:id="rId4"/>
            </p:custDataLst>
          </p:nvPr>
        </p:nvSpPr>
        <p:spPr bwMode="auto">
          <a:xfrm>
            <a:off x="4938538" y="4641904"/>
            <a:ext cx="2524820" cy="769441"/>
          </a:xfrm>
          <a:prstGeom prst="rect">
            <a:avLst/>
          </a:prstGeom>
          <a:noFill/>
          <a:ln w="9525">
            <a:noFill/>
            <a:miter lim="800000"/>
          </a:ln>
          <a:effectLst/>
        </p:spPr>
        <p:txBody>
          <a:bodyPr wrap="square">
            <a:spAutoFit/>
          </a:bodyPr>
          <a:lstStyle/>
          <a:p>
            <a:pPr>
              <a:spcBef>
                <a:spcPct val="50000"/>
              </a:spcBef>
              <a:defRPr/>
            </a:pPr>
            <a:r>
              <a:rPr lang="zh-CN" altLang="en-US" sz="4400" b="1">
                <a:latin typeface="华文新魏" panose="02010800040101010101" pitchFamily="2" charset="-122"/>
                <a:ea typeface="华文新魏" panose="02010800040101010101" pitchFamily="2" charset="-122"/>
              </a:rPr>
              <a:t>临危受命</a:t>
            </a:r>
            <a:endParaRPr lang="zh-CN" sz="4400" b="1">
              <a:latin typeface="华文新魏" panose="02010800040101010101" pitchFamily="2" charset="-122"/>
              <a:ea typeface="华文新魏" panose="02010800040101010101" pitchFamily="2" charset="-122"/>
              <a:hlinkClick r:id="" action="ppaction://hlinkshowjump?jump=nextslide"/>
            </a:endParaRPr>
          </a:p>
        </p:txBody>
      </p:sp>
      <p:sp>
        <p:nvSpPr>
          <p:cNvPr id="5" name="矩形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0A2527F-634A-4E8C-9AD2-FFF4BAF3A5C6}"/>
              </a:ext>
            </a:extLst>
          </p:cNvPr>
          <p:cNvSpPr/>
          <p:nvPr>
            <p:custDataLst>
              <p:tags r:id="rId5"/>
            </p:custDataLst>
          </p:nvPr>
        </p:nvSpPr>
        <p:spPr>
          <a:xfrm>
            <a:off x="1162956" y="2070886"/>
            <a:ext cx="9864499" cy="2495181"/>
          </a:xfrm>
          <a:prstGeom prst="rect">
            <a:avLst/>
          </a:prstGeom>
          <a:solidFill>
            <a:schemeClr val="accent4"/>
          </a:solidFill>
          <a:ln>
            <a:noFill/>
            <a:miter lim="800000"/>
          </a:ln>
        </p:spPr>
        <p:txBody>
          <a:bodyPr wrap="square"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spcBef>
                <a:spcPct val="50000"/>
              </a:spcBef>
            </a:pPr>
            <a:r>
              <a:rPr lang="zh-CN" altLang="en-US" sz="4300">
                <a:solidFill>
                  <a:schemeClr val="bg1"/>
                </a:solidFill>
                <a:latin typeface="华文行楷" panose="02010800040101010101" pitchFamily="2" charset="-122"/>
                <a:ea typeface="华文行楷" panose="02010800040101010101" pitchFamily="2" charset="-122"/>
              </a:rPr>
              <a:t>   </a:t>
            </a:r>
            <a:r>
              <a:rPr lang="zh-CN" altLang="en-US" sz="3200" b="0">
                <a:solidFill>
                  <a:schemeClr val="bg1"/>
                </a:solidFill>
                <a:latin typeface="华文行楷" panose="02010800040101010101" pitchFamily="2" charset="-122"/>
                <a:ea typeface="华文行楷" panose="02010800040101010101" pitchFamily="2" charset="-122"/>
              </a:rPr>
              <a:t>烛之武，考城人，是三朝老臣，但始终得不到升官，在郑国一直担任“圉正</a:t>
            </a:r>
            <a:r>
              <a:rPr lang="zh-CN" altLang="en-US" b="0">
                <a:solidFill>
                  <a:schemeClr val="bg1"/>
                </a:solidFill>
                <a:latin typeface="华文行楷" panose="02010800040101010101" pitchFamily="2" charset="-122"/>
                <a:ea typeface="华文行楷" panose="02010800040101010101" pitchFamily="2" charset="-122"/>
              </a:rPr>
              <a:t>” 。</a:t>
            </a:r>
            <a:r>
              <a:rPr lang="zh-CN" altLang="en-US" sz="3200" b="0">
                <a:solidFill>
                  <a:schemeClr val="bg1"/>
                </a:solidFill>
                <a:latin typeface="华文行楷" panose="02010800040101010101" pitchFamily="2" charset="-122"/>
                <a:ea typeface="华文行楷" panose="02010800040101010101" pitchFamily="2" charset="-122"/>
              </a:rPr>
              <a:t>被举荐使秦时，已年过七十，须发皆白，身子伛偻，步履蹒跚。                             </a:t>
            </a:r>
          </a:p>
          <a:p>
            <a:pPr marL="0" lvl="0" indent="0" algn="r" defTabSz="1085850">
              <a:spcBef>
                <a:spcPct val="50000"/>
              </a:spcBef>
            </a:pPr>
            <a:r>
              <a:rPr lang="zh-CN" altLang="en-US" sz="3200" b="0">
                <a:solidFill>
                  <a:schemeClr val="bg1"/>
                </a:solidFill>
                <a:latin typeface="华文行楷" panose="02010800040101010101" pitchFamily="2" charset="-122"/>
                <a:ea typeface="华文行楷" panose="02010800040101010101" pitchFamily="2" charset="-122"/>
              </a:rPr>
              <a:t>                    </a:t>
            </a:r>
            <a:r>
              <a:rPr lang="en-US" altLang="zh-CN" sz="3200" b="0">
                <a:solidFill>
                  <a:schemeClr val="bg1"/>
                </a:solidFill>
                <a:latin typeface="华文行楷" panose="02010800040101010101" pitchFamily="2" charset="-122"/>
                <a:ea typeface="华文行楷" panose="02010800040101010101" pitchFamily="2" charset="-122"/>
              </a:rPr>
              <a:t>——</a:t>
            </a:r>
            <a:r>
              <a:rPr lang="zh-CN" altLang="en-US" sz="3200" b="0">
                <a:solidFill>
                  <a:schemeClr val="bg1"/>
                </a:solidFill>
                <a:latin typeface="华文行楷" panose="02010800040101010101" pitchFamily="2" charset="-122"/>
                <a:ea typeface="华文行楷" panose="02010800040101010101" pitchFamily="2" charset="-122"/>
              </a:rPr>
              <a:t>明 冯梦龙</a:t>
            </a:r>
            <a:r>
              <a:rPr lang="en-US" altLang="zh-CN" sz="3200" b="0">
                <a:solidFill>
                  <a:schemeClr val="bg1"/>
                </a:solidFill>
                <a:latin typeface="华文行楷" panose="02010800040101010101" pitchFamily="2" charset="-122"/>
                <a:ea typeface="华文行楷" panose="02010800040101010101" pitchFamily="2" charset="-122"/>
              </a:rPr>
              <a:t>《</a:t>
            </a:r>
            <a:r>
              <a:rPr lang="zh-CN" altLang="en-US" sz="3200" b="0">
                <a:solidFill>
                  <a:schemeClr val="bg1"/>
                </a:solidFill>
                <a:latin typeface="华文行楷" panose="02010800040101010101" pitchFamily="2" charset="-122"/>
                <a:ea typeface="华文行楷" panose="02010800040101010101" pitchFamily="2" charset="-122"/>
              </a:rPr>
              <a:t>东周列国演义</a:t>
            </a:r>
            <a:r>
              <a:rPr lang="en-US" altLang="zh-CN" sz="3200" b="0">
                <a:solidFill>
                  <a:schemeClr val="bg1"/>
                </a:solidFill>
                <a:latin typeface="华文行楷" panose="02010800040101010101" pitchFamily="2" charset="-122"/>
                <a:ea typeface="华文行楷" panose="02010800040101010101" pitchFamily="2" charset="-122"/>
              </a:rPr>
              <a:t>》</a:t>
            </a:r>
            <a:r>
              <a:rPr lang="en-US" altLang="zh-CN" sz="3200">
                <a:solidFill>
                  <a:schemeClr val="bg1"/>
                </a:solidFill>
                <a:latin typeface="华文行楷" panose="02010800040101010101" pitchFamily="2" charset="-122"/>
                <a:ea typeface="华文行楷" panose="02010800040101010101" pitchFamily="2" charset="-122"/>
              </a:rPr>
              <a:t> </a:t>
            </a:r>
          </a:p>
        </p:txBody>
      </p:sp>
    </p:spTree>
    <p:extLst>
      <p:ext uri="{BB962C8B-B14F-4D97-AF65-F5344CB8AC3E}">
        <p14:creationId xmlns:p14="http://schemas.microsoft.com/office/powerpoint/2010/main" val="12460989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45"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2000"/>
                                        <p:tgtEl>
                                          <p:spTgt spid="5"/>
                                        </p:tgtEl>
                                      </p:cBhvr>
                                    </p:animEffect>
                                    <p:anim calcmode="lin" valueType="num">
                                      <p:cBhvr>
                                        <p:cTn id="25" dur="2000" fill="hold"/>
                                        <p:tgtEl>
                                          <p:spTgt spid="5"/>
                                        </p:tgtEl>
                                        <p:attrNameLst>
                                          <p:attrName>ppt_w</p:attrName>
                                        </p:attrNameLst>
                                      </p:cBhvr>
                                      <p:tavLst>
                                        <p:tav tm="0" fmla="#ppt_w*sin(2.5*pi*$)">
                                          <p:val>
                                            <p:fltVal val="0"/>
                                          </p:val>
                                        </p:tav>
                                        <p:tav tm="100000">
                                          <p:val>
                                            <p:fltVal val="1"/>
                                          </p:val>
                                        </p:tav>
                                      </p:tavLst>
                                    </p:anim>
                                    <p:anim calcmode="lin" valueType="num">
                                      <p:cBhvr>
                                        <p:cTn id="26"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ext Box 4"/>
          <p:cNvSpPr/>
          <p:nvPr>
            <p:custDataLst>
              <p:tags r:id="rId1"/>
            </p:custDataLst>
          </p:nvPr>
        </p:nvSpPr>
        <p:spPr>
          <a:xfrm>
            <a:off x="766614" y="1341562"/>
            <a:ext cx="4536755" cy="4671803"/>
          </a:xfrm>
          <a:prstGeom prst="rect">
            <a:avLst/>
          </a:prstGeom>
          <a:noFill/>
          <a:ln>
            <a:noFill/>
            <a:miter lim="800000"/>
          </a:ln>
        </p:spPr>
        <p:txBody>
          <a:bodyPr wrap="square"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defTabSz="1089025">
              <a:lnSpc>
                <a:spcPct val="135000"/>
              </a:lnSpc>
              <a:spcBef>
                <a:spcPct val="50000"/>
              </a:spcBef>
            </a:pPr>
            <a:r>
              <a:rPr lang="zh-CN" altLang="en-US" b="0">
                <a:latin typeface="方正姚体" pitchFamily="2" charset="-122"/>
                <a:ea typeface="方正姚体" pitchFamily="2" charset="-122"/>
              </a:rPr>
              <a:t>夜</a:t>
            </a:r>
            <a:r>
              <a:rPr lang="zh-CN" altLang="en-US" b="0">
                <a:solidFill>
                  <a:srgbClr val="C00000"/>
                </a:solidFill>
                <a:latin typeface="方正姚体" pitchFamily="2" charset="-122"/>
                <a:ea typeface="方正姚体" pitchFamily="2" charset="-122"/>
              </a:rPr>
              <a:t>缒</a:t>
            </a:r>
            <a:r>
              <a:rPr lang="zh-CN" altLang="en-US" b="0">
                <a:latin typeface="方正姚体" pitchFamily="2" charset="-122"/>
                <a:ea typeface="方正姚体" pitchFamily="2" charset="-122"/>
              </a:rPr>
              <a:t>而出。见秦伯曰：</a:t>
            </a:r>
            <a:r>
              <a:rPr lang="zh-CN" altLang="en-US" b="0">
                <a:latin typeface="Times New Roman" pitchFamily="18" charset="0"/>
                <a:ea typeface="方正姚体" pitchFamily="2" charset="-122"/>
              </a:rPr>
              <a:t>“</a:t>
            </a:r>
            <a:r>
              <a:rPr lang="zh-CN" altLang="en-US" b="0">
                <a:latin typeface="方正姚体" pitchFamily="2" charset="-122"/>
                <a:ea typeface="方正姚体" pitchFamily="2" charset="-122"/>
              </a:rPr>
              <a:t>秦、晋围郑，郑既知亡矣。若</a:t>
            </a:r>
            <a:r>
              <a:rPr lang="zh-CN" altLang="en-US" b="0">
                <a:solidFill>
                  <a:srgbClr val="CC0000"/>
                </a:solidFill>
                <a:latin typeface="方正姚体" pitchFamily="2" charset="-122"/>
                <a:ea typeface="方正姚体" pitchFamily="2" charset="-122"/>
              </a:rPr>
              <a:t>亡</a:t>
            </a:r>
            <a:r>
              <a:rPr lang="zh-CN" altLang="en-US" b="0">
                <a:latin typeface="方正姚体" pitchFamily="2" charset="-122"/>
                <a:ea typeface="方正姚体" pitchFamily="2" charset="-122"/>
              </a:rPr>
              <a:t>郑而有益于君，敢</a:t>
            </a:r>
            <a:r>
              <a:rPr lang="zh-CN" altLang="en-US" b="0">
                <a:solidFill>
                  <a:schemeClr val="accent3">
                    <a:lumMod val="75000"/>
                  </a:schemeClr>
                </a:solidFill>
                <a:effectLst>
                  <a:outerShdw blurRad="38100" dist="38100" dir="2700000" algn="tl">
                    <a:srgbClr val="000000">
                      <a:alpha val="43137"/>
                    </a:srgbClr>
                  </a:outerShdw>
                </a:effectLst>
                <a:latin typeface="方正姚体" pitchFamily="2" charset="-122"/>
                <a:ea typeface="方正姚体" pitchFamily="2" charset="-122"/>
              </a:rPr>
              <a:t>以</a:t>
            </a:r>
            <a:r>
              <a:rPr lang="zh-CN" altLang="en-US" b="0">
                <a:latin typeface="方正姚体" pitchFamily="2" charset="-122"/>
                <a:ea typeface="方正姚体" pitchFamily="2" charset="-122"/>
              </a:rPr>
              <a:t>烦</a:t>
            </a:r>
            <a:r>
              <a:rPr lang="zh-CN" altLang="en-US" b="0">
                <a:solidFill>
                  <a:srgbClr val="C00000"/>
                </a:solidFill>
                <a:latin typeface="方正姚体" pitchFamily="2" charset="-122"/>
                <a:ea typeface="方正姚体" pitchFamily="2" charset="-122"/>
              </a:rPr>
              <a:t>执事</a:t>
            </a:r>
            <a:r>
              <a:rPr lang="zh-CN" altLang="en-US" b="0">
                <a:latin typeface="方正姚体" pitchFamily="2" charset="-122"/>
                <a:ea typeface="方正姚体" pitchFamily="2" charset="-122"/>
              </a:rPr>
              <a:t>。越国</a:t>
            </a:r>
            <a:r>
              <a:rPr lang="zh-CN" altLang="en-US" b="0">
                <a:solidFill>
                  <a:schemeClr val="accent3">
                    <a:lumMod val="75000"/>
                  </a:schemeClr>
                </a:solidFill>
                <a:effectLst>
                  <a:outerShdw blurRad="38100" dist="38100" dir="2700000" algn="tl">
                    <a:srgbClr val="000000">
                      <a:alpha val="43137"/>
                    </a:srgbClr>
                  </a:outerShdw>
                </a:effectLst>
                <a:latin typeface="方正姚体" pitchFamily="2" charset="-122"/>
                <a:ea typeface="方正姚体" pitchFamily="2" charset="-122"/>
              </a:rPr>
              <a:t>以</a:t>
            </a:r>
            <a:r>
              <a:rPr lang="zh-CN" altLang="en-US" b="0">
                <a:latin typeface="方正姚体" pitchFamily="2" charset="-122"/>
                <a:ea typeface="方正姚体" pitchFamily="2" charset="-122"/>
              </a:rPr>
              <a:t>鄙远，君知其难也。</a:t>
            </a:r>
            <a:r>
              <a:rPr lang="zh-CN" altLang="en-US">
                <a:solidFill>
                  <a:schemeClr val="accent2">
                    <a:lumMod val="50000"/>
                  </a:schemeClr>
                </a:solidFill>
                <a:latin typeface="方正姚体" pitchFamily="2" charset="-122"/>
                <a:ea typeface="方正姚体" pitchFamily="2" charset="-122"/>
              </a:rPr>
              <a:t>焉用亡郑以陪邻</a:t>
            </a:r>
            <a:r>
              <a:rPr lang="zh-CN" altLang="en-US">
                <a:latin typeface="方正姚体" pitchFamily="2" charset="-122"/>
                <a:ea typeface="方正姚体" pitchFamily="2" charset="-122"/>
              </a:rPr>
              <a:t>？</a:t>
            </a:r>
            <a:r>
              <a:rPr lang="zh-CN" altLang="en-US" b="0">
                <a:latin typeface="方正姚体" pitchFamily="2" charset="-122"/>
                <a:ea typeface="方正姚体" pitchFamily="2" charset="-122"/>
              </a:rPr>
              <a:t>邻之厚，君之薄也。若舍郑</a:t>
            </a:r>
            <a:r>
              <a:rPr lang="zh-CN" altLang="en-US" b="0">
                <a:solidFill>
                  <a:schemeClr val="accent3">
                    <a:lumMod val="75000"/>
                  </a:schemeClr>
                </a:solidFill>
                <a:effectLst>
                  <a:outerShdw blurRad="38100" dist="38100" dir="2700000" algn="tl">
                    <a:srgbClr val="000000">
                      <a:alpha val="43137"/>
                    </a:srgbClr>
                  </a:outerShdw>
                </a:effectLst>
                <a:latin typeface="方正姚体" pitchFamily="2" charset="-122"/>
                <a:ea typeface="方正姚体" pitchFamily="2" charset="-122"/>
              </a:rPr>
              <a:t>以为</a:t>
            </a:r>
            <a:r>
              <a:rPr lang="zh-CN" altLang="en-US" b="0">
                <a:latin typeface="方正姚体" pitchFamily="2" charset="-122"/>
                <a:ea typeface="方正姚体" pitchFamily="2" charset="-122"/>
              </a:rPr>
              <a:t>东道主，</a:t>
            </a:r>
            <a:r>
              <a:rPr lang="zh-CN" altLang="en-US" b="0">
                <a:solidFill>
                  <a:srgbClr val="C00000"/>
                </a:solidFill>
                <a:latin typeface="方正姚体" pitchFamily="2" charset="-122"/>
                <a:ea typeface="方正姚体" pitchFamily="2" charset="-122"/>
              </a:rPr>
              <a:t>行李</a:t>
            </a:r>
            <a:r>
              <a:rPr lang="zh-CN" altLang="en-US" b="0">
                <a:latin typeface="方正姚体" pitchFamily="2" charset="-122"/>
                <a:ea typeface="方正姚体" pitchFamily="2" charset="-122"/>
              </a:rPr>
              <a:t>之往来，共其乏困，君亦无所害。 </a:t>
            </a:r>
          </a:p>
        </p:txBody>
      </p:sp>
      <p:cxnSp>
        <p:nvCxnSpPr>
          <p:cNvPr id="108548" name="直接连接符 108547"/>
          <p:cNvCxnSpPr/>
          <p:nvPr>
            <p:custDataLst>
              <p:tags r:id="rId2"/>
            </p:custDataLst>
          </p:nvPr>
        </p:nvCxnSpPr>
        <p:spPr>
          <a:xfrm flipH="1">
            <a:off x="5447134" y="369094"/>
            <a:ext cx="0" cy="6121400"/>
          </a:xfrm>
          <a:prstGeom prst="line">
            <a:avLst/>
          </a:prstGeom>
          <a:noFill/>
          <a:ln>
            <a:solidFill>
              <a:schemeClr val="tx1"/>
            </a:solidFill>
            <a:miter lim="800000"/>
          </a:ln>
        </p:spPr>
      </p:cxnSp>
      <p:sp>
        <p:nvSpPr>
          <p:cNvPr id="108549" name="矩形 108548"/>
          <p:cNvSpPr/>
          <p:nvPr>
            <p:custDataLst>
              <p:tags r:id="rId3"/>
            </p:custDataLst>
          </p:nvPr>
        </p:nvSpPr>
        <p:spPr>
          <a:xfrm>
            <a:off x="5519870" y="864433"/>
            <a:ext cx="5903928" cy="5369430"/>
          </a:xfrm>
          <a:prstGeom prst="rect">
            <a:avLst/>
          </a:prstGeom>
          <a:noFill/>
          <a:ln>
            <a:noFill/>
            <a:miter lim="800000"/>
          </a:ln>
        </p:spPr>
        <p:txBody>
          <a:bodyPr wrap="square"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defTabSz="1085850">
              <a:lnSpc>
                <a:spcPct val="120000"/>
              </a:lnSpc>
              <a:spcBef>
                <a:spcPct val="50000"/>
              </a:spcBef>
            </a:pPr>
            <a:r>
              <a:rPr lang="zh-CN" altLang="en-US" sz="2100" b="0">
                <a:latin typeface="楷体" panose="02010609060101010101" pitchFamily="49" charset="-122"/>
                <a:ea typeface="楷体" panose="02010609060101010101" pitchFamily="49" charset="-122"/>
              </a:rPr>
              <a:t>    </a:t>
            </a:r>
            <a:r>
              <a:rPr lang="zh-CN" altLang="en-US" sz="2400" b="0">
                <a:latin typeface="楷体" panose="02010609060101010101" pitchFamily="49" charset="-122"/>
                <a:ea typeface="楷体" panose="02010609060101010101" pitchFamily="49" charset="-122"/>
              </a:rPr>
              <a:t>夜晚</a:t>
            </a:r>
            <a:r>
              <a:rPr lang="zh-CN" altLang="en-US" sz="2400">
                <a:solidFill>
                  <a:srgbClr val="C00000"/>
                </a:solidFill>
                <a:latin typeface="楷体" panose="02010609060101010101" pitchFamily="49" charset="-122"/>
                <a:ea typeface="楷体" panose="02010609060101010101" pitchFamily="49" charset="-122"/>
              </a:rPr>
              <a:t>用绳子</a:t>
            </a:r>
            <a:r>
              <a:rPr lang="zh-CN" altLang="en-US" sz="2400" b="0">
                <a:latin typeface="楷体" panose="02010609060101010101" pitchFamily="49" charset="-122"/>
                <a:ea typeface="楷体" panose="02010609060101010101" pitchFamily="49" charset="-122"/>
              </a:rPr>
              <a:t>将烛之武从城上放下去，拜见秦伯，烛之武说：“秦、晋两国围攻郑国，郑国已经知道要灭亡了。如果</a:t>
            </a:r>
            <a:r>
              <a:rPr lang="zh-CN" altLang="en-US" sz="2400">
                <a:solidFill>
                  <a:srgbClr val="C00000"/>
                </a:solidFill>
                <a:latin typeface="楷体" panose="02010609060101010101" pitchFamily="49" charset="-122"/>
                <a:ea typeface="楷体" panose="02010609060101010101" pitchFamily="49" charset="-122"/>
              </a:rPr>
              <a:t>灭掉</a:t>
            </a:r>
            <a:r>
              <a:rPr lang="zh-CN" altLang="en-US" sz="2400" b="0">
                <a:latin typeface="楷体" panose="02010609060101010101" pitchFamily="49" charset="-122"/>
                <a:ea typeface="楷体" panose="02010609060101010101" pitchFamily="49" charset="-122"/>
              </a:rPr>
              <a:t>郑国对您有好处，怎么会冒昧地</a:t>
            </a:r>
            <a:r>
              <a:rPr lang="zh-CN" altLang="en-US" sz="2400">
                <a:solidFill>
                  <a:schemeClr val="accent3">
                    <a:lumMod val="7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用</a:t>
            </a:r>
            <a:r>
              <a:rPr lang="en-US" altLang="zh-CN" sz="2400" b="0">
                <a:latin typeface="楷体" panose="02010609060101010101" pitchFamily="49" charset="-122"/>
                <a:ea typeface="楷体" panose="02010609060101010101" pitchFamily="49" charset="-122"/>
              </a:rPr>
              <a:t>(</a:t>
            </a:r>
            <a:r>
              <a:rPr lang="zh-CN" altLang="en-US" sz="2400" b="0">
                <a:latin typeface="楷体" panose="02010609060101010101" pitchFamily="49" charset="-122"/>
                <a:ea typeface="楷体" panose="02010609060101010101" pitchFamily="49" charset="-122"/>
              </a:rPr>
              <a:t>亡郑这件事</a:t>
            </a:r>
            <a:r>
              <a:rPr lang="en-US" altLang="zh-CN" sz="2400" b="0">
                <a:latin typeface="楷体" panose="02010609060101010101" pitchFamily="49" charset="-122"/>
                <a:ea typeface="楷体" panose="02010609060101010101" pitchFamily="49" charset="-122"/>
              </a:rPr>
              <a:t>)</a:t>
            </a:r>
            <a:r>
              <a:rPr lang="zh-CN" altLang="en-US" sz="2400" b="0">
                <a:latin typeface="楷体" panose="02010609060101010101" pitchFamily="49" charset="-122"/>
                <a:ea typeface="楷体" panose="02010609060101010101" pitchFamily="49" charset="-122"/>
              </a:rPr>
              <a:t>麻烦</a:t>
            </a:r>
            <a:r>
              <a:rPr lang="zh-CN" altLang="en-US" sz="2400">
                <a:solidFill>
                  <a:srgbClr val="C00000"/>
                </a:solidFill>
                <a:latin typeface="楷体" panose="02010609060101010101" pitchFamily="49" charset="-122"/>
                <a:ea typeface="楷体" panose="02010609060101010101" pitchFamily="49" charset="-122"/>
              </a:rPr>
              <a:t>您</a:t>
            </a:r>
            <a:r>
              <a:rPr lang="zh-CN" altLang="en-US" sz="2400" b="0">
                <a:latin typeface="楷体" panose="02010609060101010101" pitchFamily="49" charset="-122"/>
                <a:ea typeface="楷体" panose="02010609060101010101" pitchFamily="49" charset="-122"/>
              </a:rPr>
              <a:t>。越过晋国</a:t>
            </a:r>
            <a:r>
              <a:rPr lang="zh-CN" altLang="en-US" sz="2400">
                <a:solidFill>
                  <a:schemeClr val="accent3">
                    <a:lumMod val="7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来</a:t>
            </a:r>
            <a:r>
              <a:rPr lang="zh-CN" altLang="en-US" sz="2400" b="0">
                <a:latin typeface="楷体" panose="02010609060101010101" pitchFamily="49" charset="-122"/>
                <a:ea typeface="楷体" panose="02010609060101010101" pitchFamily="49" charset="-122"/>
              </a:rPr>
              <a:t>把远方的郑国作为秦国的边境，您知道是困难的，</a:t>
            </a:r>
            <a:r>
              <a:rPr lang="zh-CN" altLang="en-US" sz="2400" u="sng">
                <a:solidFill>
                  <a:schemeClr val="accent2">
                    <a:lumMod val="50000"/>
                  </a:schemeClr>
                </a:solidFill>
                <a:latin typeface="楷体" panose="02010609060101010101" pitchFamily="49" charset="-122"/>
                <a:ea typeface="楷体" panose="02010609060101010101" pitchFamily="49" charset="-122"/>
              </a:rPr>
              <a:t>您何必要灭掉郑国而增加邻邦晋国的土地呢</a:t>
            </a:r>
            <a:r>
              <a:rPr lang="zh-CN" altLang="en-US" sz="2400" b="0">
                <a:latin typeface="楷体" panose="02010609060101010101" pitchFamily="49" charset="-122"/>
                <a:ea typeface="楷体" panose="02010609060101010101" pitchFamily="49" charset="-122"/>
              </a:rPr>
              <a:t>？邻邦的国力雄厚了，您的国力也就相对削弱了。假如放弃灭郑的打算，而</a:t>
            </a:r>
            <a:r>
              <a:rPr lang="zh-CN" altLang="en-US" sz="2400">
                <a:solidFill>
                  <a:schemeClr val="accent3">
                    <a:lumMod val="7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让</a:t>
            </a:r>
            <a:r>
              <a:rPr lang="zh-CN" altLang="en-US" sz="2400" b="0">
                <a:latin typeface="楷体" panose="02010609060101010101" pitchFamily="49" charset="-122"/>
                <a:ea typeface="楷体" panose="02010609060101010101" pitchFamily="49" charset="-122"/>
              </a:rPr>
              <a:t>郑国</a:t>
            </a:r>
            <a:r>
              <a:rPr lang="zh-CN" altLang="en-US" sz="2400">
                <a:solidFill>
                  <a:schemeClr val="accent3">
                    <a:lumMod val="75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作为</a:t>
            </a:r>
            <a:r>
              <a:rPr lang="zh-CN" altLang="en-US" sz="2400" b="0">
                <a:latin typeface="楷体" panose="02010609060101010101" pitchFamily="49" charset="-122"/>
                <a:ea typeface="楷体" panose="02010609060101010101" pitchFamily="49" charset="-122"/>
              </a:rPr>
              <a:t>您秦国东道上的主人，秦国</a:t>
            </a:r>
            <a:r>
              <a:rPr lang="zh-CN" altLang="en-US" sz="2400">
                <a:solidFill>
                  <a:srgbClr val="C00000"/>
                </a:solidFill>
                <a:latin typeface="楷体" panose="02010609060101010101" pitchFamily="49" charset="-122"/>
                <a:ea typeface="楷体" panose="02010609060101010101" pitchFamily="49" charset="-122"/>
              </a:rPr>
              <a:t>使者</a:t>
            </a:r>
            <a:r>
              <a:rPr lang="zh-CN" altLang="en-US" sz="2400" b="0">
                <a:latin typeface="楷体" panose="02010609060101010101" pitchFamily="49" charset="-122"/>
                <a:ea typeface="楷体" panose="02010609060101010101" pitchFamily="49" charset="-122"/>
              </a:rPr>
              <a:t>往来，郑国可以随时供给他们所缺乏的东西，对您秦国来说，也没有什么害处。</a:t>
            </a:r>
          </a:p>
        </p:txBody>
      </p:sp>
      <p:sp>
        <p:nvSpPr>
          <p:cNvPr id="6" name="矩形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B45196F-51E7-4F0C-9BC6-BB1439313CAA}"/>
              </a:ext>
            </a:extLst>
          </p:cNvPr>
          <p:cNvSpPr/>
          <p:nvPr>
            <p:custDataLst>
              <p:tags r:id="rId4"/>
            </p:custDataLst>
          </p:nvPr>
        </p:nvSpPr>
        <p:spPr>
          <a:xfrm>
            <a:off x="622604" y="606426"/>
            <a:ext cx="3311222" cy="707886"/>
          </a:xfrm>
          <a:prstGeom prst="rect">
            <a:avLst/>
          </a:prstGeom>
          <a:solidFill>
            <a:schemeClr val="accent2">
              <a:lumMod val="50000"/>
            </a:schemeClr>
          </a:solidFill>
          <a:ln>
            <a:noFill/>
            <a:miter lim="800000"/>
          </a:ln>
        </p:spPr>
        <p:txBody>
          <a:bodyPr wrap="square">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a:spcBef>
                <a:spcPct val="50000"/>
              </a:spcBef>
            </a:pPr>
            <a:r>
              <a:rPr lang="en-US" altLang="zh-CN" sz="4000" b="0">
                <a:solidFill>
                  <a:schemeClr val="bg1"/>
                </a:solidFill>
                <a:latin typeface="华文行楷" panose="02010800040101010101" pitchFamily="2" charset="-122"/>
                <a:ea typeface="华文行楷" panose="02010800040101010101" pitchFamily="2" charset="-122"/>
              </a:rPr>
              <a:t>【</a:t>
            </a:r>
            <a:r>
              <a:rPr lang="zh-CN" altLang="en-US" sz="4000" b="0">
                <a:solidFill>
                  <a:schemeClr val="bg1"/>
                </a:solidFill>
                <a:latin typeface="华文行楷" panose="02010800040101010101" pitchFamily="2" charset="-122"/>
                <a:ea typeface="华文行楷" panose="02010800040101010101" pitchFamily="2" charset="-122"/>
              </a:rPr>
              <a:t>识文断义</a:t>
            </a:r>
            <a:r>
              <a:rPr lang="en-US" altLang="zh-CN" sz="4000" b="0">
                <a:solidFill>
                  <a:schemeClr val="bg1"/>
                </a:solidFill>
                <a:latin typeface="华文行楷" panose="02010800040101010101" pitchFamily="2" charset="-122"/>
                <a:ea typeface="华文行楷" panose="02010800040101010101"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108546">
                                            <p:txEl>
                                              <p:pRg st="0" end="0"/>
                                            </p:txEl>
                                          </p:spTgt>
                                        </p:tgtEl>
                                        <p:attrNameLst>
                                          <p:attrName>style.visibility</p:attrName>
                                        </p:attrNameLst>
                                      </p:cBhvr>
                                      <p:to>
                                        <p:strVal val="visible"/>
                                      </p:to>
                                    </p:set>
                                    <p:animEffect transition="in" filter="wipe(left)">
                                      <p:cBhvr>
                                        <p:cTn id="7" dur="500"/>
                                        <p:tgtEl>
                                          <p:spTgt spid="108546">
                                            <p:txEl>
                                              <p:pRg st="0" end="0"/>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108549"/>
                                        </p:tgtEl>
                                        <p:attrNameLst>
                                          <p:attrName>style.visibility</p:attrName>
                                        </p:attrNameLst>
                                      </p:cBhvr>
                                      <p:to>
                                        <p:strVal val="visible"/>
                                      </p:to>
                                    </p:set>
                                    <p:anim calcmode="lin" valueType="num">
                                      <p:cBhvr>
                                        <p:cTn id="12" dur="1000" fill="hold"/>
                                        <p:tgtEl>
                                          <p:spTgt spid="108549"/>
                                        </p:tgtEl>
                                        <p:attrNameLst>
                                          <p:attrName>ppt_w</p:attrName>
                                        </p:attrNameLst>
                                      </p:cBhvr>
                                      <p:tavLst>
                                        <p:tav tm="0">
                                          <p:val>
                                            <p:strVal val="#ppt_w+.3"/>
                                          </p:val>
                                        </p:tav>
                                        <p:tav tm="100000">
                                          <p:val>
                                            <p:strVal val="#ppt_w"/>
                                          </p:val>
                                        </p:tav>
                                      </p:tavLst>
                                    </p:anim>
                                    <p:anim calcmode="lin" valueType="num">
                                      <p:cBhvr>
                                        <p:cTn id="13" dur="1000" fill="hold"/>
                                        <p:tgtEl>
                                          <p:spTgt spid="108549"/>
                                        </p:tgtEl>
                                        <p:attrNameLst>
                                          <p:attrName>ppt_h</p:attrName>
                                        </p:attrNameLst>
                                      </p:cBhvr>
                                      <p:tavLst>
                                        <p:tav tm="0">
                                          <p:val>
                                            <p:strVal val="#ppt_h"/>
                                          </p:val>
                                        </p:tav>
                                        <p:tav tm="100000">
                                          <p:val>
                                            <p:strVal val="#ppt_h"/>
                                          </p:val>
                                        </p:tav>
                                      </p:tavLst>
                                    </p:anim>
                                    <p:animEffect transition="in" filter="fade">
                                      <p:cBhvr>
                                        <p:cTn id="14" dur="1000"/>
                                        <p:tgtEl>
                                          <p:spTgt spid="108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ext Box 4"/>
          <p:cNvSpPr/>
          <p:nvPr>
            <p:custDataLst>
              <p:tags r:id="rId1"/>
            </p:custDataLst>
          </p:nvPr>
        </p:nvSpPr>
        <p:spPr>
          <a:xfrm>
            <a:off x="839344" y="1143372"/>
            <a:ext cx="4679798" cy="5238750"/>
          </a:xfrm>
          <a:prstGeom prst="rect">
            <a:avLst/>
          </a:prstGeom>
          <a:noFill/>
          <a:ln>
            <a:noFill/>
            <a:miter lim="800000"/>
          </a:ln>
        </p:spPr>
        <p:txBody>
          <a:bodyPr wrap="square"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9025">
              <a:lnSpc>
                <a:spcPct val="150000"/>
              </a:lnSpc>
              <a:spcBef>
                <a:spcPct val="50000"/>
              </a:spcBef>
            </a:pPr>
            <a:r>
              <a:rPr lang="zh-CN" altLang="en-US" b="0">
                <a:ea typeface="方正姚体" pitchFamily="2" charset="-122"/>
              </a:rPr>
              <a:t>且君尝为晋君赐矣；许君焦、瑕，朝</a:t>
            </a:r>
            <a:r>
              <a:rPr lang="zh-CN" altLang="en-US" b="0">
                <a:solidFill>
                  <a:srgbClr val="C00000"/>
                </a:solidFill>
                <a:ea typeface="方正姚体" pitchFamily="2" charset="-122"/>
              </a:rPr>
              <a:t>济</a:t>
            </a:r>
            <a:r>
              <a:rPr lang="zh-CN" altLang="en-US" b="0">
                <a:ea typeface="方正姚体" pitchFamily="2" charset="-122"/>
              </a:rPr>
              <a:t>而夕设版焉，君之所知也。夫晋，</a:t>
            </a:r>
            <a:r>
              <a:rPr lang="zh-CN" altLang="en-US" b="0">
                <a:solidFill>
                  <a:schemeClr val="accent2">
                    <a:lumMod val="50000"/>
                  </a:schemeClr>
                </a:solidFill>
                <a:ea typeface="方正姚体" pitchFamily="2" charset="-122"/>
              </a:rPr>
              <a:t>何厌之有</a:t>
            </a:r>
            <a:r>
              <a:rPr lang="zh-CN" altLang="en-US" b="0">
                <a:ea typeface="方正姚体" pitchFamily="2" charset="-122"/>
              </a:rPr>
              <a:t>？既</a:t>
            </a:r>
            <a:r>
              <a:rPr lang="zh-CN" altLang="en-US" b="0">
                <a:solidFill>
                  <a:srgbClr val="C00000"/>
                </a:solidFill>
                <a:ea typeface="方正姚体" pitchFamily="2" charset="-122"/>
              </a:rPr>
              <a:t>东封</a:t>
            </a:r>
            <a:r>
              <a:rPr lang="zh-CN" altLang="en-US" b="0">
                <a:ea typeface="方正姚体" pitchFamily="2" charset="-122"/>
              </a:rPr>
              <a:t>郑、又欲</a:t>
            </a:r>
            <a:r>
              <a:rPr lang="zh-CN" altLang="en-US" b="0">
                <a:solidFill>
                  <a:srgbClr val="C00000"/>
                </a:solidFill>
                <a:ea typeface="方正姚体" pitchFamily="2" charset="-122"/>
              </a:rPr>
              <a:t>肆</a:t>
            </a:r>
            <a:r>
              <a:rPr lang="zh-CN" altLang="en-US" b="0">
                <a:ea typeface="方正姚体" pitchFamily="2" charset="-122"/>
              </a:rPr>
              <a:t>其西封，若不</a:t>
            </a:r>
            <a:r>
              <a:rPr lang="zh-CN" altLang="en-US" b="0">
                <a:solidFill>
                  <a:srgbClr val="C00000"/>
                </a:solidFill>
                <a:ea typeface="方正姚体" pitchFamily="2" charset="-122"/>
              </a:rPr>
              <a:t>阙</a:t>
            </a:r>
            <a:r>
              <a:rPr lang="zh-CN" altLang="en-US" b="0">
                <a:ea typeface="方正姚体" pitchFamily="2" charset="-122"/>
              </a:rPr>
              <a:t>秦，将</a:t>
            </a:r>
            <a:r>
              <a:rPr lang="zh-CN" altLang="en-US" b="0">
                <a:solidFill>
                  <a:srgbClr val="C00000"/>
                </a:solidFill>
                <a:ea typeface="方正姚体" pitchFamily="2" charset="-122"/>
              </a:rPr>
              <a:t>焉</a:t>
            </a:r>
            <a:r>
              <a:rPr lang="zh-CN" altLang="en-US" b="0">
                <a:ea typeface="方正姚体" pitchFamily="2" charset="-122"/>
              </a:rPr>
              <a:t>取之？阙秦以利晋，唯君图之。”秦伯</a:t>
            </a:r>
            <a:r>
              <a:rPr lang="zh-CN" altLang="en-US" b="0">
                <a:solidFill>
                  <a:srgbClr val="C00000"/>
                </a:solidFill>
                <a:ea typeface="方正姚体" pitchFamily="2" charset="-122"/>
              </a:rPr>
              <a:t>说</a:t>
            </a:r>
            <a:r>
              <a:rPr lang="zh-CN" altLang="en-US" b="0">
                <a:ea typeface="方正姚体" pitchFamily="2" charset="-122"/>
              </a:rPr>
              <a:t>，与郑人盟。使杞子、逢孙、杨孙戍之，</a:t>
            </a:r>
            <a:r>
              <a:rPr lang="zh-CN" altLang="en-US" b="0">
                <a:solidFill>
                  <a:schemeClr val="accent3">
                    <a:lumMod val="75000"/>
                  </a:schemeClr>
                </a:solidFill>
                <a:effectLst>
                  <a:outerShdw blurRad="38100" dist="38100" dir="2700000" algn="tl">
                    <a:srgbClr val="000000">
                      <a:alpha val="43137"/>
                    </a:srgbClr>
                  </a:outerShdw>
                </a:effectLst>
                <a:ea typeface="方正姚体" pitchFamily="2" charset="-122"/>
              </a:rPr>
              <a:t>乃</a:t>
            </a:r>
            <a:r>
              <a:rPr lang="zh-CN" altLang="en-US" b="0">
                <a:ea typeface="方正姚体" pitchFamily="2" charset="-122"/>
              </a:rPr>
              <a:t>还</a:t>
            </a:r>
            <a:r>
              <a:rPr lang="zh-CN" altLang="en-US" b="0"/>
              <a:t>。</a:t>
            </a:r>
            <a:endParaRPr lang="zh-CN" altLang="en-US" b="0">
              <a:latin typeface="Times New Roman" pitchFamily="18" charset="0"/>
              <a:ea typeface="黑体" panose="02010609060101010101" pitchFamily="49" charset="-122"/>
            </a:endParaRPr>
          </a:p>
        </p:txBody>
      </p:sp>
      <p:cxnSp>
        <p:nvCxnSpPr>
          <p:cNvPr id="109572" name="直接连接符 109571"/>
          <p:cNvCxnSpPr/>
          <p:nvPr>
            <p:custDataLst>
              <p:tags r:id="rId2"/>
            </p:custDataLst>
          </p:nvPr>
        </p:nvCxnSpPr>
        <p:spPr>
          <a:xfrm flipH="1">
            <a:off x="5352901" y="369094"/>
            <a:ext cx="0" cy="6121400"/>
          </a:xfrm>
          <a:prstGeom prst="line">
            <a:avLst/>
          </a:prstGeom>
          <a:noFill/>
          <a:ln>
            <a:solidFill>
              <a:schemeClr val="tx1"/>
            </a:solidFill>
            <a:miter lim="800000"/>
          </a:ln>
        </p:spPr>
      </p:cxnSp>
      <p:sp>
        <p:nvSpPr>
          <p:cNvPr id="109573" name="矩形 109572"/>
          <p:cNvSpPr/>
          <p:nvPr>
            <p:custDataLst>
              <p:tags r:id="rId3"/>
            </p:custDataLst>
          </p:nvPr>
        </p:nvSpPr>
        <p:spPr>
          <a:xfrm>
            <a:off x="5591150" y="758056"/>
            <a:ext cx="5832351" cy="5526011"/>
          </a:xfrm>
          <a:prstGeom prst="rect">
            <a:avLst/>
          </a:prstGeom>
          <a:noFill/>
          <a:ln>
            <a:noFill/>
            <a:miter lim="800000"/>
          </a:ln>
        </p:spPr>
        <p:txBody>
          <a:bodyPr wrap="square"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lnSpc>
                <a:spcPct val="105000"/>
              </a:lnSpc>
              <a:spcBef>
                <a:spcPct val="50000"/>
              </a:spcBef>
            </a:pPr>
            <a:r>
              <a:rPr lang="zh-CN" altLang="en-US" sz="2100" b="0">
                <a:latin typeface="华文楷体" panose="02010600040101010101" pitchFamily="2" charset="-122"/>
                <a:ea typeface="华文楷体" panose="02010600040101010101" pitchFamily="2" charset="-122"/>
              </a:rPr>
              <a:t>     </a:t>
            </a:r>
            <a:r>
              <a:rPr lang="zh-CN" altLang="en-US" b="0">
                <a:latin typeface="华文楷体" panose="02010600040101010101" pitchFamily="2" charset="-122"/>
                <a:ea typeface="华文楷体" panose="02010600040101010101" pitchFamily="2" charset="-122"/>
              </a:rPr>
              <a:t>况且，您曾经对晋惠公有恩惠，他也曾答应把焦、瑕二邑割让给您。然而，他早上</a:t>
            </a:r>
            <a:r>
              <a:rPr lang="zh-CN" altLang="en-US">
                <a:solidFill>
                  <a:srgbClr val="C00000"/>
                </a:solidFill>
                <a:latin typeface="华文楷体" panose="02010600040101010101" pitchFamily="2" charset="-122"/>
                <a:ea typeface="华文楷体" panose="02010600040101010101" pitchFamily="2" charset="-122"/>
              </a:rPr>
              <a:t>渡河</a:t>
            </a:r>
            <a:r>
              <a:rPr lang="zh-CN" altLang="en-US" b="0">
                <a:latin typeface="华文楷体" panose="02010600040101010101" pitchFamily="2" charset="-122"/>
                <a:ea typeface="华文楷体" panose="02010600040101010101" pitchFamily="2" charset="-122"/>
              </a:rPr>
              <a:t>归晋，晚上就筑城拒秦，这是您知道的。</a:t>
            </a:r>
            <a:r>
              <a:rPr lang="zh-CN" altLang="en-US" u="sng">
                <a:solidFill>
                  <a:schemeClr val="accent2">
                    <a:lumMod val="50000"/>
                  </a:schemeClr>
                </a:solidFill>
                <a:latin typeface="华文楷体" panose="02010600040101010101" pitchFamily="2" charset="-122"/>
                <a:ea typeface="华文楷体" panose="02010600040101010101" pitchFamily="2" charset="-122"/>
              </a:rPr>
              <a:t>晋国有什么满足的呢</a:t>
            </a:r>
            <a:r>
              <a:rPr lang="zh-CN" altLang="en-US" b="0">
                <a:latin typeface="华文楷体" panose="02010600040101010101" pitchFamily="2" charset="-122"/>
                <a:ea typeface="华文楷体" panose="02010600040101010101" pitchFamily="2" charset="-122"/>
              </a:rPr>
              <a:t>？现在它已把郑国</a:t>
            </a:r>
            <a:r>
              <a:rPr lang="zh-CN" altLang="en-US">
                <a:solidFill>
                  <a:srgbClr val="C00000"/>
                </a:solidFill>
                <a:latin typeface="华文楷体" panose="02010600040101010101" pitchFamily="2" charset="-122"/>
                <a:ea typeface="华文楷体" panose="02010600040101010101" pitchFamily="2" charset="-122"/>
              </a:rPr>
              <a:t>当作东部的疆界</a:t>
            </a:r>
            <a:r>
              <a:rPr lang="zh-CN" altLang="en-US" b="0">
                <a:latin typeface="华文楷体" panose="02010600040101010101" pitchFamily="2" charset="-122"/>
                <a:ea typeface="华文楷体" panose="02010600040101010101" pitchFamily="2" charset="-122"/>
              </a:rPr>
              <a:t>，又想</a:t>
            </a:r>
            <a:r>
              <a:rPr lang="zh-CN" altLang="en-US">
                <a:solidFill>
                  <a:srgbClr val="C00000"/>
                </a:solidFill>
                <a:latin typeface="华文楷体" panose="02010600040101010101" pitchFamily="2" charset="-122"/>
                <a:ea typeface="华文楷体" panose="02010600040101010101" pitchFamily="2" charset="-122"/>
              </a:rPr>
              <a:t>扩张</a:t>
            </a:r>
            <a:r>
              <a:rPr lang="zh-CN" altLang="en-US" b="0">
                <a:latin typeface="华文楷体" panose="02010600040101010101" pitchFamily="2" charset="-122"/>
                <a:ea typeface="华文楷体" panose="02010600040101010101" pitchFamily="2" charset="-122"/>
              </a:rPr>
              <a:t>西部的</a:t>
            </a:r>
            <a:r>
              <a:rPr lang="zh-CN" altLang="en-US">
                <a:latin typeface="华文楷体" panose="02010600040101010101" pitchFamily="2" charset="-122"/>
                <a:ea typeface="华文楷体" panose="02010600040101010101" pitchFamily="2" charset="-122"/>
              </a:rPr>
              <a:t>疆界</a:t>
            </a:r>
            <a:r>
              <a:rPr lang="zh-CN" altLang="en-US" b="0">
                <a:latin typeface="华文楷体" panose="02010600040101010101" pitchFamily="2" charset="-122"/>
                <a:ea typeface="华文楷体" panose="02010600040101010101" pitchFamily="2" charset="-122"/>
              </a:rPr>
              <a:t>。如果不</a:t>
            </a:r>
            <a:r>
              <a:rPr lang="zh-CN" altLang="en-US">
                <a:solidFill>
                  <a:srgbClr val="C00000"/>
                </a:solidFill>
                <a:latin typeface="华文楷体" panose="02010600040101010101" pitchFamily="2" charset="-122"/>
                <a:ea typeface="华文楷体" panose="02010600040101010101" pitchFamily="2" charset="-122"/>
              </a:rPr>
              <a:t>侵损</a:t>
            </a:r>
            <a:r>
              <a:rPr lang="zh-CN" altLang="en-US" b="0">
                <a:latin typeface="华文楷体" panose="02010600040101010101" pitchFamily="2" charset="-122"/>
                <a:ea typeface="华文楷体" panose="02010600040101010101" pitchFamily="2" charset="-122"/>
              </a:rPr>
              <a:t>秦国，晋国从</a:t>
            </a:r>
            <a:r>
              <a:rPr lang="zh-CN" altLang="en-US">
                <a:solidFill>
                  <a:srgbClr val="C00000"/>
                </a:solidFill>
                <a:latin typeface="华文楷体" panose="02010600040101010101" pitchFamily="2" charset="-122"/>
                <a:ea typeface="华文楷体" panose="02010600040101010101" pitchFamily="2" charset="-122"/>
              </a:rPr>
              <a:t>哪里</a:t>
            </a:r>
            <a:r>
              <a:rPr lang="zh-CN" altLang="en-US" b="0">
                <a:latin typeface="华文楷体" panose="02010600040101010101" pitchFamily="2" charset="-122"/>
                <a:ea typeface="华文楷体" panose="02010600040101010101" pitchFamily="2" charset="-122"/>
              </a:rPr>
              <a:t>取得它所企求的土地呢？秦国受损而使晋国受益，您好好考虑考虑吧！” 秦伯听了很</a:t>
            </a:r>
            <a:r>
              <a:rPr lang="zh-CN" altLang="en-US">
                <a:solidFill>
                  <a:srgbClr val="C00000"/>
                </a:solidFill>
                <a:latin typeface="华文楷体" panose="02010600040101010101" pitchFamily="2" charset="-122"/>
                <a:ea typeface="华文楷体" panose="02010600040101010101" pitchFamily="2" charset="-122"/>
              </a:rPr>
              <a:t>高兴</a:t>
            </a:r>
            <a:r>
              <a:rPr lang="zh-CN" altLang="en-US" b="0">
                <a:latin typeface="华文楷体" panose="02010600040101010101" pitchFamily="2" charset="-122"/>
                <a:ea typeface="华文楷体" panose="02010600040101010101" pitchFamily="2" charset="-122"/>
              </a:rPr>
              <a:t>，就与郑国签订了盟约。并派杞子、逢孙、杨孙帮郑国守卫，</a:t>
            </a:r>
            <a:r>
              <a:rPr lang="zh-CN" altLang="en-US">
                <a:solidFill>
                  <a:schemeClr val="accent3">
                    <a:lumMod val="75000"/>
                  </a:schemeClr>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就</a:t>
            </a:r>
            <a:r>
              <a:rPr lang="zh-CN" altLang="en-US" b="0">
                <a:latin typeface="华文楷体" panose="02010600040101010101" pitchFamily="2" charset="-122"/>
                <a:ea typeface="华文楷体" panose="02010600040101010101" pitchFamily="2" charset="-122"/>
              </a:rPr>
              <a:t>率军回国了。 </a:t>
            </a:r>
          </a:p>
        </p:txBody>
      </p:sp>
      <p:sp>
        <p:nvSpPr>
          <p:cNvPr id="6" name="矩形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5034662-FBA2-462D-BE51-FB4F1C030E54}"/>
              </a:ext>
            </a:extLst>
          </p:cNvPr>
          <p:cNvSpPr/>
          <p:nvPr>
            <p:custDataLst>
              <p:tags r:id="rId4"/>
            </p:custDataLst>
          </p:nvPr>
        </p:nvSpPr>
        <p:spPr>
          <a:xfrm>
            <a:off x="622604" y="606426"/>
            <a:ext cx="3311222" cy="707886"/>
          </a:xfrm>
          <a:prstGeom prst="rect">
            <a:avLst/>
          </a:prstGeom>
          <a:solidFill>
            <a:schemeClr val="accent2">
              <a:lumMod val="50000"/>
            </a:schemeClr>
          </a:solidFill>
          <a:ln>
            <a:noFill/>
            <a:miter lim="800000"/>
          </a:ln>
        </p:spPr>
        <p:txBody>
          <a:bodyPr wrap="square">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a:spcBef>
                <a:spcPct val="50000"/>
              </a:spcBef>
            </a:pPr>
            <a:r>
              <a:rPr lang="en-US" altLang="zh-CN" sz="4000" b="0">
                <a:solidFill>
                  <a:schemeClr val="bg1"/>
                </a:solidFill>
                <a:latin typeface="华文行楷" panose="02010800040101010101" pitchFamily="2" charset="-122"/>
                <a:ea typeface="华文行楷" panose="02010800040101010101" pitchFamily="2" charset="-122"/>
              </a:rPr>
              <a:t>【</a:t>
            </a:r>
            <a:r>
              <a:rPr lang="zh-CN" altLang="en-US" sz="4000" b="0">
                <a:solidFill>
                  <a:schemeClr val="bg1"/>
                </a:solidFill>
                <a:latin typeface="华文行楷" panose="02010800040101010101" pitchFamily="2" charset="-122"/>
                <a:ea typeface="华文行楷" panose="02010800040101010101" pitchFamily="2" charset="-122"/>
              </a:rPr>
              <a:t>识文断义</a:t>
            </a:r>
            <a:r>
              <a:rPr lang="en-US" altLang="zh-CN" sz="4000" b="0">
                <a:solidFill>
                  <a:schemeClr val="bg1"/>
                </a:solidFill>
                <a:latin typeface="华文行楷" panose="02010800040101010101" pitchFamily="2" charset="-122"/>
                <a:ea typeface="华文行楷" panose="02010800040101010101"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109570">
                                            <p:txEl>
                                              <p:pRg st="0" end="0"/>
                                            </p:txEl>
                                          </p:spTgt>
                                        </p:tgtEl>
                                        <p:attrNameLst>
                                          <p:attrName>style.visibility</p:attrName>
                                        </p:attrNameLst>
                                      </p:cBhvr>
                                      <p:to>
                                        <p:strVal val="visible"/>
                                      </p:to>
                                    </p:set>
                                    <p:animEffect transition="in" filter="wipe(left)">
                                      <p:cBhvr>
                                        <p:cTn id="7" dur="500"/>
                                        <p:tgtEl>
                                          <p:spTgt spid="109570">
                                            <p:txEl>
                                              <p:pRg st="0" end="0"/>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109573"/>
                                        </p:tgtEl>
                                        <p:attrNameLst>
                                          <p:attrName>style.visibility</p:attrName>
                                        </p:attrNameLst>
                                      </p:cBhvr>
                                      <p:to>
                                        <p:strVal val="visible"/>
                                      </p:to>
                                    </p:set>
                                    <p:anim calcmode="lin" valueType="num">
                                      <p:cBhvr>
                                        <p:cTn id="12" dur="1000" fill="hold"/>
                                        <p:tgtEl>
                                          <p:spTgt spid="109573"/>
                                        </p:tgtEl>
                                        <p:attrNameLst>
                                          <p:attrName>ppt_w</p:attrName>
                                        </p:attrNameLst>
                                      </p:cBhvr>
                                      <p:tavLst>
                                        <p:tav tm="0">
                                          <p:val>
                                            <p:strVal val="#ppt_w+.3"/>
                                          </p:val>
                                        </p:tav>
                                        <p:tav tm="100000">
                                          <p:val>
                                            <p:strVal val="#ppt_w"/>
                                          </p:val>
                                        </p:tav>
                                      </p:tavLst>
                                    </p:anim>
                                    <p:anim calcmode="lin" valueType="num">
                                      <p:cBhvr>
                                        <p:cTn id="13" dur="1000" fill="hold"/>
                                        <p:tgtEl>
                                          <p:spTgt spid="109573"/>
                                        </p:tgtEl>
                                        <p:attrNameLst>
                                          <p:attrName>ppt_h</p:attrName>
                                        </p:attrNameLst>
                                      </p:cBhvr>
                                      <p:tavLst>
                                        <p:tav tm="0">
                                          <p:val>
                                            <p:strVal val="#ppt_h"/>
                                          </p:val>
                                        </p:tav>
                                        <p:tav tm="100000">
                                          <p:val>
                                            <p:strVal val="#ppt_h"/>
                                          </p:val>
                                        </p:tav>
                                      </p:tavLst>
                                    </p:anim>
                                    <p:animEffect transition="in" filter="fade">
                                      <p:cBhvr>
                                        <p:cTn id="14" dur="1000"/>
                                        <p:tgtEl>
                                          <p:spTgt spid="1095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矩形 110593"/>
          <p:cNvSpPr/>
          <p:nvPr>
            <p:custDataLst>
              <p:tags r:id="rId1"/>
            </p:custDataLst>
          </p:nvPr>
        </p:nvSpPr>
        <p:spPr>
          <a:xfrm>
            <a:off x="1408788" y="1341562"/>
            <a:ext cx="6072188" cy="4418785"/>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spcBef>
                <a:spcPct val="50000"/>
              </a:spcBef>
              <a:buChar char="•"/>
            </a:pPr>
            <a:r>
              <a:rPr kumimoji="1" lang="zh-CN" altLang="en-US" b="0">
                <a:latin typeface="幼圆" panose="02010509060101010101" pitchFamily="49" charset="-122"/>
                <a:ea typeface="幼圆" panose="02010509060101010101" pitchFamily="49" charset="-122"/>
              </a:rPr>
              <a:t>若</a:t>
            </a:r>
            <a:r>
              <a:rPr kumimoji="1" lang="zh-CN" altLang="en-US" b="0">
                <a:solidFill>
                  <a:srgbClr val="C00000"/>
                </a:solidFill>
                <a:latin typeface="幼圆" panose="02010509060101010101" pitchFamily="49" charset="-122"/>
                <a:ea typeface="幼圆" panose="02010509060101010101" pitchFamily="49" charset="-122"/>
              </a:rPr>
              <a:t>亡</a:t>
            </a:r>
            <a:r>
              <a:rPr kumimoji="1" lang="zh-CN" altLang="en-US" b="0">
                <a:latin typeface="幼圆" panose="02010509060101010101" pitchFamily="49" charset="-122"/>
                <a:ea typeface="幼圆" panose="02010509060101010101" pitchFamily="49" charset="-122"/>
              </a:rPr>
              <a:t>郑而有益于君 </a:t>
            </a:r>
          </a:p>
          <a:p>
            <a:pPr marL="0" lvl="0" indent="0" defTabSz="1085850">
              <a:spcBef>
                <a:spcPct val="50000"/>
              </a:spcBef>
              <a:buChar char="•"/>
            </a:pPr>
            <a:r>
              <a:rPr kumimoji="1" lang="zh-CN" altLang="en-US" b="0">
                <a:solidFill>
                  <a:srgbClr val="C00000"/>
                </a:solidFill>
                <a:latin typeface="幼圆" panose="02010509060101010101" pitchFamily="49" charset="-122"/>
                <a:ea typeface="幼圆" panose="02010509060101010101" pitchFamily="49" charset="-122"/>
              </a:rPr>
              <a:t>夜</a:t>
            </a:r>
            <a:r>
              <a:rPr kumimoji="1" lang="zh-CN" altLang="en-US" b="0">
                <a:latin typeface="幼圆" panose="02010509060101010101" pitchFamily="49" charset="-122"/>
                <a:ea typeface="幼圆" panose="02010509060101010101" pitchFamily="49" charset="-122"/>
              </a:rPr>
              <a:t>缒而出</a:t>
            </a:r>
          </a:p>
          <a:p>
            <a:pPr marL="0" lvl="0" indent="0" defTabSz="1085850">
              <a:spcBef>
                <a:spcPct val="50000"/>
              </a:spcBef>
              <a:buChar char="•"/>
            </a:pPr>
            <a:r>
              <a:rPr kumimoji="1" lang="zh-CN" altLang="en-US" b="0">
                <a:latin typeface="幼圆" panose="02010509060101010101" pitchFamily="49" charset="-122"/>
                <a:ea typeface="幼圆" panose="02010509060101010101" pitchFamily="49" charset="-122"/>
              </a:rPr>
              <a:t>越国以</a:t>
            </a:r>
            <a:r>
              <a:rPr kumimoji="1" lang="zh-CN" altLang="en-US" b="0">
                <a:solidFill>
                  <a:srgbClr val="C00000"/>
                </a:solidFill>
                <a:latin typeface="幼圆" panose="02010509060101010101" pitchFamily="49" charset="-122"/>
                <a:ea typeface="幼圆" panose="02010509060101010101" pitchFamily="49" charset="-122"/>
              </a:rPr>
              <a:t>鄙</a:t>
            </a:r>
            <a:r>
              <a:rPr kumimoji="1" lang="zh-CN" altLang="en-US" b="0">
                <a:latin typeface="幼圆" panose="02010509060101010101" pitchFamily="49" charset="-122"/>
                <a:ea typeface="幼圆" panose="02010509060101010101" pitchFamily="49" charset="-122"/>
              </a:rPr>
              <a:t>远</a:t>
            </a:r>
          </a:p>
          <a:p>
            <a:pPr marL="0" lvl="0" indent="0" defTabSz="1085850">
              <a:spcBef>
                <a:spcPct val="50000"/>
              </a:spcBef>
              <a:buChar char="•"/>
            </a:pPr>
            <a:r>
              <a:rPr kumimoji="1" lang="zh-CN" altLang="en-US" b="0">
                <a:latin typeface="幼圆" panose="02010509060101010101" pitchFamily="49" charset="-122"/>
                <a:ea typeface="幼圆" panose="02010509060101010101" pitchFamily="49" charset="-122"/>
              </a:rPr>
              <a:t>且君尝为晋君</a:t>
            </a:r>
            <a:r>
              <a:rPr kumimoji="1" lang="zh-CN" altLang="en-US" b="0">
                <a:solidFill>
                  <a:srgbClr val="C00000"/>
                </a:solidFill>
                <a:latin typeface="幼圆" panose="02010509060101010101" pitchFamily="49" charset="-122"/>
                <a:ea typeface="幼圆" panose="02010509060101010101" pitchFamily="49" charset="-122"/>
              </a:rPr>
              <a:t>赐</a:t>
            </a:r>
            <a:r>
              <a:rPr kumimoji="1" lang="zh-CN" altLang="en-US" b="0">
                <a:latin typeface="幼圆" panose="02010509060101010101" pitchFamily="49" charset="-122"/>
                <a:ea typeface="幼圆" panose="02010509060101010101" pitchFamily="49" charset="-122"/>
              </a:rPr>
              <a:t>矣</a:t>
            </a:r>
          </a:p>
          <a:p>
            <a:pPr marL="0" lvl="0" indent="0" defTabSz="1085850">
              <a:spcBef>
                <a:spcPct val="50000"/>
              </a:spcBef>
              <a:buChar char="•"/>
            </a:pPr>
            <a:r>
              <a:rPr kumimoji="1" lang="zh-CN" altLang="en-US" b="0">
                <a:latin typeface="幼圆" panose="02010509060101010101" pitchFamily="49" charset="-122"/>
                <a:ea typeface="幼圆" panose="02010509060101010101" pitchFamily="49" charset="-122"/>
              </a:rPr>
              <a:t>既</a:t>
            </a:r>
            <a:r>
              <a:rPr kumimoji="1" lang="zh-CN" altLang="en-US" b="0">
                <a:solidFill>
                  <a:srgbClr val="C00000"/>
                </a:solidFill>
                <a:latin typeface="幼圆" panose="02010509060101010101" pitchFamily="49" charset="-122"/>
                <a:ea typeface="幼圆" panose="02010509060101010101" pitchFamily="49" charset="-122"/>
              </a:rPr>
              <a:t>东</a:t>
            </a:r>
            <a:r>
              <a:rPr kumimoji="1" lang="zh-CN" altLang="en-US" b="0">
                <a:latin typeface="幼圆" panose="02010509060101010101" pitchFamily="49" charset="-122"/>
                <a:ea typeface="幼圆" panose="02010509060101010101" pitchFamily="49" charset="-122"/>
              </a:rPr>
              <a:t>封郑，又欲肆其</a:t>
            </a:r>
            <a:r>
              <a:rPr kumimoji="1" lang="zh-CN" altLang="en-US" b="0">
                <a:solidFill>
                  <a:srgbClr val="C00000"/>
                </a:solidFill>
                <a:latin typeface="幼圆" panose="02010509060101010101" pitchFamily="49" charset="-122"/>
                <a:ea typeface="幼圆" panose="02010509060101010101" pitchFamily="49" charset="-122"/>
              </a:rPr>
              <a:t>西</a:t>
            </a:r>
            <a:r>
              <a:rPr kumimoji="1" lang="zh-CN" altLang="en-US" b="0">
                <a:latin typeface="幼圆" panose="02010509060101010101" pitchFamily="49" charset="-122"/>
                <a:ea typeface="幼圆" panose="02010509060101010101" pitchFamily="49" charset="-122"/>
              </a:rPr>
              <a:t>封</a:t>
            </a:r>
          </a:p>
          <a:p>
            <a:pPr marL="0" lvl="0" indent="0" defTabSz="1085850">
              <a:spcBef>
                <a:spcPct val="50000"/>
              </a:spcBef>
              <a:buChar char="•"/>
            </a:pPr>
            <a:r>
              <a:rPr kumimoji="1" lang="zh-CN" altLang="en-US" b="0">
                <a:solidFill>
                  <a:srgbClr val="C00000"/>
                </a:solidFill>
                <a:latin typeface="幼圆" panose="02010509060101010101" pitchFamily="49" charset="-122"/>
                <a:ea typeface="幼圆" panose="02010509060101010101" pitchFamily="49" charset="-122"/>
              </a:rPr>
              <a:t>朝</a:t>
            </a:r>
            <a:r>
              <a:rPr kumimoji="1" lang="zh-CN" altLang="en-US" b="0">
                <a:latin typeface="幼圆" panose="02010509060101010101" pitchFamily="49" charset="-122"/>
                <a:ea typeface="幼圆" panose="02010509060101010101" pitchFamily="49" charset="-122"/>
              </a:rPr>
              <a:t>济而</a:t>
            </a:r>
            <a:r>
              <a:rPr kumimoji="1" lang="zh-CN" altLang="en-US" b="0">
                <a:solidFill>
                  <a:srgbClr val="C00000"/>
                </a:solidFill>
                <a:latin typeface="幼圆" panose="02010509060101010101" pitchFamily="49" charset="-122"/>
                <a:ea typeface="幼圆" panose="02010509060101010101" pitchFamily="49" charset="-122"/>
              </a:rPr>
              <a:t>夕</a:t>
            </a:r>
            <a:r>
              <a:rPr kumimoji="1" lang="zh-CN" altLang="en-US" b="0">
                <a:latin typeface="幼圆" panose="02010509060101010101" pitchFamily="49" charset="-122"/>
                <a:ea typeface="幼圆" panose="02010509060101010101" pitchFamily="49" charset="-122"/>
              </a:rPr>
              <a:t>设版焉</a:t>
            </a:r>
          </a:p>
          <a:p>
            <a:pPr marL="0" lvl="0" indent="0" defTabSz="1085850">
              <a:spcBef>
                <a:spcPct val="50000"/>
              </a:spcBef>
              <a:buChar char="•"/>
            </a:pPr>
            <a:r>
              <a:rPr lang="zh-CN" altLang="en-US" b="0">
                <a:latin typeface="幼圆" panose="02010509060101010101" pitchFamily="49" charset="-122"/>
                <a:ea typeface="幼圆" panose="02010509060101010101" pitchFamily="49" charset="-122"/>
              </a:rPr>
              <a:t>夫晋，</a:t>
            </a:r>
            <a:r>
              <a:rPr lang="zh-CN" altLang="en-US" b="0">
                <a:solidFill>
                  <a:schemeClr val="accent2">
                    <a:lumMod val="50000"/>
                  </a:schemeClr>
                </a:solidFill>
                <a:latin typeface="幼圆" panose="02010509060101010101" pitchFamily="49" charset="-122"/>
                <a:ea typeface="幼圆" panose="02010509060101010101" pitchFamily="49" charset="-122"/>
              </a:rPr>
              <a:t>何厌之有</a:t>
            </a:r>
            <a:r>
              <a:rPr lang="zh-CN" altLang="en-US" b="0">
                <a:latin typeface="幼圆" panose="02010509060101010101" pitchFamily="49" charset="-122"/>
                <a:ea typeface="幼圆" panose="02010509060101010101" pitchFamily="49" charset="-122"/>
              </a:rPr>
              <a:t>？</a:t>
            </a:r>
          </a:p>
        </p:txBody>
      </p:sp>
      <p:sp>
        <p:nvSpPr>
          <p:cNvPr id="110596" name="矩形 110595"/>
          <p:cNvSpPr/>
          <p:nvPr>
            <p:custDataLst>
              <p:tags r:id="rId2"/>
            </p:custDataLst>
          </p:nvPr>
        </p:nvSpPr>
        <p:spPr>
          <a:xfrm>
            <a:off x="3957169" y="2672272"/>
            <a:ext cx="5246843" cy="540800"/>
          </a:xfrm>
          <a:prstGeom prst="rect">
            <a:avLst/>
          </a:prstGeom>
          <a:noFill/>
          <a:ln>
            <a:noFill/>
            <a:miter lim="800000"/>
          </a:ln>
        </p:spPr>
        <p:txBody>
          <a:bodyPr wrap="none" lIns="108850" tIns="54425" rIns="108850" bIns="54425"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r>
              <a:rPr kumimoji="1" lang="zh-CN" altLang="en-US">
                <a:solidFill>
                  <a:srgbClr val="C00000"/>
                </a:solidFill>
                <a:latin typeface="华文楷体" panose="02010600040101010101" pitchFamily="2" charset="-122"/>
                <a:ea typeface="华文楷体" panose="02010600040101010101" pitchFamily="2" charset="-122"/>
              </a:rPr>
              <a:t>（名词的意动，把</a:t>
            </a:r>
            <a:r>
              <a:rPr kumimoji="1" lang="en-US" altLang="zh-CN">
                <a:solidFill>
                  <a:srgbClr val="C00000"/>
                </a:solidFill>
                <a:latin typeface="华文楷体" panose="02010600040101010101" pitchFamily="2" charset="-122"/>
                <a:ea typeface="华文楷体" panose="02010600040101010101" pitchFamily="2" charset="-122"/>
              </a:rPr>
              <a:t>…</a:t>
            </a:r>
            <a:r>
              <a:rPr kumimoji="1" lang="zh-CN" altLang="en-US">
                <a:solidFill>
                  <a:srgbClr val="C00000"/>
                </a:solidFill>
                <a:latin typeface="华文楷体" panose="02010600040101010101" pitchFamily="2" charset="-122"/>
                <a:ea typeface="华文楷体" panose="02010600040101010101" pitchFamily="2" charset="-122"/>
              </a:rPr>
              <a:t>作为边邑）</a:t>
            </a:r>
          </a:p>
        </p:txBody>
      </p:sp>
      <p:sp>
        <p:nvSpPr>
          <p:cNvPr id="110597" name="矩形 110596"/>
          <p:cNvSpPr/>
          <p:nvPr>
            <p:custDataLst>
              <p:tags r:id="rId3"/>
            </p:custDataLst>
          </p:nvPr>
        </p:nvSpPr>
        <p:spPr>
          <a:xfrm>
            <a:off x="3525121" y="2027549"/>
            <a:ext cx="4528698" cy="540800"/>
          </a:xfrm>
          <a:prstGeom prst="rect">
            <a:avLst/>
          </a:prstGeom>
          <a:noFill/>
          <a:ln>
            <a:noFill/>
            <a:miter lim="800000"/>
          </a:ln>
        </p:spPr>
        <p:txBody>
          <a:bodyPr wrap="none" lIns="108850" tIns="54425" rIns="108850" bIns="54425"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r>
              <a:rPr kumimoji="1" lang="zh-CN" altLang="en-US">
                <a:solidFill>
                  <a:srgbClr val="C00000"/>
                </a:solidFill>
                <a:latin typeface="华文楷体" panose="02010600040101010101" pitchFamily="2" charset="-122"/>
                <a:ea typeface="华文楷体" panose="02010600040101010101" pitchFamily="2" charset="-122"/>
              </a:rPr>
              <a:t>（名作状，在晚上，当晚）</a:t>
            </a:r>
          </a:p>
        </p:txBody>
      </p:sp>
      <p:sp>
        <p:nvSpPr>
          <p:cNvPr id="110598" name="矩形 110597"/>
          <p:cNvSpPr/>
          <p:nvPr>
            <p:custDataLst>
              <p:tags r:id="rId4"/>
            </p:custDataLst>
          </p:nvPr>
        </p:nvSpPr>
        <p:spPr>
          <a:xfrm>
            <a:off x="5927749" y="3961718"/>
            <a:ext cx="5280025" cy="540800"/>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r>
              <a:rPr kumimoji="1" lang="zh-CN" altLang="en-US">
                <a:solidFill>
                  <a:srgbClr val="C00000"/>
                </a:solidFill>
                <a:latin typeface="华文楷体" panose="02010600040101010101" pitchFamily="2" charset="-122"/>
                <a:ea typeface="华文楷体" panose="02010600040101010101" pitchFamily="2" charset="-122"/>
              </a:rPr>
              <a:t>（名作状，在东（西）边）</a:t>
            </a:r>
          </a:p>
        </p:txBody>
      </p:sp>
      <p:sp>
        <p:nvSpPr>
          <p:cNvPr id="110599" name="矩形 110598"/>
          <p:cNvSpPr/>
          <p:nvPr>
            <p:custDataLst>
              <p:tags r:id="rId5"/>
            </p:custDataLst>
          </p:nvPr>
        </p:nvSpPr>
        <p:spPr>
          <a:xfrm>
            <a:off x="4682557" y="4605875"/>
            <a:ext cx="5605916" cy="540800"/>
          </a:xfrm>
          <a:prstGeom prst="rect">
            <a:avLst/>
          </a:prstGeom>
          <a:noFill/>
          <a:ln>
            <a:noFill/>
            <a:miter lim="800000"/>
          </a:ln>
        </p:spPr>
        <p:txBody>
          <a:bodyPr wrap="none" lIns="108850" tIns="54425" rIns="108850" bIns="54425"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r>
              <a:rPr kumimoji="1" lang="zh-CN" altLang="en-US">
                <a:solidFill>
                  <a:srgbClr val="C00000"/>
                </a:solidFill>
                <a:latin typeface="华文楷体" panose="02010600040101010101" pitchFamily="2" charset="-122"/>
                <a:ea typeface="华文楷体" panose="02010600040101010101" pitchFamily="2" charset="-122"/>
              </a:rPr>
              <a:t>（名词作状语。在早上；到黄昏）</a:t>
            </a:r>
          </a:p>
        </p:txBody>
      </p:sp>
      <p:sp>
        <p:nvSpPr>
          <p:cNvPr id="110600" name="矩形 110599"/>
          <p:cNvSpPr/>
          <p:nvPr>
            <p:custDataLst>
              <p:tags r:id="rId6"/>
            </p:custDataLst>
          </p:nvPr>
        </p:nvSpPr>
        <p:spPr>
          <a:xfrm>
            <a:off x="4964293" y="3316995"/>
            <a:ext cx="5246843" cy="540800"/>
          </a:xfrm>
          <a:prstGeom prst="rect">
            <a:avLst/>
          </a:prstGeom>
          <a:noFill/>
          <a:ln>
            <a:noFill/>
            <a:miter lim="800000"/>
          </a:ln>
        </p:spPr>
        <p:txBody>
          <a:bodyPr wrap="none" lIns="108850" tIns="54425" rIns="108850" bIns="54425"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spcBef>
                <a:spcPct val="50000"/>
              </a:spcBef>
            </a:pPr>
            <a:r>
              <a:rPr kumimoji="1" lang="zh-CN" altLang="en-US">
                <a:solidFill>
                  <a:srgbClr val="C00000"/>
                </a:solidFill>
                <a:latin typeface="华文楷体" panose="02010600040101010101" pitchFamily="2" charset="-122"/>
                <a:ea typeface="华文楷体" panose="02010600040101010101" pitchFamily="2" charset="-122"/>
              </a:rPr>
              <a:t>（动词用作名词，恩惠，好处）</a:t>
            </a:r>
          </a:p>
        </p:txBody>
      </p:sp>
      <p:sp>
        <p:nvSpPr>
          <p:cNvPr id="110601" name="矩形 110600"/>
          <p:cNvSpPr/>
          <p:nvPr>
            <p:custDataLst>
              <p:tags r:id="rId7"/>
            </p:custDataLst>
          </p:nvPr>
        </p:nvSpPr>
        <p:spPr>
          <a:xfrm>
            <a:off x="4682557" y="5250032"/>
            <a:ext cx="6048375" cy="540800"/>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r>
              <a:rPr kumimoji="1" lang="zh-CN" altLang="en-US">
                <a:solidFill>
                  <a:schemeClr val="accent2">
                    <a:lumMod val="50000"/>
                  </a:schemeClr>
                </a:solidFill>
                <a:latin typeface="华文楷体" panose="02010600040101010101" pitchFamily="2" charset="-122"/>
                <a:ea typeface="华文楷体" panose="02010600040101010101" pitchFamily="2" charset="-122"/>
              </a:rPr>
              <a:t>（“有何厌”，</a:t>
            </a:r>
            <a:r>
              <a:rPr kumimoji="1" lang="en-US" altLang="zh-CN">
                <a:solidFill>
                  <a:schemeClr val="accent2">
                    <a:lumMod val="50000"/>
                  </a:schemeClr>
                </a:solidFill>
                <a:latin typeface="华文楷体" panose="02010600040101010101" pitchFamily="2" charset="-122"/>
                <a:ea typeface="华文楷体" panose="02010600040101010101" pitchFamily="2" charset="-122"/>
              </a:rPr>
              <a:t>  </a:t>
            </a:r>
            <a:r>
              <a:rPr kumimoji="1" lang="zh-CN" altLang="en-US">
                <a:solidFill>
                  <a:schemeClr val="accent2">
                    <a:lumMod val="50000"/>
                  </a:schemeClr>
                </a:solidFill>
                <a:latin typeface="华文楷体" panose="02010600040101010101" pitchFamily="2" charset="-122"/>
                <a:ea typeface="华文楷体" panose="02010600040101010101" pitchFamily="2" charset="-122"/>
              </a:rPr>
              <a:t>宾语前置句）</a:t>
            </a:r>
          </a:p>
        </p:txBody>
      </p:sp>
      <p:sp>
        <p:nvSpPr>
          <p:cNvPr id="110602" name="矩形 110601"/>
          <p:cNvSpPr/>
          <p:nvPr>
            <p:custDataLst>
              <p:tags r:id="rId8"/>
            </p:custDataLst>
          </p:nvPr>
        </p:nvSpPr>
        <p:spPr>
          <a:xfrm>
            <a:off x="4799647" y="1382826"/>
            <a:ext cx="4528698" cy="540800"/>
          </a:xfrm>
          <a:prstGeom prst="rect">
            <a:avLst/>
          </a:prstGeom>
          <a:noFill/>
          <a:ln>
            <a:noFill/>
            <a:miter lim="800000"/>
          </a:ln>
        </p:spPr>
        <p:txBody>
          <a:bodyPr wrap="none" lIns="108850" tIns="54425" rIns="108850" bIns="54425" anchor="t"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r>
              <a:rPr kumimoji="1" lang="zh-CN" altLang="en-US">
                <a:solidFill>
                  <a:srgbClr val="C00000"/>
                </a:solidFill>
                <a:latin typeface="华文楷体" panose="02010600040101010101" pitchFamily="2" charset="-122"/>
                <a:ea typeface="华文楷体" panose="02010600040101010101" pitchFamily="2" charset="-122"/>
              </a:rPr>
              <a:t>（使动用法，使</a:t>
            </a:r>
            <a:r>
              <a:rPr kumimoji="1" lang="en-US" altLang="zh-CN">
                <a:solidFill>
                  <a:srgbClr val="C00000"/>
                </a:solidFill>
                <a:latin typeface="华文楷体" panose="02010600040101010101" pitchFamily="2" charset="-122"/>
                <a:ea typeface="华文楷体" panose="02010600040101010101" pitchFamily="2" charset="-122"/>
              </a:rPr>
              <a:t>……</a:t>
            </a:r>
            <a:r>
              <a:rPr kumimoji="1" lang="zh-CN" altLang="en-US">
                <a:solidFill>
                  <a:srgbClr val="C00000"/>
                </a:solidFill>
                <a:latin typeface="华文楷体" panose="02010600040101010101" pitchFamily="2" charset="-122"/>
                <a:ea typeface="华文楷体" panose="02010600040101010101" pitchFamily="2" charset="-122"/>
              </a:rPr>
              <a:t>灭亡）</a:t>
            </a:r>
          </a:p>
        </p:txBody>
      </p:sp>
      <p:sp>
        <p:nvSpPr>
          <p:cNvPr id="11" name="矩形 1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64F8863-8868-4F68-B0F0-21EFA098E5BC}"/>
              </a:ext>
            </a:extLst>
          </p:cNvPr>
          <p:cNvSpPr/>
          <p:nvPr>
            <p:custDataLst>
              <p:tags r:id="rId9"/>
            </p:custDataLst>
          </p:nvPr>
        </p:nvSpPr>
        <p:spPr>
          <a:xfrm>
            <a:off x="622604" y="606426"/>
            <a:ext cx="3311222" cy="707886"/>
          </a:xfrm>
          <a:prstGeom prst="rect">
            <a:avLst/>
          </a:prstGeom>
          <a:solidFill>
            <a:schemeClr val="accent2">
              <a:lumMod val="50000"/>
            </a:schemeClr>
          </a:solidFill>
          <a:ln>
            <a:noFill/>
            <a:miter lim="800000"/>
          </a:ln>
        </p:spPr>
        <p:txBody>
          <a:bodyPr wrap="square">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a:spcBef>
                <a:spcPct val="50000"/>
              </a:spcBef>
            </a:pPr>
            <a:r>
              <a:rPr lang="en-US" altLang="zh-CN" sz="4000" b="0">
                <a:solidFill>
                  <a:schemeClr val="bg1"/>
                </a:solidFill>
                <a:latin typeface="华文行楷" panose="02010800040101010101" pitchFamily="2" charset="-122"/>
                <a:ea typeface="华文行楷" panose="02010800040101010101" pitchFamily="2" charset="-122"/>
              </a:rPr>
              <a:t>【</a:t>
            </a:r>
            <a:r>
              <a:rPr lang="zh-CN" altLang="en-US" sz="4000" b="0">
                <a:solidFill>
                  <a:schemeClr val="bg1"/>
                </a:solidFill>
                <a:latin typeface="华文行楷" panose="02010800040101010101" pitchFamily="2" charset="-122"/>
                <a:ea typeface="华文行楷" panose="02010800040101010101" pitchFamily="2" charset="-122"/>
              </a:rPr>
              <a:t>识文断义</a:t>
            </a:r>
            <a:r>
              <a:rPr lang="en-US" altLang="zh-CN" sz="4000" b="0">
                <a:solidFill>
                  <a:schemeClr val="bg1"/>
                </a:solidFill>
                <a:latin typeface="华文行楷" panose="02010800040101010101" pitchFamily="2" charset="-122"/>
                <a:ea typeface="华文行楷" panose="02010800040101010101" pitchFamily="2" charset="-122"/>
              </a:rPr>
              <a:t>】</a:t>
            </a:r>
          </a:p>
        </p:txBody>
      </p:sp>
    </p:spTree>
  </p:cSld>
  <p:clrMapOvr>
    <a:masterClrMapping/>
  </p:clrMapOvr>
  <p:transition>
    <p:pull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0594"/>
                                        </p:tgtEl>
                                        <p:attrNameLst>
                                          <p:attrName>style.visibility</p:attrName>
                                        </p:attrNameLst>
                                      </p:cBhvr>
                                      <p:to>
                                        <p:strVal val="visible"/>
                                      </p:to>
                                    </p:set>
                                    <p:animEffect transition="in" filter="wipe(left)">
                                      <p:cBhvr>
                                        <p:cTn id="7" dur="500"/>
                                        <p:tgtEl>
                                          <p:spTgt spid="11059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10602"/>
                                        </p:tgtEl>
                                        <p:attrNameLst>
                                          <p:attrName>style.visibility</p:attrName>
                                        </p:attrNameLst>
                                      </p:cBhvr>
                                      <p:to>
                                        <p:strVal val="visible"/>
                                      </p:to>
                                    </p:set>
                                    <p:anim calcmode="lin" valueType="num">
                                      <p:cBhvr>
                                        <p:cTn id="12" dur="500" fill="hold"/>
                                        <p:tgtEl>
                                          <p:spTgt spid="110602"/>
                                        </p:tgtEl>
                                        <p:attrNameLst>
                                          <p:attrName>ppt_w</p:attrName>
                                        </p:attrNameLst>
                                      </p:cBhvr>
                                      <p:tavLst>
                                        <p:tav tm="0">
                                          <p:val>
                                            <p:fltVal val="0"/>
                                          </p:val>
                                        </p:tav>
                                        <p:tav tm="100000">
                                          <p:val>
                                            <p:strVal val="#ppt_w"/>
                                          </p:val>
                                        </p:tav>
                                      </p:tavLst>
                                    </p:anim>
                                    <p:anim calcmode="lin" valueType="num">
                                      <p:cBhvr>
                                        <p:cTn id="13" dur="500" fill="hold"/>
                                        <p:tgtEl>
                                          <p:spTgt spid="110602"/>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110597"/>
                                        </p:tgtEl>
                                        <p:attrNameLst>
                                          <p:attrName>style.visibility</p:attrName>
                                        </p:attrNameLst>
                                      </p:cBhvr>
                                      <p:to>
                                        <p:strVal val="visible"/>
                                      </p:to>
                                    </p:set>
                                    <p:anim calcmode="lin" valueType="num">
                                      <p:cBhvr>
                                        <p:cTn id="18" dur="500" fill="hold"/>
                                        <p:tgtEl>
                                          <p:spTgt spid="110597"/>
                                        </p:tgtEl>
                                        <p:attrNameLst>
                                          <p:attrName>ppt_w</p:attrName>
                                        </p:attrNameLst>
                                      </p:cBhvr>
                                      <p:tavLst>
                                        <p:tav tm="0">
                                          <p:val>
                                            <p:fltVal val="0"/>
                                          </p:val>
                                        </p:tav>
                                        <p:tav tm="100000">
                                          <p:val>
                                            <p:strVal val="#ppt_w"/>
                                          </p:val>
                                        </p:tav>
                                      </p:tavLst>
                                    </p:anim>
                                    <p:anim calcmode="lin" valueType="num">
                                      <p:cBhvr>
                                        <p:cTn id="19" dur="500" fill="hold"/>
                                        <p:tgtEl>
                                          <p:spTgt spid="110597"/>
                                        </p:tgtEl>
                                        <p:attrNameLst>
                                          <p:attrName>ppt_h</p:attrName>
                                        </p:attrNameLst>
                                      </p:cBhvr>
                                      <p:tavLst>
                                        <p:tav tm="0">
                                          <p:val>
                                            <p:fltVal val="0"/>
                                          </p:val>
                                        </p:tav>
                                        <p:tav tm="100000">
                                          <p:val>
                                            <p:strVal val="#ppt_h"/>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110596"/>
                                        </p:tgtEl>
                                        <p:attrNameLst>
                                          <p:attrName>style.visibility</p:attrName>
                                        </p:attrNameLst>
                                      </p:cBhvr>
                                      <p:to>
                                        <p:strVal val="visible"/>
                                      </p:to>
                                    </p:set>
                                    <p:anim calcmode="lin" valueType="num">
                                      <p:cBhvr>
                                        <p:cTn id="24" dur="500" fill="hold"/>
                                        <p:tgtEl>
                                          <p:spTgt spid="110596"/>
                                        </p:tgtEl>
                                        <p:attrNameLst>
                                          <p:attrName>ppt_w</p:attrName>
                                        </p:attrNameLst>
                                      </p:cBhvr>
                                      <p:tavLst>
                                        <p:tav tm="0">
                                          <p:val>
                                            <p:fltVal val="0"/>
                                          </p:val>
                                        </p:tav>
                                        <p:tav tm="100000">
                                          <p:val>
                                            <p:strVal val="#ppt_w"/>
                                          </p:val>
                                        </p:tav>
                                      </p:tavLst>
                                    </p:anim>
                                    <p:anim calcmode="lin" valueType="num">
                                      <p:cBhvr>
                                        <p:cTn id="25" dur="500" fill="hold"/>
                                        <p:tgtEl>
                                          <p:spTgt spid="110596"/>
                                        </p:tgtEl>
                                        <p:attrNameLst>
                                          <p:attrName>ppt_h</p:attrName>
                                        </p:attrNameLst>
                                      </p:cBhvr>
                                      <p:tavLst>
                                        <p:tav tm="0">
                                          <p:val>
                                            <p:fltVal val="0"/>
                                          </p:val>
                                        </p:tav>
                                        <p:tav tm="100000">
                                          <p:val>
                                            <p:strVal val="#ppt_h"/>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3" presetClass="entr" presetSubtype="16" fill="hold" grpId="0" nodeType="clickEffect">
                                  <p:stCondLst>
                                    <p:cond delay="0"/>
                                  </p:stCondLst>
                                  <p:childTnLst>
                                    <p:set>
                                      <p:cBhvr>
                                        <p:cTn id="29" dur="1" fill="hold">
                                          <p:stCondLst>
                                            <p:cond delay="0"/>
                                          </p:stCondLst>
                                        </p:cTn>
                                        <p:tgtEl>
                                          <p:spTgt spid="110600"/>
                                        </p:tgtEl>
                                        <p:attrNameLst>
                                          <p:attrName>style.visibility</p:attrName>
                                        </p:attrNameLst>
                                      </p:cBhvr>
                                      <p:to>
                                        <p:strVal val="visible"/>
                                      </p:to>
                                    </p:set>
                                    <p:anim calcmode="lin" valueType="num">
                                      <p:cBhvr>
                                        <p:cTn id="30" dur="500" fill="hold"/>
                                        <p:tgtEl>
                                          <p:spTgt spid="110600"/>
                                        </p:tgtEl>
                                        <p:attrNameLst>
                                          <p:attrName>ppt_w</p:attrName>
                                        </p:attrNameLst>
                                      </p:cBhvr>
                                      <p:tavLst>
                                        <p:tav tm="0">
                                          <p:val>
                                            <p:fltVal val="0"/>
                                          </p:val>
                                        </p:tav>
                                        <p:tav tm="100000">
                                          <p:val>
                                            <p:strVal val="#ppt_w"/>
                                          </p:val>
                                        </p:tav>
                                      </p:tavLst>
                                    </p:anim>
                                    <p:anim calcmode="lin" valueType="num">
                                      <p:cBhvr>
                                        <p:cTn id="31" dur="500" fill="hold"/>
                                        <p:tgtEl>
                                          <p:spTgt spid="110600"/>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110598"/>
                                        </p:tgtEl>
                                        <p:attrNameLst>
                                          <p:attrName>style.visibility</p:attrName>
                                        </p:attrNameLst>
                                      </p:cBhvr>
                                      <p:to>
                                        <p:strVal val="visible"/>
                                      </p:to>
                                    </p:set>
                                    <p:anim calcmode="lin" valueType="num">
                                      <p:cBhvr>
                                        <p:cTn id="36" dur="500" fill="hold"/>
                                        <p:tgtEl>
                                          <p:spTgt spid="110598"/>
                                        </p:tgtEl>
                                        <p:attrNameLst>
                                          <p:attrName>ppt_w</p:attrName>
                                        </p:attrNameLst>
                                      </p:cBhvr>
                                      <p:tavLst>
                                        <p:tav tm="0">
                                          <p:val>
                                            <p:fltVal val="0"/>
                                          </p:val>
                                        </p:tav>
                                        <p:tav tm="100000">
                                          <p:val>
                                            <p:strVal val="#ppt_w"/>
                                          </p:val>
                                        </p:tav>
                                      </p:tavLst>
                                    </p:anim>
                                    <p:anim calcmode="lin" valueType="num">
                                      <p:cBhvr>
                                        <p:cTn id="37" dur="500" fill="hold"/>
                                        <p:tgtEl>
                                          <p:spTgt spid="110598"/>
                                        </p:tgtEl>
                                        <p:attrNameLst>
                                          <p:attrName>ppt_h</p:attrName>
                                        </p:attrNameLst>
                                      </p:cBhvr>
                                      <p:tavLst>
                                        <p:tav tm="0">
                                          <p:val>
                                            <p:fltVal val="0"/>
                                          </p:val>
                                        </p:tav>
                                        <p:tav tm="100000">
                                          <p:val>
                                            <p:strVal val="#ppt_h"/>
                                          </p:val>
                                        </p:tav>
                                      </p:tavLst>
                                    </p:anim>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23" presetClass="entr" presetSubtype="16" fill="hold" grpId="0" nodeType="clickEffect">
                                  <p:stCondLst>
                                    <p:cond delay="0"/>
                                  </p:stCondLst>
                                  <p:childTnLst>
                                    <p:set>
                                      <p:cBhvr>
                                        <p:cTn id="41" dur="1" fill="hold">
                                          <p:stCondLst>
                                            <p:cond delay="0"/>
                                          </p:stCondLst>
                                        </p:cTn>
                                        <p:tgtEl>
                                          <p:spTgt spid="110599"/>
                                        </p:tgtEl>
                                        <p:attrNameLst>
                                          <p:attrName>style.visibility</p:attrName>
                                        </p:attrNameLst>
                                      </p:cBhvr>
                                      <p:to>
                                        <p:strVal val="visible"/>
                                      </p:to>
                                    </p:set>
                                    <p:anim calcmode="lin" valueType="num">
                                      <p:cBhvr>
                                        <p:cTn id="42" dur="500" fill="hold"/>
                                        <p:tgtEl>
                                          <p:spTgt spid="110599"/>
                                        </p:tgtEl>
                                        <p:attrNameLst>
                                          <p:attrName>ppt_w</p:attrName>
                                        </p:attrNameLst>
                                      </p:cBhvr>
                                      <p:tavLst>
                                        <p:tav tm="0">
                                          <p:val>
                                            <p:fltVal val="0"/>
                                          </p:val>
                                        </p:tav>
                                        <p:tav tm="100000">
                                          <p:val>
                                            <p:strVal val="#ppt_w"/>
                                          </p:val>
                                        </p:tav>
                                      </p:tavLst>
                                    </p:anim>
                                    <p:anim calcmode="lin" valueType="num">
                                      <p:cBhvr>
                                        <p:cTn id="43" dur="500" fill="hold"/>
                                        <p:tgtEl>
                                          <p:spTgt spid="110599"/>
                                        </p:tgtEl>
                                        <p:attrNameLst>
                                          <p:attrName>ppt_h</p:attrName>
                                        </p:attrNameLst>
                                      </p:cBhvr>
                                      <p:tavLst>
                                        <p:tav tm="0">
                                          <p:val>
                                            <p:fltVal val="0"/>
                                          </p:val>
                                        </p:tav>
                                        <p:tav tm="100000">
                                          <p:val>
                                            <p:strVal val="#ppt_h"/>
                                          </p:val>
                                        </p:tav>
                                      </p:tavLst>
                                    </p:anim>
                                  </p:childTnLst>
                                </p:cTn>
                              </p:par>
                            </p:childTnLst>
                          </p:cTn>
                        </p:par>
                      </p:childTnLst>
                    </p:cTn>
                  </p:par>
                  <p:par>
                    <p:cTn id="44" fill="hold" nodeType="clickPar">
                      <p:stCondLst>
                        <p:cond delay="indefinite"/>
                        <p:cond evt="onBegin" delay="0">
                          <p:tn val="43"/>
                        </p:cond>
                      </p:stCondLst>
                      <p:childTnLst>
                        <p:par>
                          <p:cTn id="45" fill="hold" nodeType="afterGroup">
                            <p:stCondLst>
                              <p:cond delay="0"/>
                            </p:stCondLst>
                            <p:childTnLst>
                              <p:par>
                                <p:cTn id="46" presetID="50" presetClass="entr" presetSubtype="0" decel="100000" fill="hold" grpId="0" nodeType="clickEffect">
                                  <p:stCondLst>
                                    <p:cond delay="0"/>
                                  </p:stCondLst>
                                  <p:childTnLst>
                                    <p:set>
                                      <p:cBhvr>
                                        <p:cTn id="47" dur="1" fill="hold">
                                          <p:stCondLst>
                                            <p:cond delay="0"/>
                                          </p:stCondLst>
                                        </p:cTn>
                                        <p:tgtEl>
                                          <p:spTgt spid="110601"/>
                                        </p:tgtEl>
                                        <p:attrNameLst>
                                          <p:attrName>style.visibility</p:attrName>
                                        </p:attrNameLst>
                                      </p:cBhvr>
                                      <p:to>
                                        <p:strVal val="visible"/>
                                      </p:to>
                                    </p:set>
                                    <p:anim calcmode="lin" valueType="num">
                                      <p:cBhvr>
                                        <p:cTn id="48" dur="1000" fill="hold"/>
                                        <p:tgtEl>
                                          <p:spTgt spid="110601"/>
                                        </p:tgtEl>
                                        <p:attrNameLst>
                                          <p:attrName>ppt_w</p:attrName>
                                        </p:attrNameLst>
                                      </p:cBhvr>
                                      <p:tavLst>
                                        <p:tav tm="0">
                                          <p:val>
                                            <p:strVal val="#ppt_w+.3"/>
                                          </p:val>
                                        </p:tav>
                                        <p:tav tm="100000">
                                          <p:val>
                                            <p:strVal val="#ppt_w"/>
                                          </p:val>
                                        </p:tav>
                                      </p:tavLst>
                                    </p:anim>
                                    <p:anim calcmode="lin" valueType="num">
                                      <p:cBhvr>
                                        <p:cTn id="49" dur="1000" fill="hold"/>
                                        <p:tgtEl>
                                          <p:spTgt spid="110601"/>
                                        </p:tgtEl>
                                        <p:attrNameLst>
                                          <p:attrName>ppt_h</p:attrName>
                                        </p:attrNameLst>
                                      </p:cBhvr>
                                      <p:tavLst>
                                        <p:tav tm="0">
                                          <p:val>
                                            <p:strVal val="#ppt_h"/>
                                          </p:val>
                                        </p:tav>
                                        <p:tav tm="100000">
                                          <p:val>
                                            <p:strVal val="#ppt_h"/>
                                          </p:val>
                                        </p:tav>
                                      </p:tavLst>
                                    </p:anim>
                                    <p:animEffect transition="in" filter="fade">
                                      <p:cBhvr>
                                        <p:cTn id="50" dur="1000"/>
                                        <p:tgtEl>
                                          <p:spTgt spid="110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4" grpId="0"/>
      <p:bldP spid="110596" grpId="0"/>
      <p:bldP spid="110597" grpId="0"/>
      <p:bldP spid="110598" grpId="0"/>
      <p:bldP spid="110599" grpId="0"/>
      <p:bldP spid="110600" grpId="0"/>
      <p:bldP spid="110601" grpId="0"/>
      <p:bldP spid="11060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矩形 111617"/>
          <p:cNvSpPr/>
          <p:nvPr>
            <p:custDataLst>
              <p:tags r:id="rId1"/>
            </p:custDataLst>
          </p:nvPr>
        </p:nvSpPr>
        <p:spPr>
          <a:xfrm>
            <a:off x="982638" y="866872"/>
            <a:ext cx="6502400" cy="540800"/>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spcBef>
                <a:spcPct val="50000"/>
              </a:spcBef>
            </a:pPr>
            <a:r>
              <a:rPr kumimoji="1" lang="zh-CN" altLang="en-US">
                <a:solidFill>
                  <a:schemeClr val="accent2">
                    <a:lumMod val="50000"/>
                  </a:schemeClr>
                </a:solidFill>
                <a:latin typeface="幼圆" panose="02010509060101010101" pitchFamily="49" charset="-122"/>
                <a:ea typeface="幼圆" panose="02010509060101010101" pitchFamily="49" charset="-122"/>
              </a:rPr>
              <a:t>烛之武成功说服秦君的三点理由：</a:t>
            </a:r>
          </a:p>
        </p:txBody>
      </p:sp>
      <p:sp>
        <p:nvSpPr>
          <p:cNvPr id="111619" name="矩形 111618"/>
          <p:cNvSpPr/>
          <p:nvPr>
            <p:custDataLst>
              <p:tags r:id="rId2"/>
            </p:custDataLst>
          </p:nvPr>
        </p:nvSpPr>
        <p:spPr>
          <a:xfrm>
            <a:off x="1702718" y="1407672"/>
            <a:ext cx="9814128" cy="630055"/>
          </a:xfrm>
          <a:prstGeom prst="rect">
            <a:avLst/>
          </a:prstGeom>
          <a:noFill/>
          <a:ln>
            <a:noFill/>
            <a:miter lim="800000"/>
          </a:ln>
        </p:spPr>
        <p:txBody>
          <a:bodyPr wrap="square"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lnSpc>
                <a:spcPct val="130000"/>
              </a:lnSpc>
              <a:spcBef>
                <a:spcPct val="50000"/>
              </a:spcBef>
            </a:pPr>
            <a:r>
              <a:rPr kumimoji="1" lang="en-US" altLang="en-US" b="0">
                <a:solidFill>
                  <a:srgbClr val="C00000"/>
                </a:solidFill>
                <a:latin typeface="华文楷体" panose="02010600040101010101" pitchFamily="2" charset="-122"/>
                <a:ea typeface="华文楷体" panose="02010600040101010101" pitchFamily="2" charset="-122"/>
              </a:rPr>
              <a:t>①</a:t>
            </a:r>
            <a:r>
              <a:rPr kumimoji="1" lang="zh-CN" altLang="en-US" b="0">
                <a:solidFill>
                  <a:srgbClr val="C00000"/>
                </a:solidFill>
                <a:latin typeface="华文楷体" panose="02010600040101010101" pitchFamily="2" charset="-122"/>
                <a:ea typeface="华文楷体" panose="02010600040101010101" pitchFamily="2" charset="-122"/>
              </a:rPr>
              <a:t>焉用亡郑以陪邻；</a:t>
            </a:r>
            <a:r>
              <a:rPr kumimoji="1" lang="en-US" altLang="en-US" b="0">
                <a:solidFill>
                  <a:srgbClr val="C00000"/>
                </a:solidFill>
                <a:latin typeface="华文楷体" panose="02010600040101010101" pitchFamily="2" charset="-122"/>
                <a:ea typeface="华文楷体" panose="02010600040101010101" pitchFamily="2" charset="-122"/>
              </a:rPr>
              <a:t>②</a:t>
            </a:r>
            <a:r>
              <a:rPr kumimoji="1" lang="zh-CN" altLang="en-US" b="0">
                <a:solidFill>
                  <a:srgbClr val="C00000"/>
                </a:solidFill>
                <a:latin typeface="华文楷体" panose="02010600040101010101" pitchFamily="2" charset="-122"/>
                <a:ea typeface="华文楷体" panose="02010600040101010101" pitchFamily="2" charset="-122"/>
              </a:rPr>
              <a:t>若舍郑以为东道主；③阙秦以利晋。</a:t>
            </a:r>
          </a:p>
        </p:txBody>
      </p:sp>
      <p:sp>
        <p:nvSpPr>
          <p:cNvPr id="111630" name="矩形 111629"/>
          <p:cNvSpPr/>
          <p:nvPr>
            <p:custDataLst>
              <p:tags r:id="rId3"/>
            </p:custDataLst>
          </p:nvPr>
        </p:nvSpPr>
        <p:spPr>
          <a:xfrm>
            <a:off x="1148784" y="5206185"/>
            <a:ext cx="10369550" cy="646331"/>
          </a:xfrm>
          <a:prstGeom prst="rect">
            <a:avLst/>
          </a:prstGeom>
          <a:noFill/>
          <a:ln>
            <a:noFill/>
            <a:miter lim="800000"/>
          </a:ln>
        </p:spPr>
        <p:txBody>
          <a:bodyPr>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a:spcBef>
                <a:spcPct val="50000"/>
              </a:spcBef>
            </a:pPr>
            <a:r>
              <a:rPr kumimoji="1" lang="zh-CN" altLang="en-US">
                <a:solidFill>
                  <a:schemeClr val="tx2"/>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分析</a:t>
            </a:r>
            <a:r>
              <a:rPr kumimoji="1" lang="zh-CN" altLang="en-US" sz="3600">
                <a:solidFill>
                  <a:srgbClr val="FF0000"/>
                </a:solidFill>
                <a:effectLst>
                  <a:outerShdw blurRad="38100" dist="38100" dir="2700000" algn="tl">
                    <a:srgbClr val="000000"/>
                  </a:outerShdw>
                </a:effectLst>
                <a:latin typeface="幼圆" panose="02010509060101010101" pitchFamily="49" charset="-122"/>
                <a:ea typeface="幼圆" panose="02010509060101010101" pitchFamily="49" charset="-122"/>
              </a:rPr>
              <a:t>利</a:t>
            </a:r>
            <a:r>
              <a:rPr kumimoji="1" lang="zh-CN" altLang="en-US">
                <a:solidFill>
                  <a:schemeClr val="tx2"/>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弊，</a:t>
            </a:r>
            <a:r>
              <a:rPr lang="zh-CN" altLang="en-US">
                <a:solidFill>
                  <a:schemeClr val="tx2"/>
                </a:solidFill>
                <a:latin typeface="幼圆" panose="02010509060101010101" pitchFamily="49" charset="-122"/>
                <a:ea typeface="幼圆" panose="02010509060101010101" pitchFamily="49" charset="-122"/>
              </a:rPr>
              <a:t>处处为</a:t>
            </a:r>
            <a:r>
              <a:rPr lang="zh-CN" altLang="en-US" sz="3600">
                <a:solidFill>
                  <a:srgbClr val="FF0000"/>
                </a:solidFill>
                <a:latin typeface="幼圆" panose="02010509060101010101" pitchFamily="49" charset="-122"/>
                <a:ea typeface="幼圆" panose="02010509060101010101" pitchFamily="49" charset="-122"/>
              </a:rPr>
              <a:t>秦</a:t>
            </a:r>
            <a:r>
              <a:rPr lang="zh-CN" altLang="en-US">
                <a:solidFill>
                  <a:schemeClr val="tx2"/>
                </a:solidFill>
                <a:latin typeface="幼圆" panose="02010509060101010101" pitchFamily="49" charset="-122"/>
                <a:ea typeface="幼圆" panose="02010509060101010101" pitchFamily="49" charset="-122"/>
              </a:rPr>
              <a:t>着想；</a:t>
            </a:r>
            <a:r>
              <a:rPr kumimoji="1" lang="zh-CN" altLang="en-US">
                <a:solidFill>
                  <a:schemeClr val="tx2"/>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rPr>
              <a:t>层层深入，切中秦伯所想。</a:t>
            </a:r>
            <a:endParaRPr kumimoji="1" lang="en-US" altLang="zh-CN">
              <a:solidFill>
                <a:schemeClr val="tx2"/>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endParaRPr>
          </a:p>
        </p:txBody>
      </p:sp>
      <p:sp>
        <p:nvSpPr>
          <p:cNvPr id="16" name="Text Box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EAB10EE-190D-4D75-B9A5-6BCC050A839B}"/>
              </a:ext>
            </a:extLst>
          </p:cNvPr>
          <p:cNvSpPr txBox="1">
            <a:spLocks noChangeArrowheads="1"/>
          </p:cNvSpPr>
          <p:nvPr>
            <p:custDataLst>
              <p:tags r:id="rId4"/>
            </p:custDataLst>
          </p:nvPr>
        </p:nvSpPr>
        <p:spPr bwMode="auto">
          <a:xfrm>
            <a:off x="6028324" y="2372911"/>
            <a:ext cx="2058761" cy="461665"/>
          </a:xfrm>
          <a:prstGeom prst="rect">
            <a:avLst/>
          </a:prstGeom>
          <a:noFill/>
          <a:ln w="9525">
            <a:noFill/>
            <a:miter lim="800000"/>
          </a:ln>
          <a:effectLst/>
        </p:spPr>
        <p:txBody>
          <a:bodyPr wrap="square">
            <a:spAutoFit/>
          </a:bodyPr>
          <a:lstStyle/>
          <a:p>
            <a:pPr eaLnBrk="0" hangingPunct="0">
              <a:spcBef>
                <a:spcPct val="50000"/>
              </a:spcBef>
              <a:defRPr/>
            </a:pPr>
            <a:r>
              <a:rPr lang="zh-CN" sz="2400" b="1">
                <a:solidFill>
                  <a:schemeClr val="accent3">
                    <a:lumMod val="75000"/>
                  </a:schemeClr>
                </a:solidFill>
                <a:latin typeface="华文仿宋" panose="02010600040101010101" pitchFamily="2" charset="-122"/>
                <a:ea typeface="华文仿宋" panose="02010600040101010101" pitchFamily="2" charset="-122"/>
              </a:rPr>
              <a:t>无利</a:t>
            </a:r>
            <a:r>
              <a:rPr lang="zh-CN" altLang="en-US" sz="2400" b="1">
                <a:solidFill>
                  <a:schemeClr val="accent3">
                    <a:lumMod val="75000"/>
                  </a:schemeClr>
                </a:solidFill>
                <a:latin typeface="华文仿宋" panose="02010600040101010101" pitchFamily="2" charset="-122"/>
                <a:ea typeface="华文仿宋" panose="02010600040101010101" pitchFamily="2" charset="-122"/>
              </a:rPr>
              <a:t>，</a:t>
            </a:r>
            <a:r>
              <a:rPr lang="zh-CN" sz="2400" b="1">
                <a:solidFill>
                  <a:schemeClr val="accent3">
                    <a:lumMod val="75000"/>
                  </a:schemeClr>
                </a:solidFill>
                <a:latin typeface="华文仿宋" panose="02010600040101010101" pitchFamily="2" charset="-122"/>
                <a:ea typeface="华文仿宋" panose="02010600040101010101" pitchFamily="2" charset="-122"/>
              </a:rPr>
              <a:t>有小害</a:t>
            </a:r>
          </a:p>
        </p:txBody>
      </p:sp>
      <p:grpSp>
        <p:nvGrpSpPr>
          <p:cNvPr id="17" name="组合 1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9905F2F-0140-43D3-96CE-5B80CF7A47F1}"/>
              </a:ext>
            </a:extLst>
          </p:cNvPr>
          <p:cNvGrpSpPr/>
          <p:nvPr>
            <p:custDataLst>
              <p:tags r:id="rId5"/>
            </p:custDataLst>
          </p:nvPr>
        </p:nvGrpSpPr>
        <p:grpSpPr>
          <a:xfrm>
            <a:off x="3581993" y="2147506"/>
            <a:ext cx="2412183" cy="470618"/>
            <a:chOff x="2560748" y="1108644"/>
            <a:chExt cx="2100087" cy="470618"/>
          </a:xfrm>
        </p:grpSpPr>
        <p:sp>
          <p:nvSpPr>
            <p:cNvPr id="18" name="Text Box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8013D76-9997-4EC0-B270-BB0026747754}"/>
                </a:ext>
              </a:extLst>
            </p:cNvPr>
            <p:cNvSpPr txBox="1">
              <a:spLocks noChangeArrowheads="1"/>
            </p:cNvSpPr>
            <p:nvPr>
              <p:custDataLst>
                <p:tags r:id="rId24"/>
              </p:custDataLst>
            </p:nvPr>
          </p:nvSpPr>
          <p:spPr bwMode="auto">
            <a:xfrm>
              <a:off x="3275298" y="1108644"/>
              <a:ext cx="862756" cy="461665"/>
            </a:xfrm>
            <a:prstGeom prst="rect">
              <a:avLst/>
            </a:prstGeom>
            <a:noFill/>
            <a:ln w="9525">
              <a:noFill/>
              <a:miter lim="800000"/>
            </a:ln>
            <a:effectLst/>
          </p:spPr>
          <p:txBody>
            <a:bodyPr wrap="square">
              <a:spAutoFit/>
            </a:bodyPr>
            <a:lstStyle/>
            <a:p>
              <a:pPr eaLnBrk="0" hangingPunct="0">
                <a:spcBef>
                  <a:spcPct val="50000"/>
                </a:spcBef>
                <a:defRPr/>
              </a:pPr>
              <a:r>
                <a:rPr lang="zh-CN" sz="2400" b="1">
                  <a:solidFill>
                    <a:schemeClr val="accent3">
                      <a:lumMod val="75000"/>
                    </a:schemeClr>
                  </a:solidFill>
                  <a:latin typeface="华文仿宋" panose="02010600040101010101" pitchFamily="2" charset="-122"/>
                  <a:ea typeface="华文仿宋" panose="02010600040101010101" pitchFamily="2" charset="-122"/>
                </a:rPr>
                <a:t>对秦</a:t>
              </a:r>
            </a:p>
          </p:txBody>
        </p:sp>
        <p:sp>
          <p:nvSpPr>
            <p:cNvPr id="19" name="Line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85388F2-0564-4441-A16F-312DE12C318E}"/>
                </a:ext>
              </a:extLst>
            </p:cNvPr>
            <p:cNvSpPr>
              <a:spLocks noChangeShapeType="1"/>
            </p:cNvSpPr>
            <p:nvPr>
              <p:custDataLst>
                <p:tags r:id="rId25"/>
              </p:custDataLst>
            </p:nvPr>
          </p:nvSpPr>
          <p:spPr bwMode="auto">
            <a:xfrm>
              <a:off x="2560748" y="1579262"/>
              <a:ext cx="2100087" cy="0"/>
            </a:xfrm>
            <a:prstGeom prst="line">
              <a:avLst/>
            </a:prstGeom>
            <a:noFill/>
            <a:ln w="508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sz="2400">
                <a:solidFill>
                  <a:schemeClr val="accent3">
                    <a:lumMod val="75000"/>
                  </a:schemeClr>
                </a:solidFill>
                <a:latin typeface="华文仿宋" panose="02010600040101010101" pitchFamily="2" charset="-122"/>
                <a:ea typeface="华文仿宋" panose="02010600040101010101" pitchFamily="2" charset="-122"/>
              </a:endParaRPr>
            </a:p>
          </p:txBody>
        </p:sp>
      </p:grpSp>
      <p:sp>
        <p:nvSpPr>
          <p:cNvPr id="20" name="Text Box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91E66CC-566A-4566-8FD8-CDD59A189892}"/>
              </a:ext>
            </a:extLst>
          </p:cNvPr>
          <p:cNvSpPr txBox="1">
            <a:spLocks noChangeArrowheads="1"/>
          </p:cNvSpPr>
          <p:nvPr>
            <p:custDataLst>
              <p:tags r:id="rId6"/>
            </p:custDataLst>
          </p:nvPr>
        </p:nvSpPr>
        <p:spPr bwMode="auto">
          <a:xfrm>
            <a:off x="2399331" y="3396001"/>
            <a:ext cx="1101403" cy="461665"/>
          </a:xfrm>
          <a:prstGeom prst="rect">
            <a:avLst/>
          </a:prstGeom>
          <a:noFill/>
          <a:ln w="9525">
            <a:noFill/>
            <a:miter lim="800000"/>
          </a:ln>
        </p:spPr>
        <p:txBody>
          <a:bodyPr wrap="square">
            <a:spAutoFit/>
          </a:bodyPr>
          <a:lstStyle/>
          <a:p>
            <a:pPr>
              <a:spcBef>
                <a:spcPct val="50000"/>
              </a:spcBef>
              <a:defRPr/>
            </a:pPr>
            <a:r>
              <a:rPr lang="zh-CN" sz="2400" b="1">
                <a:solidFill>
                  <a:schemeClr val="accent3">
                    <a:lumMod val="75000"/>
                  </a:schemeClr>
                </a:solidFill>
                <a:latin typeface="华文仿宋" panose="02010600040101010101" pitchFamily="2" charset="-122"/>
                <a:ea typeface="华文仿宋" panose="02010600040101010101" pitchFamily="2" charset="-122"/>
              </a:rPr>
              <a:t>舍</a:t>
            </a:r>
            <a:r>
              <a:rPr lang="en-US" altLang="zh-CN" sz="2400" b="1">
                <a:solidFill>
                  <a:schemeClr val="accent3">
                    <a:lumMod val="75000"/>
                  </a:schemeClr>
                </a:solidFill>
                <a:latin typeface="华文仿宋" panose="02010600040101010101" pitchFamily="2" charset="-122"/>
                <a:ea typeface="华文仿宋" panose="02010600040101010101" pitchFamily="2" charset="-122"/>
              </a:rPr>
              <a:t>   </a:t>
            </a:r>
            <a:r>
              <a:rPr lang="zh-CN" sz="2400" b="1">
                <a:solidFill>
                  <a:schemeClr val="accent3">
                    <a:lumMod val="75000"/>
                  </a:schemeClr>
                </a:solidFill>
                <a:latin typeface="华文仿宋" panose="02010600040101010101" pitchFamily="2" charset="-122"/>
                <a:ea typeface="华文仿宋" panose="02010600040101010101" pitchFamily="2" charset="-122"/>
              </a:rPr>
              <a:t>郑</a:t>
            </a:r>
          </a:p>
        </p:txBody>
      </p:sp>
      <p:sp>
        <p:nvSpPr>
          <p:cNvPr id="21" name="Text 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E13E48A-6411-4E34-9721-A6E8F647DC6E}"/>
              </a:ext>
            </a:extLst>
          </p:cNvPr>
          <p:cNvSpPr txBox="1">
            <a:spLocks noChangeArrowheads="1"/>
          </p:cNvSpPr>
          <p:nvPr>
            <p:custDataLst>
              <p:tags r:id="rId7"/>
            </p:custDataLst>
          </p:nvPr>
        </p:nvSpPr>
        <p:spPr bwMode="auto">
          <a:xfrm>
            <a:off x="6049549" y="3372993"/>
            <a:ext cx="2021174" cy="461665"/>
          </a:xfrm>
          <a:prstGeom prst="rect">
            <a:avLst/>
          </a:prstGeom>
          <a:noFill/>
          <a:ln w="9525">
            <a:noFill/>
            <a:miter lim="800000"/>
          </a:ln>
          <a:effectLst/>
        </p:spPr>
        <p:txBody>
          <a:bodyPr wrap="square">
            <a:spAutoFit/>
          </a:bodyPr>
          <a:lstStyle/>
          <a:p>
            <a:pPr eaLnBrk="0" hangingPunct="0">
              <a:spcBef>
                <a:spcPct val="50000"/>
              </a:spcBef>
              <a:defRPr/>
            </a:pPr>
            <a:r>
              <a:rPr lang="zh-CN" sz="2400" b="1">
                <a:solidFill>
                  <a:schemeClr val="accent3">
                    <a:lumMod val="75000"/>
                  </a:schemeClr>
                </a:solidFill>
                <a:latin typeface="华文仿宋" panose="02010600040101010101" pitchFamily="2" charset="-122"/>
                <a:ea typeface="华文仿宋" panose="02010600040101010101" pitchFamily="2" charset="-122"/>
              </a:rPr>
              <a:t>无害</a:t>
            </a:r>
            <a:r>
              <a:rPr lang="zh-CN" altLang="en-US" sz="2400" b="1">
                <a:solidFill>
                  <a:schemeClr val="accent3">
                    <a:lumMod val="75000"/>
                  </a:schemeClr>
                </a:solidFill>
                <a:latin typeface="华文仿宋" panose="02010600040101010101" pitchFamily="2" charset="-122"/>
                <a:ea typeface="华文仿宋" panose="02010600040101010101" pitchFamily="2" charset="-122"/>
              </a:rPr>
              <a:t>，</a:t>
            </a:r>
            <a:r>
              <a:rPr lang="zh-CN" sz="2400" b="1">
                <a:solidFill>
                  <a:schemeClr val="accent3">
                    <a:lumMod val="75000"/>
                  </a:schemeClr>
                </a:solidFill>
                <a:latin typeface="华文仿宋" panose="02010600040101010101" pitchFamily="2" charset="-122"/>
                <a:ea typeface="华文仿宋" panose="02010600040101010101" pitchFamily="2" charset="-122"/>
              </a:rPr>
              <a:t>有小利</a:t>
            </a:r>
          </a:p>
        </p:txBody>
      </p:sp>
      <p:sp>
        <p:nvSpPr>
          <p:cNvPr id="22" name="Text Box 1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9D05F50-FDEB-420A-B937-9EADE5282B96}"/>
              </a:ext>
            </a:extLst>
          </p:cNvPr>
          <p:cNvSpPr txBox="1">
            <a:spLocks noChangeArrowheads="1"/>
          </p:cNvSpPr>
          <p:nvPr>
            <p:custDataLst>
              <p:tags r:id="rId8"/>
            </p:custDataLst>
          </p:nvPr>
        </p:nvSpPr>
        <p:spPr bwMode="auto">
          <a:xfrm>
            <a:off x="6109737" y="4284867"/>
            <a:ext cx="1555986" cy="461665"/>
          </a:xfrm>
          <a:prstGeom prst="rect">
            <a:avLst/>
          </a:prstGeom>
          <a:noFill/>
          <a:ln w="9525">
            <a:noFill/>
            <a:miter lim="800000"/>
          </a:ln>
          <a:effectLst/>
        </p:spPr>
        <p:txBody>
          <a:bodyPr wrap="square">
            <a:spAutoFit/>
          </a:bodyPr>
          <a:lstStyle/>
          <a:p>
            <a:pPr eaLnBrk="0" hangingPunct="0">
              <a:spcBef>
                <a:spcPct val="50000"/>
              </a:spcBef>
              <a:defRPr/>
            </a:pPr>
            <a:r>
              <a:rPr lang="zh-CN" sz="2400" b="1">
                <a:solidFill>
                  <a:schemeClr val="accent3">
                    <a:lumMod val="75000"/>
                  </a:schemeClr>
                </a:solidFill>
                <a:latin typeface="华文仿宋" panose="02010600040101010101" pitchFamily="2" charset="-122"/>
                <a:ea typeface="华文仿宋" panose="02010600040101010101" pitchFamily="2" charset="-122"/>
              </a:rPr>
              <a:t>将有大害</a:t>
            </a:r>
          </a:p>
        </p:txBody>
      </p:sp>
      <p:grpSp>
        <p:nvGrpSpPr>
          <p:cNvPr id="23" name="组合 2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12FD7B5-CBF4-4191-9686-F79D527F1BA9}"/>
              </a:ext>
            </a:extLst>
          </p:cNvPr>
          <p:cNvGrpSpPr/>
          <p:nvPr>
            <p:custDataLst>
              <p:tags r:id="rId9"/>
            </p:custDataLst>
          </p:nvPr>
        </p:nvGrpSpPr>
        <p:grpSpPr>
          <a:xfrm>
            <a:off x="8795016" y="2440556"/>
            <a:ext cx="1450154" cy="3468198"/>
            <a:chOff x="6683520" y="1308700"/>
            <a:chExt cx="1262528" cy="3262682"/>
          </a:xfrm>
        </p:grpSpPr>
        <p:sp>
          <p:nvSpPr>
            <p:cNvPr id="24" name="Line 1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00494B-CD95-4BC8-9453-27650D55DA44}"/>
                </a:ext>
              </a:extLst>
            </p:cNvPr>
            <p:cNvSpPr>
              <a:spLocks noChangeShapeType="1"/>
            </p:cNvSpPr>
            <p:nvPr>
              <p:custDataLst>
                <p:tags r:id="rId22"/>
              </p:custDataLst>
            </p:nvPr>
          </p:nvSpPr>
          <p:spPr bwMode="auto">
            <a:xfrm flipH="1">
              <a:off x="6683520" y="1308700"/>
              <a:ext cx="0" cy="2157324"/>
            </a:xfrm>
            <a:prstGeom prst="line">
              <a:avLst/>
            </a:prstGeom>
            <a:noFill/>
            <a:ln w="635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sz="2400">
                <a:solidFill>
                  <a:schemeClr val="accent3">
                    <a:lumMod val="75000"/>
                  </a:schemeClr>
                </a:solidFill>
                <a:latin typeface="华文仿宋" panose="02010600040101010101" pitchFamily="2" charset="-122"/>
                <a:ea typeface="华文仿宋" panose="02010600040101010101" pitchFamily="2" charset="-122"/>
              </a:endParaRPr>
            </a:p>
          </p:txBody>
        </p:sp>
        <p:sp>
          <p:nvSpPr>
            <p:cNvPr id="25" name="Text Box 1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7C64D50-BD38-4700-94AE-819E50460A30}"/>
                </a:ext>
              </a:extLst>
            </p:cNvPr>
            <p:cNvSpPr txBox="1">
              <a:spLocks noChangeArrowheads="1"/>
            </p:cNvSpPr>
            <p:nvPr>
              <p:custDataLst>
                <p:tags r:id="rId23"/>
              </p:custDataLst>
            </p:nvPr>
          </p:nvSpPr>
          <p:spPr bwMode="auto">
            <a:xfrm>
              <a:off x="6981408" y="1432798"/>
              <a:ext cx="964640" cy="3138584"/>
            </a:xfrm>
            <a:prstGeom prst="rect">
              <a:avLst/>
            </a:prstGeom>
            <a:noFill/>
            <a:ln w="9525">
              <a:noFill/>
              <a:miter lim="800000"/>
            </a:ln>
            <a:effectLst/>
          </p:spPr>
          <p:txBody>
            <a:bodyPr vert="eaVert" wrap="square">
              <a:spAutoFit/>
            </a:bodyPr>
            <a:lstStyle/>
            <a:p>
              <a:pPr eaLnBrk="0" hangingPunct="0">
                <a:spcBef>
                  <a:spcPct val="50000"/>
                </a:spcBef>
                <a:defRPr/>
              </a:pPr>
              <a:r>
                <a:rPr lang="zh-CN" sz="2400" b="1">
                  <a:solidFill>
                    <a:schemeClr val="accent3">
                      <a:lumMod val="75000"/>
                    </a:schemeClr>
                  </a:solidFill>
                  <a:latin typeface="华文仿宋" panose="02010600040101010101" pitchFamily="2" charset="-122"/>
                  <a:ea typeface="华文仿宋" panose="02010600040101010101" pitchFamily="2" charset="-122"/>
                </a:rPr>
                <a:t>分析利弊</a:t>
              </a:r>
              <a:endParaRPr lang="en-US" altLang="zh-CN" sz="2400" b="1">
                <a:solidFill>
                  <a:schemeClr val="accent3">
                    <a:lumMod val="75000"/>
                  </a:schemeClr>
                </a:solidFill>
                <a:latin typeface="华文仿宋" panose="02010600040101010101" pitchFamily="2" charset="-122"/>
                <a:ea typeface="华文仿宋" panose="02010600040101010101" pitchFamily="2" charset="-122"/>
              </a:endParaRPr>
            </a:p>
            <a:p>
              <a:pPr eaLnBrk="0" hangingPunct="0">
                <a:spcBef>
                  <a:spcPct val="50000"/>
                </a:spcBef>
                <a:defRPr/>
              </a:pPr>
              <a:r>
                <a:rPr lang="zh-CN" sz="2400" b="1">
                  <a:solidFill>
                    <a:schemeClr val="accent3">
                      <a:lumMod val="75000"/>
                    </a:schemeClr>
                  </a:solidFill>
                  <a:latin typeface="华文仿宋" panose="02010600040101010101" pitchFamily="2" charset="-122"/>
                  <a:ea typeface="华文仿宋" panose="02010600040101010101" pitchFamily="2" charset="-122"/>
                </a:rPr>
                <a:t>层层深入</a:t>
              </a:r>
            </a:p>
          </p:txBody>
        </p:sp>
      </p:grpSp>
      <p:grpSp>
        <p:nvGrpSpPr>
          <p:cNvPr id="26" name="组合 2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9A1A790-C848-4BAA-AD91-32AE0977D2D1}"/>
              </a:ext>
            </a:extLst>
          </p:cNvPr>
          <p:cNvGrpSpPr/>
          <p:nvPr>
            <p:custDataLst>
              <p:tags r:id="rId10"/>
            </p:custDataLst>
          </p:nvPr>
        </p:nvGrpSpPr>
        <p:grpSpPr>
          <a:xfrm>
            <a:off x="2224460" y="2372911"/>
            <a:ext cx="1416751" cy="861775"/>
            <a:chOff x="1511951" y="1344488"/>
            <a:chExt cx="1233447" cy="861775"/>
          </a:xfrm>
        </p:grpSpPr>
        <p:sp>
          <p:nvSpPr>
            <p:cNvPr id="27" name="Text Box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D3AA070-AA17-444E-BB36-F77F9E9B571C}"/>
                </a:ext>
              </a:extLst>
            </p:cNvPr>
            <p:cNvSpPr txBox="1">
              <a:spLocks noChangeArrowheads="1"/>
            </p:cNvSpPr>
            <p:nvPr>
              <p:custDataLst>
                <p:tags r:id="rId20"/>
              </p:custDataLst>
            </p:nvPr>
          </p:nvSpPr>
          <p:spPr bwMode="auto">
            <a:xfrm>
              <a:off x="1646021" y="1344488"/>
              <a:ext cx="965308" cy="461665"/>
            </a:xfrm>
            <a:prstGeom prst="rect">
              <a:avLst/>
            </a:prstGeom>
            <a:noFill/>
            <a:ln w="9525">
              <a:noFill/>
              <a:miter lim="800000"/>
            </a:ln>
          </p:spPr>
          <p:txBody>
            <a:bodyPr wrap="square">
              <a:spAutoFit/>
            </a:bodyPr>
            <a:lstStyle/>
            <a:p>
              <a:pPr>
                <a:spcBef>
                  <a:spcPct val="50000"/>
                </a:spcBef>
                <a:defRPr/>
              </a:pPr>
              <a:r>
                <a:rPr lang="zh-CN" sz="2400" b="1">
                  <a:solidFill>
                    <a:schemeClr val="accent3">
                      <a:lumMod val="75000"/>
                    </a:schemeClr>
                  </a:solidFill>
                  <a:latin typeface="华文仿宋" panose="02010600040101010101" pitchFamily="2" charset="-122"/>
                  <a:ea typeface="华文仿宋" panose="02010600040101010101" pitchFamily="2" charset="-122"/>
                </a:rPr>
                <a:t>亡</a:t>
              </a:r>
              <a:r>
                <a:rPr lang="en-US" altLang="zh-CN" sz="2400" b="1">
                  <a:solidFill>
                    <a:schemeClr val="accent3">
                      <a:lumMod val="75000"/>
                    </a:schemeClr>
                  </a:solidFill>
                  <a:latin typeface="华文仿宋" panose="02010600040101010101" pitchFamily="2" charset="-122"/>
                  <a:ea typeface="华文仿宋" panose="02010600040101010101" pitchFamily="2" charset="-122"/>
                </a:rPr>
                <a:t>   </a:t>
              </a:r>
              <a:r>
                <a:rPr lang="zh-CN" sz="2400" b="1">
                  <a:solidFill>
                    <a:schemeClr val="accent3">
                      <a:lumMod val="75000"/>
                    </a:schemeClr>
                  </a:solidFill>
                  <a:latin typeface="华文仿宋" panose="02010600040101010101" pitchFamily="2" charset="-122"/>
                  <a:ea typeface="华文仿宋" panose="02010600040101010101" pitchFamily="2" charset="-122"/>
                </a:rPr>
                <a:t>郑</a:t>
              </a:r>
            </a:p>
          </p:txBody>
        </p:sp>
        <p:sp>
          <p:nvSpPr>
            <p:cNvPr id="28" name="Text Box 2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B2E7426-B4DE-414E-A609-FB236B878ECD}"/>
                </a:ext>
              </a:extLst>
            </p:cNvPr>
            <p:cNvSpPr txBox="1">
              <a:spLocks noChangeArrowheads="1"/>
            </p:cNvSpPr>
            <p:nvPr>
              <p:custDataLst>
                <p:tags r:id="rId21"/>
              </p:custDataLst>
            </p:nvPr>
          </p:nvSpPr>
          <p:spPr bwMode="auto">
            <a:xfrm>
              <a:off x="1511951" y="1744598"/>
              <a:ext cx="12334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zh-CN" altLang="en-US" sz="2400" b="1">
                  <a:solidFill>
                    <a:schemeClr val="accent3">
                      <a:lumMod val="75000"/>
                    </a:schemeClr>
                  </a:solidFill>
                  <a:latin typeface="华文仿宋" panose="02010600040101010101" pitchFamily="2" charset="-122"/>
                  <a:ea typeface="华文仿宋" panose="02010600040101010101" pitchFamily="2" charset="-122"/>
                </a:rPr>
                <a:t>（表面）</a:t>
              </a:r>
            </a:p>
          </p:txBody>
        </p:sp>
      </p:grpSp>
      <p:grpSp>
        <p:nvGrpSpPr>
          <p:cNvPr id="29" name="组合 2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E923983-F16E-4396-8C01-BA84D5A19865}"/>
              </a:ext>
            </a:extLst>
          </p:cNvPr>
          <p:cNvGrpSpPr/>
          <p:nvPr>
            <p:custDataLst>
              <p:tags r:id="rId11"/>
            </p:custDataLst>
          </p:nvPr>
        </p:nvGrpSpPr>
        <p:grpSpPr>
          <a:xfrm>
            <a:off x="2283047" y="4276828"/>
            <a:ext cx="1249787" cy="873119"/>
            <a:chOff x="1472663" y="3054569"/>
            <a:chExt cx="1088085" cy="873119"/>
          </a:xfrm>
        </p:grpSpPr>
        <p:sp>
          <p:nvSpPr>
            <p:cNvPr id="30" name="Text Box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B2DB2D6-B335-4517-B3B5-6DB1D472E09C}"/>
                </a:ext>
              </a:extLst>
            </p:cNvPr>
            <p:cNvSpPr txBox="1">
              <a:spLocks noChangeArrowheads="1"/>
            </p:cNvSpPr>
            <p:nvPr>
              <p:custDataLst>
                <p:tags r:id="rId18"/>
              </p:custDataLst>
            </p:nvPr>
          </p:nvSpPr>
          <p:spPr bwMode="auto">
            <a:xfrm>
              <a:off x="1587028" y="3054569"/>
              <a:ext cx="973720" cy="461665"/>
            </a:xfrm>
            <a:prstGeom prst="rect">
              <a:avLst/>
            </a:prstGeom>
            <a:noFill/>
            <a:ln w="9525">
              <a:noFill/>
              <a:miter lim="800000"/>
            </a:ln>
          </p:spPr>
          <p:txBody>
            <a:bodyPr wrap="square">
              <a:spAutoFit/>
            </a:bodyPr>
            <a:lstStyle/>
            <a:p>
              <a:pPr>
                <a:spcBef>
                  <a:spcPct val="50000"/>
                </a:spcBef>
                <a:defRPr/>
              </a:pPr>
              <a:r>
                <a:rPr lang="zh-CN" sz="2400" b="1">
                  <a:solidFill>
                    <a:schemeClr val="accent3">
                      <a:lumMod val="75000"/>
                    </a:schemeClr>
                  </a:solidFill>
                  <a:latin typeface="华文仿宋" panose="02010600040101010101" pitchFamily="2" charset="-122"/>
                  <a:ea typeface="华文仿宋" panose="02010600040101010101" pitchFamily="2" charset="-122"/>
                </a:rPr>
                <a:t>亡</a:t>
              </a:r>
              <a:r>
                <a:rPr lang="en-US" altLang="zh-CN" sz="2400" b="1">
                  <a:solidFill>
                    <a:schemeClr val="accent3">
                      <a:lumMod val="75000"/>
                    </a:schemeClr>
                  </a:solidFill>
                  <a:latin typeface="华文仿宋" panose="02010600040101010101" pitchFamily="2" charset="-122"/>
                  <a:ea typeface="华文仿宋" panose="02010600040101010101" pitchFamily="2" charset="-122"/>
                </a:rPr>
                <a:t>   </a:t>
              </a:r>
              <a:r>
                <a:rPr lang="zh-CN" sz="2400" b="1">
                  <a:solidFill>
                    <a:schemeClr val="accent3">
                      <a:lumMod val="75000"/>
                    </a:schemeClr>
                  </a:solidFill>
                  <a:latin typeface="华文仿宋" panose="02010600040101010101" pitchFamily="2" charset="-122"/>
                  <a:ea typeface="华文仿宋" panose="02010600040101010101" pitchFamily="2" charset="-122"/>
                </a:rPr>
                <a:t>郑</a:t>
              </a:r>
            </a:p>
          </p:txBody>
        </p:sp>
        <p:sp>
          <p:nvSpPr>
            <p:cNvPr id="31" name="Text Box 2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ED3F79C-297E-4416-ACCD-F4EE453C9DC8}"/>
                </a:ext>
              </a:extLst>
            </p:cNvPr>
            <p:cNvSpPr txBox="1">
              <a:spLocks noChangeArrowheads="1"/>
            </p:cNvSpPr>
            <p:nvPr>
              <p:custDataLst>
                <p:tags r:id="rId19"/>
              </p:custDataLst>
            </p:nvPr>
          </p:nvSpPr>
          <p:spPr bwMode="auto">
            <a:xfrm>
              <a:off x="1472663" y="3466023"/>
              <a:ext cx="10792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zh-CN" altLang="en-US" sz="2400" b="1">
                  <a:solidFill>
                    <a:schemeClr val="accent3">
                      <a:lumMod val="75000"/>
                    </a:schemeClr>
                  </a:solidFill>
                  <a:latin typeface="华文仿宋" panose="02010600040101010101" pitchFamily="2" charset="-122"/>
                  <a:ea typeface="华文仿宋" panose="02010600040101010101" pitchFamily="2" charset="-122"/>
                </a:rPr>
                <a:t>（深入）</a:t>
              </a:r>
            </a:p>
          </p:txBody>
        </p:sp>
      </p:grpSp>
      <p:grpSp>
        <p:nvGrpSpPr>
          <p:cNvPr id="32" name="组合 3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7D2B2F0-1152-4B30-81CB-282645A4C048}"/>
              </a:ext>
            </a:extLst>
          </p:cNvPr>
          <p:cNvGrpSpPr/>
          <p:nvPr>
            <p:custDataLst>
              <p:tags r:id="rId12"/>
            </p:custDataLst>
          </p:nvPr>
        </p:nvGrpSpPr>
        <p:grpSpPr>
          <a:xfrm>
            <a:off x="3587921" y="3142695"/>
            <a:ext cx="2412183" cy="470618"/>
            <a:chOff x="2560748" y="2097015"/>
            <a:chExt cx="2100087" cy="470618"/>
          </a:xfrm>
        </p:grpSpPr>
        <p:sp>
          <p:nvSpPr>
            <p:cNvPr id="33" name="Text Box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4460273-4036-47E3-BAD1-02957F5E9B7A}"/>
                </a:ext>
              </a:extLst>
            </p:cNvPr>
            <p:cNvSpPr txBox="1">
              <a:spLocks noChangeArrowheads="1"/>
            </p:cNvSpPr>
            <p:nvPr>
              <p:custDataLst>
                <p:tags r:id="rId16"/>
              </p:custDataLst>
            </p:nvPr>
          </p:nvSpPr>
          <p:spPr bwMode="auto">
            <a:xfrm>
              <a:off x="3275298" y="2097015"/>
              <a:ext cx="862756" cy="461665"/>
            </a:xfrm>
            <a:prstGeom prst="rect">
              <a:avLst/>
            </a:prstGeom>
            <a:noFill/>
            <a:ln w="9525">
              <a:noFill/>
              <a:miter lim="800000"/>
            </a:ln>
            <a:effectLst/>
          </p:spPr>
          <p:txBody>
            <a:bodyPr wrap="square">
              <a:spAutoFit/>
            </a:bodyPr>
            <a:lstStyle/>
            <a:p>
              <a:pPr eaLnBrk="0" hangingPunct="0">
                <a:spcBef>
                  <a:spcPct val="50000"/>
                </a:spcBef>
                <a:defRPr/>
              </a:pPr>
              <a:r>
                <a:rPr lang="zh-CN" sz="2400" b="1">
                  <a:solidFill>
                    <a:schemeClr val="accent3">
                      <a:lumMod val="75000"/>
                    </a:schemeClr>
                  </a:solidFill>
                  <a:latin typeface="华文仿宋" panose="02010600040101010101" pitchFamily="2" charset="-122"/>
                  <a:ea typeface="华文仿宋" panose="02010600040101010101" pitchFamily="2" charset="-122"/>
                </a:rPr>
                <a:t>对秦</a:t>
              </a:r>
            </a:p>
          </p:txBody>
        </p:sp>
        <p:sp>
          <p:nvSpPr>
            <p:cNvPr id="34" name="Line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AFBFB92-A88A-4FBE-8318-375B61E114D4}"/>
                </a:ext>
              </a:extLst>
            </p:cNvPr>
            <p:cNvSpPr>
              <a:spLocks noChangeShapeType="1"/>
            </p:cNvSpPr>
            <p:nvPr>
              <p:custDataLst>
                <p:tags r:id="rId17"/>
              </p:custDataLst>
            </p:nvPr>
          </p:nvSpPr>
          <p:spPr bwMode="auto">
            <a:xfrm>
              <a:off x="2560748" y="2567633"/>
              <a:ext cx="2100087" cy="0"/>
            </a:xfrm>
            <a:prstGeom prst="line">
              <a:avLst/>
            </a:prstGeom>
            <a:noFill/>
            <a:ln w="508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sz="2400">
                <a:solidFill>
                  <a:schemeClr val="accent3">
                    <a:lumMod val="75000"/>
                  </a:schemeClr>
                </a:solidFill>
                <a:latin typeface="华文仿宋" panose="02010600040101010101" pitchFamily="2" charset="-122"/>
                <a:ea typeface="华文仿宋" panose="02010600040101010101" pitchFamily="2" charset="-122"/>
              </a:endParaRPr>
            </a:p>
          </p:txBody>
        </p:sp>
      </p:grpSp>
      <p:grpSp>
        <p:nvGrpSpPr>
          <p:cNvPr id="35" name="组合 3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83AE898-4424-416F-8F52-7E0480ED1445}"/>
              </a:ext>
            </a:extLst>
          </p:cNvPr>
          <p:cNvGrpSpPr/>
          <p:nvPr>
            <p:custDataLst>
              <p:tags r:id="rId13"/>
            </p:custDataLst>
          </p:nvPr>
        </p:nvGrpSpPr>
        <p:grpSpPr>
          <a:xfrm>
            <a:off x="3587922" y="4071771"/>
            <a:ext cx="2412183" cy="470618"/>
            <a:chOff x="2560748" y="2784006"/>
            <a:chExt cx="2100087" cy="470618"/>
          </a:xfrm>
        </p:grpSpPr>
        <p:sp>
          <p:nvSpPr>
            <p:cNvPr id="36" name="Text Box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D7266A9-0E50-41AF-A511-79D0E72593A4}"/>
                </a:ext>
              </a:extLst>
            </p:cNvPr>
            <p:cNvSpPr txBox="1">
              <a:spLocks noChangeArrowheads="1"/>
            </p:cNvSpPr>
            <p:nvPr>
              <p:custDataLst>
                <p:tags r:id="rId14"/>
              </p:custDataLst>
            </p:nvPr>
          </p:nvSpPr>
          <p:spPr bwMode="auto">
            <a:xfrm>
              <a:off x="3275298" y="2784006"/>
              <a:ext cx="862756" cy="461665"/>
            </a:xfrm>
            <a:prstGeom prst="rect">
              <a:avLst/>
            </a:prstGeom>
            <a:noFill/>
            <a:ln w="9525">
              <a:noFill/>
              <a:miter lim="800000"/>
            </a:ln>
            <a:effectLst/>
          </p:spPr>
          <p:txBody>
            <a:bodyPr wrap="square">
              <a:spAutoFit/>
            </a:bodyPr>
            <a:lstStyle/>
            <a:p>
              <a:pPr eaLnBrk="0" hangingPunct="0">
                <a:spcBef>
                  <a:spcPct val="50000"/>
                </a:spcBef>
                <a:defRPr/>
              </a:pPr>
              <a:r>
                <a:rPr lang="zh-CN" sz="2400" b="1">
                  <a:solidFill>
                    <a:schemeClr val="accent3">
                      <a:lumMod val="75000"/>
                    </a:schemeClr>
                  </a:solidFill>
                  <a:latin typeface="华文仿宋" panose="02010600040101010101" pitchFamily="2" charset="-122"/>
                  <a:ea typeface="华文仿宋" panose="02010600040101010101" pitchFamily="2" charset="-122"/>
                </a:rPr>
                <a:t>对秦</a:t>
              </a:r>
            </a:p>
          </p:txBody>
        </p:sp>
        <p:sp>
          <p:nvSpPr>
            <p:cNvPr id="37" name="Line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1772D7C-76CE-4C46-9197-E03BC01FD770}"/>
                </a:ext>
              </a:extLst>
            </p:cNvPr>
            <p:cNvSpPr>
              <a:spLocks noChangeShapeType="1"/>
            </p:cNvSpPr>
            <p:nvPr>
              <p:custDataLst>
                <p:tags r:id="rId15"/>
              </p:custDataLst>
            </p:nvPr>
          </p:nvSpPr>
          <p:spPr bwMode="auto">
            <a:xfrm>
              <a:off x="2560748" y="3254624"/>
              <a:ext cx="2100087" cy="0"/>
            </a:xfrm>
            <a:prstGeom prst="line">
              <a:avLst/>
            </a:prstGeom>
            <a:noFill/>
            <a:ln w="50800">
              <a:solidFill>
                <a:schemeClr val="tx1"/>
              </a:solidFill>
              <a:round/>
              <a:tailEnd type="triangle" w="med" len="med"/>
            </a:ln>
            <a:extLst>
              <a:ext uri="{909E8E84-426E-40DD-AFC4-6F175D3DCCD1}">
                <a14:hiddenFill xmlns:a14="http://schemas.microsoft.com/office/drawing/2010/main">
                  <a:noFill/>
                </a14:hiddenFill>
              </a:ext>
            </a:extLst>
          </p:spPr>
          <p:txBody>
            <a:bodyPr/>
            <a:lstStyle/>
            <a:p>
              <a:endParaRPr lang="zh-CN" altLang="en-US" sz="2400">
                <a:solidFill>
                  <a:schemeClr val="accent3">
                    <a:lumMod val="75000"/>
                  </a:schemeClr>
                </a:solidFill>
                <a:latin typeface="华文仿宋" panose="02010600040101010101" pitchFamily="2" charset="-122"/>
                <a:ea typeface="华文仿宋" panose="0201060004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11619"/>
                                        </p:tgtEl>
                                        <p:attrNameLst>
                                          <p:attrName>style.visibility</p:attrName>
                                        </p:attrNameLst>
                                      </p:cBhvr>
                                      <p:to>
                                        <p:strVal val="visible"/>
                                      </p:to>
                                    </p:set>
                                    <p:anim calcmode="lin" valueType="num">
                                      <p:cBhvr>
                                        <p:cTn id="7" dur="1000" fill="hold"/>
                                        <p:tgtEl>
                                          <p:spTgt spid="111619"/>
                                        </p:tgtEl>
                                        <p:attrNameLst>
                                          <p:attrName>ppt_w</p:attrName>
                                        </p:attrNameLst>
                                      </p:cBhvr>
                                      <p:tavLst>
                                        <p:tav tm="0">
                                          <p:val>
                                            <p:fltVal val="0"/>
                                          </p:val>
                                        </p:tav>
                                        <p:tav tm="100000">
                                          <p:val>
                                            <p:strVal val="#ppt_w"/>
                                          </p:val>
                                        </p:tav>
                                      </p:tavLst>
                                    </p:anim>
                                    <p:anim calcmode="lin" valueType="num">
                                      <p:cBhvr>
                                        <p:cTn id="8" dur="1000" fill="hold"/>
                                        <p:tgtEl>
                                          <p:spTgt spid="111619"/>
                                        </p:tgtEl>
                                        <p:attrNameLst>
                                          <p:attrName>ppt_h</p:attrName>
                                        </p:attrNameLst>
                                      </p:cBhvr>
                                      <p:tavLst>
                                        <p:tav tm="0">
                                          <p:val>
                                            <p:fltVal val="0"/>
                                          </p:val>
                                        </p:tav>
                                        <p:tav tm="100000">
                                          <p:val>
                                            <p:strVal val="#ppt_h"/>
                                          </p:val>
                                        </p:tav>
                                      </p:tavLst>
                                    </p:anim>
                                    <p:anim calcmode="lin" valueType="num">
                                      <p:cBhvr>
                                        <p:cTn id="9" dur="1000" fill="hold"/>
                                        <p:tgtEl>
                                          <p:spTgt spid="111619"/>
                                        </p:tgtEl>
                                        <p:attrNameLst>
                                          <p:attrName>style.rotation</p:attrName>
                                        </p:attrNameLst>
                                      </p:cBhvr>
                                      <p:tavLst>
                                        <p:tav tm="0">
                                          <p:val>
                                            <p:fltVal val="90"/>
                                          </p:val>
                                        </p:tav>
                                        <p:tav tm="100000">
                                          <p:val>
                                            <p:fltVal val="0"/>
                                          </p:val>
                                        </p:tav>
                                      </p:tavLst>
                                    </p:anim>
                                    <p:animEffect transition="in" filter="fade">
                                      <p:cBhvr>
                                        <p:cTn id="10" dur="1000"/>
                                        <p:tgtEl>
                                          <p:spTgt spid="111619"/>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6" presetClass="entr" presetSubtype="21"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inVertical)">
                                      <p:cBhvr>
                                        <p:cTn id="15" dur="500"/>
                                        <p:tgtEl>
                                          <p:spTgt spid="26"/>
                                        </p:tgtEl>
                                      </p:cBhvr>
                                    </p:animEffect>
                                  </p:childTnLst>
                                </p:cTn>
                              </p:par>
                              <p:par>
                                <p:cTn id="16" presetID="16" presetClass="entr" presetSubtype="21"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barn(inVertical)">
                                      <p:cBhvr>
                                        <p:cTn id="26" dur="500"/>
                                        <p:tgtEl>
                                          <p:spTgt spid="20"/>
                                        </p:tgtEl>
                                      </p:cBhvr>
                                    </p:animEffect>
                                  </p:childTnLst>
                                </p:cTn>
                              </p:par>
                              <p:par>
                                <p:cTn id="27" presetID="16" presetClass="entr" presetSubtype="21"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barn(inVertical)">
                                      <p:cBhvr>
                                        <p:cTn id="29" dur="500"/>
                                        <p:tgtEl>
                                          <p:spTgt spid="32"/>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arn(inVertical)">
                                      <p:cBhvr>
                                        <p:cTn id="32" dur="500"/>
                                        <p:tgtEl>
                                          <p:spTgt spid="2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21"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barn(inVertical)">
                                      <p:cBhvr>
                                        <p:cTn id="37" dur="500"/>
                                        <p:tgtEl>
                                          <p:spTgt spid="29"/>
                                        </p:tgtEl>
                                      </p:cBhvr>
                                    </p:animEffect>
                                  </p:childTnLst>
                                </p:cTn>
                              </p:par>
                              <p:par>
                                <p:cTn id="38" presetID="16" presetClass="entr" presetSubtype="21" fill="hold"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barn(inVertical)">
                                      <p:cBhvr>
                                        <p:cTn id="40" dur="500"/>
                                        <p:tgtEl>
                                          <p:spTgt spid="35"/>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barn(inVertical)">
                                      <p:cBhvr>
                                        <p:cTn id="43" dur="500"/>
                                        <p:tgtEl>
                                          <p:spTgt spid="22"/>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16" presetClass="entr" presetSubtype="26" fill="hold"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barn(inHorizontal)">
                                      <p:cBhvr>
                                        <p:cTn id="48" dur="500"/>
                                        <p:tgtEl>
                                          <p:spTgt spid="23"/>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6" presetClass="entr" presetSubtype="16" fill="hold" grpId="0" nodeType="clickEffect">
                                  <p:stCondLst>
                                    <p:cond delay="0"/>
                                  </p:stCondLst>
                                  <p:childTnLst>
                                    <p:set>
                                      <p:cBhvr>
                                        <p:cTn id="52" dur="1" fill="hold">
                                          <p:stCondLst>
                                            <p:cond delay="0"/>
                                          </p:stCondLst>
                                        </p:cTn>
                                        <p:tgtEl>
                                          <p:spTgt spid="111630"/>
                                        </p:tgtEl>
                                        <p:attrNameLst>
                                          <p:attrName>style.visibility</p:attrName>
                                        </p:attrNameLst>
                                      </p:cBhvr>
                                      <p:to>
                                        <p:strVal val="visible"/>
                                      </p:to>
                                    </p:set>
                                    <p:animEffect transition="in" filter="circle(in)">
                                      <p:cBhvr>
                                        <p:cTn id="53" dur="2000"/>
                                        <p:tgtEl>
                                          <p:spTgt spid="111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p:bldP spid="111630" grpId="0"/>
      <p:bldP spid="16" grpId="0"/>
      <p:bldP spid="20" grpId="0"/>
      <p:bldP spid="21" grpId="0"/>
      <p:bldP spid="2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D9BFECE-7EBF-42A1-A9EC-7675DA5CC13A}"/>
              </a:ext>
            </a:extLst>
          </p:cNvPr>
          <p:cNvPicPr>
            <a:picLocks noChangeAspect="1"/>
          </p:cNvPicPr>
          <p:nvPr>
            <p:custDataLst>
              <p:tags r:id="rId1"/>
            </p:custDataLst>
          </p:nvPr>
        </p:nvPicPr>
        <p:blipFill>
          <a:blip r:embed="rId19" cstate="print">
            <a:extLst>
              <a:ext uri="{28A0092B-C50C-407E-A947-70E740481C1C}">
                <a14:useLocalDpi xmlns:a14="http://schemas.microsoft.com/office/drawing/2010/main" val="0"/>
              </a:ext>
            </a:extLst>
          </a:blip>
          <a:srcRect t="5910" b="13259"/>
          <a:stretch>
            <a:fillRect/>
          </a:stretch>
        </p:blipFill>
        <p:spPr>
          <a:xfrm>
            <a:off x="8903518" y="654399"/>
            <a:ext cx="2467248" cy="2991419"/>
          </a:xfrm>
          <a:prstGeom prst="rect">
            <a:avLst/>
          </a:prstGeom>
        </p:spPr>
      </p:pic>
      <p:sp>
        <p:nvSpPr>
          <p:cNvPr id="112642" name="Rectangle 2">
            <a:hlinkClick r:id="" action="ppaction://noaction"/>
          </p:cNvPr>
          <p:cNvSpPr/>
          <p:nvPr>
            <p:custDataLst>
              <p:tags r:id="rId2"/>
            </p:custDataLst>
          </p:nvPr>
        </p:nvSpPr>
        <p:spPr>
          <a:xfrm>
            <a:off x="851694" y="1774231"/>
            <a:ext cx="4535487" cy="283027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9025">
              <a:lnSpc>
                <a:spcPct val="130000"/>
              </a:lnSpc>
            </a:pPr>
            <a:r>
              <a:rPr lang="zh-CN" altLang="en-US" b="0">
                <a:latin typeface="方正姚体" pitchFamily="2" charset="-122"/>
                <a:ea typeface="方正姚体" pitchFamily="2" charset="-122"/>
              </a:rPr>
              <a:t>子犯请击</a:t>
            </a:r>
            <a:r>
              <a:rPr lang="zh-CN" altLang="en-US" b="0">
                <a:solidFill>
                  <a:srgbClr val="C00000"/>
                </a:solidFill>
                <a:latin typeface="方正姚体" pitchFamily="2" charset="-122"/>
                <a:ea typeface="方正姚体" pitchFamily="2" charset="-122"/>
              </a:rPr>
              <a:t>之</a:t>
            </a:r>
            <a:r>
              <a:rPr lang="zh-CN" altLang="en-US" b="0">
                <a:latin typeface="方正姚体" pitchFamily="2" charset="-122"/>
                <a:ea typeface="方正姚体" pitchFamily="2" charset="-122"/>
              </a:rPr>
              <a:t>，公曰：</a:t>
            </a:r>
            <a:r>
              <a:rPr lang="zh-CN" altLang="en-US" b="0">
                <a:latin typeface="黑体" panose="02010609060101010101" pitchFamily="49" charset="-122"/>
                <a:ea typeface="方正姚体" pitchFamily="2" charset="-122"/>
              </a:rPr>
              <a:t>“</a:t>
            </a:r>
            <a:r>
              <a:rPr lang="zh-CN" altLang="en-US" b="0">
                <a:latin typeface="方正姚体" pitchFamily="2" charset="-122"/>
                <a:ea typeface="方正姚体" pitchFamily="2" charset="-122"/>
              </a:rPr>
              <a:t>不可。</a:t>
            </a:r>
            <a:r>
              <a:rPr lang="zh-CN" altLang="en-US" b="0">
                <a:solidFill>
                  <a:srgbClr val="C00000"/>
                </a:solidFill>
                <a:latin typeface="方正姚体" pitchFamily="2" charset="-122"/>
                <a:ea typeface="方正姚体" pitchFamily="2" charset="-122"/>
              </a:rPr>
              <a:t>微夫人</a:t>
            </a:r>
            <a:r>
              <a:rPr lang="zh-CN" altLang="en-US" b="0">
                <a:latin typeface="方正姚体" pitchFamily="2" charset="-122"/>
                <a:ea typeface="方正姚体" pitchFamily="2" charset="-122"/>
              </a:rPr>
              <a:t>之力不及此。</a:t>
            </a:r>
            <a:r>
              <a:rPr lang="zh-CN" altLang="en-US" b="0">
                <a:solidFill>
                  <a:srgbClr val="C00000"/>
                </a:solidFill>
                <a:latin typeface="方正姚体" pitchFamily="2" charset="-122"/>
                <a:ea typeface="方正姚体" pitchFamily="2" charset="-122"/>
              </a:rPr>
              <a:t>因</a:t>
            </a:r>
            <a:r>
              <a:rPr lang="zh-CN" altLang="en-US" b="0">
                <a:latin typeface="方正姚体" pitchFamily="2" charset="-122"/>
                <a:ea typeface="方正姚体" pitchFamily="2" charset="-122"/>
              </a:rPr>
              <a:t>人之力</a:t>
            </a:r>
            <a:r>
              <a:rPr lang="zh-CN" altLang="en-US" b="0">
                <a:solidFill>
                  <a:schemeClr val="accent3">
                    <a:lumMod val="50000"/>
                  </a:schemeClr>
                </a:solidFill>
                <a:effectLst>
                  <a:outerShdw blurRad="38100" dist="38100" dir="2700000" algn="tl">
                    <a:srgbClr val="000000">
                      <a:alpha val="43137"/>
                    </a:srgbClr>
                  </a:outerShdw>
                </a:effectLst>
                <a:latin typeface="方正姚体" pitchFamily="2" charset="-122"/>
                <a:ea typeface="方正姚体" pitchFamily="2" charset="-122"/>
              </a:rPr>
              <a:t>而</a:t>
            </a:r>
            <a:r>
              <a:rPr lang="zh-CN" altLang="en-US" b="0">
                <a:solidFill>
                  <a:srgbClr val="C00000"/>
                </a:solidFill>
                <a:latin typeface="方正姚体" pitchFamily="2" charset="-122"/>
                <a:ea typeface="方正姚体" pitchFamily="2" charset="-122"/>
              </a:rPr>
              <a:t>敝</a:t>
            </a:r>
            <a:r>
              <a:rPr lang="zh-CN" altLang="en-US" b="0">
                <a:latin typeface="方正姚体" pitchFamily="2" charset="-122"/>
                <a:ea typeface="方正姚体" pitchFamily="2" charset="-122"/>
              </a:rPr>
              <a:t>之，不仁；失其</a:t>
            </a:r>
            <a:r>
              <a:rPr lang="zh-CN" altLang="en-US" b="0">
                <a:solidFill>
                  <a:srgbClr val="C00000"/>
                </a:solidFill>
                <a:latin typeface="方正姚体" pitchFamily="2" charset="-122"/>
                <a:ea typeface="方正姚体" pitchFamily="2" charset="-122"/>
              </a:rPr>
              <a:t>所与</a:t>
            </a:r>
            <a:r>
              <a:rPr lang="zh-CN" altLang="en-US" b="0">
                <a:latin typeface="方正姚体" pitchFamily="2" charset="-122"/>
                <a:ea typeface="方正姚体" pitchFamily="2" charset="-122"/>
              </a:rPr>
              <a:t>，不</a:t>
            </a:r>
            <a:r>
              <a:rPr lang="zh-CN" altLang="en-US" b="0">
                <a:solidFill>
                  <a:srgbClr val="C00000"/>
                </a:solidFill>
                <a:latin typeface="方正姚体" pitchFamily="2" charset="-122"/>
                <a:ea typeface="方正姚体" pitchFamily="2" charset="-122"/>
              </a:rPr>
              <a:t>知</a:t>
            </a:r>
            <a:r>
              <a:rPr lang="zh-CN" altLang="en-US" b="0">
                <a:latin typeface="方正姚体" pitchFamily="2" charset="-122"/>
                <a:ea typeface="方正姚体" pitchFamily="2" charset="-122"/>
              </a:rPr>
              <a:t>；以乱易整，不</a:t>
            </a:r>
            <a:r>
              <a:rPr lang="zh-CN" altLang="en-US" b="0">
                <a:solidFill>
                  <a:srgbClr val="C00000"/>
                </a:solidFill>
                <a:latin typeface="方正姚体" pitchFamily="2" charset="-122"/>
                <a:ea typeface="方正姚体" pitchFamily="2" charset="-122"/>
              </a:rPr>
              <a:t>武</a:t>
            </a:r>
            <a:r>
              <a:rPr lang="zh-CN" altLang="en-US" b="0">
                <a:latin typeface="方正姚体" pitchFamily="2" charset="-122"/>
                <a:ea typeface="方正姚体" pitchFamily="2" charset="-122"/>
              </a:rPr>
              <a:t>。吾</a:t>
            </a:r>
            <a:r>
              <a:rPr lang="zh-CN" altLang="en-US" b="0">
                <a:solidFill>
                  <a:schemeClr val="accent3">
                    <a:lumMod val="75000"/>
                  </a:schemeClr>
                </a:solidFill>
                <a:effectLst>
                  <a:outerShdw blurRad="38100" dist="38100" dir="2700000" algn="tl">
                    <a:srgbClr val="000000">
                      <a:alpha val="43137"/>
                    </a:srgbClr>
                  </a:outerShdw>
                </a:effectLst>
                <a:latin typeface="方正姚体" pitchFamily="2" charset="-122"/>
                <a:ea typeface="方正姚体" pitchFamily="2" charset="-122"/>
              </a:rPr>
              <a:t>其</a:t>
            </a:r>
            <a:r>
              <a:rPr lang="zh-CN" altLang="en-US" b="0">
                <a:latin typeface="方正姚体" pitchFamily="2" charset="-122"/>
                <a:ea typeface="方正姚体" pitchFamily="2" charset="-122"/>
              </a:rPr>
              <a:t>还也。</a:t>
            </a:r>
            <a:r>
              <a:rPr lang="zh-CN" altLang="en-US" b="0">
                <a:latin typeface="黑体" panose="02010609060101010101" pitchFamily="49" charset="-122"/>
                <a:ea typeface="方正姚体" pitchFamily="2" charset="-122"/>
              </a:rPr>
              <a:t>”</a:t>
            </a:r>
            <a:r>
              <a:rPr lang="zh-CN" altLang="en-US" b="0">
                <a:latin typeface="方正姚体" pitchFamily="2" charset="-122"/>
                <a:ea typeface="方正姚体" pitchFamily="2" charset="-122"/>
              </a:rPr>
              <a:t>亦</a:t>
            </a:r>
            <a:r>
              <a:rPr lang="zh-CN" altLang="en-US" b="0">
                <a:solidFill>
                  <a:srgbClr val="C00000"/>
                </a:solidFill>
                <a:latin typeface="方正姚体" pitchFamily="2" charset="-122"/>
                <a:ea typeface="方正姚体" pitchFamily="2" charset="-122"/>
              </a:rPr>
              <a:t>去之</a:t>
            </a:r>
            <a:r>
              <a:rPr lang="zh-CN" altLang="en-US" b="0">
                <a:latin typeface="黑体" panose="02010609060101010101" pitchFamily="49" charset="-122"/>
                <a:ea typeface="黑体" panose="02010609060101010101" pitchFamily="49" charset="-122"/>
              </a:rPr>
              <a:t>。</a:t>
            </a:r>
          </a:p>
        </p:txBody>
      </p:sp>
      <p:sp>
        <p:nvSpPr>
          <p:cNvPr id="112643" name="Line 3"/>
          <p:cNvSpPr>
            <a:spLocks noChangeShapeType="1"/>
          </p:cNvSpPr>
          <p:nvPr>
            <p:custDataLst>
              <p:tags r:id="rId3"/>
            </p:custDataLst>
          </p:nvPr>
        </p:nvSpPr>
        <p:spPr bwMode="auto">
          <a:xfrm flipH="1">
            <a:off x="5807174" y="539891"/>
            <a:ext cx="0" cy="6049963"/>
          </a:xfrm>
          <a:prstGeom prst="line">
            <a:avLst/>
          </a:prstGeom>
          <a:noFill/>
          <a:ln w="9525">
            <a:solidFill>
              <a:schemeClr val="tx1"/>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6600" b="1" i="0" u="none" strike="noStrike" kern="1200" cap="none" spc="0" normalizeH="0" baseline="0" noProof="0">
              <a:ln>
                <a:noFill/>
              </a:ln>
              <a:solidFill>
                <a:schemeClr val="tx2"/>
              </a:solidFill>
              <a:effectLst>
                <a:outerShdw blurRad="38100" dist="38100" dir="2700000" algn="tl">
                  <a:srgbClr val="000000">
                    <a:alpha val="43137"/>
                  </a:srgbClr>
                </a:outerShdw>
              </a:effectLst>
              <a:uLnTx/>
              <a:uFillTx/>
              <a:latin typeface="Times New Roman" pitchFamily="18" charset="0"/>
              <a:ea typeface="华文隶书" panose="02010800040101010101" pitchFamily="2" charset="-122"/>
              <a:cs typeface="+mn-cs"/>
            </a:endParaRPr>
          </a:p>
        </p:txBody>
      </p:sp>
      <p:sp>
        <p:nvSpPr>
          <p:cNvPr id="112644" name="Rectangle 4"/>
          <p:cNvSpPr/>
          <p:nvPr>
            <p:custDataLst>
              <p:tags r:id="rId4"/>
            </p:custDataLst>
          </p:nvPr>
        </p:nvSpPr>
        <p:spPr>
          <a:xfrm>
            <a:off x="6238875" y="693738"/>
            <a:ext cx="2229992" cy="510023"/>
          </a:xfrm>
          <a:prstGeom prst="rect">
            <a:avLst/>
          </a:prstGeom>
          <a:noFill/>
          <a:ln>
            <a:noFill/>
            <a:miter lim="800000"/>
          </a:ln>
        </p:spPr>
        <p:txBody>
          <a:bodyPr wrap="none"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sz="2600" spc="0">
                <a:solidFill>
                  <a:srgbClr val="C00000"/>
                </a:solidFill>
                <a:latin typeface="楷体" panose="02010609060101010101" pitchFamily="49" charset="-122"/>
                <a:ea typeface="楷体" panose="02010609060101010101" pitchFamily="49" charset="-122"/>
              </a:rPr>
              <a:t>之：代指秦军</a:t>
            </a:r>
          </a:p>
        </p:txBody>
      </p:sp>
      <p:sp>
        <p:nvSpPr>
          <p:cNvPr id="112645" name="Rectangle 5"/>
          <p:cNvSpPr/>
          <p:nvPr>
            <p:custDataLst>
              <p:tags r:id="rId5"/>
            </p:custDataLst>
          </p:nvPr>
        </p:nvSpPr>
        <p:spPr>
          <a:xfrm>
            <a:off x="6238875" y="1141413"/>
            <a:ext cx="2974975"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lang="zh-CN" altLang="en-US" sz="2600" spc="0">
                <a:solidFill>
                  <a:srgbClr val="C00000"/>
                </a:solidFill>
                <a:latin typeface="楷体" panose="02010609060101010101" pitchFamily="49" charset="-122"/>
                <a:ea typeface="楷体" panose="02010609060101010101" pitchFamily="49" charset="-122"/>
              </a:rPr>
              <a:t>微：如果没有</a:t>
            </a:r>
            <a:endParaRPr lang="zh-CN" altLang="en-US">
              <a:solidFill>
                <a:srgbClr val="C00000"/>
              </a:solidFill>
              <a:latin typeface="楷体" panose="02010609060101010101" pitchFamily="49" charset="-122"/>
              <a:ea typeface="楷体" panose="02010609060101010101" pitchFamily="49" charset="-122"/>
            </a:endParaRPr>
          </a:p>
        </p:txBody>
      </p:sp>
      <p:sp>
        <p:nvSpPr>
          <p:cNvPr id="112646" name="Rectangle 6"/>
          <p:cNvSpPr/>
          <p:nvPr>
            <p:custDataLst>
              <p:tags r:id="rId6"/>
            </p:custDataLst>
          </p:nvPr>
        </p:nvSpPr>
        <p:spPr>
          <a:xfrm>
            <a:off x="6238875" y="1627763"/>
            <a:ext cx="2592388"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lang="zh-CN" altLang="en-US" sz="2600" spc="0">
                <a:solidFill>
                  <a:srgbClr val="C00000"/>
                </a:solidFill>
                <a:latin typeface="楷体" panose="02010609060101010101" pitchFamily="49" charset="-122"/>
                <a:ea typeface="楷体" panose="02010609060101010101" pitchFamily="49" charset="-122"/>
              </a:rPr>
              <a:t>夫人：那人</a:t>
            </a:r>
            <a:endParaRPr lang="zh-CN" altLang="en-US">
              <a:solidFill>
                <a:srgbClr val="C00000"/>
              </a:solidFill>
              <a:latin typeface="楷体" panose="02010609060101010101" pitchFamily="49" charset="-122"/>
              <a:ea typeface="楷体" panose="02010609060101010101" pitchFamily="49" charset="-122"/>
            </a:endParaRPr>
          </a:p>
        </p:txBody>
      </p:sp>
      <p:sp>
        <p:nvSpPr>
          <p:cNvPr id="112648" name="Rectangle 8"/>
          <p:cNvSpPr/>
          <p:nvPr>
            <p:custDataLst>
              <p:tags r:id="rId7"/>
            </p:custDataLst>
          </p:nvPr>
        </p:nvSpPr>
        <p:spPr>
          <a:xfrm>
            <a:off x="6238453" y="2125294"/>
            <a:ext cx="2592387"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sz="2600" spc="0">
                <a:solidFill>
                  <a:srgbClr val="C00000"/>
                </a:solidFill>
                <a:latin typeface="楷体" panose="02010609060101010101" pitchFamily="49" charset="-122"/>
                <a:ea typeface="楷体" panose="02010609060101010101" pitchFamily="49" charset="-122"/>
              </a:rPr>
              <a:t>因：依靠</a:t>
            </a:r>
          </a:p>
        </p:txBody>
      </p:sp>
      <p:sp>
        <p:nvSpPr>
          <p:cNvPr id="112649" name="Rectangle 9"/>
          <p:cNvSpPr/>
          <p:nvPr>
            <p:custDataLst>
              <p:tags r:id="rId8"/>
            </p:custDataLst>
          </p:nvPr>
        </p:nvSpPr>
        <p:spPr>
          <a:xfrm>
            <a:off x="6238452" y="2594097"/>
            <a:ext cx="2592388"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sz="2600" spc="0">
                <a:solidFill>
                  <a:schemeClr val="accent3">
                    <a:lumMod val="50000"/>
                  </a:schemeClr>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a:t>而：却</a:t>
            </a:r>
          </a:p>
        </p:txBody>
      </p:sp>
      <p:sp>
        <p:nvSpPr>
          <p:cNvPr id="112650" name="Rectangle 10"/>
          <p:cNvSpPr/>
          <p:nvPr>
            <p:custDataLst>
              <p:tags r:id="rId9"/>
            </p:custDataLst>
          </p:nvPr>
        </p:nvSpPr>
        <p:spPr>
          <a:xfrm>
            <a:off x="6238453" y="3054850"/>
            <a:ext cx="2592387"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sz="2600" spc="0">
                <a:solidFill>
                  <a:srgbClr val="C00000"/>
                </a:solidFill>
                <a:latin typeface="楷体" panose="02010609060101010101" pitchFamily="49" charset="-122"/>
                <a:ea typeface="楷体" panose="02010609060101010101" pitchFamily="49" charset="-122"/>
              </a:rPr>
              <a:t>敝：损害</a:t>
            </a:r>
          </a:p>
        </p:txBody>
      </p:sp>
      <p:sp>
        <p:nvSpPr>
          <p:cNvPr id="112651" name="Rectangle 11"/>
          <p:cNvSpPr/>
          <p:nvPr>
            <p:custDataLst>
              <p:tags r:id="rId10"/>
            </p:custDataLst>
          </p:nvPr>
        </p:nvSpPr>
        <p:spPr>
          <a:xfrm>
            <a:off x="6238452" y="3534196"/>
            <a:ext cx="3097114" cy="510023"/>
          </a:xfrm>
          <a:prstGeom prst="rect">
            <a:avLst/>
          </a:prstGeom>
          <a:solidFill>
            <a:schemeClr val="bg1"/>
          </a:solidFill>
          <a:ln>
            <a:noFill/>
            <a:miter lim="800000"/>
          </a:ln>
        </p:spPr>
        <p:txBody>
          <a:bodyPr wrap="square"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lang="zh-CN" altLang="en-US" sz="2600" spc="0">
                <a:solidFill>
                  <a:srgbClr val="C00000"/>
                </a:solidFill>
                <a:latin typeface="楷体" panose="02010609060101010101" pitchFamily="49" charset="-122"/>
                <a:ea typeface="楷体" panose="02010609060101010101" pitchFamily="49" charset="-122"/>
              </a:rPr>
              <a:t>所与：所亲附的人。</a:t>
            </a:r>
            <a:endParaRPr lang="zh-CN" altLang="en-US">
              <a:solidFill>
                <a:srgbClr val="C00000"/>
              </a:solidFill>
              <a:latin typeface="楷体" panose="02010609060101010101" pitchFamily="49" charset="-122"/>
              <a:ea typeface="楷体" panose="02010609060101010101" pitchFamily="49" charset="-122"/>
            </a:endParaRPr>
          </a:p>
        </p:txBody>
      </p:sp>
      <p:sp>
        <p:nvSpPr>
          <p:cNvPr id="112652" name="Rectangle 12"/>
          <p:cNvSpPr/>
          <p:nvPr>
            <p:custDataLst>
              <p:tags r:id="rId11"/>
            </p:custDataLst>
          </p:nvPr>
        </p:nvSpPr>
        <p:spPr>
          <a:xfrm>
            <a:off x="6238452" y="3953512"/>
            <a:ext cx="2592388"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sz="2600" spc="0">
                <a:solidFill>
                  <a:srgbClr val="C00000"/>
                </a:solidFill>
                <a:latin typeface="楷体" panose="02010609060101010101" pitchFamily="49" charset="-122"/>
                <a:ea typeface="楷体" panose="02010609060101010101" pitchFamily="49" charset="-122"/>
              </a:rPr>
              <a:t>知：通“智”</a:t>
            </a:r>
          </a:p>
        </p:txBody>
      </p:sp>
      <p:sp>
        <p:nvSpPr>
          <p:cNvPr id="112655" name="Rectangle 15"/>
          <p:cNvSpPr/>
          <p:nvPr>
            <p:custDataLst>
              <p:tags r:id="rId12"/>
            </p:custDataLst>
          </p:nvPr>
        </p:nvSpPr>
        <p:spPr>
          <a:xfrm>
            <a:off x="6238875" y="4440238"/>
            <a:ext cx="5567363"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lang="zh-CN" altLang="en-US" sz="2600" spc="0">
                <a:solidFill>
                  <a:srgbClr val="C00000"/>
                </a:solidFill>
                <a:effectLst>
                  <a:outerShdw blurRad="38100" dist="38100" dir="2700000" algn="tl">
                    <a:srgbClr val="FFFFFF"/>
                  </a:outerShdw>
                </a:effectLst>
                <a:latin typeface="楷体" panose="02010609060101010101" pitchFamily="49" charset="-122"/>
                <a:ea typeface="楷体" panose="02010609060101010101" pitchFamily="49" charset="-122"/>
              </a:rPr>
              <a:t>武：战时应遵守的道义准则</a:t>
            </a:r>
            <a:endParaRPr lang="zh-CN" altLang="en-US">
              <a:solidFill>
                <a:srgbClr val="C00000"/>
              </a:solidFill>
              <a:effectLst>
                <a:outerShdw blurRad="38100" dist="38100" dir="2700000" algn="tl">
                  <a:srgbClr val="FFFFFF"/>
                </a:outerShdw>
              </a:effectLst>
              <a:latin typeface="楷体" panose="02010609060101010101" pitchFamily="49" charset="-122"/>
              <a:ea typeface="楷体" panose="02010609060101010101" pitchFamily="49" charset="-122"/>
            </a:endParaRPr>
          </a:p>
        </p:txBody>
      </p:sp>
      <p:sp>
        <p:nvSpPr>
          <p:cNvPr id="112656" name="Rectangle 16"/>
          <p:cNvSpPr/>
          <p:nvPr>
            <p:custDataLst>
              <p:tags r:id="rId13"/>
            </p:custDataLst>
          </p:nvPr>
        </p:nvSpPr>
        <p:spPr>
          <a:xfrm>
            <a:off x="6238875" y="4887913"/>
            <a:ext cx="6094413" cy="540800"/>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lang="zh-CN" altLang="en-US" sz="2600" spc="0">
                <a:solidFill>
                  <a:schemeClr val="accent3">
                    <a:lumMod val="75000"/>
                  </a:schemeClr>
                </a:solidFill>
                <a:effectLst>
                  <a:outerShdw blurRad="38100" dist="38100" dir="2700000" algn="tl">
                    <a:srgbClr val="000000"/>
                  </a:outerShdw>
                </a:effectLst>
                <a:latin typeface="楷体" panose="02010609060101010101" pitchFamily="49" charset="-122"/>
                <a:ea typeface="楷体" panose="02010609060101010101" pitchFamily="49" charset="-122"/>
              </a:rPr>
              <a:t>其</a:t>
            </a:r>
            <a:r>
              <a:rPr lang="zh-CN" altLang="en-US">
                <a:solidFill>
                  <a:schemeClr val="accent3">
                    <a:lumMod val="75000"/>
                  </a:schemeClr>
                </a:solidFill>
                <a:effectLst>
                  <a:outerShdw blurRad="38100" dist="38100" dir="2700000" algn="tl">
                    <a:srgbClr val="000000"/>
                  </a:outerShdw>
                </a:effectLst>
                <a:latin typeface="楷体" panose="02010609060101010101" pitchFamily="49" charset="-122"/>
                <a:ea typeface="楷体" panose="02010609060101010101" pitchFamily="49" charset="-122"/>
              </a:rPr>
              <a:t>：还是，表婉商语气副词</a:t>
            </a:r>
          </a:p>
        </p:txBody>
      </p:sp>
      <p:sp>
        <p:nvSpPr>
          <p:cNvPr id="112657" name="Rectangle 17"/>
          <p:cNvSpPr/>
          <p:nvPr>
            <p:custDataLst>
              <p:tags r:id="rId14"/>
            </p:custDataLst>
          </p:nvPr>
        </p:nvSpPr>
        <p:spPr>
          <a:xfrm>
            <a:off x="6238875" y="5376863"/>
            <a:ext cx="2592388"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sz="2600" spc="0">
                <a:solidFill>
                  <a:srgbClr val="C00000"/>
                </a:solidFill>
                <a:latin typeface="楷体" panose="02010609060101010101" pitchFamily="49" charset="-122"/>
                <a:ea typeface="楷体" panose="02010609060101010101" pitchFamily="49" charset="-122"/>
              </a:rPr>
              <a:t>去：离开</a:t>
            </a:r>
          </a:p>
        </p:txBody>
      </p:sp>
      <p:sp>
        <p:nvSpPr>
          <p:cNvPr id="112658" name="Rectangle 18"/>
          <p:cNvSpPr/>
          <p:nvPr>
            <p:custDataLst>
              <p:tags r:id="rId15"/>
            </p:custDataLst>
          </p:nvPr>
        </p:nvSpPr>
        <p:spPr>
          <a:xfrm>
            <a:off x="8445500" y="5375275"/>
            <a:ext cx="3311525" cy="510023"/>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r>
              <a:rPr lang="zh-CN" altLang="en-US" sz="2600" spc="0">
                <a:solidFill>
                  <a:srgbClr val="C00000"/>
                </a:solidFill>
                <a:effectLst>
                  <a:outerShdw blurRad="38100" dist="38100" dir="2700000" algn="tl">
                    <a:srgbClr val="FFFFFF"/>
                  </a:outerShdw>
                </a:effectLst>
                <a:latin typeface="楷体" panose="02010609060101010101" pitchFamily="49" charset="-122"/>
                <a:ea typeface="楷体" panose="02010609060101010101" pitchFamily="49" charset="-122"/>
              </a:rPr>
              <a:t>之：代郑国</a:t>
            </a:r>
            <a:endParaRPr lang="zh-CN" altLang="en-US">
              <a:solidFill>
                <a:srgbClr val="C00000"/>
              </a:solidFill>
              <a:effectLst>
                <a:outerShdw blurRad="38100" dist="38100" dir="2700000" algn="tl">
                  <a:srgbClr val="FFFFFF"/>
                </a:outerShdw>
              </a:effectLst>
              <a:latin typeface="楷体" panose="02010609060101010101" pitchFamily="49" charset="-122"/>
              <a:ea typeface="楷体" panose="02010609060101010101" pitchFamily="49" charset="-122"/>
            </a:endParaRPr>
          </a:p>
        </p:txBody>
      </p:sp>
      <p:sp>
        <p:nvSpPr>
          <p:cNvPr id="112659" name="矩形 112658"/>
          <p:cNvSpPr/>
          <p:nvPr>
            <p:custDataLst>
              <p:tags r:id="rId16"/>
            </p:custDataLst>
          </p:nvPr>
        </p:nvSpPr>
        <p:spPr>
          <a:xfrm>
            <a:off x="817661" y="4801292"/>
            <a:ext cx="4462463" cy="1254842"/>
          </a:xfrm>
          <a:prstGeom prst="rect">
            <a:avLst/>
          </a:prstGeom>
          <a:noFill/>
          <a:ln>
            <a:noFill/>
            <a:miter lim="800000"/>
          </a:ln>
        </p:spPr>
        <p:txBody>
          <a:bodyPr lIns="108850" tIns="54425" rIns="108850" bIns="54425">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algn="ctr" defTabSz="1085850">
              <a:lnSpc>
                <a:spcPct val="90000"/>
              </a:lnSpc>
              <a:spcBef>
                <a:spcPct val="50000"/>
              </a:spcBef>
            </a:pPr>
            <a:r>
              <a:rPr lang="en-US" altLang="zh-CN" sz="3200">
                <a:latin typeface="华文隶书" panose="02010800040101010101" pitchFamily="2" charset="-122"/>
                <a:ea typeface="华文隶书" panose="02010800040101010101" pitchFamily="2" charset="-122"/>
              </a:rPr>
              <a:t>【</a:t>
            </a:r>
            <a:r>
              <a:rPr lang="zh-CN" altLang="en-US" sz="3200">
                <a:latin typeface="华文隶书" panose="02010800040101010101" pitchFamily="2" charset="-122"/>
                <a:ea typeface="华文隶书" panose="02010800040101010101" pitchFamily="2" charset="-122"/>
              </a:rPr>
              <a:t>结局</a:t>
            </a:r>
            <a:r>
              <a:rPr lang="en-US" altLang="zh-CN" sz="3200">
                <a:latin typeface="华文隶书" panose="02010800040101010101" pitchFamily="2" charset="-122"/>
                <a:ea typeface="华文隶书" panose="02010800040101010101" pitchFamily="2" charset="-122"/>
              </a:rPr>
              <a:t>】</a:t>
            </a:r>
          </a:p>
          <a:p>
            <a:pPr marL="0" lvl="0" indent="0" algn="ctr" defTabSz="1085850">
              <a:lnSpc>
                <a:spcPct val="90000"/>
              </a:lnSpc>
              <a:spcBef>
                <a:spcPct val="50000"/>
              </a:spcBef>
            </a:pPr>
            <a:r>
              <a:rPr lang="zh-CN" altLang="en-US" sz="3200">
                <a:solidFill>
                  <a:srgbClr val="C00000"/>
                </a:solidFill>
                <a:latin typeface="华文隶书" panose="02010800040101010101" pitchFamily="2" charset="-122"/>
                <a:ea typeface="华文隶书" panose="02010800040101010101" pitchFamily="2" charset="-122"/>
              </a:rPr>
              <a:t>晋侯退兵</a:t>
            </a:r>
          </a:p>
        </p:txBody>
      </p:sp>
      <p:sp>
        <p:nvSpPr>
          <p:cNvPr id="21" name="矩形 20">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0906FB8-8FB2-49E0-9D01-63AEE70BCB72}"/>
              </a:ext>
            </a:extLst>
          </p:cNvPr>
          <p:cNvSpPr/>
          <p:nvPr>
            <p:custDataLst>
              <p:tags r:id="rId17"/>
            </p:custDataLst>
          </p:nvPr>
        </p:nvSpPr>
        <p:spPr>
          <a:xfrm>
            <a:off x="622604" y="606426"/>
            <a:ext cx="3311222" cy="707886"/>
          </a:xfrm>
          <a:prstGeom prst="rect">
            <a:avLst/>
          </a:prstGeom>
          <a:solidFill>
            <a:schemeClr val="accent2">
              <a:lumMod val="50000"/>
            </a:schemeClr>
          </a:solidFill>
          <a:ln>
            <a:noFill/>
            <a:miter lim="800000"/>
          </a:ln>
        </p:spPr>
        <p:txBody>
          <a:bodyPr wrap="square">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a:spcBef>
                <a:spcPct val="50000"/>
              </a:spcBef>
            </a:pPr>
            <a:r>
              <a:rPr lang="en-US" altLang="zh-CN" sz="4000" b="0">
                <a:solidFill>
                  <a:schemeClr val="bg1"/>
                </a:solidFill>
                <a:latin typeface="华文行楷" panose="02010800040101010101" pitchFamily="2" charset="-122"/>
                <a:ea typeface="华文行楷" panose="02010800040101010101" pitchFamily="2" charset="-122"/>
              </a:rPr>
              <a:t>【</a:t>
            </a:r>
            <a:r>
              <a:rPr lang="zh-CN" altLang="en-US" sz="4000" b="0">
                <a:solidFill>
                  <a:schemeClr val="bg1"/>
                </a:solidFill>
                <a:latin typeface="华文行楷" panose="02010800040101010101" pitchFamily="2" charset="-122"/>
                <a:ea typeface="华文行楷" panose="02010800040101010101" pitchFamily="2" charset="-122"/>
              </a:rPr>
              <a:t>识文断义</a:t>
            </a:r>
            <a:r>
              <a:rPr lang="en-US" altLang="zh-CN" sz="4000" b="0">
                <a:solidFill>
                  <a:schemeClr val="bg1"/>
                </a:solidFill>
                <a:latin typeface="华文行楷" panose="02010800040101010101" pitchFamily="2" charset="-122"/>
                <a:ea typeface="华文行楷" panose="02010800040101010101" pitchFamily="2"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644"/>
                                        </p:tgtEl>
                                        <p:attrNameLst>
                                          <p:attrName>style.visibility</p:attrName>
                                        </p:attrNameLst>
                                      </p:cBhvr>
                                      <p:to>
                                        <p:strVal val="visible"/>
                                      </p:to>
                                    </p:set>
                                    <p:animEffect transition="in" filter="blinds(horizontal)">
                                      <p:cBhvr>
                                        <p:cTn id="7" dur="500"/>
                                        <p:tgtEl>
                                          <p:spTgt spid="11264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645"/>
                                        </p:tgtEl>
                                        <p:attrNameLst>
                                          <p:attrName>style.visibility</p:attrName>
                                        </p:attrNameLst>
                                      </p:cBhvr>
                                      <p:to>
                                        <p:strVal val="visible"/>
                                      </p:to>
                                    </p:set>
                                    <p:animEffect transition="in" filter="blinds(horizontal)">
                                      <p:cBhvr>
                                        <p:cTn id="10" dur="500"/>
                                        <p:tgtEl>
                                          <p:spTgt spid="11264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12646"/>
                                        </p:tgtEl>
                                        <p:attrNameLst>
                                          <p:attrName>style.visibility</p:attrName>
                                        </p:attrNameLst>
                                      </p:cBhvr>
                                      <p:to>
                                        <p:strVal val="visible"/>
                                      </p:to>
                                    </p:set>
                                    <p:animEffect transition="in" filter="blinds(horizontal)">
                                      <p:cBhvr>
                                        <p:cTn id="13" dur="500"/>
                                        <p:tgtEl>
                                          <p:spTgt spid="11264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2648"/>
                                        </p:tgtEl>
                                        <p:attrNameLst>
                                          <p:attrName>style.visibility</p:attrName>
                                        </p:attrNameLst>
                                      </p:cBhvr>
                                      <p:to>
                                        <p:strVal val="visible"/>
                                      </p:to>
                                    </p:set>
                                    <p:animEffect transition="in" filter="blinds(horizontal)">
                                      <p:cBhvr>
                                        <p:cTn id="16" dur="500"/>
                                        <p:tgtEl>
                                          <p:spTgt spid="11264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12649"/>
                                        </p:tgtEl>
                                        <p:attrNameLst>
                                          <p:attrName>style.visibility</p:attrName>
                                        </p:attrNameLst>
                                      </p:cBhvr>
                                      <p:to>
                                        <p:strVal val="visible"/>
                                      </p:to>
                                    </p:set>
                                    <p:animEffect transition="in" filter="blinds(horizontal)">
                                      <p:cBhvr>
                                        <p:cTn id="19" dur="500"/>
                                        <p:tgtEl>
                                          <p:spTgt spid="112649"/>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12650"/>
                                        </p:tgtEl>
                                        <p:attrNameLst>
                                          <p:attrName>style.visibility</p:attrName>
                                        </p:attrNameLst>
                                      </p:cBhvr>
                                      <p:to>
                                        <p:strVal val="visible"/>
                                      </p:to>
                                    </p:set>
                                    <p:animEffect transition="in" filter="blinds(horizontal)">
                                      <p:cBhvr>
                                        <p:cTn id="22" dur="500"/>
                                        <p:tgtEl>
                                          <p:spTgt spid="112650"/>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12651"/>
                                        </p:tgtEl>
                                        <p:attrNameLst>
                                          <p:attrName>style.visibility</p:attrName>
                                        </p:attrNameLst>
                                      </p:cBhvr>
                                      <p:to>
                                        <p:strVal val="visible"/>
                                      </p:to>
                                    </p:set>
                                    <p:animEffect transition="in" filter="blinds(horizontal)">
                                      <p:cBhvr>
                                        <p:cTn id="25" dur="500"/>
                                        <p:tgtEl>
                                          <p:spTgt spid="112651"/>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2652"/>
                                        </p:tgtEl>
                                        <p:attrNameLst>
                                          <p:attrName>style.visibility</p:attrName>
                                        </p:attrNameLst>
                                      </p:cBhvr>
                                      <p:to>
                                        <p:strVal val="visible"/>
                                      </p:to>
                                    </p:set>
                                    <p:animEffect transition="in" filter="blinds(horizontal)">
                                      <p:cBhvr>
                                        <p:cTn id="28" dur="500"/>
                                        <p:tgtEl>
                                          <p:spTgt spid="112652"/>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12655"/>
                                        </p:tgtEl>
                                        <p:attrNameLst>
                                          <p:attrName>style.visibility</p:attrName>
                                        </p:attrNameLst>
                                      </p:cBhvr>
                                      <p:to>
                                        <p:strVal val="visible"/>
                                      </p:to>
                                    </p:set>
                                    <p:animEffect transition="in" filter="blinds(horizontal)">
                                      <p:cBhvr>
                                        <p:cTn id="31" dur="500"/>
                                        <p:tgtEl>
                                          <p:spTgt spid="112655"/>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12656"/>
                                        </p:tgtEl>
                                        <p:attrNameLst>
                                          <p:attrName>style.visibility</p:attrName>
                                        </p:attrNameLst>
                                      </p:cBhvr>
                                      <p:to>
                                        <p:strVal val="visible"/>
                                      </p:to>
                                    </p:set>
                                    <p:animEffect transition="in" filter="blinds(horizontal)">
                                      <p:cBhvr>
                                        <p:cTn id="34" dur="500"/>
                                        <p:tgtEl>
                                          <p:spTgt spid="112656"/>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12657"/>
                                        </p:tgtEl>
                                        <p:attrNameLst>
                                          <p:attrName>style.visibility</p:attrName>
                                        </p:attrNameLst>
                                      </p:cBhvr>
                                      <p:to>
                                        <p:strVal val="visible"/>
                                      </p:to>
                                    </p:set>
                                    <p:animEffect transition="in" filter="blinds(horizontal)">
                                      <p:cBhvr>
                                        <p:cTn id="37" dur="500"/>
                                        <p:tgtEl>
                                          <p:spTgt spid="112657"/>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12658"/>
                                        </p:tgtEl>
                                        <p:attrNameLst>
                                          <p:attrName>style.visibility</p:attrName>
                                        </p:attrNameLst>
                                      </p:cBhvr>
                                      <p:to>
                                        <p:strVal val="visible"/>
                                      </p:to>
                                    </p:set>
                                    <p:animEffect transition="in" filter="blinds(horizontal)">
                                      <p:cBhvr>
                                        <p:cTn id="40" dur="500"/>
                                        <p:tgtEl>
                                          <p:spTgt spid="112658"/>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12659"/>
                                        </p:tgtEl>
                                        <p:attrNameLst>
                                          <p:attrName>style.visibility</p:attrName>
                                        </p:attrNameLst>
                                      </p:cBhvr>
                                      <p:to>
                                        <p:strVal val="visible"/>
                                      </p:to>
                                    </p:set>
                                    <p:anim calcmode="lin" valueType="num">
                                      <p:cBhvr additive="base">
                                        <p:cTn id="45" dur="500" fill="hold"/>
                                        <p:tgtEl>
                                          <p:spTgt spid="112659"/>
                                        </p:tgtEl>
                                        <p:attrNameLst>
                                          <p:attrName>ppt_x</p:attrName>
                                        </p:attrNameLst>
                                      </p:cBhvr>
                                      <p:tavLst>
                                        <p:tav tm="0">
                                          <p:val>
                                            <p:strVal val="#ppt_x"/>
                                          </p:val>
                                        </p:tav>
                                        <p:tav tm="100000">
                                          <p:val>
                                            <p:strVal val="#ppt_x"/>
                                          </p:val>
                                        </p:tav>
                                      </p:tavLst>
                                    </p:anim>
                                    <p:anim calcmode="lin" valueType="num">
                                      <p:cBhvr additive="base">
                                        <p:cTn id="46" dur="500" fill="hold"/>
                                        <p:tgtEl>
                                          <p:spTgt spid="1126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p:bldP spid="112645" grpId="0"/>
      <p:bldP spid="112646" grpId="0"/>
      <p:bldP spid="112648" grpId="0"/>
      <p:bldP spid="112649" grpId="0"/>
      <p:bldP spid="112650" grpId="0"/>
      <p:bldP spid="112651" grpId="0" animBg="1"/>
      <p:bldP spid="112652" grpId="0"/>
      <p:bldP spid="112655" grpId="0"/>
      <p:bldP spid="112656" grpId="0"/>
      <p:bldP spid="112657" grpId="0"/>
      <p:bldP spid="112658" grpId="0"/>
      <p:bldP spid="11265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72" name="矩形 113671"/>
          <p:cNvSpPr/>
          <p:nvPr>
            <p:custDataLst>
              <p:tags r:id="rId1"/>
            </p:custDataLst>
          </p:nvPr>
        </p:nvSpPr>
        <p:spPr>
          <a:xfrm>
            <a:off x="1186099" y="2133650"/>
            <a:ext cx="10153128" cy="1845003"/>
          </a:xfrm>
          <a:prstGeom prst="rect">
            <a:avLst/>
          </a:prstGeom>
          <a:noFill/>
          <a:ln>
            <a:noFill/>
            <a:miter lim="800000"/>
          </a:ln>
        </p:spPr>
        <p:txBody>
          <a:bodyPr wrap="square" lIns="108850" tIns="54425" rIns="108850" bIns="54425"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lnSpc>
                <a:spcPct val="125000"/>
              </a:lnSpc>
            </a:pPr>
            <a:r>
              <a:rPr lang="zh-CN" altLang="en-US" sz="3600">
                <a:latin typeface="华文楷体" panose="02010600040101010101" pitchFamily="2" charset="-122"/>
                <a:ea typeface="华文楷体" panose="02010600040101010101" pitchFamily="2" charset="-122"/>
              </a:rPr>
              <a:t>   </a:t>
            </a:r>
            <a:r>
              <a:rPr lang="zh-CN" altLang="en-US" b="0">
                <a:latin typeface="华文楷体" panose="02010600040101010101" pitchFamily="2" charset="-122"/>
                <a:ea typeface="华文楷体" panose="02010600040101010101" pitchFamily="2" charset="-122"/>
              </a:rPr>
              <a:t>面对风云突变的局势，晋侯没有感情用事，而是</a:t>
            </a:r>
            <a:r>
              <a:rPr lang="zh-CN" altLang="en-US" b="0">
                <a:solidFill>
                  <a:srgbClr val="C00000"/>
                </a:solidFill>
                <a:latin typeface="华文楷体" panose="02010600040101010101" pitchFamily="2" charset="-122"/>
                <a:ea typeface="华文楷体" panose="02010600040101010101" pitchFamily="2" charset="-122"/>
              </a:rPr>
              <a:t>意图长远</a:t>
            </a:r>
            <a:r>
              <a:rPr lang="zh-CN" altLang="en-US" b="0">
                <a:latin typeface="华文楷体" panose="02010600040101010101" pitchFamily="2" charset="-122"/>
                <a:ea typeface="华文楷体" panose="02010600040101010101" pitchFamily="2" charset="-122"/>
              </a:rPr>
              <a:t>，表现出清醒的头脑和理智的判断。这种</a:t>
            </a:r>
            <a:r>
              <a:rPr lang="zh-CN" altLang="en-US" b="0">
                <a:solidFill>
                  <a:srgbClr val="C00000"/>
                </a:solidFill>
                <a:latin typeface="华文楷体" panose="02010600040101010101" pitchFamily="2" charset="-122"/>
                <a:ea typeface="华文楷体" panose="02010600040101010101" pitchFamily="2" charset="-122"/>
              </a:rPr>
              <a:t>隐忍不发、随机应变</a:t>
            </a:r>
            <a:r>
              <a:rPr lang="zh-CN" altLang="en-US" b="0">
                <a:latin typeface="华文楷体" panose="02010600040101010101" pitchFamily="2" charset="-122"/>
                <a:ea typeface="华文楷体" panose="02010600040101010101" pitchFamily="2" charset="-122"/>
              </a:rPr>
              <a:t>的胸怀和谋略，正是</a:t>
            </a:r>
            <a:r>
              <a:rPr lang="zh-CN" altLang="en-US" b="0">
                <a:solidFill>
                  <a:schemeClr val="accent2">
                    <a:lumMod val="50000"/>
                  </a:schemeClr>
                </a:solidFill>
                <a:latin typeface="华文楷体" panose="02010600040101010101" pitchFamily="2" charset="-122"/>
                <a:ea typeface="华文楷体" panose="02010600040101010101" pitchFamily="2" charset="-122"/>
              </a:rPr>
              <a:t>晋文公</a:t>
            </a:r>
            <a:r>
              <a:rPr lang="zh-CN" altLang="en-US" b="0">
                <a:latin typeface="华文楷体" panose="02010600040101010101" pitchFamily="2" charset="-122"/>
                <a:ea typeface="华文楷体" panose="02010600040101010101" pitchFamily="2" charset="-122"/>
              </a:rPr>
              <a:t>终成霸业的根本原因。 </a:t>
            </a:r>
          </a:p>
        </p:txBody>
      </p:sp>
      <p:pic>
        <p:nvPicPr>
          <p:cNvPr id="113673" name="图片 113672"/>
          <p:cNvPicPr>
            <a:picLocks noChangeAspect="1"/>
          </p:cNvPicPr>
          <p:nvPr>
            <p:custDataLst>
              <p:tags r:id="rId2"/>
            </p:custDataLst>
          </p:nvPr>
        </p:nvPicPr>
        <p:blipFill>
          <a:blip r:embed="rId6" r:link="rId7"/>
          <a:stretch>
            <a:fillRect/>
          </a:stretch>
        </p:blipFill>
        <p:spPr>
          <a:xfrm>
            <a:off x="9119542" y="4393105"/>
            <a:ext cx="2283738" cy="1845002"/>
          </a:xfrm>
          <a:prstGeom prst="rect">
            <a:avLst/>
          </a:prstGeom>
          <a:noFill/>
          <a:ln>
            <a:miter lim="800000"/>
          </a:ln>
        </p:spPr>
      </p:pic>
      <p:sp>
        <p:nvSpPr>
          <p:cNvPr id="113675" name="矩形 113674"/>
          <p:cNvSpPr/>
          <p:nvPr>
            <p:custDataLst>
              <p:tags r:id="rId3"/>
            </p:custDataLst>
          </p:nvPr>
        </p:nvSpPr>
        <p:spPr>
          <a:xfrm>
            <a:off x="982638" y="1269554"/>
            <a:ext cx="10560050" cy="617744"/>
          </a:xfrm>
          <a:prstGeom prst="rect">
            <a:avLst/>
          </a:prstGeom>
          <a:noFill/>
          <a:ln>
            <a:noFill/>
            <a:miter lim="800000"/>
          </a:ln>
        </p:spPr>
        <p:txBody>
          <a:bodyPr lIns="108850" tIns="54425" rIns="108850" bIns="54425"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lvl="0" indent="0" defTabSz="1085850"/>
            <a:r>
              <a:rPr lang="zh-CN" altLang="en-US" sz="3300">
                <a:solidFill>
                  <a:schemeClr val="accent2">
                    <a:lumMod val="50000"/>
                  </a:schemeClr>
                </a:solidFill>
                <a:latin typeface="幼圆" panose="02010509060101010101" pitchFamily="49" charset="-122"/>
                <a:ea typeface="幼圆" panose="02010509060101010101" pitchFamily="49" charset="-122"/>
              </a:rPr>
              <a:t>晋侯为什么“亦去之”？</a:t>
            </a:r>
          </a:p>
        </p:txBody>
      </p:sp>
      <p:sp>
        <p:nvSpPr>
          <p:cNvPr id="2" name="文本框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C2D9D17-865B-4FE8-B4B2-143CEE057F69}"/>
              </a:ext>
            </a:extLst>
          </p:cNvPr>
          <p:cNvSpPr txBox="1"/>
          <p:nvPr>
            <p:custDataLst>
              <p:tags r:id="rId4"/>
            </p:custDataLst>
          </p:nvPr>
        </p:nvSpPr>
        <p:spPr>
          <a:xfrm>
            <a:off x="10847734" y="3861842"/>
            <a:ext cx="615553" cy="1845002"/>
          </a:xfrm>
          <a:prstGeom prst="rect">
            <a:avLst/>
          </a:prstGeom>
          <a:noFill/>
        </p:spPr>
        <p:txBody>
          <a:bodyPr vert="eaVert" wrap="square" rtlCol="0">
            <a:spAutoFit/>
          </a:bodyPr>
          <a:lstStyle/>
          <a:p>
            <a:r>
              <a:rPr lang="zh-CN" altLang="en-US" b="0">
                <a:latin typeface="华文行楷" panose="02010800040101010101" pitchFamily="2" charset="-122"/>
                <a:ea typeface="华文行楷" panose="02010800040101010101" pitchFamily="2" charset="-122"/>
              </a:rPr>
              <a:t>不愧是我</a:t>
            </a: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3675"/>
                                        </p:tgtEl>
                                        <p:attrNameLst>
                                          <p:attrName>style.visibility</p:attrName>
                                        </p:attrNameLst>
                                      </p:cBhvr>
                                      <p:to>
                                        <p:strVal val="visible"/>
                                      </p:to>
                                    </p:set>
                                    <p:animEffect transition="in" filter="wipe(left)">
                                      <p:cBhvr>
                                        <p:cTn id="7" dur="1000"/>
                                        <p:tgtEl>
                                          <p:spTgt spid="113675"/>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50" presetClass="entr" presetSubtype="0" decel="100000" fill="hold" grpId="0" nodeType="clickEffect">
                                  <p:stCondLst>
                                    <p:cond delay="0"/>
                                  </p:stCondLst>
                                  <p:childTnLst>
                                    <p:set>
                                      <p:cBhvr>
                                        <p:cTn id="11" dur="1" fill="hold">
                                          <p:stCondLst>
                                            <p:cond delay="0"/>
                                          </p:stCondLst>
                                        </p:cTn>
                                        <p:tgtEl>
                                          <p:spTgt spid="113672"/>
                                        </p:tgtEl>
                                        <p:attrNameLst>
                                          <p:attrName>style.visibility</p:attrName>
                                        </p:attrNameLst>
                                      </p:cBhvr>
                                      <p:to>
                                        <p:strVal val="visible"/>
                                      </p:to>
                                    </p:set>
                                    <p:anim calcmode="lin" valueType="num">
                                      <p:cBhvr>
                                        <p:cTn id="12" dur="1000" fill="hold"/>
                                        <p:tgtEl>
                                          <p:spTgt spid="113672"/>
                                        </p:tgtEl>
                                        <p:attrNameLst>
                                          <p:attrName>ppt_w</p:attrName>
                                        </p:attrNameLst>
                                      </p:cBhvr>
                                      <p:tavLst>
                                        <p:tav tm="0">
                                          <p:val>
                                            <p:strVal val="#ppt_w+.3"/>
                                          </p:val>
                                        </p:tav>
                                        <p:tav tm="100000">
                                          <p:val>
                                            <p:strVal val="#ppt_w"/>
                                          </p:val>
                                        </p:tav>
                                      </p:tavLst>
                                    </p:anim>
                                    <p:anim calcmode="lin" valueType="num">
                                      <p:cBhvr>
                                        <p:cTn id="13" dur="1000" fill="hold"/>
                                        <p:tgtEl>
                                          <p:spTgt spid="113672"/>
                                        </p:tgtEl>
                                        <p:attrNameLst>
                                          <p:attrName>ppt_h</p:attrName>
                                        </p:attrNameLst>
                                      </p:cBhvr>
                                      <p:tavLst>
                                        <p:tav tm="0">
                                          <p:val>
                                            <p:strVal val="#ppt_h"/>
                                          </p:val>
                                        </p:tav>
                                        <p:tav tm="100000">
                                          <p:val>
                                            <p:strVal val="#ppt_h"/>
                                          </p:val>
                                        </p:tav>
                                      </p:tavLst>
                                    </p:anim>
                                    <p:animEffect transition="in" filter="fade">
                                      <p:cBhvr>
                                        <p:cTn id="14" dur="1000"/>
                                        <p:tgtEl>
                                          <p:spTgt spid="1136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72" grpId="0"/>
      <p:bldP spid="11367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80" name="矩形 105479"/>
          <p:cNvSpPr/>
          <p:nvPr>
            <p:custDataLst>
              <p:tags r:id="rId1"/>
            </p:custDataLst>
          </p:nvPr>
        </p:nvSpPr>
        <p:spPr>
          <a:xfrm>
            <a:off x="1181869" y="902150"/>
            <a:ext cx="10558463" cy="540800"/>
          </a:xfrm>
          <a:prstGeom prst="rect">
            <a:avLst/>
          </a:prstGeom>
          <a:noFill/>
          <a:ln>
            <a:noFill/>
            <a:miter lim="800000"/>
          </a:ln>
        </p:spPr>
        <p:txBody>
          <a:bodyPr lIns="108850" tIns="54425" rIns="108850" bIns="54425" anchor="ctr" anchorCtr="0">
            <a:sp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lvl="0" defTabSz="1085850"/>
            <a:r>
              <a:rPr lang="zh-CN" altLang="en-US" b="0">
                <a:solidFill>
                  <a:srgbClr val="3C9770">
                    <a:lumMod val="50000"/>
                  </a:srgbClr>
                </a:solidFill>
                <a:latin typeface="幼圆" panose="02010509060101010101" pitchFamily="49" charset="-122"/>
                <a:ea typeface="幼圆" panose="02010509060101010101" pitchFamily="49" charset="-122"/>
              </a:rPr>
              <a:t>阅读全文，你认为烛之武是一个怎样的人</a:t>
            </a:r>
            <a:r>
              <a:rPr lang="en-US" altLang="zh-CN" b="0">
                <a:solidFill>
                  <a:srgbClr val="3C9770">
                    <a:lumMod val="50000"/>
                  </a:srgbClr>
                </a:solidFill>
                <a:latin typeface="幼圆" panose="02010509060101010101" pitchFamily="49" charset="-122"/>
                <a:ea typeface="幼圆" panose="02010509060101010101" pitchFamily="49" charset="-122"/>
              </a:rPr>
              <a:t>? </a:t>
            </a:r>
            <a:endParaRPr lang="zh-CN" altLang="en-US" b="0">
              <a:solidFill>
                <a:srgbClr val="3C9770">
                  <a:lumMod val="50000"/>
                </a:srgbClr>
              </a:solidFill>
              <a:latin typeface="幼圆" panose="02010509060101010101" pitchFamily="49" charset="-122"/>
              <a:ea typeface="幼圆" panose="02010509060101010101" pitchFamily="49" charset="-122"/>
            </a:endParaRPr>
          </a:p>
        </p:txBody>
      </p:sp>
      <p:graphicFrame>
        <p:nvGraphicFramePr>
          <p:cNvPr id="3" name="表格 244942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E7DF369-CA1B-4932-AD86-55EF980DC571}"/>
              </a:ext>
            </a:extLst>
          </p:cNvPr>
          <p:cNvGraphicFramePr>
            <a:graphicFrameLocks noGrp="1"/>
          </p:cNvGraphicFramePr>
          <p:nvPr>
            <p:custDataLst>
              <p:tags r:id="rId2"/>
            </p:custDataLst>
            <p:extLst>
              <p:ext uri="{D42A27DB-BD31-4B8C-83A1-F6EECF244321}">
                <p14:modId xmlns:p14="http://schemas.microsoft.com/office/powerpoint/2010/main" val="3393951993"/>
              </p:ext>
            </p:extLst>
          </p:nvPr>
        </p:nvGraphicFramePr>
        <p:xfrm>
          <a:off x="1181869" y="1629594"/>
          <a:ext cx="9567863" cy="4492304"/>
        </p:xfrm>
        <a:graphic>
          <a:graphicData uri="http://schemas.openxmlformats.org/drawingml/2006/table">
            <a:tbl>
              <a:tblPr/>
              <a:tblGrid>
                <a:gridCol w="1247775">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000"/>
                    </a:ext>
                  </a:extLst>
                </a:gridCol>
                <a:gridCol w="8320088">
                  <a:extLst>
                    <a:ext uri="{9D8B030D-6E8A-4147-A177-3AD203B41FA5}">
                      <a16:col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20001"/>
                    </a:ext>
                  </a:extLst>
                </a:gridCol>
              </a:tblGrid>
              <a:tr h="447887">
                <a:tc>
                  <a:txBody>
                    <a:bodyPr/>
                    <a:lstStyle>
                      <a:defPPr>
                        <a:defRPr lang="zh-CN"/>
                      </a:defPPr>
                      <a:lvl1pPr marL="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1pPr>
                      <a:lvl2pPr marL="4572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2pPr>
                      <a:lvl3pPr marL="9144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3pPr>
                      <a:lvl4pPr marL="13716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4pPr>
                      <a:lvl5pPr marL="18288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5pPr>
                    </a:lstStyle>
                    <a:p>
                      <a:pPr lvl="0" algn="ctr">
                        <a:lnSpc>
                          <a:spcPct val="100000"/>
                        </a:lnSpc>
                      </a:pPr>
                      <a:r>
                        <a:rPr lang="en-US" altLang="zh-CN" sz="2400">
                          <a:solidFill>
                            <a:srgbClr val="000000"/>
                          </a:solidFill>
                          <a:latin typeface="华文楷体" panose="02010600040101010101" pitchFamily="2" charset="-122"/>
                          <a:ea typeface="华文楷体" panose="02010600040101010101" pitchFamily="2" charset="-122"/>
                        </a:rPr>
                        <a:t> </a:t>
                      </a:r>
                      <a:r>
                        <a:rPr lang="zh-CN" altLang="en-US" sz="2400">
                          <a:solidFill>
                            <a:srgbClr val="000000"/>
                          </a:solidFill>
                          <a:latin typeface="华文楷体" panose="02010600040101010101" pitchFamily="2" charset="-122"/>
                          <a:ea typeface="华文楷体" panose="02010600040101010101" pitchFamily="2" charset="-122"/>
                        </a:rPr>
                        <a:t>形象</a:t>
                      </a:r>
                      <a:endParaRPr lang="zh-CN" altLang="en-US" sz="2400">
                        <a:latin typeface="华文楷体" panose="02010600040101010101" pitchFamily="2" charset="-122"/>
                        <a:ea typeface="华文楷体" panose="02010600040101010101" pitchFamily="2" charset="-122"/>
                      </a:endParaRPr>
                    </a:p>
                  </a:txBody>
                  <a:tcPr marL="117235" marR="117235" marT="58618" marB="58618" anchor="ctr">
                    <a:lnL w="25400">
                      <a:solidFill>
                        <a:prstClr val="black"/>
                      </a:solidFill>
                      <a:miter lim="800000"/>
                    </a:lnL>
                    <a:lnR w="12700">
                      <a:solidFill>
                        <a:prstClr val="black"/>
                      </a:solidFill>
                      <a:miter lim="800000"/>
                    </a:lnR>
                    <a:lnT w="25400">
                      <a:solidFill>
                        <a:prstClr val="black"/>
                      </a:solidFill>
                      <a:miter lim="800000"/>
                    </a:lnT>
                    <a:lnB w="12700">
                      <a:solidFill>
                        <a:prstClr val="black"/>
                      </a:solidFill>
                      <a:miter lim="800000"/>
                    </a:lnB>
                    <a:noFill/>
                  </a:tcPr>
                </a:tc>
                <a:tc>
                  <a:txBody>
                    <a:bodyPr/>
                    <a:lstStyle>
                      <a:defPPr>
                        <a:defRPr lang="zh-CN"/>
                      </a:defPPr>
                      <a:lvl1pPr marL="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1pPr>
                      <a:lvl2pPr marL="4572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2pPr>
                      <a:lvl3pPr marL="9144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3pPr>
                      <a:lvl4pPr marL="13716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4pPr>
                      <a:lvl5pPr marL="18288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5pPr>
                    </a:lstStyle>
                    <a:p>
                      <a:pPr lvl="0" algn="ctr">
                        <a:lnSpc>
                          <a:spcPct val="100000"/>
                        </a:lnSpc>
                      </a:pPr>
                      <a:r>
                        <a:rPr lang="zh-CN" altLang="en-US" sz="2400">
                          <a:solidFill>
                            <a:srgbClr val="000000"/>
                          </a:solidFill>
                          <a:latin typeface="华文楷体" panose="02010600040101010101" pitchFamily="2" charset="-122"/>
                          <a:ea typeface="华文楷体" panose="02010600040101010101" pitchFamily="2" charset="-122"/>
                        </a:rPr>
                        <a:t>具 体 表 现</a:t>
                      </a:r>
                      <a:endParaRPr lang="zh-CN" altLang="en-US" sz="2400">
                        <a:latin typeface="华文楷体" panose="02010600040101010101" pitchFamily="2" charset="-122"/>
                        <a:ea typeface="华文楷体" panose="02010600040101010101" pitchFamily="2" charset="-122"/>
                      </a:endParaRPr>
                    </a:p>
                  </a:txBody>
                  <a:tcPr marL="117235" marR="117235" marT="58618" marB="58618" anchor="ctr">
                    <a:lnL w="12700">
                      <a:solidFill>
                        <a:prstClr val="black"/>
                      </a:solidFill>
                      <a:miter lim="800000"/>
                    </a:lnL>
                    <a:lnR w="25400">
                      <a:solidFill>
                        <a:prstClr val="black"/>
                      </a:solidFill>
                      <a:miter lim="800000"/>
                    </a:lnR>
                    <a:lnT w="25400">
                      <a:solidFill>
                        <a:prstClr val="black"/>
                      </a:solidFill>
                      <a:miter lim="800000"/>
                    </a:lnT>
                    <a:lnB w="12700">
                      <a:solidFill>
                        <a:prstClr val="black"/>
                      </a:solidFill>
                      <a:miter lim="800000"/>
                    </a:lnB>
                    <a:noFill/>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0000"/>
                  </a:ext>
                </a:extLst>
              </a:tr>
              <a:tr h="1487874">
                <a:tc>
                  <a:txBody>
                    <a:bodyPr/>
                    <a:lstStyle>
                      <a:defPPr>
                        <a:defRPr lang="zh-CN"/>
                      </a:defPPr>
                      <a:lvl1pPr marL="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1pPr>
                      <a:lvl2pPr marL="4572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2pPr>
                      <a:lvl3pPr marL="9144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3pPr>
                      <a:lvl4pPr marL="13716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4pPr>
                      <a:lvl5pPr marL="18288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5pPr>
                    </a:lstStyle>
                    <a:p>
                      <a:pPr lvl="0" algn="ctr">
                        <a:lnSpc>
                          <a:spcPct val="100000"/>
                        </a:lnSpc>
                      </a:pPr>
                      <a:r>
                        <a:rPr lang="zh-CN" altLang="en-US" sz="2400">
                          <a:solidFill>
                            <a:srgbClr val="C00000"/>
                          </a:solidFill>
                          <a:latin typeface="华文楷体" panose="02010600040101010101" pitchFamily="2" charset="-122"/>
                          <a:ea typeface="华文楷体" panose="02010600040101010101" pitchFamily="2" charset="-122"/>
                        </a:rPr>
                        <a:t>志士</a:t>
                      </a:r>
                    </a:p>
                  </a:txBody>
                  <a:tcPr marL="117235" marR="117235" marT="58618" marB="58618" anchor="ctr">
                    <a:lnL w="254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defPPr>
                        <a:defRPr lang="zh-CN"/>
                      </a:defPPr>
                      <a:lvl1pPr marL="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1pPr>
                      <a:lvl2pPr marL="4572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2pPr>
                      <a:lvl3pPr marL="9144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3pPr>
                      <a:lvl4pPr marL="13716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4pPr>
                      <a:lvl5pPr marL="18288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5pPr>
                    </a:lstStyle>
                    <a:p>
                      <a:pPr lvl="0">
                        <a:lnSpc>
                          <a:spcPct val="100000"/>
                        </a:lnSpc>
                      </a:pPr>
                      <a:r>
                        <a:rPr lang="zh-CN" altLang="en-US" sz="2400">
                          <a:solidFill>
                            <a:srgbClr val="000000"/>
                          </a:solidFill>
                          <a:latin typeface="华文楷体" panose="02010600040101010101" pitchFamily="2" charset="-122"/>
                          <a:ea typeface="华文楷体" panose="02010600040101010101" pitchFamily="2" charset="-122"/>
                        </a:rPr>
                        <a:t>由于长期未被重用，烛之武的满腹牢骚与委屈溢于言表，但郑伯的一番诚意和对国家形势与个人利益关系的透彻分析，最终感动了他。他决心</a:t>
                      </a:r>
                      <a:r>
                        <a:rPr lang="zh-CN" altLang="en-US" sz="2400">
                          <a:solidFill>
                            <a:srgbClr val="C00000"/>
                          </a:solidFill>
                          <a:latin typeface="华文楷体" panose="02010600040101010101" pitchFamily="2" charset="-122"/>
                          <a:ea typeface="华文楷体" panose="02010600040101010101" pitchFamily="2" charset="-122"/>
                        </a:rPr>
                        <a:t>以国家利益为重</a:t>
                      </a:r>
                      <a:r>
                        <a:rPr lang="zh-CN" altLang="en-US" sz="2400">
                          <a:solidFill>
                            <a:srgbClr val="000000"/>
                          </a:solidFill>
                          <a:latin typeface="华文楷体" panose="02010600040101010101" pitchFamily="2" charset="-122"/>
                          <a:ea typeface="华文楷体" panose="02010600040101010101" pitchFamily="2" charset="-122"/>
                        </a:rPr>
                        <a:t>，出使秦营。这足以说明他是个</a:t>
                      </a:r>
                      <a:r>
                        <a:rPr lang="zh-CN" altLang="en-US" sz="2400">
                          <a:solidFill>
                            <a:srgbClr val="C00000"/>
                          </a:solidFill>
                          <a:latin typeface="华文楷体" panose="02010600040101010101" pitchFamily="2" charset="-122"/>
                          <a:ea typeface="华文楷体" panose="02010600040101010101" pitchFamily="2" charset="-122"/>
                        </a:rPr>
                        <a:t>深明大义</a:t>
                      </a:r>
                      <a:r>
                        <a:rPr lang="zh-CN" altLang="en-US" sz="2400">
                          <a:solidFill>
                            <a:srgbClr val="000000"/>
                          </a:solidFill>
                          <a:latin typeface="华文楷体" panose="02010600040101010101" pitchFamily="2" charset="-122"/>
                          <a:ea typeface="华文楷体" panose="02010600040101010101" pitchFamily="2" charset="-122"/>
                        </a:rPr>
                        <a:t>的爱国志士。</a:t>
                      </a:r>
                      <a:endParaRPr lang="zh-CN" altLang="en-US" sz="2400">
                        <a:latin typeface="华文楷体" panose="02010600040101010101" pitchFamily="2" charset="-122"/>
                        <a:ea typeface="华文楷体" panose="02010600040101010101" pitchFamily="2" charset="-122"/>
                      </a:endParaRPr>
                    </a:p>
                  </a:txBody>
                  <a:tcPr marL="117235" marR="117235" marT="58618" marB="58618" anchor="ctr">
                    <a:lnL w="12700">
                      <a:solidFill>
                        <a:prstClr val="black"/>
                      </a:solidFill>
                      <a:miter lim="800000"/>
                    </a:lnL>
                    <a:lnR w="25400">
                      <a:solidFill>
                        <a:prstClr val="black"/>
                      </a:solidFill>
                      <a:miter lim="800000"/>
                    </a:lnR>
                    <a:lnT w="12700">
                      <a:solidFill>
                        <a:prstClr val="black"/>
                      </a:solidFill>
                      <a:miter lim="800000"/>
                    </a:lnT>
                    <a:lnB w="12700">
                      <a:solidFill>
                        <a:prstClr val="black"/>
                      </a:solidFill>
                      <a:miter lim="800000"/>
                    </a:lnB>
                    <a:noFill/>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0001"/>
                  </a:ext>
                </a:extLst>
              </a:tr>
              <a:tr h="1141211">
                <a:tc>
                  <a:txBody>
                    <a:bodyPr/>
                    <a:lstStyle>
                      <a:defPPr>
                        <a:defRPr lang="zh-CN"/>
                      </a:defPPr>
                      <a:lvl1pPr marL="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1pPr>
                      <a:lvl2pPr marL="4572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2pPr>
                      <a:lvl3pPr marL="9144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3pPr>
                      <a:lvl4pPr marL="13716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4pPr>
                      <a:lvl5pPr marL="18288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5pPr>
                    </a:lstStyle>
                    <a:p>
                      <a:pPr lvl="0" algn="ctr">
                        <a:lnSpc>
                          <a:spcPct val="100000"/>
                        </a:lnSpc>
                      </a:pPr>
                      <a:r>
                        <a:rPr lang="zh-CN" altLang="en-US" sz="2400">
                          <a:solidFill>
                            <a:srgbClr val="C00000"/>
                          </a:solidFill>
                          <a:latin typeface="华文楷体" panose="02010600040101010101" pitchFamily="2" charset="-122"/>
                          <a:ea typeface="华文楷体" panose="02010600040101010101" pitchFamily="2" charset="-122"/>
                        </a:rPr>
                        <a:t>勇士</a:t>
                      </a:r>
                    </a:p>
                  </a:txBody>
                  <a:tcPr marL="117235" marR="117235" marT="58618" marB="58618" anchor="ctr">
                    <a:lnL w="254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a:lstStyle>
                      <a:defPPr>
                        <a:defRPr lang="zh-CN"/>
                      </a:defPPr>
                      <a:lvl1pPr marL="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1pPr>
                      <a:lvl2pPr marL="4572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2pPr>
                      <a:lvl3pPr marL="9144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3pPr>
                      <a:lvl4pPr marL="13716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4pPr>
                      <a:lvl5pPr marL="18288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5pPr>
                    </a:lstStyle>
                    <a:p>
                      <a:pPr lvl="0">
                        <a:lnSpc>
                          <a:spcPct val="100000"/>
                        </a:lnSpc>
                      </a:pPr>
                      <a:r>
                        <a:rPr lang="zh-CN" altLang="en-US" sz="2400">
                          <a:solidFill>
                            <a:srgbClr val="000000"/>
                          </a:solidFill>
                          <a:latin typeface="华文楷体" panose="02010600040101010101" pitchFamily="2" charset="-122"/>
                          <a:ea typeface="华文楷体" panose="02010600040101010101" pitchFamily="2" charset="-122"/>
                        </a:rPr>
                        <a:t>两方交战，生死未卜，出使秦营，成败难料。烛之武“夜缒而出”，勇入秦营，其</a:t>
                      </a:r>
                      <a:r>
                        <a:rPr lang="zh-CN" altLang="en-US" sz="2400">
                          <a:solidFill>
                            <a:srgbClr val="C00000"/>
                          </a:solidFill>
                          <a:latin typeface="华文楷体" panose="02010600040101010101" pitchFamily="2" charset="-122"/>
                          <a:ea typeface="华文楷体" panose="02010600040101010101" pitchFamily="2" charset="-122"/>
                        </a:rPr>
                        <a:t>知难而上、义无反顾</a:t>
                      </a:r>
                      <a:r>
                        <a:rPr lang="zh-CN" altLang="en-US" sz="2400">
                          <a:solidFill>
                            <a:srgbClr val="000000"/>
                          </a:solidFill>
                          <a:latin typeface="华文楷体" panose="02010600040101010101" pitchFamily="2" charset="-122"/>
                          <a:ea typeface="华文楷体" panose="02010600040101010101" pitchFamily="2" charset="-122"/>
                        </a:rPr>
                        <a:t>的冒险精神展示了他的勇士性格。</a:t>
                      </a:r>
                      <a:endParaRPr lang="zh-CN" altLang="en-US" sz="2400">
                        <a:latin typeface="华文楷体" panose="02010600040101010101" pitchFamily="2" charset="-122"/>
                        <a:ea typeface="华文楷体" panose="02010600040101010101" pitchFamily="2" charset="-122"/>
                      </a:endParaRPr>
                    </a:p>
                  </a:txBody>
                  <a:tcPr marL="117235" marR="117235" marT="58618" marB="58618" anchor="ctr">
                    <a:lnL w="12700">
                      <a:solidFill>
                        <a:prstClr val="black"/>
                      </a:solidFill>
                      <a:miter lim="800000"/>
                    </a:lnL>
                    <a:lnR w="25400">
                      <a:solidFill>
                        <a:prstClr val="black"/>
                      </a:solidFill>
                      <a:miter lim="800000"/>
                    </a:lnR>
                    <a:lnT w="12700">
                      <a:solidFill>
                        <a:prstClr val="black"/>
                      </a:solidFill>
                      <a:miter lim="800000"/>
                    </a:lnT>
                    <a:lnB w="12700">
                      <a:solidFill>
                        <a:prstClr val="black"/>
                      </a:solidFill>
                      <a:miter lim="800000"/>
                    </a:lnB>
                    <a:noFill/>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0002"/>
                  </a:ext>
                </a:extLst>
              </a:tr>
              <a:tr h="1141211">
                <a:tc>
                  <a:txBody>
                    <a:bodyPr/>
                    <a:lstStyle>
                      <a:defPPr>
                        <a:defRPr lang="zh-CN"/>
                      </a:defPPr>
                      <a:lvl1pPr marL="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1pPr>
                      <a:lvl2pPr marL="4572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2pPr>
                      <a:lvl3pPr marL="9144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3pPr>
                      <a:lvl4pPr marL="13716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4pPr>
                      <a:lvl5pPr marL="18288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5pPr>
                    </a:lstStyle>
                    <a:p>
                      <a:pPr lvl="0" algn="ctr">
                        <a:lnSpc>
                          <a:spcPct val="100000"/>
                        </a:lnSpc>
                      </a:pPr>
                      <a:r>
                        <a:rPr lang="zh-CN" altLang="en-US" sz="2400">
                          <a:solidFill>
                            <a:srgbClr val="C00000"/>
                          </a:solidFill>
                          <a:latin typeface="华文楷体" panose="02010600040101010101" pitchFamily="2" charset="-122"/>
                          <a:ea typeface="华文楷体" panose="02010600040101010101" pitchFamily="2" charset="-122"/>
                        </a:rPr>
                        <a:t>辩士</a:t>
                      </a:r>
                    </a:p>
                  </a:txBody>
                  <a:tcPr marL="117235" marR="117235" marT="58618" marB="58618" anchor="ctr">
                    <a:lnL w="25400">
                      <a:solidFill>
                        <a:prstClr val="black"/>
                      </a:solidFill>
                      <a:miter lim="800000"/>
                    </a:lnL>
                    <a:lnR w="12700">
                      <a:solidFill>
                        <a:prstClr val="black"/>
                      </a:solidFill>
                      <a:miter lim="800000"/>
                    </a:lnR>
                    <a:lnT w="12700">
                      <a:solidFill>
                        <a:prstClr val="black"/>
                      </a:solidFill>
                      <a:miter lim="800000"/>
                    </a:lnT>
                    <a:lnB w="25400">
                      <a:solidFill>
                        <a:prstClr val="black"/>
                      </a:solidFill>
                      <a:miter lim="800000"/>
                    </a:lnB>
                    <a:noFill/>
                  </a:tcPr>
                </a:tc>
                <a:tc>
                  <a:txBody>
                    <a:bodyPr/>
                    <a:lstStyle>
                      <a:defPPr>
                        <a:defRPr lang="zh-CN"/>
                      </a:defPPr>
                      <a:lvl1pPr marL="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1pPr>
                      <a:lvl2pPr marL="4572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2pPr>
                      <a:lvl3pPr marL="9144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3pPr>
                      <a:lvl4pPr marL="13716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4pPr>
                      <a:lvl5pPr marL="1828800" indent="0" algn="l" defTabSz="914400" rtl="0" eaLnBrk="1" fontAlgn="base" hangingPunct="1">
                        <a:lnSpc>
                          <a:spcPct val="150000"/>
                        </a:lnSpc>
                        <a:spcBef>
                          <a:spcPct val="0"/>
                        </a:spcBef>
                        <a:spcAft>
                          <a:spcPct val="0"/>
                        </a:spcAft>
                        <a:buClrTx/>
                        <a:buSzTx/>
                        <a:buFontTx/>
                        <a:buNone/>
                        <a:defRPr lang="zh-CN" altLang="en-US" sz="2600" b="1" i="0" u="none" baseline="0">
                          <a:solidFill>
                            <a:schemeClr val="tx1"/>
                          </a:solidFill>
                          <a:latin typeface="宋体" pitchFamily="2" charset="-122"/>
                          <a:ea typeface="Times New Roman" pitchFamily="18" charset="0"/>
                        </a:defRPr>
                      </a:lvl5pPr>
                    </a:lstStyle>
                    <a:p>
                      <a:pPr lvl="0">
                        <a:lnSpc>
                          <a:spcPct val="100000"/>
                        </a:lnSpc>
                      </a:pPr>
                      <a:r>
                        <a:rPr lang="zh-CN" altLang="en-US" sz="2400">
                          <a:solidFill>
                            <a:srgbClr val="000000"/>
                          </a:solidFill>
                          <a:latin typeface="华文楷体" panose="02010600040101010101" pitchFamily="2" charset="-122"/>
                          <a:ea typeface="华文楷体" panose="02010600040101010101" pitchFamily="2" charset="-122"/>
                        </a:rPr>
                        <a:t>烛之武到了秦营之后，面对强敌，</a:t>
                      </a:r>
                      <a:r>
                        <a:rPr lang="zh-CN" altLang="en-US" sz="2400">
                          <a:solidFill>
                            <a:srgbClr val="C00000"/>
                          </a:solidFill>
                          <a:latin typeface="华文楷体" panose="02010600040101010101" pitchFamily="2" charset="-122"/>
                          <a:ea typeface="华文楷体" panose="02010600040101010101" pitchFamily="2" charset="-122"/>
                        </a:rPr>
                        <a:t>不卑不亢</a:t>
                      </a:r>
                      <a:r>
                        <a:rPr lang="zh-CN" altLang="en-US" sz="2400">
                          <a:solidFill>
                            <a:srgbClr val="000000"/>
                          </a:solidFill>
                          <a:latin typeface="华文楷体" panose="02010600040101010101" pitchFamily="2" charset="-122"/>
                          <a:ea typeface="华文楷体" panose="02010600040101010101" pitchFamily="2" charset="-122"/>
                        </a:rPr>
                        <a:t>，侃侃而谈。他运用自己的智慧，反复向秦伯</a:t>
                      </a:r>
                      <a:r>
                        <a:rPr lang="zh-CN" altLang="en-US" sz="2400">
                          <a:solidFill>
                            <a:srgbClr val="C00000"/>
                          </a:solidFill>
                          <a:latin typeface="华文楷体" panose="02010600040101010101" pitchFamily="2" charset="-122"/>
                          <a:ea typeface="华文楷体" panose="02010600040101010101" pitchFamily="2" charset="-122"/>
                        </a:rPr>
                        <a:t>陈述利害</a:t>
                      </a:r>
                      <a:r>
                        <a:rPr lang="zh-CN" altLang="en-US" sz="2400">
                          <a:solidFill>
                            <a:srgbClr val="000000"/>
                          </a:solidFill>
                          <a:latin typeface="华文楷体" panose="02010600040101010101" pitchFamily="2" charset="-122"/>
                          <a:ea typeface="华文楷体" panose="02010600040101010101" pitchFamily="2" charset="-122"/>
                        </a:rPr>
                        <a:t>。实则为郑，但表面上却处处为秦国着想。最终说服秦伯，使其退兵。</a:t>
                      </a:r>
                      <a:endParaRPr lang="zh-CN" altLang="en-US" sz="2400">
                        <a:latin typeface="华文楷体" panose="02010600040101010101" pitchFamily="2" charset="-122"/>
                        <a:ea typeface="华文楷体" panose="02010600040101010101" pitchFamily="2" charset="-122"/>
                      </a:endParaRPr>
                    </a:p>
                  </a:txBody>
                  <a:tcPr marL="117235" marR="117235" marT="58618" marB="58618" anchor="ctr">
                    <a:lnL w="12700">
                      <a:solidFill>
                        <a:prstClr val="black"/>
                      </a:solidFill>
                      <a:miter lim="800000"/>
                    </a:lnL>
                    <a:lnR w="25400">
                      <a:solidFill>
                        <a:prstClr val="black"/>
                      </a:solidFill>
                      <a:miter lim="800000"/>
                    </a:lnR>
                    <a:lnT w="12700">
                      <a:solidFill>
                        <a:prstClr val="black"/>
                      </a:solidFill>
                      <a:miter lim="800000"/>
                    </a:lnT>
                    <a:lnB w="25400">
                      <a:solidFill>
                        <a:prstClr val="black"/>
                      </a:solidFill>
                      <a:miter lim="800000"/>
                    </a:lnB>
                    <a:noFill/>
                  </a:tcPr>
                </a:tc>
                <a:extLst>
                  <a:ext uri="{0D108BD9-81ED-4DB2-BD59-A6C34878D82A}">
                    <a16:row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val="10003"/>
                  </a:ext>
                </a:extLst>
              </a:tr>
            </a:tbl>
          </a:graphicData>
        </a:graphic>
      </p:graphicFrame>
    </p:spTree>
    <p:extLst>
      <p:ext uri="{BB962C8B-B14F-4D97-AF65-F5344CB8AC3E}">
        <p14:creationId xmlns:p14="http://schemas.microsoft.com/office/powerpoint/2010/main" val="31298577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D707119-6113-41C4-B6E7-7744761290DA}"/>
              </a:ext>
            </a:extLst>
          </p:cNvPr>
          <p:cNvSpPr txBox="1"/>
          <p:nvPr>
            <p:custDataLst>
              <p:tags r:id="rId1"/>
            </p:custDataLst>
          </p:nvPr>
        </p:nvSpPr>
        <p:spPr>
          <a:xfrm>
            <a:off x="1247788" y="829481"/>
            <a:ext cx="9599946" cy="1304169"/>
          </a:xfrm>
          <a:prstGeom prst="rect">
            <a:avLst/>
          </a:prstGeom>
        </p:spPr>
        <p:txBody>
          <a:bodyPr/>
          <a:lstStyle>
            <a:lvl1pPr algn="ctr" defTabSz="457154"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fontAlgn="auto">
              <a:spcAft>
                <a:spcPct val="0"/>
              </a:spcAft>
            </a:pPr>
            <a:r>
              <a:rPr lang="zh-CN" altLang="en-US" b="0">
                <a:latin typeface="华文行楷" panose="02010800040101010101" pitchFamily="2" charset="-122"/>
                <a:ea typeface="华文行楷" panose="02010800040101010101" pitchFamily="2" charset="-122"/>
              </a:rPr>
              <a:t>文章结构</a:t>
            </a:r>
          </a:p>
        </p:txBody>
      </p:sp>
      <p:sp>
        <p:nvSpPr>
          <p:cNvPr id="3" name="Text Box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CCDD3B5-58A1-44DB-8E6E-0D58F64C9117}"/>
              </a:ext>
            </a:extLst>
          </p:cNvPr>
          <p:cNvSpPr txBox="1">
            <a:spLocks noChangeArrowheads="1"/>
          </p:cNvSpPr>
          <p:nvPr>
            <p:custDataLst>
              <p:tags r:id="rId2"/>
            </p:custDataLst>
          </p:nvPr>
        </p:nvSpPr>
        <p:spPr bwMode="auto">
          <a:xfrm>
            <a:off x="1678154" y="1268716"/>
            <a:ext cx="2003373" cy="523220"/>
          </a:xfrm>
          <a:prstGeom prst="rect">
            <a:avLst/>
          </a:prstGeom>
          <a:noFill/>
          <a:ln w="9525">
            <a:noFill/>
            <a:miter lim="800000"/>
          </a:ln>
          <a:effectLst/>
        </p:spPr>
        <p:txBody>
          <a:bodyPr wrap="square">
            <a:spAutoFit/>
          </a:bodyPr>
          <a:lstStyle/>
          <a:p>
            <a:pPr>
              <a:spcBef>
                <a:spcPct val="50000"/>
              </a:spcBef>
              <a:defRPr/>
            </a:pPr>
            <a:r>
              <a:rPr lang="zh-CN" b="1">
                <a:latin typeface="宋体" pitchFamily="2" charset="-122"/>
              </a:rPr>
              <a:t>秦晋围郑</a:t>
            </a:r>
            <a:endParaRPr lang="zh-CN" b="1">
              <a:latin typeface="宋体" pitchFamily="2" charset="-122"/>
              <a:hlinkClick r:id="" action="ppaction://hlinkshowjump?jump=nextslide"/>
            </a:endParaRPr>
          </a:p>
        </p:txBody>
      </p:sp>
      <p:sp>
        <p:nvSpPr>
          <p:cNvPr id="4" name="虚尾箭头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F0A1A2D-758F-47FA-8772-1DC70712C471}"/>
              </a:ext>
            </a:extLst>
          </p:cNvPr>
          <p:cNvSpPr/>
          <p:nvPr>
            <p:custDataLst>
              <p:tags r:id="rId3"/>
            </p:custDataLst>
          </p:nvPr>
        </p:nvSpPr>
        <p:spPr>
          <a:xfrm rot="5400000">
            <a:off x="2193815" y="1747288"/>
            <a:ext cx="617618" cy="688769"/>
          </a:xfrm>
          <a:prstGeom prst="striped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宋体" pitchFamily="2" charset="-122"/>
              <a:ea typeface="宋体" pitchFamily="2" charset="-122"/>
            </a:endParaRPr>
          </a:p>
        </p:txBody>
      </p:sp>
      <p:sp>
        <p:nvSpPr>
          <p:cNvPr id="5" name="Text Box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1C95411-7B56-45F7-860A-2CC8344BC459}"/>
              </a:ext>
            </a:extLst>
          </p:cNvPr>
          <p:cNvSpPr txBox="1">
            <a:spLocks noChangeArrowheads="1"/>
          </p:cNvSpPr>
          <p:nvPr>
            <p:custDataLst>
              <p:tags r:id="rId4"/>
            </p:custDataLst>
          </p:nvPr>
        </p:nvSpPr>
        <p:spPr bwMode="auto">
          <a:xfrm>
            <a:off x="1678154" y="2398601"/>
            <a:ext cx="2003373" cy="523220"/>
          </a:xfrm>
          <a:prstGeom prst="rect">
            <a:avLst/>
          </a:prstGeom>
          <a:noFill/>
          <a:ln w="9525">
            <a:noFill/>
            <a:miter lim="800000"/>
          </a:ln>
          <a:effectLst/>
        </p:spPr>
        <p:txBody>
          <a:bodyPr wrap="square">
            <a:spAutoFit/>
          </a:bodyPr>
          <a:lstStyle/>
          <a:p>
            <a:pPr>
              <a:spcBef>
                <a:spcPct val="50000"/>
              </a:spcBef>
              <a:defRPr/>
            </a:pPr>
            <a:r>
              <a:rPr lang="zh-CN" altLang="en-US" b="1">
                <a:latin typeface="宋体" pitchFamily="2" charset="-122"/>
              </a:rPr>
              <a:t>临危受命</a:t>
            </a:r>
            <a:endParaRPr lang="zh-CN" b="1">
              <a:latin typeface="宋体" pitchFamily="2" charset="-122"/>
              <a:hlinkClick r:id="" action="ppaction://hlinkshowjump?jump=nextslide"/>
            </a:endParaRPr>
          </a:p>
        </p:txBody>
      </p:sp>
      <p:sp>
        <p:nvSpPr>
          <p:cNvPr id="6" name="AutoShape 1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4891DFA-DCAD-40F5-AD57-7DE2B282693A}"/>
              </a:ext>
            </a:extLst>
          </p:cNvPr>
          <p:cNvSpPr/>
          <p:nvPr>
            <p:custDataLst>
              <p:tags r:id="rId5"/>
            </p:custDataLst>
          </p:nvPr>
        </p:nvSpPr>
        <p:spPr bwMode="auto">
          <a:xfrm>
            <a:off x="3452652" y="2708932"/>
            <a:ext cx="288214" cy="2088176"/>
          </a:xfrm>
          <a:prstGeom prst="leftBrace">
            <a:avLst>
              <a:gd name="adj1" fmla="val 55000"/>
              <a:gd name="adj2" fmla="val 50000"/>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zh-CN" sz="6000">
              <a:solidFill>
                <a:srgbClr val="FF0000"/>
              </a:solidFill>
              <a:latin typeface="宋体" pitchFamily="2" charset="-122"/>
            </a:endParaRPr>
          </a:p>
        </p:txBody>
      </p:sp>
      <p:sp>
        <p:nvSpPr>
          <p:cNvPr id="7" name="虚尾箭头 1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9F4D5DD-073C-485D-9AC0-D82853F0D81B}"/>
              </a:ext>
            </a:extLst>
          </p:cNvPr>
          <p:cNvSpPr/>
          <p:nvPr>
            <p:custDataLst>
              <p:tags r:id="rId6"/>
            </p:custDataLst>
          </p:nvPr>
        </p:nvSpPr>
        <p:spPr>
          <a:xfrm rot="5400000">
            <a:off x="2228625" y="2883200"/>
            <a:ext cx="617618" cy="688769"/>
          </a:xfrm>
          <a:prstGeom prst="striped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latin typeface="宋体" pitchFamily="2" charset="-122"/>
              <a:ea typeface="宋体" pitchFamily="2" charset="-122"/>
            </a:endParaRPr>
          </a:p>
        </p:txBody>
      </p:sp>
      <p:sp>
        <p:nvSpPr>
          <p:cNvPr id="8" name="Text Box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E43E92D8-A3F1-4704-9593-0376F34E9007}"/>
              </a:ext>
            </a:extLst>
          </p:cNvPr>
          <p:cNvSpPr txBox="1">
            <a:spLocks noChangeArrowheads="1"/>
          </p:cNvSpPr>
          <p:nvPr>
            <p:custDataLst>
              <p:tags r:id="rId7"/>
            </p:custDataLst>
          </p:nvPr>
        </p:nvSpPr>
        <p:spPr bwMode="auto">
          <a:xfrm>
            <a:off x="1678155" y="3494491"/>
            <a:ext cx="1668456" cy="523220"/>
          </a:xfrm>
          <a:prstGeom prst="rect">
            <a:avLst/>
          </a:prstGeom>
          <a:noFill/>
          <a:ln w="9525">
            <a:noFill/>
            <a:miter lim="800000"/>
          </a:ln>
          <a:effectLst/>
        </p:spPr>
        <p:txBody>
          <a:bodyPr wrap="square">
            <a:spAutoFit/>
          </a:bodyPr>
          <a:lstStyle/>
          <a:p>
            <a:pPr>
              <a:spcBef>
                <a:spcPct val="50000"/>
              </a:spcBef>
              <a:defRPr/>
            </a:pPr>
            <a:r>
              <a:rPr lang="zh-CN" altLang="en-US" b="1">
                <a:latin typeface="宋体" pitchFamily="2" charset="-122"/>
              </a:rPr>
              <a:t>说退秦师</a:t>
            </a:r>
            <a:endParaRPr lang="zh-CN" altLang="zh-CN" b="1">
              <a:latin typeface="宋体" pitchFamily="2" charset="-122"/>
              <a:hlinkClick r:id="" action="ppaction://hlinkshowjump?jump=nextslide"/>
            </a:endParaRPr>
          </a:p>
        </p:txBody>
      </p:sp>
      <p:sp>
        <p:nvSpPr>
          <p:cNvPr id="9" name="Text Box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5ED3851-2B24-4B7A-B161-79A993FF8348}"/>
              </a:ext>
            </a:extLst>
          </p:cNvPr>
          <p:cNvSpPr txBox="1">
            <a:spLocks noChangeArrowheads="1"/>
          </p:cNvSpPr>
          <p:nvPr>
            <p:custDataLst>
              <p:tags r:id="rId8"/>
            </p:custDataLst>
          </p:nvPr>
        </p:nvSpPr>
        <p:spPr bwMode="auto">
          <a:xfrm>
            <a:off x="3846907" y="2362124"/>
            <a:ext cx="7044511" cy="91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ct val="50000"/>
              </a:spcBef>
            </a:pPr>
            <a:r>
              <a:rPr lang="zh-CN" altLang="en-US" sz="2400" b="1">
                <a:latin typeface="宋体" pitchFamily="2" charset="-122"/>
              </a:rPr>
              <a:t>一、越国以鄙远，君知其难也。焉用亡郑以陪邻？邻之厚，君之薄也。</a:t>
            </a:r>
          </a:p>
        </p:txBody>
      </p:sp>
      <p:sp>
        <p:nvSpPr>
          <p:cNvPr id="10" name="Text Box 8">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453E927-CAC6-4548-A867-94E4655DF75E}"/>
              </a:ext>
            </a:extLst>
          </p:cNvPr>
          <p:cNvSpPr txBox="1">
            <a:spLocks noChangeArrowheads="1"/>
          </p:cNvSpPr>
          <p:nvPr>
            <p:custDataLst>
              <p:tags r:id="rId9"/>
            </p:custDataLst>
          </p:nvPr>
        </p:nvSpPr>
        <p:spPr bwMode="auto">
          <a:xfrm>
            <a:off x="3803600" y="3448810"/>
            <a:ext cx="6684471" cy="91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ct val="50000"/>
              </a:spcBef>
            </a:pPr>
            <a:r>
              <a:rPr lang="zh-CN" altLang="en-US" sz="2400" b="1">
                <a:latin typeface="宋体" pitchFamily="2" charset="-122"/>
              </a:rPr>
              <a:t>二、若舍郑以为东道主，行李之往来，共其乏困，君亦无所害。</a:t>
            </a:r>
          </a:p>
        </p:txBody>
      </p:sp>
      <p:sp>
        <p:nvSpPr>
          <p:cNvPr id="11" name="Text Box 9">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84E3E9F-1AAC-4328-B679-444B8A9D900D}"/>
              </a:ext>
            </a:extLst>
          </p:cNvPr>
          <p:cNvSpPr txBox="1">
            <a:spLocks noChangeArrowheads="1"/>
          </p:cNvSpPr>
          <p:nvPr>
            <p:custDataLst>
              <p:tags r:id="rId10"/>
            </p:custDataLst>
          </p:nvPr>
        </p:nvSpPr>
        <p:spPr bwMode="auto">
          <a:xfrm>
            <a:off x="3846907" y="4524475"/>
            <a:ext cx="7188527" cy="91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spcBef>
                <a:spcPct val="50000"/>
              </a:spcBef>
            </a:pPr>
            <a:r>
              <a:rPr lang="zh-CN" altLang="en-US" sz="2400" b="1">
                <a:latin typeface="宋体" pitchFamily="2" charset="-122"/>
              </a:rPr>
              <a:t>三、夫晋，何厌之有？既东封郑，又欲肆其西封，若不阙秦，将焉取之？阙秦以利晋，唯君图之。</a:t>
            </a:r>
          </a:p>
        </p:txBody>
      </p:sp>
      <p:grpSp>
        <p:nvGrpSpPr>
          <p:cNvPr id="12" name="组合 1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7D3408B-9466-46AD-B5B2-1BEEE62B6902}"/>
              </a:ext>
            </a:extLst>
          </p:cNvPr>
          <p:cNvGrpSpPr/>
          <p:nvPr>
            <p:custDataLst>
              <p:tags r:id="rId11"/>
            </p:custDataLst>
          </p:nvPr>
        </p:nvGrpSpPr>
        <p:grpSpPr>
          <a:xfrm>
            <a:off x="1712369" y="4088501"/>
            <a:ext cx="2003373" cy="1172103"/>
            <a:chOff x="3737165" y="4513306"/>
            <a:chExt cx="1211285" cy="1172103"/>
          </a:xfrm>
        </p:grpSpPr>
        <p:sp>
          <p:nvSpPr>
            <p:cNvPr id="13" name="虚尾箭头 1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BF1C772-FCD7-41AF-8FAA-CC258113EBD4}"/>
                </a:ext>
              </a:extLst>
            </p:cNvPr>
            <p:cNvSpPr/>
            <p:nvPr>
              <p:custDataLst>
                <p:tags r:id="rId12"/>
              </p:custDataLst>
            </p:nvPr>
          </p:nvSpPr>
          <p:spPr>
            <a:xfrm rot="5400000">
              <a:off x="3910079" y="4616699"/>
              <a:ext cx="648885" cy="442100"/>
            </a:xfrm>
            <a:prstGeom prst="striped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latin typeface="宋体" pitchFamily="2" charset="-122"/>
                <a:ea typeface="宋体" pitchFamily="2" charset="-122"/>
              </a:endParaRPr>
            </a:p>
          </p:txBody>
        </p:sp>
        <p:sp>
          <p:nvSpPr>
            <p:cNvPr id="14" name="Text Box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4BBC8BF1-C100-4521-8524-240C8252C00A}"/>
                </a:ext>
              </a:extLst>
            </p:cNvPr>
            <p:cNvSpPr txBox="1">
              <a:spLocks noChangeArrowheads="1"/>
            </p:cNvSpPr>
            <p:nvPr>
              <p:custDataLst>
                <p:tags r:id="rId13"/>
              </p:custDataLst>
            </p:nvPr>
          </p:nvSpPr>
          <p:spPr bwMode="auto">
            <a:xfrm>
              <a:off x="3737165" y="5162189"/>
              <a:ext cx="1211285" cy="523220"/>
            </a:xfrm>
            <a:prstGeom prst="rect">
              <a:avLst/>
            </a:prstGeom>
            <a:noFill/>
            <a:ln w="9525">
              <a:noFill/>
              <a:miter lim="800000"/>
            </a:ln>
            <a:effectLst/>
          </p:spPr>
          <p:txBody>
            <a:bodyPr wrap="square">
              <a:spAutoFit/>
            </a:bodyPr>
            <a:lstStyle/>
            <a:p>
              <a:pPr>
                <a:spcBef>
                  <a:spcPct val="50000"/>
                </a:spcBef>
                <a:defRPr/>
              </a:pPr>
              <a:r>
                <a:rPr lang="zh-CN" altLang="en-US" b="1">
                  <a:latin typeface="宋体" pitchFamily="2" charset="-122"/>
                </a:rPr>
                <a:t>晋师撤退</a:t>
              </a:r>
              <a:endParaRPr lang="zh-CN" altLang="zh-CN" b="1">
                <a:latin typeface="宋体" pitchFamily="2" charset="-122"/>
                <a:hlinkClick r:id="" action="ppaction://hlinkshowjump?jump=nextslide"/>
              </a:endParaRPr>
            </a:p>
          </p:txBody>
        </p:sp>
      </p:grpSp>
    </p:spTree>
    <p:extLst>
      <p:ext uri="{BB962C8B-B14F-4D97-AF65-F5344CB8AC3E}">
        <p14:creationId xmlns:p14="http://schemas.microsoft.com/office/powerpoint/2010/main" val="3564565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C486F1C-F145-4F20-9F8B-32B3C58EB56C}"/>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rcRect l="5936" t="7420" r="3539" b="10959"/>
          <a:stretch>
            <a:fillRect/>
          </a:stretch>
        </p:blipFill>
        <p:spPr>
          <a:xfrm>
            <a:off x="4943078" y="414094"/>
            <a:ext cx="4243419" cy="22956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5F1BBF-B688-4213-932C-97FD4A0E658D}"/>
              </a:ext>
            </a:extLst>
          </p:cNvPr>
          <p:cNvSpPr>
            <a:spLocks noGrp="1"/>
          </p:cNvSpPr>
          <p:nvPr>
            <p:ph type="title"/>
            <p:custDataLst>
              <p:tags r:id="rId2"/>
            </p:custDataLst>
          </p:nvPr>
        </p:nvSpPr>
        <p:spPr/>
        <p:txBody>
          <a:bodyPr/>
          <a:lstStyle/>
          <a:p>
            <a:pPr algn="l"/>
            <a:r>
              <a:rPr lang="zh-CN" altLang="en-US">
                <a:latin typeface="华文行楷" panose="02010800040101010101" pitchFamily="2" charset="-122"/>
                <a:ea typeface="华文行楷" panose="02010800040101010101" pitchFamily="2" charset="-122"/>
              </a:rPr>
              <a:t>知人论世</a:t>
            </a: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2AA7177-F1D9-43F6-B3D4-DE91CC88D363}"/>
              </a:ext>
            </a:extLst>
          </p:cNvPr>
          <p:cNvSpPr>
            <a:spLocks noGrp="1"/>
          </p:cNvSpPr>
          <p:nvPr>
            <p:ph idx="1"/>
            <p:custDataLst>
              <p:tags r:id="rId3"/>
            </p:custDataLst>
          </p:nvPr>
        </p:nvSpPr>
        <p:spPr>
          <a:xfrm>
            <a:off x="1054646" y="2557524"/>
            <a:ext cx="10153128" cy="3319705"/>
          </a:xfrm>
          <a:solidFill>
            <a:schemeClr val="bg1"/>
          </a:solidFill>
          <a:ln>
            <a:solidFill>
              <a:schemeClr val="accent1">
                <a:lumMod val="75000"/>
              </a:schemeClr>
            </a:solidFill>
          </a:ln>
        </p:spPr>
        <p:txBody>
          <a:bodyPr>
            <a:normAutofit fontScale="92500"/>
          </a:bodyPr>
          <a:lstStyle/>
          <a:p>
            <a:pPr>
              <a:lnSpc>
                <a:spcPct val="130000"/>
              </a:lnSpc>
            </a:pPr>
            <a:r>
              <a:rPr lang="zh-CN" altLang="en-US">
                <a:latin typeface="华文中宋" panose="02010600040101010101" pitchFamily="2" charset="-122"/>
                <a:ea typeface="华文中宋" panose="02010600040101010101" pitchFamily="2" charset="-122"/>
              </a:rPr>
              <a:t>左丘明</a:t>
            </a:r>
            <a:r>
              <a:rPr lang="en-US" altLang="zh-CN">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约公元前</a:t>
            </a:r>
            <a:r>
              <a:rPr lang="en-US" altLang="zh-CN">
                <a:latin typeface="华文中宋" panose="02010600040101010101" pitchFamily="2" charset="-122"/>
                <a:ea typeface="华文中宋" panose="02010600040101010101" pitchFamily="2" charset="-122"/>
              </a:rPr>
              <a:t>502—</a:t>
            </a:r>
            <a:r>
              <a:rPr lang="zh-CN" altLang="en-US">
                <a:latin typeface="华文中宋" panose="02010600040101010101" pitchFamily="2" charset="-122"/>
                <a:ea typeface="华文中宋" panose="02010600040101010101" pitchFamily="2" charset="-122"/>
              </a:rPr>
              <a:t>约公元前</a:t>
            </a:r>
            <a:r>
              <a:rPr lang="en-US" altLang="zh-CN">
                <a:latin typeface="华文中宋" panose="02010600040101010101" pitchFamily="2" charset="-122"/>
                <a:ea typeface="华文中宋" panose="02010600040101010101" pitchFamily="2" charset="-122"/>
              </a:rPr>
              <a:t>442)</a:t>
            </a:r>
            <a:r>
              <a:rPr lang="zh-CN" altLang="en-US">
                <a:latin typeface="华文中宋" panose="02010600040101010101" pitchFamily="2" charset="-122"/>
                <a:ea typeface="华文中宋" panose="02010600040101010101" pitchFamily="2" charset="-122"/>
              </a:rPr>
              <a:t>，春秋末期鲁国人，史学家、文学家、思想家和军事家。代表作</a:t>
            </a:r>
            <a:r>
              <a:rPr lang="en-US" altLang="zh-CN">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左传</a:t>
            </a:r>
            <a:r>
              <a:rPr lang="en-US" altLang="zh-CN">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以及</a:t>
            </a:r>
            <a:r>
              <a:rPr lang="zh-CN" altLang="en-US">
                <a:solidFill>
                  <a:srgbClr val="C00000"/>
                </a:solidFill>
                <a:latin typeface="华文中宋" panose="02010600040101010101" pitchFamily="2" charset="-122"/>
                <a:ea typeface="华文中宋" panose="02010600040101010101" pitchFamily="2" charset="-122"/>
              </a:rPr>
              <a:t>现存最早的国别体史书</a:t>
            </a:r>
            <a:r>
              <a:rPr lang="en-US" altLang="zh-CN">
                <a:solidFill>
                  <a:srgbClr val="C00000"/>
                </a:solidFill>
                <a:latin typeface="华文中宋" panose="02010600040101010101" pitchFamily="2" charset="-122"/>
                <a:ea typeface="华文中宋" panose="02010600040101010101" pitchFamily="2" charset="-122"/>
              </a:rPr>
              <a:t>《</a:t>
            </a:r>
            <a:r>
              <a:rPr lang="zh-CN" altLang="en-US">
                <a:solidFill>
                  <a:srgbClr val="C00000"/>
                </a:solidFill>
                <a:latin typeface="华文中宋" panose="02010600040101010101" pitchFamily="2" charset="-122"/>
                <a:ea typeface="华文中宋" panose="02010600040101010101" pitchFamily="2" charset="-122"/>
              </a:rPr>
              <a:t>国语</a:t>
            </a:r>
            <a:r>
              <a:rPr lang="en-US" altLang="zh-CN">
                <a:solidFill>
                  <a:srgbClr val="C00000"/>
                </a:solidFill>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a:t>
            </a:r>
            <a:endParaRPr lang="en-US" altLang="zh-CN">
              <a:latin typeface="华文中宋" panose="02010600040101010101" pitchFamily="2" charset="-122"/>
              <a:ea typeface="华文中宋" panose="02010600040101010101" pitchFamily="2" charset="-122"/>
            </a:endParaRPr>
          </a:p>
          <a:p>
            <a:pPr>
              <a:lnSpc>
                <a:spcPct val="130000"/>
              </a:lnSpc>
            </a:pPr>
            <a:r>
              <a:rPr lang="zh-CN" altLang="en-US">
                <a:latin typeface="华文中宋" panose="02010600040101010101" pitchFamily="2" charset="-122"/>
                <a:ea typeface="华文中宋" panose="02010600040101010101" pitchFamily="2" charset="-122"/>
              </a:rPr>
              <a:t>孔子曰</a:t>
            </a:r>
            <a:r>
              <a:rPr lang="en-US" altLang="zh-CN">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巧言、令色、足恭，左丘明耻之，丘亦耻之。匿怨而友其人，左丘明耻之，丘亦耻之。”</a:t>
            </a:r>
            <a:endParaRPr lang="en-US" altLang="zh-CN">
              <a:latin typeface="华文中宋" panose="02010600040101010101" pitchFamily="2" charset="-122"/>
              <a:ea typeface="华文中宋" panose="02010600040101010101" pitchFamily="2" charset="-122"/>
            </a:endParaRPr>
          </a:p>
          <a:p>
            <a:pPr>
              <a:lnSpc>
                <a:spcPct val="130000"/>
              </a:lnSpc>
            </a:pPr>
            <a:r>
              <a:rPr lang="zh-CN" altLang="en-US">
                <a:latin typeface="华文中宋" panose="02010600040101010101" pitchFamily="2" charset="-122"/>
                <a:ea typeface="华文中宋" panose="02010600040101010101" pitchFamily="2" charset="-122"/>
              </a:rPr>
              <a:t>司马迁称左丘明为“鲁君子”。</a:t>
            </a:r>
            <a:endParaRPr lang="en-US" altLang="zh-CN">
              <a:latin typeface="华文中宋" panose="02010600040101010101" pitchFamily="2" charset="-122"/>
              <a:ea typeface="华文中宋" panose="02010600040101010101" pitchFamily="2" charset="-122"/>
            </a:endParaRPr>
          </a:p>
          <a:p>
            <a:pPr>
              <a:lnSpc>
                <a:spcPct val="130000"/>
              </a:lnSpc>
            </a:pPr>
            <a:r>
              <a:rPr lang="zh-CN" altLang="en-US">
                <a:latin typeface="华文中宋" panose="02010600040101010101" pitchFamily="2" charset="-122"/>
                <a:ea typeface="华文中宋" panose="02010600040101010101" pitchFamily="2" charset="-122"/>
              </a:rPr>
              <a:t>左丘明是中国传统史学的创始人，被誉为“</a:t>
            </a:r>
            <a:r>
              <a:rPr lang="zh-CN" altLang="en-US">
                <a:solidFill>
                  <a:srgbClr val="C00000"/>
                </a:solidFill>
                <a:latin typeface="华文中宋" panose="02010600040101010101" pitchFamily="2" charset="-122"/>
                <a:ea typeface="华文中宋" panose="02010600040101010101" pitchFamily="2" charset="-122"/>
              </a:rPr>
              <a:t>百家文字之宗，万世古文之祖</a:t>
            </a:r>
            <a:r>
              <a:rPr lang="zh-CN" altLang="en-US">
                <a:latin typeface="华文中宋" panose="02010600040101010101" pitchFamily="2" charset="-122"/>
                <a:ea typeface="华文中宋" panose="02010600040101010101" pitchFamily="2" charset="-122"/>
              </a:rPr>
              <a:t>”。</a:t>
            </a:r>
          </a:p>
          <a:p>
            <a:pPr>
              <a:lnSpc>
                <a:spcPct val="130000"/>
              </a:lnSpc>
            </a:pPr>
            <a:endParaRPr lang="zh-CN" altLang="en-US">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4026342768"/>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5F1BBF-B688-4213-932C-97FD4A0E658D}"/>
              </a:ext>
            </a:extLst>
          </p:cNvPr>
          <p:cNvSpPr>
            <a:spLocks noGrp="1"/>
          </p:cNvSpPr>
          <p:nvPr>
            <p:ph type="title"/>
            <p:custDataLst>
              <p:tags r:id="rId1"/>
            </p:custDataLst>
          </p:nvPr>
        </p:nvSpPr>
        <p:spPr/>
        <p:txBody>
          <a:bodyPr/>
          <a:lstStyle/>
          <a:p>
            <a:pPr algn="l"/>
            <a:r>
              <a:rPr lang="zh-CN" altLang="en-US">
                <a:latin typeface="华文行楷" panose="02010800040101010101" pitchFamily="2" charset="-122"/>
                <a:ea typeface="华文行楷" panose="02010800040101010101" pitchFamily="2" charset="-122"/>
              </a:rPr>
              <a:t>故事背景</a:t>
            </a:r>
          </a:p>
        </p:txBody>
      </p:sp>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96E4FD9-DDB9-4B6C-B84C-29B39742EC26}"/>
              </a:ext>
            </a:extLst>
          </p:cNvPr>
          <p:cNvSpPr>
            <a:spLocks noGrp="1"/>
          </p:cNvSpPr>
          <p:nvPr>
            <p:ph idx="1"/>
            <p:custDataLst>
              <p:tags r:id="rId2"/>
            </p:custDataLst>
          </p:nvPr>
        </p:nvSpPr>
        <p:spPr/>
        <p:txBody>
          <a:bodyPr>
            <a:normAutofit/>
          </a:bodyPr>
          <a:lstStyle/>
          <a:p>
            <a:r>
              <a:rPr lang="zh-CN" altLang="en-US" sz="2800">
                <a:latin typeface="华文中宋" panose="02010600040101010101" pitchFamily="2" charset="-122"/>
                <a:ea typeface="华文中宋" panose="02010600040101010101" pitchFamily="2" charset="-122"/>
              </a:rPr>
              <a:t>晋文公当年逃亡路过郑国时，郑国没有以礼相待；</a:t>
            </a:r>
            <a:endParaRPr lang="en-US" altLang="zh-CN" sz="2800">
              <a:latin typeface="华文中宋" panose="02010600040101010101" pitchFamily="2" charset="-122"/>
              <a:ea typeface="华文中宋" panose="02010600040101010101" pitchFamily="2" charset="-122"/>
            </a:endParaRPr>
          </a:p>
          <a:p>
            <a:r>
              <a:rPr lang="zh-CN" altLang="en-US" sz="2800">
                <a:latin typeface="华文中宋" panose="02010600040101010101" pitchFamily="2" charset="-122"/>
                <a:ea typeface="华文中宋" panose="02010600040101010101" pitchFamily="2" charset="-122"/>
              </a:rPr>
              <a:t>公元前</a:t>
            </a:r>
            <a:r>
              <a:rPr lang="en-US" altLang="zh-CN" sz="2800">
                <a:latin typeface="华文中宋" panose="02010600040101010101" pitchFamily="2" charset="-122"/>
                <a:ea typeface="华文中宋" panose="02010600040101010101" pitchFamily="2" charset="-122"/>
              </a:rPr>
              <a:t>632</a:t>
            </a:r>
            <a:r>
              <a:rPr lang="zh-CN" altLang="en-US" sz="2800">
                <a:latin typeface="华文中宋" panose="02010600040101010101" pitchFamily="2" charset="-122"/>
                <a:ea typeface="华文中宋" panose="02010600040101010101" pitchFamily="2" charset="-122"/>
              </a:rPr>
              <a:t>年晋楚城濮之战，一方是晋文公率晋、宋、齐、秦四国联军，另一方则是以楚国为主的楚、陈、蔡、郑四国联军。楚国战败。</a:t>
            </a:r>
            <a:endParaRPr lang="en-US" altLang="zh-CN" sz="280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3518311241"/>
      </p:ext>
    </p:extLst>
  </p:cSld>
  <p:clrMapOvr>
    <a:masterClrMapping/>
  </p:clrMapOvr>
  <p:transition>
    <p:split orient="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1" name="Picture 2" descr="春秋时期形势简图"/>
          <p:cNvPicPr>
            <a:picLocks noChangeAspect="1"/>
          </p:cNvPicPr>
          <p:nvPr>
            <p:custDataLst>
              <p:tags r:id="rId1"/>
            </p:custDataLst>
          </p:nvPr>
        </p:nvPicPr>
        <p:blipFill>
          <a:blip r:embed="rId11"/>
          <a:srcRect l="1863" r="2007" b="3017"/>
          <a:stretch>
            <a:fillRect/>
          </a:stretch>
        </p:blipFill>
        <p:spPr>
          <a:xfrm>
            <a:off x="623093" y="621482"/>
            <a:ext cx="10944225" cy="5626348"/>
          </a:xfrm>
          <a:prstGeom prst="rect">
            <a:avLst/>
          </a:prstGeom>
          <a:noFill/>
          <a:ln w="22225">
            <a:solidFill>
              <a:prstClr val="black"/>
            </a:solidFill>
            <a:miter lim="800000"/>
          </a:ln>
        </p:spPr>
      </p:pic>
      <p:sp>
        <p:nvSpPr>
          <p:cNvPr id="99332" name="Oval 3"/>
          <p:cNvSpPr/>
          <p:nvPr>
            <p:custDataLst>
              <p:tags r:id="rId2"/>
            </p:custDataLst>
          </p:nvPr>
        </p:nvSpPr>
        <p:spPr>
          <a:xfrm>
            <a:off x="4727054" y="2421682"/>
            <a:ext cx="504056" cy="504452"/>
          </a:xfrm>
          <a:prstGeom prst="ellipse">
            <a:avLst/>
          </a:prstGeom>
          <a:noFill/>
          <a:ln w="28575">
            <a:solidFill>
              <a:srgbClr val="C00000"/>
            </a:solidFill>
            <a:miter lim="800000"/>
          </a:ln>
        </p:spPr>
        <p:txBody>
          <a:bodyPr wrap="none" lIns="108850" tIns="54425" rIns="108850" bIns="54425" anchor="ctr" anchorCtr="0">
            <a:no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endParaRPr lang="zh-CN" altLang="en-US" sz="7900">
              <a:solidFill>
                <a:schemeClr val="tx2"/>
              </a:solidFill>
              <a:effectLst>
                <a:outerShdw blurRad="38100" dist="38100" dir="2700000" algn="tl">
                  <a:srgbClr val="000000">
                    <a:alpha val="43137"/>
                  </a:srgbClr>
                </a:outerShdw>
              </a:effectLst>
              <a:latin typeface="Times New Roman" pitchFamily="18" charset="0"/>
              <a:ea typeface="华文隶书" panose="02010800040101010101" pitchFamily="2" charset="-122"/>
            </a:endParaRPr>
          </a:p>
        </p:txBody>
      </p:sp>
      <p:sp>
        <p:nvSpPr>
          <p:cNvPr id="99333" name="Oval 4"/>
          <p:cNvSpPr/>
          <p:nvPr>
            <p:custDataLst>
              <p:tags r:id="rId3"/>
            </p:custDataLst>
          </p:nvPr>
        </p:nvSpPr>
        <p:spPr>
          <a:xfrm>
            <a:off x="3502918" y="2925738"/>
            <a:ext cx="474339" cy="467866"/>
          </a:xfrm>
          <a:prstGeom prst="ellipse">
            <a:avLst/>
          </a:prstGeom>
          <a:noFill/>
          <a:ln w="28575">
            <a:solidFill>
              <a:srgbClr val="C00000"/>
            </a:solidFill>
            <a:miter lim="800000"/>
          </a:ln>
        </p:spPr>
        <p:txBody>
          <a:bodyPr wrap="none" lIns="108850" tIns="54425" rIns="108850" bIns="54425" anchor="ctr" anchorCtr="0">
            <a:no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endParaRPr lang="zh-CN" altLang="en-US" sz="7900">
              <a:solidFill>
                <a:schemeClr val="tx2"/>
              </a:solidFill>
              <a:effectLst>
                <a:outerShdw blurRad="38100" dist="38100" dir="2700000" algn="tl">
                  <a:srgbClr val="000000">
                    <a:alpha val="43137"/>
                  </a:srgbClr>
                </a:outerShdw>
              </a:effectLst>
              <a:latin typeface="Times New Roman" pitchFamily="18" charset="0"/>
              <a:ea typeface="华文隶书" panose="02010800040101010101" pitchFamily="2" charset="-122"/>
            </a:endParaRPr>
          </a:p>
        </p:txBody>
      </p:sp>
      <p:sp>
        <p:nvSpPr>
          <p:cNvPr id="99334" name="Oval 5"/>
          <p:cNvSpPr/>
          <p:nvPr>
            <p:custDataLst>
              <p:tags r:id="rId4"/>
            </p:custDataLst>
          </p:nvPr>
        </p:nvSpPr>
        <p:spPr>
          <a:xfrm>
            <a:off x="5879182" y="4797946"/>
            <a:ext cx="522634" cy="467866"/>
          </a:xfrm>
          <a:prstGeom prst="ellipse">
            <a:avLst/>
          </a:prstGeom>
          <a:noFill/>
          <a:ln w="28575">
            <a:solidFill>
              <a:schemeClr val="accent2">
                <a:lumMod val="75000"/>
              </a:schemeClr>
            </a:solidFill>
            <a:miter lim="800000"/>
          </a:ln>
        </p:spPr>
        <p:txBody>
          <a:bodyPr wrap="none" lIns="108850" tIns="54425" rIns="108850" bIns="54425" anchor="ctr" anchorCtr="0">
            <a:no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endParaRPr lang="zh-CN" altLang="en-US" sz="7900">
              <a:solidFill>
                <a:schemeClr val="tx2"/>
              </a:solidFill>
              <a:effectLst>
                <a:outerShdw blurRad="38100" dist="38100" dir="2700000" algn="tl">
                  <a:srgbClr val="000000">
                    <a:alpha val="43137"/>
                  </a:srgbClr>
                </a:outerShdw>
              </a:effectLst>
              <a:latin typeface="Times New Roman" pitchFamily="18" charset="0"/>
              <a:ea typeface="华文隶书" panose="02010800040101010101" pitchFamily="2" charset="-122"/>
            </a:endParaRPr>
          </a:p>
        </p:txBody>
      </p:sp>
      <p:sp>
        <p:nvSpPr>
          <p:cNvPr id="99335" name="Oval 6"/>
          <p:cNvSpPr/>
          <p:nvPr>
            <p:custDataLst>
              <p:tags r:id="rId5"/>
            </p:custDataLst>
          </p:nvPr>
        </p:nvSpPr>
        <p:spPr>
          <a:xfrm>
            <a:off x="8903518" y="2133650"/>
            <a:ext cx="504056" cy="504452"/>
          </a:xfrm>
          <a:prstGeom prst="ellipse">
            <a:avLst/>
          </a:prstGeom>
          <a:noFill/>
          <a:ln w="28575">
            <a:solidFill>
              <a:srgbClr val="C00000"/>
            </a:solidFill>
            <a:miter lim="800000"/>
          </a:ln>
        </p:spPr>
        <p:txBody>
          <a:bodyPr wrap="none" lIns="108850" tIns="54425" rIns="108850" bIns="54425" anchor="ctr" anchorCtr="0">
            <a:no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endParaRPr lang="zh-CN" altLang="en-US" sz="7900">
              <a:solidFill>
                <a:schemeClr val="tx2"/>
              </a:solidFill>
              <a:effectLst>
                <a:outerShdw blurRad="38100" dist="38100" dir="2700000" algn="tl">
                  <a:srgbClr val="000000">
                    <a:alpha val="43137"/>
                  </a:srgbClr>
                </a:outerShdw>
              </a:effectLst>
              <a:latin typeface="Times New Roman" pitchFamily="18" charset="0"/>
              <a:ea typeface="华文隶书" panose="02010800040101010101" pitchFamily="2" charset="-122"/>
            </a:endParaRPr>
          </a:p>
        </p:txBody>
      </p:sp>
      <p:sp>
        <p:nvSpPr>
          <p:cNvPr id="99336" name="Oval 7"/>
          <p:cNvSpPr/>
          <p:nvPr>
            <p:custDataLst>
              <p:tags r:id="rId6"/>
            </p:custDataLst>
          </p:nvPr>
        </p:nvSpPr>
        <p:spPr>
          <a:xfrm>
            <a:off x="7020916" y="3574976"/>
            <a:ext cx="470198" cy="467866"/>
          </a:xfrm>
          <a:prstGeom prst="ellipse">
            <a:avLst/>
          </a:prstGeom>
          <a:noFill/>
          <a:ln w="28575">
            <a:solidFill>
              <a:schemeClr val="accent2">
                <a:lumMod val="75000"/>
              </a:schemeClr>
            </a:solidFill>
            <a:miter lim="800000"/>
          </a:ln>
        </p:spPr>
        <p:txBody>
          <a:bodyPr wrap="none" lIns="108850" tIns="54425" rIns="108850" bIns="54425" anchor="ctr" anchorCtr="0">
            <a:no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endParaRPr lang="zh-CN" altLang="en-US" sz="7900">
              <a:solidFill>
                <a:schemeClr val="tx2"/>
              </a:solidFill>
              <a:effectLst>
                <a:outerShdw blurRad="38100" dist="38100" dir="2700000" algn="tl">
                  <a:srgbClr val="000000">
                    <a:alpha val="43137"/>
                  </a:srgbClr>
                </a:outerShdw>
              </a:effectLst>
              <a:latin typeface="Times New Roman" pitchFamily="18" charset="0"/>
              <a:ea typeface="华文隶书" panose="02010800040101010101" pitchFamily="2" charset="-122"/>
            </a:endParaRPr>
          </a:p>
        </p:txBody>
      </p:sp>
      <p:sp>
        <p:nvSpPr>
          <p:cNvPr id="10" name="Oval 6">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8BD4BBC-916E-442F-8F15-BDA9103A6ED4}"/>
              </a:ext>
            </a:extLst>
          </p:cNvPr>
          <p:cNvSpPr/>
          <p:nvPr>
            <p:custDataLst>
              <p:tags r:id="rId7"/>
            </p:custDataLst>
          </p:nvPr>
        </p:nvSpPr>
        <p:spPr>
          <a:xfrm>
            <a:off x="7491114" y="3285431"/>
            <a:ext cx="504057" cy="467866"/>
          </a:xfrm>
          <a:prstGeom prst="ellipse">
            <a:avLst/>
          </a:prstGeom>
          <a:noFill/>
          <a:ln w="28575">
            <a:solidFill>
              <a:srgbClr val="C00000"/>
            </a:solidFill>
            <a:miter lim="800000"/>
          </a:ln>
        </p:spPr>
        <p:txBody>
          <a:bodyPr wrap="none" lIns="108850" tIns="54425" rIns="108850" bIns="54425" anchor="ctr" anchorCtr="0">
            <a:no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endParaRPr lang="zh-CN" altLang="en-US" sz="7900">
              <a:solidFill>
                <a:schemeClr val="tx2"/>
              </a:solidFill>
              <a:effectLst>
                <a:outerShdw blurRad="38100" dist="38100" dir="2700000" algn="tl">
                  <a:srgbClr val="000000">
                    <a:alpha val="43137"/>
                  </a:srgbClr>
                </a:outerShdw>
              </a:effectLst>
              <a:latin typeface="Times New Roman" pitchFamily="18" charset="0"/>
              <a:ea typeface="华文隶书" panose="02010800040101010101" pitchFamily="2" charset="-122"/>
            </a:endParaRPr>
          </a:p>
        </p:txBody>
      </p:sp>
      <p:sp>
        <p:nvSpPr>
          <p:cNvPr id="11" name="Oval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ED5CC97-EBD3-4EFD-A889-DD30F2EA7680}"/>
              </a:ext>
            </a:extLst>
          </p:cNvPr>
          <p:cNvSpPr/>
          <p:nvPr>
            <p:custDataLst>
              <p:tags r:id="rId8"/>
            </p:custDataLst>
          </p:nvPr>
        </p:nvSpPr>
        <p:spPr>
          <a:xfrm>
            <a:off x="6815286" y="4005858"/>
            <a:ext cx="504056" cy="436068"/>
          </a:xfrm>
          <a:prstGeom prst="ellipse">
            <a:avLst/>
          </a:prstGeom>
          <a:noFill/>
          <a:ln w="28575">
            <a:solidFill>
              <a:schemeClr val="accent2">
                <a:lumMod val="75000"/>
              </a:schemeClr>
            </a:solidFill>
            <a:miter lim="800000"/>
          </a:ln>
        </p:spPr>
        <p:txBody>
          <a:bodyPr wrap="none" lIns="108850" tIns="54425" rIns="108850" bIns="54425" anchor="ctr" anchorCtr="0">
            <a:no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endParaRPr lang="zh-CN" altLang="en-US" sz="7900">
              <a:solidFill>
                <a:schemeClr val="tx2"/>
              </a:solidFill>
              <a:effectLst>
                <a:outerShdw blurRad="38100" dist="38100" dir="2700000" algn="tl">
                  <a:srgbClr val="000000">
                    <a:alpha val="43137"/>
                  </a:srgbClr>
                </a:outerShdw>
              </a:effectLst>
              <a:latin typeface="Times New Roman" pitchFamily="18" charset="0"/>
              <a:ea typeface="华文隶书" panose="02010800040101010101" pitchFamily="2" charset="-122"/>
            </a:endParaRPr>
          </a:p>
        </p:txBody>
      </p:sp>
      <p:sp>
        <p:nvSpPr>
          <p:cNvPr id="12" name="Oval 7">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7C9AD629-730B-4AD8-9BF2-F69E82D78174}"/>
              </a:ext>
            </a:extLst>
          </p:cNvPr>
          <p:cNvSpPr/>
          <p:nvPr>
            <p:custDataLst>
              <p:tags r:id="rId9"/>
            </p:custDataLst>
          </p:nvPr>
        </p:nvSpPr>
        <p:spPr>
          <a:xfrm>
            <a:off x="5879182" y="3321968"/>
            <a:ext cx="504056" cy="467866"/>
          </a:xfrm>
          <a:prstGeom prst="ellipse">
            <a:avLst/>
          </a:prstGeom>
          <a:noFill/>
          <a:ln w="28575">
            <a:solidFill>
              <a:schemeClr val="accent2">
                <a:lumMod val="75000"/>
              </a:schemeClr>
            </a:solidFill>
            <a:miter lim="800000"/>
          </a:ln>
        </p:spPr>
        <p:txBody>
          <a:bodyPr wrap="none" lIns="108850" tIns="54425" rIns="108850" bIns="54425" anchor="ctr" anchorCtr="0">
            <a:noAutofit/>
          </a:bodyPr>
          <a:lstStyle>
            <a:defPPr>
              <a:defRPr lang="zh-CN"/>
            </a:defPPr>
            <a:lvl1pPr marL="0" indent="0"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1pPr>
            <a:lvl2pPr marL="4556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2pPr>
            <a:lvl3pPr marL="9128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3pPr>
            <a:lvl4pPr marL="13700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4pPr>
            <a:lvl5pPr marL="1827212" indent="1588" algn="l" defTabSz="912812" rtl="0" eaLnBrk="1" fontAlgn="base" hangingPunct="1">
              <a:lnSpc>
                <a:spcPct val="100000"/>
              </a:lnSpc>
              <a:spcBef>
                <a:spcPct val="0"/>
              </a:spcBef>
              <a:spcAft>
                <a:spcPct val="0"/>
              </a:spcAft>
              <a:buClrTx/>
              <a:buSzTx/>
              <a:buFontTx/>
              <a:buNone/>
              <a:defRPr kumimoji="0" lang="zh-CN" altLang="en-US" sz="2800" b="1" i="0" u="none" baseline="0">
                <a:solidFill>
                  <a:schemeClr val="tx1"/>
                </a:solidFill>
                <a:effectLst/>
                <a:latin typeface="Arial" pitchFamily="34" charset="0"/>
                <a:ea typeface="宋体" pitchFamily="2" charset="-122"/>
              </a:defRPr>
            </a:lvl5pPr>
          </a:lstStyle>
          <a:p>
            <a:pPr marL="0" marR="0" lvl="0" indent="0" defTabSz="1089025"/>
            <a:endParaRPr lang="zh-CN" altLang="en-US" sz="7900">
              <a:solidFill>
                <a:schemeClr val="tx2"/>
              </a:solidFill>
              <a:effectLst>
                <a:outerShdw blurRad="38100" dist="38100" dir="2700000" algn="tl">
                  <a:srgbClr val="000000">
                    <a:alpha val="43137"/>
                  </a:srgbClr>
                </a:outerShdw>
              </a:effectLst>
              <a:latin typeface="Times New Roman" pitchFamily="18" charset="0"/>
              <a:ea typeface="华文隶书" panose="0201080004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withEffect">
                                  <p:stCondLst>
                                    <p:cond delay="0"/>
                                  </p:stCondLst>
                                  <p:childTnLst>
                                    <p:set>
                                      <p:cBhvr>
                                        <p:cTn id="6" dur="1" fill="hold">
                                          <p:stCondLst>
                                            <p:cond delay="0"/>
                                          </p:stCondLst>
                                        </p:cTn>
                                        <p:tgtEl>
                                          <p:spTgt spid="99331"/>
                                        </p:tgtEl>
                                        <p:attrNameLst>
                                          <p:attrName>style.visibility</p:attrName>
                                        </p:attrNameLst>
                                      </p:cBhvr>
                                      <p:to>
                                        <p:strVal val="visible"/>
                                      </p:to>
                                    </p:set>
                                    <p:animEffect transition="in" filter="circle(in)">
                                      <p:cBhvr>
                                        <p:cTn id="7" dur="2000"/>
                                        <p:tgtEl>
                                          <p:spTgt spid="9933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99332"/>
                                        </p:tgtEl>
                                        <p:attrNameLst>
                                          <p:attrName>style.visibility</p:attrName>
                                        </p:attrNameLst>
                                      </p:cBhvr>
                                      <p:to>
                                        <p:strVal val="visible"/>
                                      </p:to>
                                    </p:set>
                                    <p:animEffect transition="in" filter="circle(out)">
                                      <p:cBhvr>
                                        <p:cTn id="12" dur="3000"/>
                                        <p:tgtEl>
                                          <p:spTgt spid="99332"/>
                                        </p:tgtEl>
                                      </p:cBhvr>
                                    </p:animEffect>
                                  </p:childTnLst>
                                </p:cTn>
                              </p:par>
                              <p:par>
                                <p:cTn id="13" presetID="6" presetClass="entr" presetSubtype="32" fill="hold" grpId="0" nodeType="withEffect">
                                  <p:stCondLst>
                                    <p:cond delay="0"/>
                                  </p:stCondLst>
                                  <p:childTnLst>
                                    <p:set>
                                      <p:cBhvr>
                                        <p:cTn id="14" dur="1" fill="hold">
                                          <p:stCondLst>
                                            <p:cond delay="0"/>
                                          </p:stCondLst>
                                        </p:cTn>
                                        <p:tgtEl>
                                          <p:spTgt spid="99333"/>
                                        </p:tgtEl>
                                        <p:attrNameLst>
                                          <p:attrName>style.visibility</p:attrName>
                                        </p:attrNameLst>
                                      </p:cBhvr>
                                      <p:to>
                                        <p:strVal val="visible"/>
                                      </p:to>
                                    </p:set>
                                    <p:animEffect transition="in" filter="circle(out)">
                                      <p:cBhvr>
                                        <p:cTn id="15" dur="3000"/>
                                        <p:tgtEl>
                                          <p:spTgt spid="99333"/>
                                        </p:tgtEl>
                                      </p:cBhvr>
                                    </p:animEffect>
                                  </p:childTnLst>
                                </p:cTn>
                              </p:par>
                              <p:par>
                                <p:cTn id="16" presetID="6" presetClass="entr" presetSubtype="32" fill="hold" grpId="0" nodeType="withEffect">
                                  <p:stCondLst>
                                    <p:cond delay="0"/>
                                  </p:stCondLst>
                                  <p:childTnLst>
                                    <p:set>
                                      <p:cBhvr>
                                        <p:cTn id="17" dur="1" fill="hold">
                                          <p:stCondLst>
                                            <p:cond delay="0"/>
                                          </p:stCondLst>
                                        </p:cTn>
                                        <p:tgtEl>
                                          <p:spTgt spid="99334"/>
                                        </p:tgtEl>
                                        <p:attrNameLst>
                                          <p:attrName>style.visibility</p:attrName>
                                        </p:attrNameLst>
                                      </p:cBhvr>
                                      <p:to>
                                        <p:strVal val="visible"/>
                                      </p:to>
                                    </p:set>
                                    <p:animEffect transition="in" filter="circle(out)">
                                      <p:cBhvr>
                                        <p:cTn id="18" dur="3000"/>
                                        <p:tgtEl>
                                          <p:spTgt spid="99334"/>
                                        </p:tgtEl>
                                      </p:cBhvr>
                                    </p:animEffect>
                                  </p:childTnLst>
                                </p:cTn>
                              </p:par>
                              <p:par>
                                <p:cTn id="19" presetID="6" presetClass="entr" presetSubtype="32" fill="hold" grpId="0" nodeType="withEffect">
                                  <p:stCondLst>
                                    <p:cond delay="0"/>
                                  </p:stCondLst>
                                  <p:childTnLst>
                                    <p:set>
                                      <p:cBhvr>
                                        <p:cTn id="20" dur="1" fill="hold">
                                          <p:stCondLst>
                                            <p:cond delay="0"/>
                                          </p:stCondLst>
                                        </p:cTn>
                                        <p:tgtEl>
                                          <p:spTgt spid="99335"/>
                                        </p:tgtEl>
                                        <p:attrNameLst>
                                          <p:attrName>style.visibility</p:attrName>
                                        </p:attrNameLst>
                                      </p:cBhvr>
                                      <p:to>
                                        <p:strVal val="visible"/>
                                      </p:to>
                                    </p:set>
                                    <p:animEffect transition="in" filter="circle(out)">
                                      <p:cBhvr>
                                        <p:cTn id="21" dur="3000"/>
                                        <p:tgtEl>
                                          <p:spTgt spid="99335"/>
                                        </p:tgtEl>
                                      </p:cBhvr>
                                    </p:animEffect>
                                  </p:childTnLst>
                                </p:cTn>
                              </p:par>
                              <p:par>
                                <p:cTn id="22" presetID="6" presetClass="entr" presetSubtype="32" fill="hold" grpId="0" nodeType="withEffect">
                                  <p:stCondLst>
                                    <p:cond delay="0"/>
                                  </p:stCondLst>
                                  <p:childTnLst>
                                    <p:set>
                                      <p:cBhvr>
                                        <p:cTn id="23" dur="1" fill="hold">
                                          <p:stCondLst>
                                            <p:cond delay="0"/>
                                          </p:stCondLst>
                                        </p:cTn>
                                        <p:tgtEl>
                                          <p:spTgt spid="99336"/>
                                        </p:tgtEl>
                                        <p:attrNameLst>
                                          <p:attrName>style.visibility</p:attrName>
                                        </p:attrNameLst>
                                      </p:cBhvr>
                                      <p:to>
                                        <p:strVal val="visible"/>
                                      </p:to>
                                    </p:set>
                                    <p:animEffect transition="in" filter="circle(out)">
                                      <p:cBhvr>
                                        <p:cTn id="24" dur="3000"/>
                                        <p:tgtEl>
                                          <p:spTgt spid="99336"/>
                                        </p:tgtEl>
                                      </p:cBhvr>
                                    </p:animEffect>
                                  </p:childTnLst>
                                </p:cTn>
                              </p:par>
                              <p:par>
                                <p:cTn id="25" presetID="6" presetClass="entr" presetSubtype="3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ircle(out)">
                                      <p:cBhvr>
                                        <p:cTn id="27" dur="3000"/>
                                        <p:tgtEl>
                                          <p:spTgt spid="10"/>
                                        </p:tgtEl>
                                      </p:cBhvr>
                                    </p:animEffect>
                                  </p:childTnLst>
                                </p:cTn>
                              </p:par>
                              <p:par>
                                <p:cTn id="28" presetID="6" presetClass="entr" presetSubtype="32"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ircle(out)">
                                      <p:cBhvr>
                                        <p:cTn id="30" dur="3000"/>
                                        <p:tgtEl>
                                          <p:spTgt spid="11"/>
                                        </p:tgtEl>
                                      </p:cBhvr>
                                    </p:animEffect>
                                  </p:childTnLst>
                                </p:cTn>
                              </p:par>
                              <p:par>
                                <p:cTn id="31" presetID="6" presetClass="entr" presetSubtype="32"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circle(out)">
                                      <p:cBhvr>
                                        <p:cTn id="33" dur="3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2" grpId="0" animBg="1"/>
      <p:bldP spid="99333" grpId="0" animBg="1"/>
      <p:bldP spid="99334" grpId="0" animBg="1"/>
      <p:bldP spid="99335" grpId="0" animBg="1"/>
      <p:bldP spid="99336"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45F1BBF-B688-4213-932C-97FD4A0E658D}"/>
              </a:ext>
            </a:extLst>
          </p:cNvPr>
          <p:cNvSpPr>
            <a:spLocks noGrp="1"/>
          </p:cNvSpPr>
          <p:nvPr>
            <p:ph type="title"/>
            <p:custDataLst>
              <p:tags r:id="rId1"/>
            </p:custDataLst>
          </p:nvPr>
        </p:nvSpPr>
        <p:spPr/>
        <p:txBody>
          <a:bodyPr/>
          <a:lstStyle/>
          <a:p>
            <a:pPr algn="l"/>
            <a:r>
              <a:rPr lang="zh-CN" altLang="en-US">
                <a:solidFill>
                  <a:schemeClr val="accent4">
                    <a:lumMod val="60000"/>
                    <a:lumOff val="40000"/>
                  </a:schemeClr>
                </a:solidFill>
                <a:latin typeface="华文行楷" panose="02010800040101010101" pitchFamily="2" charset="-122"/>
                <a:ea typeface="华文行楷" panose="02010800040101010101" pitchFamily="2" charset="-122"/>
              </a:rPr>
              <a:t>秦晋之好</a:t>
            </a:r>
          </a:p>
        </p:txBody>
      </p:sp>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96E4FD9-DDB9-4B6C-B84C-29B39742EC26}"/>
              </a:ext>
            </a:extLst>
          </p:cNvPr>
          <p:cNvSpPr>
            <a:spLocks noGrp="1"/>
          </p:cNvSpPr>
          <p:nvPr>
            <p:ph idx="1"/>
            <p:custDataLst>
              <p:tags r:id="rId2"/>
            </p:custDataLst>
          </p:nvPr>
        </p:nvSpPr>
        <p:spPr/>
        <p:txBody>
          <a:bodyPr>
            <a:normAutofit lnSpcReduction="10000"/>
          </a:bodyPr>
          <a:lstStyle/>
          <a:p>
            <a:r>
              <a:rPr lang="zh-CN" altLang="en-US" sz="2800">
                <a:latin typeface="华文中宋" panose="02010600040101010101" pitchFamily="2" charset="-122"/>
                <a:ea typeface="华文中宋" panose="02010600040101010101" pitchFamily="2" charset="-122"/>
              </a:rPr>
              <a:t>春秋时代，晋国统治集团内部发生斗争，公子重耳被迫流亡，历经卫、齐、曹、宋、郑、楚、秦等诸侯国。</a:t>
            </a:r>
            <a:endParaRPr lang="en-US" altLang="zh-CN" sz="2800">
              <a:latin typeface="华文中宋" panose="02010600040101010101" pitchFamily="2" charset="-122"/>
              <a:ea typeface="华文中宋" panose="02010600040101010101" pitchFamily="2" charset="-122"/>
            </a:endParaRPr>
          </a:p>
          <a:p>
            <a:r>
              <a:rPr lang="zh-CN" altLang="en-US" sz="2800">
                <a:latin typeface="华文中宋" panose="02010600040101010101" pitchFamily="2" charset="-122"/>
                <a:ea typeface="华文中宋" panose="02010600040101010101" pitchFamily="2" charset="-122"/>
              </a:rPr>
              <a:t>秦穆公出于政治投机，派人把重耳请到秦国，并把女儿嫁给重耳。后来秦穆公派兵把重耳护送回国当了国君，就是晋文公。</a:t>
            </a:r>
            <a:endParaRPr lang="en-US" altLang="zh-CN" sz="2800">
              <a:latin typeface="华文中宋" panose="02010600040101010101" pitchFamily="2" charset="-122"/>
              <a:ea typeface="华文中宋" panose="02010600040101010101" pitchFamily="2" charset="-122"/>
            </a:endParaRPr>
          </a:p>
          <a:p>
            <a:r>
              <a:rPr lang="zh-CN" altLang="en-US" sz="2800">
                <a:latin typeface="华文中宋" panose="02010600040101010101" pitchFamily="2" charset="-122"/>
                <a:ea typeface="华文中宋" panose="02010600040101010101" pitchFamily="2" charset="-122"/>
              </a:rPr>
              <a:t>秦晋结下姻亲关系，这就是历史上的秦晋之好。今天两家要联姻，还说</a:t>
            </a:r>
            <a:r>
              <a:rPr lang="zh-CN" altLang="en-US" sz="2800">
                <a:solidFill>
                  <a:schemeClr val="accent4">
                    <a:lumMod val="60000"/>
                    <a:lumOff val="40000"/>
                  </a:schemeClr>
                </a:solidFill>
                <a:latin typeface="华文中宋" panose="02010600040101010101" pitchFamily="2" charset="-122"/>
                <a:ea typeface="华文中宋" panose="02010600040101010101" pitchFamily="2" charset="-122"/>
              </a:rPr>
              <a:t>欲结秦晋</a:t>
            </a:r>
            <a:r>
              <a:rPr lang="zh-CN" altLang="en-US" sz="2800">
                <a:latin typeface="华文中宋" panose="02010600040101010101" pitchFamily="2" charset="-122"/>
                <a:ea typeface="华文中宋" panose="02010600040101010101" pitchFamily="2" charset="-122"/>
              </a:rPr>
              <a:t>，即由此出。</a:t>
            </a:r>
          </a:p>
          <a:p>
            <a:pPr marL="0" indent="0">
              <a:buNone/>
            </a:pPr>
            <a:endParaRPr lang="en-US" altLang="zh-CN" sz="280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4226510102"/>
      </p:ext>
    </p:extLst>
  </p:cSld>
  <p:clrMapOvr>
    <a:masterClrMapping/>
  </p:clrMapOvr>
  <p:transition>
    <p:split orient="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A9E2601-2B71-48D2-B66A-D92B09113E77}"/>
              </a:ext>
            </a:extLst>
          </p:cNvPr>
          <p:cNvSpPr>
            <a:spLocks noGrp="1"/>
          </p:cNvSpPr>
          <p:nvPr>
            <p:ph type="title"/>
            <p:custDataLst>
              <p:tags r:id="rId1"/>
            </p:custDataLst>
          </p:nvPr>
        </p:nvSpPr>
        <p:spPr/>
        <p:txBody>
          <a:bodyPr/>
          <a:lstStyle/>
          <a:p>
            <a:r>
              <a:rPr lang="zh-CN" altLang="en-US">
                <a:latin typeface="华文行楷" panose="02010800040101010101" pitchFamily="2" charset="-122"/>
                <a:ea typeface="华文行楷" panose="02010800040101010101" pitchFamily="2" charset="-122"/>
              </a:rPr>
              <a:t>春秋</a:t>
            </a: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32A181E-B0D6-45E0-B4D2-9930EB34EF41}"/>
              </a:ext>
            </a:extLst>
          </p:cNvPr>
          <p:cNvSpPr>
            <a:spLocks noGrp="1"/>
          </p:cNvSpPr>
          <p:nvPr>
            <p:ph idx="1"/>
            <p:custDataLst>
              <p:tags r:id="rId2"/>
            </p:custDataLst>
          </p:nvPr>
        </p:nvSpPr>
        <p:spPr/>
        <p:txBody>
          <a:bodyPr/>
          <a:lstStyle/>
          <a:p>
            <a:pPr>
              <a:lnSpc>
                <a:spcPct val="150000"/>
              </a:lnSpc>
            </a:pPr>
            <a:r>
              <a:rPr lang="en-US" altLang="zh-CN">
                <a:solidFill>
                  <a:srgbClr val="C00000"/>
                </a:solidFill>
                <a:latin typeface="华文中宋" panose="02010600040101010101" pitchFamily="2" charset="-122"/>
                <a:ea typeface="华文中宋" panose="02010600040101010101" pitchFamily="2" charset="-122"/>
              </a:rPr>
              <a:t>《</a:t>
            </a:r>
            <a:r>
              <a:rPr lang="zh-CN" altLang="en-US">
                <a:solidFill>
                  <a:srgbClr val="C00000"/>
                </a:solidFill>
                <a:latin typeface="华文中宋" panose="02010600040101010101" pitchFamily="2" charset="-122"/>
                <a:ea typeface="华文中宋" panose="02010600040101010101" pitchFamily="2" charset="-122"/>
              </a:rPr>
              <a:t>春秋</a:t>
            </a:r>
            <a:r>
              <a:rPr lang="en-US" altLang="zh-CN">
                <a:solidFill>
                  <a:srgbClr val="C00000"/>
                </a:solidFill>
                <a:latin typeface="华文中宋" panose="02010600040101010101" pitchFamily="2" charset="-122"/>
                <a:ea typeface="华文中宋" panose="02010600040101010101" pitchFamily="2" charset="-122"/>
              </a:rPr>
              <a:t>》</a:t>
            </a:r>
            <a:r>
              <a:rPr lang="zh-CN" altLang="en-US">
                <a:solidFill>
                  <a:srgbClr val="C00000"/>
                </a:solidFill>
                <a:latin typeface="华文中宋" panose="02010600040101010101" pitchFamily="2" charset="-122"/>
                <a:ea typeface="华文中宋" panose="02010600040101010101" pitchFamily="2" charset="-122"/>
              </a:rPr>
              <a:t>是我国现存第一部编年体的史书。</a:t>
            </a:r>
            <a:r>
              <a:rPr lang="zh-CN" altLang="en-US">
                <a:latin typeface="华文中宋" panose="02010600040101010101" pitchFamily="2" charset="-122"/>
                <a:ea typeface="华文中宋" panose="02010600040101010101" pitchFamily="2" charset="-122"/>
              </a:rPr>
              <a:t>“春秋”本来是春秋时代各国史书的通称，那时不少诸侯国都有自己按年代记录下的国史。到战国末年，各国史书先后失传，只有鲁国的</a:t>
            </a:r>
            <a:r>
              <a:rPr lang="en-US" altLang="zh-CN">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春秋</a:t>
            </a:r>
            <a:r>
              <a:rPr lang="en-US" altLang="zh-CN">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传了下来。它虽然用了鲁国的纪年，却记录了各国的事，实际上是一部通史。相传为孔子依据鲁国史官所编的</a:t>
            </a:r>
            <a:r>
              <a:rPr lang="en-US" altLang="zh-CN">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春秋</a:t>
            </a:r>
            <a:r>
              <a:rPr lang="en-US" altLang="zh-CN">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加以整理修订而成的。</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EE442B5-4F5D-4D31-B05C-894F2BEB7DAD}"/>
              </a:ext>
            </a:extLst>
          </p:cNvPr>
          <p:cNvPicPr>
            <a:picLocks noChangeAspect="1"/>
          </p:cNvPicPr>
          <p:nvPr>
            <p:custDataLst>
              <p:tags r:id="rId3"/>
            </p:custDataLst>
          </p:nvPr>
        </p:nvPicPr>
        <p:blipFill>
          <a:blip r:embed="rId5">
            <a:extLst>
              <a:ext uri="{28A0092B-C50C-407E-A947-70E740481C1C}">
                <a14:useLocalDpi xmlns:a14="http://schemas.microsoft.com/office/drawing/2010/main" val="0"/>
              </a:ext>
            </a:extLst>
          </a:blip>
          <a:srcRect l="22561" t="6749" r="10686" b="39222"/>
          <a:stretch>
            <a:fillRect/>
          </a:stretch>
        </p:blipFill>
        <p:spPr>
          <a:xfrm>
            <a:off x="8327454" y="950411"/>
            <a:ext cx="2952328" cy="1593039"/>
          </a:xfrm>
          <a:prstGeom prst="rect">
            <a:avLst/>
          </a:prstGeom>
        </p:spPr>
      </p:pic>
    </p:spTree>
    <p:extLst>
      <p:ext uri="{BB962C8B-B14F-4D97-AF65-F5344CB8AC3E}">
        <p14:creationId xmlns:p14="http://schemas.microsoft.com/office/powerpoint/2010/main" val="1174590980"/>
      </p:ext>
    </p:extLst>
  </p:cSld>
  <p:clrMapOvr>
    <a:masterClrMapping/>
  </p:clrMapOvr>
  <p:transition>
    <p:split orient="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A9E2601-2B71-48D2-B66A-D92B09113E77}"/>
              </a:ext>
            </a:extLst>
          </p:cNvPr>
          <p:cNvSpPr>
            <a:spLocks noGrp="1"/>
          </p:cNvSpPr>
          <p:nvPr>
            <p:ph type="title"/>
            <p:custDataLst>
              <p:tags r:id="rId1"/>
            </p:custDataLst>
          </p:nvPr>
        </p:nvSpPr>
        <p:spPr>
          <a:xfrm>
            <a:off x="478582" y="1117513"/>
            <a:ext cx="11521280" cy="1304169"/>
          </a:xfrm>
        </p:spPr>
        <p:txBody>
          <a:bodyPr>
            <a:normAutofit fontScale="90000"/>
          </a:bodyPr>
          <a:lstStyle/>
          <a:p>
            <a:r>
              <a:rPr lang="zh-CN" altLang="en-US" sz="4900">
                <a:latin typeface="华文行楷" panose="02010800040101010101" pitchFamily="2" charset="-122"/>
                <a:ea typeface="华文行楷" panose="02010800040101010101" pitchFamily="2" charset="-122"/>
              </a:rPr>
              <a:t>左传</a:t>
            </a:r>
            <a:r>
              <a:rPr lang="en-US" altLang="zh-CN" sz="2200">
                <a:latin typeface="华文行楷" panose="02010800040101010101" pitchFamily="2" charset="-122"/>
                <a:ea typeface="华文行楷" panose="02010800040101010101" pitchFamily="2" charset="-122"/>
              </a:rPr>
              <a:t/>
            </a:r>
            <a:br>
              <a:rPr lang="en-US" altLang="zh-CN" sz="2200">
                <a:latin typeface="华文行楷" panose="02010800040101010101" pitchFamily="2" charset="-122"/>
                <a:ea typeface="华文行楷" panose="02010800040101010101" pitchFamily="2" charset="-122"/>
              </a:rPr>
            </a:br>
            <a:r>
              <a:rPr lang="en-US" altLang="zh-CN" sz="2200">
                <a:latin typeface="华文行楷" panose="02010800040101010101" pitchFamily="2" charset="-122"/>
                <a:ea typeface="华文行楷" panose="02010800040101010101" pitchFamily="2" charset="-122"/>
              </a:rPr>
              <a:t/>
            </a:r>
            <a:br>
              <a:rPr lang="en-US" altLang="zh-CN" sz="2200">
                <a:latin typeface="华文行楷" panose="02010800040101010101" pitchFamily="2" charset="-122"/>
                <a:ea typeface="华文行楷" panose="02010800040101010101" pitchFamily="2" charset="-122"/>
              </a:rPr>
            </a:br>
            <a:r>
              <a:rPr lang="en-US" altLang="zh-CN" sz="2400">
                <a:solidFill>
                  <a:schemeClr val="tx1"/>
                </a:solidFill>
                <a:latin typeface="楷体" panose="02010609060101010101" pitchFamily="49" charset="-122"/>
                <a:ea typeface="楷体" panose="02010609060101010101" pitchFamily="49" charset="-122"/>
              </a:rPr>
              <a:t>《</a:t>
            </a:r>
            <a:r>
              <a:rPr lang="zh-CN" altLang="en-US" sz="2400">
                <a:solidFill>
                  <a:schemeClr val="tx1"/>
                </a:solidFill>
                <a:latin typeface="楷体" panose="02010609060101010101" pitchFamily="49" charset="-122"/>
                <a:ea typeface="楷体" panose="02010609060101010101" pitchFamily="49" charset="-122"/>
              </a:rPr>
              <a:t>左氏春秋</a:t>
            </a:r>
            <a:r>
              <a:rPr lang="en-US" altLang="zh-CN" sz="2400">
                <a:solidFill>
                  <a:schemeClr val="tx1"/>
                </a:solidFill>
                <a:latin typeface="楷体" panose="02010609060101010101" pitchFamily="49" charset="-122"/>
                <a:ea typeface="楷体" panose="02010609060101010101" pitchFamily="49" charset="-122"/>
              </a:rPr>
              <a:t>》《</a:t>
            </a:r>
            <a:r>
              <a:rPr lang="zh-CN" altLang="en-US" sz="2400">
                <a:solidFill>
                  <a:schemeClr val="tx1"/>
                </a:solidFill>
                <a:latin typeface="楷体" panose="02010609060101010101" pitchFamily="49" charset="-122"/>
                <a:ea typeface="楷体" panose="02010609060101010101" pitchFamily="49" charset="-122"/>
              </a:rPr>
              <a:t>春秋左氏传</a:t>
            </a:r>
            <a:r>
              <a:rPr lang="en-US" altLang="zh-CN" sz="2400">
                <a:solidFill>
                  <a:schemeClr val="tx1"/>
                </a:solidFill>
                <a:latin typeface="楷体" panose="02010609060101010101" pitchFamily="49" charset="-122"/>
                <a:ea typeface="楷体" panose="02010609060101010101" pitchFamily="49" charset="-122"/>
              </a:rPr>
              <a:t>》</a:t>
            </a:r>
            <a:r>
              <a:rPr lang="zh-CN" altLang="en-US" sz="2400">
                <a:solidFill>
                  <a:schemeClr val="tx1"/>
                </a:solidFill>
                <a:latin typeface="楷体" panose="02010609060101010101" pitchFamily="49" charset="-122"/>
                <a:ea typeface="楷体" panose="02010609060101010101" pitchFamily="49" charset="-122"/>
              </a:rPr>
              <a:t>，与</a:t>
            </a:r>
            <a:r>
              <a:rPr lang="zh-CN" altLang="en-US" sz="2400" u="sng">
                <a:solidFill>
                  <a:schemeClr val="tx1"/>
                </a:solidFill>
                <a:latin typeface="楷体" panose="02010609060101010101" pitchFamily="49" charset="-122"/>
                <a:ea typeface="楷体" panose="02010609060101010101" pitchFamily="49" charset="-122"/>
              </a:rPr>
              <a:t>             </a:t>
            </a:r>
            <a:r>
              <a:rPr lang="zh-CN" altLang="en-US" sz="2400">
                <a:solidFill>
                  <a:schemeClr val="tx1"/>
                </a:solidFill>
                <a:latin typeface="楷体" panose="02010609060101010101" pitchFamily="49" charset="-122"/>
                <a:ea typeface="楷体" panose="02010609060101010101" pitchFamily="49" charset="-122"/>
              </a:rPr>
              <a:t>、</a:t>
            </a:r>
            <a:r>
              <a:rPr lang="zh-CN" altLang="en-US" sz="2400" u="sng">
                <a:solidFill>
                  <a:schemeClr val="tx1"/>
                </a:solidFill>
                <a:latin typeface="楷体" panose="02010609060101010101" pitchFamily="49" charset="-122"/>
                <a:ea typeface="楷体" panose="02010609060101010101" pitchFamily="49" charset="-122"/>
              </a:rPr>
              <a:t>             </a:t>
            </a:r>
            <a:r>
              <a:rPr lang="zh-CN" altLang="en-US" sz="2400">
                <a:solidFill>
                  <a:schemeClr val="tx1"/>
                </a:solidFill>
                <a:latin typeface="楷体" panose="02010609060101010101" pitchFamily="49" charset="-122"/>
                <a:ea typeface="楷体" panose="02010609060101010101" pitchFamily="49" charset="-122"/>
              </a:rPr>
              <a:t>合称“春秋三传”。</a:t>
            </a:r>
            <a:br>
              <a:rPr lang="zh-CN" altLang="en-US" sz="2400">
                <a:solidFill>
                  <a:schemeClr val="tx1"/>
                </a:solidFill>
                <a:latin typeface="楷体" panose="02010609060101010101" pitchFamily="49" charset="-122"/>
                <a:ea typeface="楷体" panose="02010609060101010101" pitchFamily="49" charset="-122"/>
              </a:rPr>
            </a:br>
            <a:endParaRPr lang="zh-CN" altLang="en-US" sz="2400">
              <a:latin typeface="楷体" panose="02010609060101010101" pitchFamily="49" charset="-122"/>
              <a:ea typeface="楷体" panose="02010609060101010101" pitchFamily="49" charset="-122"/>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32A181E-B0D6-45E0-B4D2-9930EB34EF41}"/>
              </a:ext>
            </a:extLst>
          </p:cNvPr>
          <p:cNvSpPr>
            <a:spLocks noGrp="1"/>
          </p:cNvSpPr>
          <p:nvPr>
            <p:ph idx="1"/>
            <p:custDataLst>
              <p:tags r:id="rId2"/>
            </p:custDataLst>
          </p:nvPr>
        </p:nvSpPr>
        <p:spPr/>
        <p:txBody>
          <a:bodyPr>
            <a:normAutofit lnSpcReduction="10000"/>
          </a:bodyPr>
          <a:lstStyle/>
          <a:p>
            <a:pPr>
              <a:lnSpc>
                <a:spcPct val="150000"/>
              </a:lnSpc>
            </a:pPr>
            <a:r>
              <a:rPr lang="en-US" altLang="zh-CN">
                <a:solidFill>
                  <a:srgbClr val="C00000"/>
                </a:solidFill>
                <a:latin typeface="华文中宋" panose="02010600040101010101" pitchFamily="2" charset="-122"/>
                <a:ea typeface="华文中宋" panose="02010600040101010101" pitchFamily="2" charset="-122"/>
              </a:rPr>
              <a:t>《</a:t>
            </a:r>
            <a:r>
              <a:rPr lang="zh-CN" altLang="en-US">
                <a:solidFill>
                  <a:srgbClr val="C00000"/>
                </a:solidFill>
                <a:latin typeface="华文中宋" panose="02010600040101010101" pitchFamily="2" charset="-122"/>
                <a:ea typeface="华文中宋" panose="02010600040101010101" pitchFamily="2" charset="-122"/>
              </a:rPr>
              <a:t>左传</a:t>
            </a:r>
            <a:r>
              <a:rPr lang="en-US" altLang="zh-CN">
                <a:solidFill>
                  <a:srgbClr val="C00000"/>
                </a:solidFill>
                <a:latin typeface="华文中宋" panose="02010600040101010101" pitchFamily="2" charset="-122"/>
                <a:ea typeface="华文中宋" panose="02010600040101010101" pitchFamily="2" charset="-122"/>
              </a:rPr>
              <a:t>》</a:t>
            </a:r>
            <a:r>
              <a:rPr lang="zh-CN" altLang="en-US">
                <a:solidFill>
                  <a:srgbClr val="C00000"/>
                </a:solidFill>
                <a:latin typeface="华文中宋" panose="02010600040101010101" pitchFamily="2" charset="-122"/>
                <a:ea typeface="华文中宋" panose="02010600040101010101" pitchFamily="2" charset="-122"/>
              </a:rPr>
              <a:t>是我国第一部叙事详备的编年史著作。</a:t>
            </a:r>
            <a:r>
              <a:rPr lang="zh-CN" altLang="en-US">
                <a:solidFill>
                  <a:schemeClr val="tx1"/>
                </a:solidFill>
                <a:latin typeface="华文中宋" panose="02010600040101010101" pitchFamily="2" charset="-122"/>
                <a:ea typeface="华文中宋" panose="02010600040101010101" pitchFamily="2" charset="-122"/>
              </a:rPr>
              <a:t>它依孔子修订的鲁史</a:t>
            </a:r>
            <a:r>
              <a:rPr lang="en-US" altLang="zh-CN">
                <a:solidFill>
                  <a:schemeClr val="tx1"/>
                </a:solidFill>
                <a:latin typeface="华文中宋" panose="02010600040101010101" pitchFamily="2" charset="-122"/>
                <a:ea typeface="华文中宋" panose="02010600040101010101" pitchFamily="2" charset="-122"/>
              </a:rPr>
              <a:t>《</a:t>
            </a:r>
            <a:r>
              <a:rPr lang="zh-CN" altLang="en-US">
                <a:solidFill>
                  <a:schemeClr val="tx1"/>
                </a:solidFill>
                <a:latin typeface="华文中宋" panose="02010600040101010101" pitchFamily="2" charset="-122"/>
                <a:ea typeface="华文中宋" panose="02010600040101010101" pitchFamily="2" charset="-122"/>
              </a:rPr>
              <a:t>春秋</a:t>
            </a:r>
            <a:r>
              <a:rPr lang="en-US" altLang="zh-CN">
                <a:solidFill>
                  <a:schemeClr val="tx1"/>
                </a:solidFill>
                <a:latin typeface="华文中宋" panose="02010600040101010101" pitchFamily="2" charset="-122"/>
                <a:ea typeface="华文中宋" panose="02010600040101010101" pitchFamily="2" charset="-122"/>
              </a:rPr>
              <a:t>》</a:t>
            </a:r>
            <a:r>
              <a:rPr lang="zh-CN" altLang="en-US">
                <a:solidFill>
                  <a:schemeClr val="tx1"/>
                </a:solidFill>
                <a:latin typeface="华文中宋" panose="02010600040101010101" pitchFamily="2" charset="-122"/>
                <a:ea typeface="华文中宋" panose="02010600040101010101" pitchFamily="2" charset="-122"/>
              </a:rPr>
              <a:t>的顺序，记载东周前期二百四五十年间各国政治经济军事外交文化方面的重要事件和重要人物。</a:t>
            </a:r>
            <a:endParaRPr lang="en-US" altLang="zh-CN">
              <a:solidFill>
                <a:schemeClr val="tx1"/>
              </a:solidFill>
              <a:latin typeface="华文中宋" panose="02010600040101010101" pitchFamily="2" charset="-122"/>
              <a:ea typeface="华文中宋" panose="02010600040101010101" pitchFamily="2" charset="-122"/>
            </a:endParaRPr>
          </a:p>
          <a:p>
            <a:pPr>
              <a:lnSpc>
                <a:spcPct val="150000"/>
              </a:lnSpc>
            </a:pPr>
            <a:r>
              <a:rPr lang="en-US" altLang="zh-CN">
                <a:solidFill>
                  <a:schemeClr val="tx1"/>
                </a:solidFill>
                <a:latin typeface="华文中宋" panose="02010600040101010101" pitchFamily="2" charset="-122"/>
                <a:ea typeface="华文中宋" panose="02010600040101010101" pitchFamily="2" charset="-122"/>
              </a:rPr>
              <a:t>《</a:t>
            </a:r>
            <a:r>
              <a:rPr lang="zh-CN" altLang="en-US">
                <a:solidFill>
                  <a:schemeClr val="tx1"/>
                </a:solidFill>
                <a:latin typeface="华文中宋" panose="02010600040101010101" pitchFamily="2" charset="-122"/>
                <a:ea typeface="华文中宋" panose="02010600040101010101" pitchFamily="2" charset="-122"/>
              </a:rPr>
              <a:t>左传</a:t>
            </a:r>
            <a:r>
              <a:rPr lang="en-US" altLang="zh-CN">
                <a:solidFill>
                  <a:schemeClr val="tx1"/>
                </a:solidFill>
                <a:latin typeface="华文中宋" panose="02010600040101010101" pitchFamily="2" charset="-122"/>
                <a:ea typeface="华文中宋" panose="02010600040101010101" pitchFamily="2" charset="-122"/>
              </a:rPr>
              <a:t>》</a:t>
            </a:r>
            <a:r>
              <a:rPr lang="zh-CN" altLang="en-US">
                <a:solidFill>
                  <a:schemeClr val="tx1"/>
                </a:solidFill>
                <a:latin typeface="华文中宋" panose="02010600040101010101" pitchFamily="2" charset="-122"/>
                <a:ea typeface="华文中宋" panose="02010600040101010101" pitchFamily="2" charset="-122"/>
              </a:rPr>
              <a:t>突出的特点就是善于描写战争和记述行人辞令，</a:t>
            </a:r>
            <a:r>
              <a:rPr lang="zh-CN" altLang="en-US" u="sng">
                <a:solidFill>
                  <a:srgbClr val="C00000"/>
                </a:solidFill>
                <a:latin typeface="华文中宋" panose="02010600040101010101" pitchFamily="2" charset="-122"/>
                <a:ea typeface="华文中宋" panose="02010600040101010101" pitchFamily="2" charset="-122"/>
              </a:rPr>
              <a:t>记事条理清晰</a:t>
            </a:r>
            <a:r>
              <a:rPr lang="zh-CN" altLang="en-US">
                <a:solidFill>
                  <a:schemeClr val="tx1"/>
                </a:solidFill>
                <a:latin typeface="华文中宋" panose="02010600040101010101" pitchFamily="2" charset="-122"/>
                <a:ea typeface="华文中宋" panose="02010600040101010101" pitchFamily="2" charset="-122"/>
              </a:rPr>
              <a:t>，叙述精确，详略合宜，委曲简洁。</a:t>
            </a:r>
            <a:r>
              <a:rPr lang="zh-CN" altLang="en-US" u="sng">
                <a:solidFill>
                  <a:srgbClr val="C00000"/>
                </a:solidFill>
                <a:latin typeface="华文中宋" panose="02010600040101010101" pitchFamily="2" charset="-122"/>
                <a:ea typeface="华文中宋" panose="02010600040101010101" pitchFamily="2" charset="-122"/>
              </a:rPr>
              <a:t>记人婉而有致，</a:t>
            </a:r>
            <a:r>
              <a:rPr lang="zh-CN" altLang="en-US">
                <a:solidFill>
                  <a:schemeClr val="tx1"/>
                </a:solidFill>
                <a:latin typeface="华文中宋" panose="02010600040101010101" pitchFamily="2" charset="-122"/>
                <a:ea typeface="华文中宋" panose="02010600040101010101" pitchFamily="2" charset="-122"/>
              </a:rPr>
              <a:t>简而精，曲而达， 人物形象栩栩如生，具有极高的文学价值。</a:t>
            </a:r>
          </a:p>
        </p:txBody>
      </p:sp>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31FC5B3-C3C8-45A2-A030-83BA939F9075}"/>
              </a:ext>
            </a:extLst>
          </p:cNvPr>
          <p:cNvSpPr txBox="1"/>
          <p:nvPr>
            <p:custDataLst>
              <p:tags r:id="rId3"/>
            </p:custDataLst>
          </p:nvPr>
        </p:nvSpPr>
        <p:spPr>
          <a:xfrm>
            <a:off x="4943078" y="1845618"/>
            <a:ext cx="2736304" cy="430887"/>
          </a:xfrm>
          <a:prstGeom prst="rect">
            <a:avLst/>
          </a:prstGeom>
          <a:noFill/>
        </p:spPr>
        <p:txBody>
          <a:bodyPr wrap="square">
            <a:spAutoFit/>
          </a:bodyPr>
          <a:lstStyle/>
          <a:p>
            <a:r>
              <a:rPr lang="en-US" altLang="zh-CN" sz="2200">
                <a:solidFill>
                  <a:srgbClr val="C00000"/>
                </a:solidFill>
                <a:latin typeface="楷体" panose="02010609060101010101" pitchFamily="49" charset="-122"/>
                <a:ea typeface="楷体" panose="02010609060101010101" pitchFamily="49" charset="-122"/>
              </a:rPr>
              <a:t>《</a:t>
            </a:r>
            <a:r>
              <a:rPr lang="zh-CN" altLang="en-US" sz="2200">
                <a:solidFill>
                  <a:srgbClr val="C00000"/>
                </a:solidFill>
                <a:latin typeface="楷体" panose="02010609060101010101" pitchFamily="49" charset="-122"/>
                <a:ea typeface="楷体" panose="02010609060101010101" pitchFamily="49" charset="-122"/>
              </a:rPr>
              <a:t>春秋公羊传</a:t>
            </a:r>
            <a:r>
              <a:rPr lang="en-US" altLang="zh-CN" sz="2200">
                <a:solidFill>
                  <a:srgbClr val="C00000"/>
                </a:solidFill>
                <a:latin typeface="楷体" panose="02010609060101010101" pitchFamily="49" charset="-122"/>
                <a:ea typeface="楷体" panose="02010609060101010101" pitchFamily="49" charset="-122"/>
              </a:rPr>
              <a:t>》</a:t>
            </a:r>
            <a:endParaRPr lang="zh-CN" altLang="en-US" sz="2200">
              <a:solidFill>
                <a:srgbClr val="C00000"/>
              </a:solidFill>
            </a:endParaRPr>
          </a:p>
        </p:txBody>
      </p:sp>
      <p:sp>
        <p:nvSpPr>
          <p:cNvPr id="6" name="文本框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EBEA228-3075-4F9E-BC27-0730321792BB}"/>
              </a:ext>
            </a:extLst>
          </p:cNvPr>
          <p:cNvSpPr txBox="1"/>
          <p:nvPr>
            <p:custDataLst>
              <p:tags r:id="rId4"/>
            </p:custDataLst>
          </p:nvPr>
        </p:nvSpPr>
        <p:spPr>
          <a:xfrm>
            <a:off x="7031310" y="1845618"/>
            <a:ext cx="2304256" cy="430887"/>
          </a:xfrm>
          <a:prstGeom prst="rect">
            <a:avLst/>
          </a:prstGeom>
          <a:noFill/>
        </p:spPr>
        <p:txBody>
          <a:bodyPr wrap="square">
            <a:spAutoFit/>
          </a:bodyPr>
          <a:lstStyle/>
          <a:p>
            <a:r>
              <a:rPr lang="en-US" altLang="zh-CN" sz="2200">
                <a:solidFill>
                  <a:srgbClr val="C00000"/>
                </a:solidFill>
                <a:latin typeface="楷体" panose="02010609060101010101" pitchFamily="49" charset="-122"/>
                <a:ea typeface="楷体" panose="02010609060101010101" pitchFamily="49" charset="-122"/>
              </a:rPr>
              <a:t>《</a:t>
            </a:r>
            <a:r>
              <a:rPr lang="zh-CN" altLang="en-US" sz="2200">
                <a:solidFill>
                  <a:srgbClr val="C00000"/>
                </a:solidFill>
                <a:latin typeface="楷体" panose="02010609060101010101" pitchFamily="49" charset="-122"/>
                <a:ea typeface="楷体" panose="02010609060101010101" pitchFamily="49" charset="-122"/>
              </a:rPr>
              <a:t>春秋榖梁传</a:t>
            </a:r>
            <a:r>
              <a:rPr lang="en-US" altLang="zh-CN" sz="2200">
                <a:solidFill>
                  <a:srgbClr val="C00000"/>
                </a:solidFill>
                <a:latin typeface="楷体" panose="02010609060101010101" pitchFamily="49" charset="-122"/>
                <a:ea typeface="楷体" panose="02010609060101010101" pitchFamily="49" charset="-122"/>
              </a:rPr>
              <a:t>》</a:t>
            </a:r>
            <a:endParaRPr lang="zh-CN" altLang="en-US" sz="2200">
              <a:solidFill>
                <a:srgbClr val="C00000"/>
              </a:solidFill>
            </a:endParaRPr>
          </a:p>
        </p:txBody>
      </p:sp>
    </p:spTree>
    <p:extLst>
      <p:ext uri="{BB962C8B-B14F-4D97-AF65-F5344CB8AC3E}">
        <p14:creationId xmlns:p14="http://schemas.microsoft.com/office/powerpoint/2010/main" val="4261496678"/>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A9E2601-2B71-48D2-B66A-D92B09113E77}"/>
              </a:ext>
            </a:extLst>
          </p:cNvPr>
          <p:cNvSpPr>
            <a:spLocks noGrp="1"/>
          </p:cNvSpPr>
          <p:nvPr>
            <p:ph type="title"/>
            <p:custDataLst>
              <p:tags r:id="rId1"/>
            </p:custDataLst>
          </p:nvPr>
        </p:nvSpPr>
        <p:spPr/>
        <p:txBody>
          <a:bodyPr/>
          <a:lstStyle/>
          <a:p>
            <a:r>
              <a:rPr lang="zh-CN" altLang="en-US">
                <a:latin typeface="华文行楷" panose="02010800040101010101" pitchFamily="2" charset="-122"/>
                <a:ea typeface="华文行楷" panose="02010800040101010101" pitchFamily="2" charset="-122"/>
              </a:rPr>
              <a:t>关于史书体例（一）</a:t>
            </a:r>
          </a:p>
        </p:txBody>
      </p:sp>
      <p:pic>
        <p:nvPicPr>
          <p:cNvPr id="5" name="图片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7880656-EAA1-4896-A4D7-147A88A85B9A}"/>
              </a:ext>
            </a:extLst>
          </p:cNvPr>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9119542" y="2493690"/>
            <a:ext cx="2304256" cy="3718368"/>
          </a:xfrm>
          <a:prstGeom prst="rect">
            <a:avLst/>
          </a:prstGeom>
        </p:spPr>
      </p:pic>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32A181E-B0D6-45E0-B4D2-9930EB34EF41}"/>
              </a:ext>
            </a:extLst>
          </p:cNvPr>
          <p:cNvSpPr>
            <a:spLocks noGrp="1"/>
          </p:cNvSpPr>
          <p:nvPr>
            <p:ph idx="1"/>
            <p:custDataLst>
              <p:tags r:id="rId3"/>
            </p:custDataLst>
          </p:nvPr>
        </p:nvSpPr>
        <p:spPr>
          <a:xfrm>
            <a:off x="1295232" y="2557525"/>
            <a:ext cx="9984549" cy="2384438"/>
          </a:xfrm>
          <a:solidFill>
            <a:schemeClr val="bg1"/>
          </a:solidFill>
        </p:spPr>
        <p:txBody>
          <a:bodyPr/>
          <a:lstStyle/>
          <a:p>
            <a:pPr>
              <a:lnSpc>
                <a:spcPct val="150000"/>
              </a:lnSpc>
            </a:pPr>
            <a:r>
              <a:rPr lang="en-US" altLang="zh-CN">
                <a:latin typeface="华文中宋" panose="02010600040101010101" pitchFamily="2" charset="-122"/>
                <a:ea typeface="华文中宋" panose="02010600040101010101" pitchFamily="2" charset="-122"/>
              </a:rPr>
              <a:t>1.</a:t>
            </a:r>
            <a:r>
              <a:rPr lang="zh-CN" altLang="en-US">
                <a:solidFill>
                  <a:srgbClr val="C00000"/>
                </a:solidFill>
                <a:latin typeface="华文中宋" panose="02010600040101010101" pitchFamily="2" charset="-122"/>
                <a:ea typeface="华文中宋" panose="02010600040101010101" pitchFamily="2" charset="-122"/>
              </a:rPr>
              <a:t>编年体</a:t>
            </a:r>
            <a:r>
              <a:rPr lang="en-US" altLang="zh-CN">
                <a:solidFill>
                  <a:schemeClr val="tx1"/>
                </a:solidFill>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以年代为线索编排有关历史事件，如</a:t>
            </a:r>
            <a:r>
              <a:rPr lang="en-US" altLang="zh-CN">
                <a:solidFill>
                  <a:srgbClr val="C00000"/>
                </a:solidFill>
                <a:latin typeface="华文中宋" panose="02010600040101010101" pitchFamily="2" charset="-122"/>
                <a:ea typeface="华文中宋" panose="02010600040101010101" pitchFamily="2" charset="-122"/>
              </a:rPr>
              <a:t>《</a:t>
            </a:r>
            <a:r>
              <a:rPr lang="zh-CN" altLang="en-US">
                <a:solidFill>
                  <a:srgbClr val="C00000"/>
                </a:solidFill>
                <a:latin typeface="华文中宋" panose="02010600040101010101" pitchFamily="2" charset="-122"/>
                <a:ea typeface="华文中宋" panose="02010600040101010101" pitchFamily="2" charset="-122"/>
              </a:rPr>
              <a:t>春秋</a:t>
            </a:r>
            <a:r>
              <a:rPr lang="en-US" altLang="zh-CN">
                <a:solidFill>
                  <a:srgbClr val="C00000"/>
                </a:solidFill>
                <a:latin typeface="华文中宋" panose="02010600040101010101" pitchFamily="2" charset="-122"/>
                <a:ea typeface="华文中宋" panose="02010600040101010101" pitchFamily="2" charset="-122"/>
              </a:rPr>
              <a:t>》《</a:t>
            </a:r>
            <a:r>
              <a:rPr lang="zh-CN" altLang="en-US">
                <a:solidFill>
                  <a:srgbClr val="C00000"/>
                </a:solidFill>
                <a:latin typeface="华文中宋" panose="02010600040101010101" pitchFamily="2" charset="-122"/>
                <a:ea typeface="华文中宋" panose="02010600040101010101" pitchFamily="2" charset="-122"/>
              </a:rPr>
              <a:t>左传</a:t>
            </a:r>
            <a:r>
              <a:rPr lang="en-US" altLang="zh-CN">
                <a:solidFill>
                  <a:srgbClr val="C00000"/>
                </a:solidFill>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a:t>
            </a:r>
          </a:p>
          <a:p>
            <a:pPr>
              <a:lnSpc>
                <a:spcPct val="150000"/>
              </a:lnSpc>
            </a:pPr>
            <a:r>
              <a:rPr lang="en-US" altLang="zh-CN">
                <a:latin typeface="华文中宋" panose="02010600040101010101" pitchFamily="2" charset="-122"/>
                <a:ea typeface="华文中宋" panose="02010600040101010101" pitchFamily="2" charset="-122"/>
              </a:rPr>
              <a:t>2.</a:t>
            </a:r>
            <a:r>
              <a:rPr lang="zh-CN" altLang="en-US">
                <a:solidFill>
                  <a:srgbClr val="C00000"/>
                </a:solidFill>
                <a:latin typeface="华文中宋" panose="02010600040101010101" pitchFamily="2" charset="-122"/>
                <a:ea typeface="华文中宋" panose="02010600040101010101" pitchFamily="2" charset="-122"/>
              </a:rPr>
              <a:t>纪传体</a:t>
            </a:r>
            <a:r>
              <a:rPr lang="en-US" altLang="zh-CN">
                <a:solidFill>
                  <a:schemeClr val="tx1"/>
                </a:solidFill>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通过记叙人物活动反映历史事件，如</a:t>
            </a:r>
            <a:r>
              <a:rPr lang="en-US" altLang="zh-CN">
                <a:solidFill>
                  <a:srgbClr val="C00000"/>
                </a:solidFill>
                <a:latin typeface="华文中宋" panose="02010600040101010101" pitchFamily="2" charset="-122"/>
                <a:ea typeface="华文中宋" panose="02010600040101010101" pitchFamily="2" charset="-122"/>
              </a:rPr>
              <a:t>《</a:t>
            </a:r>
            <a:r>
              <a:rPr lang="zh-CN" altLang="en-US">
                <a:solidFill>
                  <a:srgbClr val="C00000"/>
                </a:solidFill>
                <a:latin typeface="华文中宋" panose="02010600040101010101" pitchFamily="2" charset="-122"/>
                <a:ea typeface="华文中宋" panose="02010600040101010101" pitchFamily="2" charset="-122"/>
              </a:rPr>
              <a:t>史记</a:t>
            </a:r>
            <a:r>
              <a:rPr lang="en-US" altLang="zh-CN">
                <a:solidFill>
                  <a:srgbClr val="C00000"/>
                </a:solidFill>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a:t>
            </a:r>
          </a:p>
          <a:p>
            <a:pPr>
              <a:lnSpc>
                <a:spcPct val="150000"/>
              </a:lnSpc>
            </a:pPr>
            <a:r>
              <a:rPr lang="en-US" altLang="zh-CN">
                <a:latin typeface="华文中宋" panose="02010600040101010101" pitchFamily="2" charset="-122"/>
                <a:ea typeface="华文中宋" panose="02010600040101010101" pitchFamily="2" charset="-122"/>
              </a:rPr>
              <a:t>3.</a:t>
            </a:r>
            <a:r>
              <a:rPr lang="zh-CN" altLang="en-US">
                <a:solidFill>
                  <a:srgbClr val="C00000"/>
                </a:solidFill>
                <a:latin typeface="华文中宋" panose="02010600040101010101" pitchFamily="2" charset="-122"/>
                <a:ea typeface="华文中宋" panose="02010600040101010101" pitchFamily="2" charset="-122"/>
              </a:rPr>
              <a:t>国别体</a:t>
            </a:r>
            <a:r>
              <a:rPr lang="en-US" altLang="zh-CN">
                <a:solidFill>
                  <a:schemeClr val="tx1"/>
                </a:solidFill>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以国家为单位分别记叙历史事件，如</a:t>
            </a:r>
            <a:r>
              <a:rPr lang="en-US" altLang="zh-CN">
                <a:solidFill>
                  <a:srgbClr val="C00000"/>
                </a:solidFill>
                <a:latin typeface="华文中宋" panose="02010600040101010101" pitchFamily="2" charset="-122"/>
                <a:ea typeface="华文中宋" panose="02010600040101010101" pitchFamily="2" charset="-122"/>
              </a:rPr>
              <a:t>《</a:t>
            </a:r>
            <a:r>
              <a:rPr lang="zh-CN" altLang="en-US">
                <a:solidFill>
                  <a:srgbClr val="C00000"/>
                </a:solidFill>
                <a:latin typeface="华文中宋" panose="02010600040101010101" pitchFamily="2" charset="-122"/>
                <a:ea typeface="华文中宋" panose="02010600040101010101" pitchFamily="2" charset="-122"/>
              </a:rPr>
              <a:t>国语</a:t>
            </a:r>
            <a:r>
              <a:rPr lang="en-US" altLang="zh-CN">
                <a:solidFill>
                  <a:srgbClr val="C00000"/>
                </a:solidFill>
                <a:latin typeface="华文中宋" panose="02010600040101010101" pitchFamily="2" charset="-122"/>
                <a:ea typeface="华文中宋" panose="02010600040101010101" pitchFamily="2" charset="-122"/>
              </a:rPr>
              <a:t>》《</a:t>
            </a:r>
            <a:r>
              <a:rPr lang="zh-CN" altLang="en-US">
                <a:solidFill>
                  <a:srgbClr val="C00000"/>
                </a:solidFill>
                <a:latin typeface="华文中宋" panose="02010600040101010101" pitchFamily="2" charset="-122"/>
                <a:ea typeface="华文中宋" panose="02010600040101010101" pitchFamily="2" charset="-122"/>
              </a:rPr>
              <a:t>战国策</a:t>
            </a:r>
            <a:r>
              <a:rPr lang="en-US" altLang="zh-CN">
                <a:solidFill>
                  <a:srgbClr val="C00000"/>
                </a:solidFill>
                <a:latin typeface="华文中宋" panose="02010600040101010101" pitchFamily="2" charset="-122"/>
                <a:ea typeface="华文中宋" panose="02010600040101010101" pitchFamily="2" charset="-122"/>
              </a:rPr>
              <a:t>》</a:t>
            </a:r>
            <a:r>
              <a:rPr lang="zh-CN" altLang="en-US">
                <a:latin typeface="华文中宋" panose="02010600040101010101" pitchFamily="2" charset="-122"/>
                <a:ea typeface="华文中宋" panose="02010600040101010101" pitchFamily="2" charset="-122"/>
              </a:rPr>
              <a:t>。</a:t>
            </a:r>
          </a:p>
        </p:txBody>
      </p:sp>
    </p:spTree>
    <p:extLst>
      <p:ext uri="{BB962C8B-B14F-4D97-AF65-F5344CB8AC3E}">
        <p14:creationId xmlns:p14="http://schemas.microsoft.com/office/powerpoint/2010/main" val="1939758109"/>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342"/>
</p:tagLst>
</file>

<file path=ppt/tags/tag100.xml><?xml version="1.0" encoding="utf-8"?>
<p:tagLst xmlns:a="http://schemas.openxmlformats.org/drawingml/2006/main" xmlns:r="http://schemas.openxmlformats.org/officeDocument/2006/relationships" xmlns:p="http://schemas.openxmlformats.org/presentationml/2006/main">
  <p:tag name="AS_UNIQUEID" val="309"/>
</p:tagLst>
</file>

<file path=ppt/tags/tag101.xml><?xml version="1.0" encoding="utf-8"?>
<p:tagLst xmlns:a="http://schemas.openxmlformats.org/drawingml/2006/main" xmlns:r="http://schemas.openxmlformats.org/officeDocument/2006/relationships" xmlns:p="http://schemas.openxmlformats.org/presentationml/2006/main">
  <p:tag name="AS_UNIQUEID" val="310"/>
</p:tagLst>
</file>

<file path=ppt/tags/tag102.xml><?xml version="1.0" encoding="utf-8"?>
<p:tagLst xmlns:a="http://schemas.openxmlformats.org/drawingml/2006/main" xmlns:r="http://schemas.openxmlformats.org/officeDocument/2006/relationships" xmlns:p="http://schemas.openxmlformats.org/presentationml/2006/main">
  <p:tag name="AS_UNIQUEID" val="311"/>
</p:tagLst>
</file>

<file path=ppt/tags/tag103.xml><?xml version="1.0" encoding="utf-8"?>
<p:tagLst xmlns:a="http://schemas.openxmlformats.org/drawingml/2006/main" xmlns:r="http://schemas.openxmlformats.org/officeDocument/2006/relationships" xmlns:p="http://schemas.openxmlformats.org/presentationml/2006/main">
  <p:tag name="AS_UNIQUEID" val="312"/>
</p:tagLst>
</file>

<file path=ppt/tags/tag104.xml><?xml version="1.0" encoding="utf-8"?>
<p:tagLst xmlns:a="http://schemas.openxmlformats.org/drawingml/2006/main" xmlns:r="http://schemas.openxmlformats.org/officeDocument/2006/relationships" xmlns:p="http://schemas.openxmlformats.org/presentationml/2006/main">
  <p:tag name="AS_UNIQUEID" val="313"/>
</p:tagLst>
</file>

<file path=ppt/tags/tag105.xml><?xml version="1.0" encoding="utf-8"?>
<p:tagLst xmlns:a="http://schemas.openxmlformats.org/drawingml/2006/main" xmlns:r="http://schemas.openxmlformats.org/officeDocument/2006/relationships" xmlns:p="http://schemas.openxmlformats.org/presentationml/2006/main">
  <p:tag name="AS_UNIQUEID" val="314"/>
</p:tagLst>
</file>

<file path=ppt/tags/tag106.xml><?xml version="1.0" encoding="utf-8"?>
<p:tagLst xmlns:a="http://schemas.openxmlformats.org/drawingml/2006/main" xmlns:r="http://schemas.openxmlformats.org/officeDocument/2006/relationships" xmlns:p="http://schemas.openxmlformats.org/presentationml/2006/main">
  <p:tag name="AS_UNIQUEID" val="315"/>
</p:tagLst>
</file>

<file path=ppt/tags/tag107.xml><?xml version="1.0" encoding="utf-8"?>
<p:tagLst xmlns:a="http://schemas.openxmlformats.org/drawingml/2006/main" xmlns:r="http://schemas.openxmlformats.org/officeDocument/2006/relationships" xmlns:p="http://schemas.openxmlformats.org/presentationml/2006/main">
  <p:tag name="AS_UNIQUEID" val="317"/>
</p:tagLst>
</file>

<file path=ppt/tags/tag108.xml><?xml version="1.0" encoding="utf-8"?>
<p:tagLst xmlns:a="http://schemas.openxmlformats.org/drawingml/2006/main" xmlns:r="http://schemas.openxmlformats.org/officeDocument/2006/relationships" xmlns:p="http://schemas.openxmlformats.org/presentationml/2006/main">
  <p:tag name="AS_UNIQUEID" val="318"/>
</p:tagLst>
</file>

<file path=ppt/tags/tag109.xml><?xml version="1.0" encoding="utf-8"?>
<p:tagLst xmlns:a="http://schemas.openxmlformats.org/drawingml/2006/main" xmlns:r="http://schemas.openxmlformats.org/officeDocument/2006/relationships" xmlns:p="http://schemas.openxmlformats.org/presentationml/2006/main">
  <p:tag name="AS_UNIQUEID" val="319"/>
</p:tagLst>
</file>

<file path=ppt/tags/tag11.xml><?xml version="1.0" encoding="utf-8"?>
<p:tagLst xmlns:a="http://schemas.openxmlformats.org/drawingml/2006/main" xmlns:r="http://schemas.openxmlformats.org/officeDocument/2006/relationships" xmlns:p="http://schemas.openxmlformats.org/presentationml/2006/main">
  <p:tag name="AS_UNIQUEID" val="343"/>
</p:tagLst>
</file>

<file path=ppt/tags/tag110.xml><?xml version="1.0" encoding="utf-8"?>
<p:tagLst xmlns:a="http://schemas.openxmlformats.org/drawingml/2006/main" xmlns:r="http://schemas.openxmlformats.org/officeDocument/2006/relationships" xmlns:p="http://schemas.openxmlformats.org/presentationml/2006/main">
  <p:tag name="AS_UNIQUEID" val="320"/>
</p:tagLst>
</file>

<file path=ppt/tags/tag111.xml><?xml version="1.0" encoding="utf-8"?>
<p:tagLst xmlns:a="http://schemas.openxmlformats.org/drawingml/2006/main" xmlns:r="http://schemas.openxmlformats.org/officeDocument/2006/relationships" xmlns:p="http://schemas.openxmlformats.org/presentationml/2006/main">
  <p:tag name="AS_UNIQUEID" val="321"/>
</p:tagLst>
</file>

<file path=ppt/tags/tag112.xml><?xml version="1.0" encoding="utf-8"?>
<p:tagLst xmlns:a="http://schemas.openxmlformats.org/drawingml/2006/main" xmlns:r="http://schemas.openxmlformats.org/officeDocument/2006/relationships" xmlns:p="http://schemas.openxmlformats.org/presentationml/2006/main">
  <p:tag name="AS_UNIQUEID" val="322"/>
</p:tagLst>
</file>

<file path=ppt/tags/tag113.xml><?xml version="1.0" encoding="utf-8"?>
<p:tagLst xmlns:a="http://schemas.openxmlformats.org/drawingml/2006/main" xmlns:r="http://schemas.openxmlformats.org/officeDocument/2006/relationships" xmlns:p="http://schemas.openxmlformats.org/presentationml/2006/main">
  <p:tag name="AS_UNIQUEID" val="323"/>
</p:tagLst>
</file>

<file path=ppt/tags/tag114.xml><?xml version="1.0" encoding="utf-8"?>
<p:tagLst xmlns:a="http://schemas.openxmlformats.org/drawingml/2006/main" xmlns:r="http://schemas.openxmlformats.org/officeDocument/2006/relationships" xmlns:p="http://schemas.openxmlformats.org/presentationml/2006/main">
  <p:tag name="AS_UNIQUEID" val="325"/>
</p:tagLst>
</file>

<file path=ppt/tags/tag115.xml><?xml version="1.0" encoding="utf-8"?>
<p:tagLst xmlns:a="http://schemas.openxmlformats.org/drawingml/2006/main" xmlns:r="http://schemas.openxmlformats.org/officeDocument/2006/relationships" xmlns:p="http://schemas.openxmlformats.org/presentationml/2006/main">
  <p:tag name="AS_UNIQUEID" val="326"/>
</p:tagLst>
</file>

<file path=ppt/tags/tag116.xml><?xml version="1.0" encoding="utf-8"?>
<p:tagLst xmlns:a="http://schemas.openxmlformats.org/drawingml/2006/main" xmlns:r="http://schemas.openxmlformats.org/officeDocument/2006/relationships" xmlns:p="http://schemas.openxmlformats.org/presentationml/2006/main">
  <p:tag name="AS_UNIQUEID" val="327"/>
</p:tagLst>
</file>

<file path=ppt/tags/tag117.xml><?xml version="1.0" encoding="utf-8"?>
<p:tagLst xmlns:a="http://schemas.openxmlformats.org/drawingml/2006/main" xmlns:r="http://schemas.openxmlformats.org/officeDocument/2006/relationships" xmlns:p="http://schemas.openxmlformats.org/presentationml/2006/main">
  <p:tag name="AS_UNIQUEID" val="328"/>
</p:tagLst>
</file>

<file path=ppt/tags/tag118.xml><?xml version="1.0" encoding="utf-8"?>
<p:tagLst xmlns:a="http://schemas.openxmlformats.org/drawingml/2006/main" xmlns:r="http://schemas.openxmlformats.org/officeDocument/2006/relationships" xmlns:p="http://schemas.openxmlformats.org/presentationml/2006/main">
  <p:tag name="AS_UNIQUEID" val="329"/>
</p:tagLst>
</file>

<file path=ppt/tags/tag119.xml><?xml version="1.0" encoding="utf-8"?>
<p:tagLst xmlns:a="http://schemas.openxmlformats.org/drawingml/2006/main" xmlns:r="http://schemas.openxmlformats.org/officeDocument/2006/relationships" xmlns:p="http://schemas.openxmlformats.org/presentationml/2006/main">
  <p:tag name="AS_UNIQUEID" val="330"/>
</p:tagLst>
</file>

<file path=ppt/tags/tag12.xml><?xml version="1.0" encoding="utf-8"?>
<p:tagLst xmlns:a="http://schemas.openxmlformats.org/drawingml/2006/main" xmlns:r="http://schemas.openxmlformats.org/officeDocument/2006/relationships" xmlns:p="http://schemas.openxmlformats.org/presentationml/2006/main">
  <p:tag name="AS_UNIQUEID" val="208"/>
</p:tagLst>
</file>

<file path=ppt/tags/tag120.xml><?xml version="1.0" encoding="utf-8"?>
<p:tagLst xmlns:a="http://schemas.openxmlformats.org/drawingml/2006/main" xmlns:r="http://schemas.openxmlformats.org/officeDocument/2006/relationships" xmlns:p="http://schemas.openxmlformats.org/presentationml/2006/main">
  <p:tag name="AS_UNIQUEID" val="332"/>
</p:tagLst>
</file>

<file path=ppt/tags/tag121.xml><?xml version="1.0" encoding="utf-8"?>
<p:tagLst xmlns:a="http://schemas.openxmlformats.org/drawingml/2006/main" xmlns:r="http://schemas.openxmlformats.org/officeDocument/2006/relationships" xmlns:p="http://schemas.openxmlformats.org/presentationml/2006/main">
  <p:tag name="AS_UNIQUEID" val="333"/>
</p:tagLst>
</file>

<file path=ppt/tags/tag122.xml><?xml version="1.0" encoding="utf-8"?>
<p:tagLst xmlns:a="http://schemas.openxmlformats.org/drawingml/2006/main" xmlns:r="http://schemas.openxmlformats.org/officeDocument/2006/relationships" xmlns:p="http://schemas.openxmlformats.org/presentationml/2006/main">
  <p:tag name="AS_UNIQUEID" val="334"/>
</p:tagLst>
</file>

<file path=ppt/tags/tag123.xml><?xml version="1.0" encoding="utf-8"?>
<p:tagLst xmlns:a="http://schemas.openxmlformats.org/drawingml/2006/main" xmlns:r="http://schemas.openxmlformats.org/officeDocument/2006/relationships" xmlns:p="http://schemas.openxmlformats.org/presentationml/2006/main">
  <p:tag name="AS_UNIQUEID" val="335"/>
</p:tagLst>
</file>

<file path=ppt/tags/tag124.xml><?xml version="1.0" encoding="utf-8"?>
<p:tagLst xmlns:a="http://schemas.openxmlformats.org/drawingml/2006/main" xmlns:r="http://schemas.openxmlformats.org/officeDocument/2006/relationships" xmlns:p="http://schemas.openxmlformats.org/presentationml/2006/main">
  <p:tag name="AS_UNIQUEID" val="336"/>
</p:tagLst>
</file>

<file path=ppt/tags/tag125.xml><?xml version="1.0" encoding="utf-8"?>
<p:tagLst xmlns:a="http://schemas.openxmlformats.org/drawingml/2006/main" xmlns:r="http://schemas.openxmlformats.org/officeDocument/2006/relationships" xmlns:p="http://schemas.openxmlformats.org/presentationml/2006/main">
  <p:tag name="AS_UNIQUEID" val="337"/>
</p:tagLst>
</file>

<file path=ppt/tags/tag126.xml><?xml version="1.0" encoding="utf-8"?>
<p:tagLst xmlns:a="http://schemas.openxmlformats.org/drawingml/2006/main" xmlns:r="http://schemas.openxmlformats.org/officeDocument/2006/relationships" xmlns:p="http://schemas.openxmlformats.org/presentationml/2006/main">
  <p:tag name="AS_UNIQUEID" val="481"/>
</p:tagLst>
</file>

<file path=ppt/tags/tag127.xml><?xml version="1.0" encoding="utf-8"?>
<p:tagLst xmlns:a="http://schemas.openxmlformats.org/drawingml/2006/main" xmlns:r="http://schemas.openxmlformats.org/officeDocument/2006/relationships" xmlns:p="http://schemas.openxmlformats.org/presentationml/2006/main">
  <p:tag name="AS_UNIQUEID" val="486"/>
</p:tagLst>
</file>

<file path=ppt/tags/tag128.xml><?xml version="1.0" encoding="utf-8"?>
<p:tagLst xmlns:a="http://schemas.openxmlformats.org/drawingml/2006/main" xmlns:r="http://schemas.openxmlformats.org/officeDocument/2006/relationships" xmlns:p="http://schemas.openxmlformats.org/presentationml/2006/main">
  <p:tag name="AS_UNIQUEID" val="487"/>
</p:tagLst>
</file>

<file path=ppt/tags/tag129.xml><?xml version="1.0" encoding="utf-8"?>
<p:tagLst xmlns:a="http://schemas.openxmlformats.org/drawingml/2006/main" xmlns:r="http://schemas.openxmlformats.org/officeDocument/2006/relationships" xmlns:p="http://schemas.openxmlformats.org/presentationml/2006/main">
  <p:tag name="AS_UNIQUEID" val="488"/>
</p:tagLst>
</file>

<file path=ppt/tags/tag13.xml><?xml version="1.0" encoding="utf-8"?>
<p:tagLst xmlns:a="http://schemas.openxmlformats.org/drawingml/2006/main" xmlns:r="http://schemas.openxmlformats.org/officeDocument/2006/relationships" xmlns:p="http://schemas.openxmlformats.org/presentationml/2006/main">
  <p:tag name="AS_UNIQUEID" val="213"/>
</p:tagLst>
</file>

<file path=ppt/tags/tag130.xml><?xml version="1.0" encoding="utf-8"?>
<p:tagLst xmlns:a="http://schemas.openxmlformats.org/drawingml/2006/main" xmlns:r="http://schemas.openxmlformats.org/officeDocument/2006/relationships" xmlns:p="http://schemas.openxmlformats.org/presentationml/2006/main">
  <p:tag name="AS_UNIQUEID" val="489"/>
</p:tagLst>
</file>

<file path=ppt/tags/tag131.xml><?xml version="1.0" encoding="utf-8"?>
<p:tagLst xmlns:a="http://schemas.openxmlformats.org/drawingml/2006/main" xmlns:r="http://schemas.openxmlformats.org/officeDocument/2006/relationships" xmlns:p="http://schemas.openxmlformats.org/presentationml/2006/main">
  <p:tag name="AS_UNIQUEID" val="490"/>
</p:tagLst>
</file>

<file path=ppt/tags/tag132.xml><?xml version="1.0" encoding="utf-8"?>
<p:tagLst xmlns:a="http://schemas.openxmlformats.org/drawingml/2006/main" xmlns:r="http://schemas.openxmlformats.org/officeDocument/2006/relationships" xmlns:p="http://schemas.openxmlformats.org/presentationml/2006/main">
  <p:tag name="AS_UNIQUEID" val="482"/>
</p:tagLst>
</file>

<file path=ppt/tags/tag133.xml><?xml version="1.0" encoding="utf-8"?>
<p:tagLst xmlns:a="http://schemas.openxmlformats.org/drawingml/2006/main" xmlns:r="http://schemas.openxmlformats.org/officeDocument/2006/relationships" xmlns:p="http://schemas.openxmlformats.org/presentationml/2006/main">
  <p:tag name="AS_UNIQUEID" val="483"/>
</p:tagLst>
</file>

<file path=ppt/tags/tag134.xml><?xml version="1.0" encoding="utf-8"?>
<p:tagLst xmlns:a="http://schemas.openxmlformats.org/drawingml/2006/main" xmlns:r="http://schemas.openxmlformats.org/officeDocument/2006/relationships" xmlns:p="http://schemas.openxmlformats.org/presentationml/2006/main">
  <p:tag name="AS_UNIQUEID" val="484"/>
</p:tagLst>
</file>

<file path=ppt/tags/tag135.xml><?xml version="1.0" encoding="utf-8"?>
<p:tagLst xmlns:a="http://schemas.openxmlformats.org/drawingml/2006/main" xmlns:r="http://schemas.openxmlformats.org/officeDocument/2006/relationships" xmlns:p="http://schemas.openxmlformats.org/presentationml/2006/main">
  <p:tag name="AS_UNIQUEID" val="485"/>
</p:tagLst>
</file>

<file path=ppt/tags/tag136.xml><?xml version="1.0" encoding="utf-8"?>
<p:tagLst xmlns:a="http://schemas.openxmlformats.org/drawingml/2006/main" xmlns:r="http://schemas.openxmlformats.org/officeDocument/2006/relationships" xmlns:p="http://schemas.openxmlformats.org/presentationml/2006/main">
  <p:tag name="AS_UNIQUEID" val="350"/>
</p:tagLst>
</file>

<file path=ppt/tags/tag137.xml><?xml version="1.0" encoding="utf-8"?>
<p:tagLst xmlns:a="http://schemas.openxmlformats.org/drawingml/2006/main" xmlns:r="http://schemas.openxmlformats.org/officeDocument/2006/relationships" xmlns:p="http://schemas.openxmlformats.org/presentationml/2006/main">
  <p:tag name="AS_UNIQUEID" val="355"/>
</p:tagLst>
</file>

<file path=ppt/tags/tag138.xml><?xml version="1.0" encoding="utf-8"?>
<p:tagLst xmlns:a="http://schemas.openxmlformats.org/drawingml/2006/main" xmlns:r="http://schemas.openxmlformats.org/officeDocument/2006/relationships" xmlns:p="http://schemas.openxmlformats.org/presentationml/2006/main">
  <p:tag name="AS_UNIQUEID" val="356"/>
</p:tagLst>
</file>

<file path=ppt/tags/tag139.xml><?xml version="1.0" encoding="utf-8"?>
<p:tagLst xmlns:a="http://schemas.openxmlformats.org/drawingml/2006/main" xmlns:r="http://schemas.openxmlformats.org/officeDocument/2006/relationships" xmlns:p="http://schemas.openxmlformats.org/presentationml/2006/main">
  <p:tag name="AS_UNIQUEID" val="357"/>
</p:tagLst>
</file>

<file path=ppt/tags/tag14.xml><?xml version="1.0" encoding="utf-8"?>
<p:tagLst xmlns:a="http://schemas.openxmlformats.org/drawingml/2006/main" xmlns:r="http://schemas.openxmlformats.org/officeDocument/2006/relationships" xmlns:p="http://schemas.openxmlformats.org/presentationml/2006/main">
  <p:tag name="AS_UNIQUEID" val="214"/>
</p:tagLst>
</file>

<file path=ppt/tags/tag140.xml><?xml version="1.0" encoding="utf-8"?>
<p:tagLst xmlns:a="http://schemas.openxmlformats.org/drawingml/2006/main" xmlns:r="http://schemas.openxmlformats.org/officeDocument/2006/relationships" xmlns:p="http://schemas.openxmlformats.org/presentationml/2006/main">
  <p:tag name="AS_UNIQUEID" val="358"/>
</p:tagLst>
</file>

<file path=ppt/tags/tag141.xml><?xml version="1.0" encoding="utf-8"?>
<p:tagLst xmlns:a="http://schemas.openxmlformats.org/drawingml/2006/main" xmlns:r="http://schemas.openxmlformats.org/officeDocument/2006/relationships" xmlns:p="http://schemas.openxmlformats.org/presentationml/2006/main">
  <p:tag name="AS_UNIQUEID" val="359"/>
</p:tagLst>
</file>

<file path=ppt/tags/tag142.xml><?xml version="1.0" encoding="utf-8"?>
<p:tagLst xmlns:a="http://schemas.openxmlformats.org/drawingml/2006/main" xmlns:r="http://schemas.openxmlformats.org/officeDocument/2006/relationships" xmlns:p="http://schemas.openxmlformats.org/presentationml/2006/main">
  <p:tag name="AS_UNIQUEID" val="360"/>
</p:tagLst>
</file>

<file path=ppt/tags/tag143.xml><?xml version="1.0" encoding="utf-8"?>
<p:tagLst xmlns:a="http://schemas.openxmlformats.org/drawingml/2006/main" xmlns:r="http://schemas.openxmlformats.org/officeDocument/2006/relationships" xmlns:p="http://schemas.openxmlformats.org/presentationml/2006/main">
  <p:tag name="AS_UNIQUEID" val="351"/>
</p:tagLst>
</file>

<file path=ppt/tags/tag144.xml><?xml version="1.0" encoding="utf-8"?>
<p:tagLst xmlns:a="http://schemas.openxmlformats.org/drawingml/2006/main" xmlns:r="http://schemas.openxmlformats.org/officeDocument/2006/relationships" xmlns:p="http://schemas.openxmlformats.org/presentationml/2006/main">
  <p:tag name="AS_UNIQUEID" val="352"/>
</p:tagLst>
</file>

<file path=ppt/tags/tag145.xml><?xml version="1.0" encoding="utf-8"?>
<p:tagLst xmlns:a="http://schemas.openxmlformats.org/drawingml/2006/main" xmlns:r="http://schemas.openxmlformats.org/officeDocument/2006/relationships" xmlns:p="http://schemas.openxmlformats.org/presentationml/2006/main">
  <p:tag name="AS_UNIQUEID" val="353"/>
</p:tagLst>
</file>

<file path=ppt/tags/tag146.xml><?xml version="1.0" encoding="utf-8"?>
<p:tagLst xmlns:a="http://schemas.openxmlformats.org/drawingml/2006/main" xmlns:r="http://schemas.openxmlformats.org/officeDocument/2006/relationships" xmlns:p="http://schemas.openxmlformats.org/presentationml/2006/main">
  <p:tag name="AS_UNIQUEID" val="354"/>
</p:tagLst>
</file>

<file path=ppt/tags/tag147.xml><?xml version="1.0" encoding="utf-8"?>
<p:tagLst xmlns:a="http://schemas.openxmlformats.org/drawingml/2006/main" xmlns:r="http://schemas.openxmlformats.org/officeDocument/2006/relationships" xmlns:p="http://schemas.openxmlformats.org/presentationml/2006/main">
  <p:tag name="AS_UNIQUEID" val="362"/>
</p:tagLst>
</file>

<file path=ppt/tags/tag148.xml><?xml version="1.0" encoding="utf-8"?>
<p:tagLst xmlns:a="http://schemas.openxmlformats.org/drawingml/2006/main" xmlns:r="http://schemas.openxmlformats.org/officeDocument/2006/relationships" xmlns:p="http://schemas.openxmlformats.org/presentationml/2006/main">
  <p:tag name="AS_UNIQUEID" val="363"/>
</p:tagLst>
</file>

<file path=ppt/tags/tag149.xml><?xml version="1.0" encoding="utf-8"?>
<p:tagLst xmlns:a="http://schemas.openxmlformats.org/drawingml/2006/main" xmlns:r="http://schemas.openxmlformats.org/officeDocument/2006/relationships" xmlns:p="http://schemas.openxmlformats.org/presentationml/2006/main">
  <p:tag name="AS_UNIQUEID" val="364"/>
</p:tagLst>
</file>

<file path=ppt/tags/tag15.xml><?xml version="1.0" encoding="utf-8"?>
<p:tagLst xmlns:a="http://schemas.openxmlformats.org/drawingml/2006/main" xmlns:r="http://schemas.openxmlformats.org/officeDocument/2006/relationships" xmlns:p="http://schemas.openxmlformats.org/presentationml/2006/main">
  <p:tag name="AS_UNIQUEID" val="215"/>
</p:tagLst>
</file>

<file path=ppt/tags/tag150.xml><?xml version="1.0" encoding="utf-8"?>
<p:tagLst xmlns:a="http://schemas.openxmlformats.org/drawingml/2006/main" xmlns:r="http://schemas.openxmlformats.org/officeDocument/2006/relationships" xmlns:p="http://schemas.openxmlformats.org/presentationml/2006/main">
  <p:tag name="AS_UNIQUEID" val="365"/>
</p:tagLst>
</file>

<file path=ppt/tags/tag151.xml><?xml version="1.0" encoding="utf-8"?>
<p:tagLst xmlns:a="http://schemas.openxmlformats.org/drawingml/2006/main" xmlns:r="http://schemas.openxmlformats.org/officeDocument/2006/relationships" xmlns:p="http://schemas.openxmlformats.org/presentationml/2006/main">
  <p:tag name="AS_UNIQUEID" val="366"/>
</p:tagLst>
</file>

<file path=ppt/tags/tag152.xml><?xml version="1.0" encoding="utf-8"?>
<p:tagLst xmlns:a="http://schemas.openxmlformats.org/drawingml/2006/main" xmlns:r="http://schemas.openxmlformats.org/officeDocument/2006/relationships" xmlns:p="http://schemas.openxmlformats.org/presentationml/2006/main">
  <p:tag name="AS_UNIQUEID" val="367"/>
</p:tagLst>
</file>

<file path=ppt/tags/tag153.xml><?xml version="1.0" encoding="utf-8"?>
<p:tagLst xmlns:a="http://schemas.openxmlformats.org/drawingml/2006/main" xmlns:r="http://schemas.openxmlformats.org/officeDocument/2006/relationships" xmlns:p="http://schemas.openxmlformats.org/presentationml/2006/main">
  <p:tag name="AS_UNIQUEID" val="369"/>
</p:tagLst>
</file>

<file path=ppt/tags/tag154.xml><?xml version="1.0" encoding="utf-8"?>
<p:tagLst xmlns:a="http://schemas.openxmlformats.org/drawingml/2006/main" xmlns:r="http://schemas.openxmlformats.org/officeDocument/2006/relationships" xmlns:p="http://schemas.openxmlformats.org/presentationml/2006/main">
  <p:tag name="AS_UNIQUEID" val="370"/>
</p:tagLst>
</file>

<file path=ppt/tags/tag155.xml><?xml version="1.0" encoding="utf-8"?>
<p:tagLst xmlns:a="http://schemas.openxmlformats.org/drawingml/2006/main" xmlns:r="http://schemas.openxmlformats.org/officeDocument/2006/relationships" xmlns:p="http://schemas.openxmlformats.org/presentationml/2006/main">
  <p:tag name="AS_UNIQUEID" val="371"/>
</p:tagLst>
</file>

<file path=ppt/tags/tag156.xml><?xml version="1.0" encoding="utf-8"?>
<p:tagLst xmlns:a="http://schemas.openxmlformats.org/drawingml/2006/main" xmlns:r="http://schemas.openxmlformats.org/officeDocument/2006/relationships" xmlns:p="http://schemas.openxmlformats.org/presentationml/2006/main">
  <p:tag name="AS_UNIQUEID" val="372"/>
</p:tagLst>
</file>

<file path=ppt/tags/tag157.xml><?xml version="1.0" encoding="utf-8"?>
<p:tagLst xmlns:a="http://schemas.openxmlformats.org/drawingml/2006/main" xmlns:r="http://schemas.openxmlformats.org/officeDocument/2006/relationships" xmlns:p="http://schemas.openxmlformats.org/presentationml/2006/main">
  <p:tag name="AS_UNIQUEID" val="373"/>
</p:tagLst>
</file>

<file path=ppt/tags/tag158.xml><?xml version="1.0" encoding="utf-8"?>
<p:tagLst xmlns:a="http://schemas.openxmlformats.org/drawingml/2006/main" xmlns:r="http://schemas.openxmlformats.org/officeDocument/2006/relationships" xmlns:p="http://schemas.openxmlformats.org/presentationml/2006/main">
  <p:tag name="AS_UNIQUEID" val="374"/>
</p:tagLst>
</file>

<file path=ppt/tags/tag159.xml><?xml version="1.0" encoding="utf-8"?>
<p:tagLst xmlns:a="http://schemas.openxmlformats.org/drawingml/2006/main" xmlns:r="http://schemas.openxmlformats.org/officeDocument/2006/relationships" xmlns:p="http://schemas.openxmlformats.org/presentationml/2006/main">
  <p:tag name="AS_UNIQUEID" val="376"/>
</p:tagLst>
</file>

<file path=ppt/tags/tag16.xml><?xml version="1.0" encoding="utf-8"?>
<p:tagLst xmlns:a="http://schemas.openxmlformats.org/drawingml/2006/main" xmlns:r="http://schemas.openxmlformats.org/officeDocument/2006/relationships" xmlns:p="http://schemas.openxmlformats.org/presentationml/2006/main">
  <p:tag name="AS_UNIQUEID" val="216"/>
</p:tagLst>
</file>

<file path=ppt/tags/tag160.xml><?xml version="1.0" encoding="utf-8"?>
<p:tagLst xmlns:a="http://schemas.openxmlformats.org/drawingml/2006/main" xmlns:r="http://schemas.openxmlformats.org/officeDocument/2006/relationships" xmlns:p="http://schemas.openxmlformats.org/presentationml/2006/main">
  <p:tag name="AS_UNIQUEID" val="377"/>
</p:tagLst>
</file>

<file path=ppt/tags/tag161.xml><?xml version="1.0" encoding="utf-8"?>
<p:tagLst xmlns:a="http://schemas.openxmlformats.org/drawingml/2006/main" xmlns:r="http://schemas.openxmlformats.org/officeDocument/2006/relationships" xmlns:p="http://schemas.openxmlformats.org/presentationml/2006/main">
  <p:tag name="AS_UNIQUEID" val="378"/>
</p:tagLst>
</file>

<file path=ppt/tags/tag162.xml><?xml version="1.0" encoding="utf-8"?>
<p:tagLst xmlns:a="http://schemas.openxmlformats.org/drawingml/2006/main" xmlns:r="http://schemas.openxmlformats.org/officeDocument/2006/relationships" xmlns:p="http://schemas.openxmlformats.org/presentationml/2006/main">
  <p:tag name="AS_UNIQUEID" val="379"/>
</p:tagLst>
</file>

<file path=ppt/tags/tag163.xml><?xml version="1.0" encoding="utf-8"?>
<p:tagLst xmlns:a="http://schemas.openxmlformats.org/drawingml/2006/main" xmlns:r="http://schemas.openxmlformats.org/officeDocument/2006/relationships" xmlns:p="http://schemas.openxmlformats.org/presentationml/2006/main">
  <p:tag name="AS_UNIQUEID" val="380"/>
</p:tagLst>
</file>

<file path=ppt/tags/tag164.xml><?xml version="1.0" encoding="utf-8"?>
<p:tagLst xmlns:a="http://schemas.openxmlformats.org/drawingml/2006/main" xmlns:r="http://schemas.openxmlformats.org/officeDocument/2006/relationships" xmlns:p="http://schemas.openxmlformats.org/presentationml/2006/main">
  <p:tag name="AS_UNIQUEID" val="381"/>
</p:tagLst>
</file>

<file path=ppt/tags/tag165.xml><?xml version="1.0" encoding="utf-8"?>
<p:tagLst xmlns:a="http://schemas.openxmlformats.org/drawingml/2006/main" xmlns:r="http://schemas.openxmlformats.org/officeDocument/2006/relationships" xmlns:p="http://schemas.openxmlformats.org/presentationml/2006/main">
  <p:tag name="AS_UNIQUEID" val="382"/>
</p:tagLst>
</file>

<file path=ppt/tags/tag166.xml><?xml version="1.0" encoding="utf-8"?>
<p:tagLst xmlns:a="http://schemas.openxmlformats.org/drawingml/2006/main" xmlns:r="http://schemas.openxmlformats.org/officeDocument/2006/relationships" xmlns:p="http://schemas.openxmlformats.org/presentationml/2006/main">
  <p:tag name="AS_UNIQUEID" val="384"/>
</p:tagLst>
</file>

<file path=ppt/tags/tag167.xml><?xml version="1.0" encoding="utf-8"?>
<p:tagLst xmlns:a="http://schemas.openxmlformats.org/drawingml/2006/main" xmlns:r="http://schemas.openxmlformats.org/officeDocument/2006/relationships" xmlns:p="http://schemas.openxmlformats.org/presentationml/2006/main">
  <p:tag name="AS_UNIQUEID" val="385"/>
</p:tagLst>
</file>

<file path=ppt/tags/tag168.xml><?xml version="1.0" encoding="utf-8"?>
<p:tagLst xmlns:a="http://schemas.openxmlformats.org/drawingml/2006/main" xmlns:r="http://schemas.openxmlformats.org/officeDocument/2006/relationships" xmlns:p="http://schemas.openxmlformats.org/presentationml/2006/main">
  <p:tag name="AS_UNIQUEID" val="386"/>
</p:tagLst>
</file>

<file path=ppt/tags/tag169.xml><?xml version="1.0" encoding="utf-8"?>
<p:tagLst xmlns:a="http://schemas.openxmlformats.org/drawingml/2006/main" xmlns:r="http://schemas.openxmlformats.org/officeDocument/2006/relationships" xmlns:p="http://schemas.openxmlformats.org/presentationml/2006/main">
  <p:tag name="AS_UNIQUEID" val="387"/>
</p:tagLst>
</file>

<file path=ppt/tags/tag17.xml><?xml version="1.0" encoding="utf-8"?>
<p:tagLst xmlns:a="http://schemas.openxmlformats.org/drawingml/2006/main" xmlns:r="http://schemas.openxmlformats.org/officeDocument/2006/relationships" xmlns:p="http://schemas.openxmlformats.org/presentationml/2006/main">
  <p:tag name="AS_UNIQUEID" val="217"/>
</p:tagLst>
</file>

<file path=ppt/tags/tag170.xml><?xml version="1.0" encoding="utf-8"?>
<p:tagLst xmlns:a="http://schemas.openxmlformats.org/drawingml/2006/main" xmlns:r="http://schemas.openxmlformats.org/officeDocument/2006/relationships" xmlns:p="http://schemas.openxmlformats.org/presentationml/2006/main">
  <p:tag name="AS_UNIQUEID" val="388"/>
</p:tagLst>
</file>

<file path=ppt/tags/tag171.xml><?xml version="1.0" encoding="utf-8"?>
<p:tagLst xmlns:a="http://schemas.openxmlformats.org/drawingml/2006/main" xmlns:r="http://schemas.openxmlformats.org/officeDocument/2006/relationships" xmlns:p="http://schemas.openxmlformats.org/presentationml/2006/main">
  <p:tag name="AS_UNIQUEID" val="389"/>
</p:tagLst>
</file>

<file path=ppt/tags/tag172.xml><?xml version="1.0" encoding="utf-8"?>
<p:tagLst xmlns:a="http://schemas.openxmlformats.org/drawingml/2006/main" xmlns:r="http://schemas.openxmlformats.org/officeDocument/2006/relationships" xmlns:p="http://schemas.openxmlformats.org/presentationml/2006/main">
  <p:tag name="AS_UNIQUEID" val="390"/>
</p:tagLst>
</file>

<file path=ppt/tags/tag173.xml><?xml version="1.0" encoding="utf-8"?>
<p:tagLst xmlns:a="http://schemas.openxmlformats.org/drawingml/2006/main" xmlns:r="http://schemas.openxmlformats.org/officeDocument/2006/relationships" xmlns:p="http://schemas.openxmlformats.org/presentationml/2006/main">
  <p:tag name="AS_UNIQUEID" val="391"/>
</p:tagLst>
</file>

<file path=ppt/tags/tag174.xml><?xml version="1.0" encoding="utf-8"?>
<p:tagLst xmlns:a="http://schemas.openxmlformats.org/drawingml/2006/main" xmlns:r="http://schemas.openxmlformats.org/officeDocument/2006/relationships" xmlns:p="http://schemas.openxmlformats.org/presentationml/2006/main">
  <p:tag name="AS_UNIQUEID" val="392"/>
</p:tagLst>
</file>

<file path=ppt/tags/tag175.xml><?xml version="1.0" encoding="utf-8"?>
<p:tagLst xmlns:a="http://schemas.openxmlformats.org/drawingml/2006/main" xmlns:r="http://schemas.openxmlformats.org/officeDocument/2006/relationships" xmlns:p="http://schemas.openxmlformats.org/presentationml/2006/main">
  <p:tag name="AS_UNIQUEID" val="394"/>
</p:tagLst>
</file>

<file path=ppt/tags/tag176.xml><?xml version="1.0" encoding="utf-8"?>
<p:tagLst xmlns:a="http://schemas.openxmlformats.org/drawingml/2006/main" xmlns:r="http://schemas.openxmlformats.org/officeDocument/2006/relationships" xmlns:p="http://schemas.openxmlformats.org/presentationml/2006/main">
  <p:tag name="AS_UNIQUEID" val="395"/>
</p:tagLst>
</file>

<file path=ppt/tags/tag177.xml><?xml version="1.0" encoding="utf-8"?>
<p:tagLst xmlns:a="http://schemas.openxmlformats.org/drawingml/2006/main" xmlns:r="http://schemas.openxmlformats.org/officeDocument/2006/relationships" xmlns:p="http://schemas.openxmlformats.org/presentationml/2006/main">
  <p:tag name="AS_UNIQUEID" val="396"/>
</p:tagLst>
</file>

<file path=ppt/tags/tag178.xml><?xml version="1.0" encoding="utf-8"?>
<p:tagLst xmlns:a="http://schemas.openxmlformats.org/drawingml/2006/main" xmlns:r="http://schemas.openxmlformats.org/officeDocument/2006/relationships" xmlns:p="http://schemas.openxmlformats.org/presentationml/2006/main">
  <p:tag name="AS_UNIQUEID" val="397"/>
</p:tagLst>
</file>

<file path=ppt/tags/tag179.xml><?xml version="1.0" encoding="utf-8"?>
<p:tagLst xmlns:a="http://schemas.openxmlformats.org/drawingml/2006/main" xmlns:r="http://schemas.openxmlformats.org/officeDocument/2006/relationships" xmlns:p="http://schemas.openxmlformats.org/presentationml/2006/main">
  <p:tag name="AS_UNIQUEID" val="398"/>
</p:tagLst>
</file>

<file path=ppt/tags/tag18.xml><?xml version="1.0" encoding="utf-8"?>
<p:tagLst xmlns:a="http://schemas.openxmlformats.org/drawingml/2006/main" xmlns:r="http://schemas.openxmlformats.org/officeDocument/2006/relationships" xmlns:p="http://schemas.openxmlformats.org/presentationml/2006/main">
  <p:tag name="AS_UNIQUEID" val="218"/>
</p:tagLst>
</file>

<file path=ppt/tags/tag180.xml><?xml version="1.0" encoding="utf-8"?>
<p:tagLst xmlns:a="http://schemas.openxmlformats.org/drawingml/2006/main" xmlns:r="http://schemas.openxmlformats.org/officeDocument/2006/relationships" xmlns:p="http://schemas.openxmlformats.org/presentationml/2006/main">
  <p:tag name="AS_UNIQUEID" val="400"/>
</p:tagLst>
</file>

<file path=ppt/tags/tag181.xml><?xml version="1.0" encoding="utf-8"?>
<p:tagLst xmlns:a="http://schemas.openxmlformats.org/drawingml/2006/main" xmlns:r="http://schemas.openxmlformats.org/officeDocument/2006/relationships" xmlns:p="http://schemas.openxmlformats.org/presentationml/2006/main">
  <p:tag name="AS_UNIQUEID" val="401"/>
</p:tagLst>
</file>

<file path=ppt/tags/tag182.xml><?xml version="1.0" encoding="utf-8"?>
<p:tagLst xmlns:a="http://schemas.openxmlformats.org/drawingml/2006/main" xmlns:r="http://schemas.openxmlformats.org/officeDocument/2006/relationships" xmlns:p="http://schemas.openxmlformats.org/presentationml/2006/main">
  <p:tag name="AS_UNIQUEID" val="402"/>
</p:tagLst>
</file>

<file path=ppt/tags/tag183.xml><?xml version="1.0" encoding="utf-8"?>
<p:tagLst xmlns:a="http://schemas.openxmlformats.org/drawingml/2006/main" xmlns:r="http://schemas.openxmlformats.org/officeDocument/2006/relationships" xmlns:p="http://schemas.openxmlformats.org/presentationml/2006/main">
  <p:tag name="AS_UNIQUEID" val="404"/>
</p:tagLst>
</file>

<file path=ppt/tags/tag184.xml><?xml version="1.0" encoding="utf-8"?>
<p:tagLst xmlns:a="http://schemas.openxmlformats.org/drawingml/2006/main" xmlns:r="http://schemas.openxmlformats.org/officeDocument/2006/relationships" xmlns:p="http://schemas.openxmlformats.org/presentationml/2006/main">
  <p:tag name="AS_UNIQUEID" val="405"/>
</p:tagLst>
</file>

<file path=ppt/tags/tag185.xml><?xml version="1.0" encoding="utf-8"?>
<p:tagLst xmlns:a="http://schemas.openxmlformats.org/drawingml/2006/main" xmlns:r="http://schemas.openxmlformats.org/officeDocument/2006/relationships" xmlns:p="http://schemas.openxmlformats.org/presentationml/2006/main">
  <p:tag name="AS_UNIQUEID" val="406"/>
</p:tagLst>
</file>

<file path=ppt/tags/tag186.xml><?xml version="1.0" encoding="utf-8"?>
<p:tagLst xmlns:a="http://schemas.openxmlformats.org/drawingml/2006/main" xmlns:r="http://schemas.openxmlformats.org/officeDocument/2006/relationships" xmlns:p="http://schemas.openxmlformats.org/presentationml/2006/main">
  <p:tag name="AS_UNIQUEID" val="407"/>
</p:tagLst>
</file>

<file path=ppt/tags/tag187.xml><?xml version="1.0" encoding="utf-8"?>
<p:tagLst xmlns:a="http://schemas.openxmlformats.org/drawingml/2006/main" xmlns:r="http://schemas.openxmlformats.org/officeDocument/2006/relationships" xmlns:p="http://schemas.openxmlformats.org/presentationml/2006/main">
  <p:tag name="AS_UNIQUEID" val="408"/>
</p:tagLst>
</file>

<file path=ppt/tags/tag188.xml><?xml version="1.0" encoding="utf-8"?>
<p:tagLst xmlns:a="http://schemas.openxmlformats.org/drawingml/2006/main" xmlns:r="http://schemas.openxmlformats.org/officeDocument/2006/relationships" xmlns:p="http://schemas.openxmlformats.org/presentationml/2006/main">
  <p:tag name="AS_UNIQUEID" val="409"/>
</p:tagLst>
</file>

<file path=ppt/tags/tag189.xml><?xml version="1.0" encoding="utf-8"?>
<p:tagLst xmlns:a="http://schemas.openxmlformats.org/drawingml/2006/main" xmlns:r="http://schemas.openxmlformats.org/officeDocument/2006/relationships" xmlns:p="http://schemas.openxmlformats.org/presentationml/2006/main">
  <p:tag name="AS_UNIQUEID" val="410"/>
</p:tagLst>
</file>

<file path=ppt/tags/tag19.xml><?xml version="1.0" encoding="utf-8"?>
<p:tagLst xmlns:a="http://schemas.openxmlformats.org/drawingml/2006/main" xmlns:r="http://schemas.openxmlformats.org/officeDocument/2006/relationships" xmlns:p="http://schemas.openxmlformats.org/presentationml/2006/main">
  <p:tag name="AS_UNIQUEID" val="209"/>
</p:tagLst>
</file>

<file path=ppt/tags/tag190.xml><?xml version="1.0" encoding="utf-8"?>
<p:tagLst xmlns:a="http://schemas.openxmlformats.org/drawingml/2006/main" xmlns:r="http://schemas.openxmlformats.org/officeDocument/2006/relationships" xmlns:p="http://schemas.openxmlformats.org/presentationml/2006/main">
  <p:tag name="AS_UNIQUEID" val="412"/>
</p:tagLst>
</file>

<file path=ppt/tags/tag191.xml><?xml version="1.0" encoding="utf-8"?>
<p:tagLst xmlns:a="http://schemas.openxmlformats.org/drawingml/2006/main" xmlns:r="http://schemas.openxmlformats.org/officeDocument/2006/relationships" xmlns:p="http://schemas.openxmlformats.org/presentationml/2006/main">
  <p:tag name="AS_UNIQUEID" val="413"/>
</p:tagLst>
</file>

<file path=ppt/tags/tag192.xml><?xml version="1.0" encoding="utf-8"?>
<p:tagLst xmlns:a="http://schemas.openxmlformats.org/drawingml/2006/main" xmlns:r="http://schemas.openxmlformats.org/officeDocument/2006/relationships" xmlns:p="http://schemas.openxmlformats.org/presentationml/2006/main">
  <p:tag name="AS_UNIQUEID" val="414"/>
</p:tagLst>
</file>

<file path=ppt/tags/tag193.xml><?xml version="1.0" encoding="utf-8"?>
<p:tagLst xmlns:a="http://schemas.openxmlformats.org/drawingml/2006/main" xmlns:r="http://schemas.openxmlformats.org/officeDocument/2006/relationships" xmlns:p="http://schemas.openxmlformats.org/presentationml/2006/main">
  <p:tag name="AS_UNIQUEID" val="415"/>
</p:tagLst>
</file>

<file path=ppt/tags/tag194.xml><?xml version="1.0" encoding="utf-8"?>
<p:tagLst xmlns:a="http://schemas.openxmlformats.org/drawingml/2006/main" xmlns:r="http://schemas.openxmlformats.org/officeDocument/2006/relationships" xmlns:p="http://schemas.openxmlformats.org/presentationml/2006/main">
  <p:tag name="AS_UNIQUEID" val="416"/>
</p:tagLst>
</file>

<file path=ppt/tags/tag195.xml><?xml version="1.0" encoding="utf-8"?>
<p:tagLst xmlns:a="http://schemas.openxmlformats.org/drawingml/2006/main" xmlns:r="http://schemas.openxmlformats.org/officeDocument/2006/relationships" xmlns:p="http://schemas.openxmlformats.org/presentationml/2006/main">
  <p:tag name="AS_UNIQUEID" val="417"/>
</p:tagLst>
</file>

<file path=ppt/tags/tag196.xml><?xml version="1.0" encoding="utf-8"?>
<p:tagLst xmlns:a="http://schemas.openxmlformats.org/drawingml/2006/main" xmlns:r="http://schemas.openxmlformats.org/officeDocument/2006/relationships" xmlns:p="http://schemas.openxmlformats.org/presentationml/2006/main">
  <p:tag name="AS_UNIQUEID" val="419"/>
</p:tagLst>
</file>

<file path=ppt/tags/tag197.xml><?xml version="1.0" encoding="utf-8"?>
<p:tagLst xmlns:a="http://schemas.openxmlformats.org/drawingml/2006/main" xmlns:r="http://schemas.openxmlformats.org/officeDocument/2006/relationships" xmlns:p="http://schemas.openxmlformats.org/presentationml/2006/main">
  <p:tag name="AS_UNIQUEID" val="420"/>
</p:tagLst>
</file>

<file path=ppt/tags/tag198.xml><?xml version="1.0" encoding="utf-8"?>
<p:tagLst xmlns:a="http://schemas.openxmlformats.org/drawingml/2006/main" xmlns:r="http://schemas.openxmlformats.org/officeDocument/2006/relationships" xmlns:p="http://schemas.openxmlformats.org/presentationml/2006/main">
  <p:tag name="AS_UNIQUEID" val="421"/>
</p:tagLst>
</file>

<file path=ppt/tags/tag199.xml><?xml version="1.0" encoding="utf-8"?>
<p:tagLst xmlns:a="http://schemas.openxmlformats.org/drawingml/2006/main" xmlns:r="http://schemas.openxmlformats.org/officeDocument/2006/relationships" xmlns:p="http://schemas.openxmlformats.org/presentationml/2006/main">
  <p:tag name="AS_UNIQUEID" val="422"/>
</p:tagLst>
</file>

<file path=ppt/tags/tag2.xml><?xml version="1.0" encoding="utf-8"?>
<p:tagLst xmlns:a="http://schemas.openxmlformats.org/drawingml/2006/main" xmlns:r="http://schemas.openxmlformats.org/officeDocument/2006/relationships" xmlns:p="http://schemas.openxmlformats.org/presentationml/2006/main">
  <p:tag name="AS_UNIQUEID" val="339"/>
</p:tagLst>
</file>

<file path=ppt/tags/tag20.xml><?xml version="1.0" encoding="utf-8"?>
<p:tagLst xmlns:a="http://schemas.openxmlformats.org/drawingml/2006/main" xmlns:r="http://schemas.openxmlformats.org/officeDocument/2006/relationships" xmlns:p="http://schemas.openxmlformats.org/presentationml/2006/main">
  <p:tag name="AS_UNIQUEID" val="210"/>
</p:tagLst>
</file>

<file path=ppt/tags/tag200.xml><?xml version="1.0" encoding="utf-8"?>
<p:tagLst xmlns:a="http://schemas.openxmlformats.org/drawingml/2006/main" xmlns:r="http://schemas.openxmlformats.org/officeDocument/2006/relationships" xmlns:p="http://schemas.openxmlformats.org/presentationml/2006/main">
  <p:tag name="AS_UNIQUEID" val="423"/>
</p:tagLst>
</file>

<file path=ppt/tags/tag201.xml><?xml version="1.0" encoding="utf-8"?>
<p:tagLst xmlns:a="http://schemas.openxmlformats.org/drawingml/2006/main" xmlns:r="http://schemas.openxmlformats.org/officeDocument/2006/relationships" xmlns:p="http://schemas.openxmlformats.org/presentationml/2006/main">
  <p:tag name="AS_UNIQUEID" val="424"/>
</p:tagLst>
</file>

<file path=ppt/tags/tag202.xml><?xml version="1.0" encoding="utf-8"?>
<p:tagLst xmlns:a="http://schemas.openxmlformats.org/drawingml/2006/main" xmlns:r="http://schemas.openxmlformats.org/officeDocument/2006/relationships" xmlns:p="http://schemas.openxmlformats.org/presentationml/2006/main">
  <p:tag name="AS_UNIQUEID" val="426"/>
</p:tagLst>
</file>

<file path=ppt/tags/tag203.xml><?xml version="1.0" encoding="utf-8"?>
<p:tagLst xmlns:a="http://schemas.openxmlformats.org/drawingml/2006/main" xmlns:r="http://schemas.openxmlformats.org/officeDocument/2006/relationships" xmlns:p="http://schemas.openxmlformats.org/presentationml/2006/main">
  <p:tag name="AS_UNIQUEID" val="427"/>
</p:tagLst>
</file>

<file path=ppt/tags/tag204.xml><?xml version="1.0" encoding="utf-8"?>
<p:tagLst xmlns:a="http://schemas.openxmlformats.org/drawingml/2006/main" xmlns:r="http://schemas.openxmlformats.org/officeDocument/2006/relationships" xmlns:p="http://schemas.openxmlformats.org/presentationml/2006/main">
  <p:tag name="AS_UNIQUEID" val="428"/>
</p:tagLst>
</file>

<file path=ppt/tags/tag205.xml><?xml version="1.0" encoding="utf-8"?>
<p:tagLst xmlns:a="http://schemas.openxmlformats.org/drawingml/2006/main" xmlns:r="http://schemas.openxmlformats.org/officeDocument/2006/relationships" xmlns:p="http://schemas.openxmlformats.org/presentationml/2006/main">
  <p:tag name="AS_UNIQUEID" val="429"/>
</p:tagLst>
</file>

<file path=ppt/tags/tag206.xml><?xml version="1.0" encoding="utf-8"?>
<p:tagLst xmlns:a="http://schemas.openxmlformats.org/drawingml/2006/main" xmlns:r="http://schemas.openxmlformats.org/officeDocument/2006/relationships" xmlns:p="http://schemas.openxmlformats.org/presentationml/2006/main">
  <p:tag name="AS_UNIQUEID" val="430"/>
</p:tagLst>
</file>

<file path=ppt/tags/tag207.xml><?xml version="1.0" encoding="utf-8"?>
<p:tagLst xmlns:a="http://schemas.openxmlformats.org/drawingml/2006/main" xmlns:r="http://schemas.openxmlformats.org/officeDocument/2006/relationships" xmlns:p="http://schemas.openxmlformats.org/presentationml/2006/main">
  <p:tag name="AS_UNIQUEID" val="431"/>
</p:tagLst>
</file>

<file path=ppt/tags/tag208.xml><?xml version="1.0" encoding="utf-8"?>
<p:tagLst xmlns:a="http://schemas.openxmlformats.org/drawingml/2006/main" xmlns:r="http://schemas.openxmlformats.org/officeDocument/2006/relationships" xmlns:p="http://schemas.openxmlformats.org/presentationml/2006/main">
  <p:tag name="AS_UNIQUEID" val="433"/>
</p:tagLst>
</file>

<file path=ppt/tags/tag209.xml><?xml version="1.0" encoding="utf-8"?>
<p:tagLst xmlns:a="http://schemas.openxmlformats.org/drawingml/2006/main" xmlns:r="http://schemas.openxmlformats.org/officeDocument/2006/relationships" xmlns:p="http://schemas.openxmlformats.org/presentationml/2006/main">
  <p:tag name="AS_UNIQUEID" val="434"/>
</p:tagLst>
</file>

<file path=ppt/tags/tag21.xml><?xml version="1.0" encoding="utf-8"?>
<p:tagLst xmlns:a="http://schemas.openxmlformats.org/drawingml/2006/main" xmlns:r="http://schemas.openxmlformats.org/officeDocument/2006/relationships" xmlns:p="http://schemas.openxmlformats.org/presentationml/2006/main">
  <p:tag name="AS_UNIQUEID" val="211"/>
</p:tagLst>
</file>

<file path=ppt/tags/tag210.xml><?xml version="1.0" encoding="utf-8"?>
<p:tagLst xmlns:a="http://schemas.openxmlformats.org/drawingml/2006/main" xmlns:r="http://schemas.openxmlformats.org/officeDocument/2006/relationships" xmlns:p="http://schemas.openxmlformats.org/presentationml/2006/main">
  <p:tag name="AS_UNIQUEID" val="435"/>
</p:tagLst>
</file>

<file path=ppt/tags/tag211.xml><?xml version="1.0" encoding="utf-8"?>
<p:tagLst xmlns:a="http://schemas.openxmlformats.org/drawingml/2006/main" xmlns:r="http://schemas.openxmlformats.org/officeDocument/2006/relationships" xmlns:p="http://schemas.openxmlformats.org/presentationml/2006/main">
  <p:tag name="AS_UNIQUEID" val="436"/>
</p:tagLst>
</file>

<file path=ppt/tags/tag212.xml><?xml version="1.0" encoding="utf-8"?>
<p:tagLst xmlns:a="http://schemas.openxmlformats.org/drawingml/2006/main" xmlns:r="http://schemas.openxmlformats.org/officeDocument/2006/relationships" xmlns:p="http://schemas.openxmlformats.org/presentationml/2006/main">
  <p:tag name="AS_UNIQUEID" val="437"/>
</p:tagLst>
</file>

<file path=ppt/tags/tag213.xml><?xml version="1.0" encoding="utf-8"?>
<p:tagLst xmlns:a="http://schemas.openxmlformats.org/drawingml/2006/main" xmlns:r="http://schemas.openxmlformats.org/officeDocument/2006/relationships" xmlns:p="http://schemas.openxmlformats.org/presentationml/2006/main">
  <p:tag name="AS_UNIQUEID" val="438"/>
</p:tagLst>
</file>

<file path=ppt/tags/tag214.xml><?xml version="1.0" encoding="utf-8"?>
<p:tagLst xmlns:a="http://schemas.openxmlformats.org/drawingml/2006/main" xmlns:r="http://schemas.openxmlformats.org/officeDocument/2006/relationships" xmlns:p="http://schemas.openxmlformats.org/presentationml/2006/main">
  <p:tag name="AS_UNIQUEID" val="439"/>
</p:tagLst>
</file>

<file path=ppt/tags/tag215.xml><?xml version="1.0" encoding="utf-8"?>
<p:tagLst xmlns:a="http://schemas.openxmlformats.org/drawingml/2006/main" xmlns:r="http://schemas.openxmlformats.org/officeDocument/2006/relationships" xmlns:p="http://schemas.openxmlformats.org/presentationml/2006/main">
  <p:tag name="AS_UNIQUEID" val="440"/>
</p:tagLst>
</file>

<file path=ppt/tags/tag216.xml><?xml version="1.0" encoding="utf-8"?>
<p:tagLst xmlns:a="http://schemas.openxmlformats.org/drawingml/2006/main" xmlns:r="http://schemas.openxmlformats.org/officeDocument/2006/relationships" xmlns:p="http://schemas.openxmlformats.org/presentationml/2006/main">
  <p:tag name="AS_UNIQUEID" val="441"/>
</p:tagLst>
</file>

<file path=ppt/tags/tag217.xml><?xml version="1.0" encoding="utf-8"?>
<p:tagLst xmlns:a="http://schemas.openxmlformats.org/drawingml/2006/main" xmlns:r="http://schemas.openxmlformats.org/officeDocument/2006/relationships" xmlns:p="http://schemas.openxmlformats.org/presentationml/2006/main">
  <p:tag name="AS_UNIQUEID" val="443"/>
</p:tagLst>
</file>

<file path=ppt/tags/tag218.xml><?xml version="1.0" encoding="utf-8"?>
<p:tagLst xmlns:a="http://schemas.openxmlformats.org/drawingml/2006/main" xmlns:r="http://schemas.openxmlformats.org/officeDocument/2006/relationships" xmlns:p="http://schemas.openxmlformats.org/presentationml/2006/main">
  <p:tag name="AS_UNIQUEID" val="444"/>
</p:tagLst>
</file>

<file path=ppt/tags/tag219.xml><?xml version="1.0" encoding="utf-8"?>
<p:tagLst xmlns:a="http://schemas.openxmlformats.org/drawingml/2006/main" xmlns:r="http://schemas.openxmlformats.org/officeDocument/2006/relationships" xmlns:p="http://schemas.openxmlformats.org/presentationml/2006/main">
  <p:tag name="AS_UNIQUEID" val="445"/>
</p:tagLst>
</file>

<file path=ppt/tags/tag22.xml><?xml version="1.0" encoding="utf-8"?>
<p:tagLst xmlns:a="http://schemas.openxmlformats.org/drawingml/2006/main" xmlns:r="http://schemas.openxmlformats.org/officeDocument/2006/relationships" xmlns:p="http://schemas.openxmlformats.org/presentationml/2006/main">
  <p:tag name="AS_UNIQUEID" val="212"/>
</p:tagLst>
</file>

<file path=ppt/tags/tag220.xml><?xml version="1.0" encoding="utf-8"?>
<p:tagLst xmlns:a="http://schemas.openxmlformats.org/drawingml/2006/main" xmlns:r="http://schemas.openxmlformats.org/officeDocument/2006/relationships" xmlns:p="http://schemas.openxmlformats.org/presentationml/2006/main">
  <p:tag name="AS_UNIQUEID" val="446"/>
</p:tagLst>
</file>

<file path=ppt/tags/tag221.xml><?xml version="1.0" encoding="utf-8"?>
<p:tagLst xmlns:a="http://schemas.openxmlformats.org/drawingml/2006/main" xmlns:r="http://schemas.openxmlformats.org/officeDocument/2006/relationships" xmlns:p="http://schemas.openxmlformats.org/presentationml/2006/main">
  <p:tag name="AS_UNIQUEID" val="447"/>
</p:tagLst>
</file>

<file path=ppt/tags/tag222.xml><?xml version="1.0" encoding="utf-8"?>
<p:tagLst xmlns:a="http://schemas.openxmlformats.org/drawingml/2006/main" xmlns:r="http://schemas.openxmlformats.org/officeDocument/2006/relationships" xmlns:p="http://schemas.openxmlformats.org/presentationml/2006/main">
  <p:tag name="AS_UNIQUEID" val="449"/>
</p:tagLst>
</file>

<file path=ppt/tags/tag223.xml><?xml version="1.0" encoding="utf-8"?>
<p:tagLst xmlns:a="http://schemas.openxmlformats.org/drawingml/2006/main" xmlns:r="http://schemas.openxmlformats.org/officeDocument/2006/relationships" xmlns:p="http://schemas.openxmlformats.org/presentationml/2006/main">
  <p:tag name="AS_UNIQUEID" val="450"/>
</p:tagLst>
</file>

<file path=ppt/tags/tag224.xml><?xml version="1.0" encoding="utf-8"?>
<p:tagLst xmlns:a="http://schemas.openxmlformats.org/drawingml/2006/main" xmlns:r="http://schemas.openxmlformats.org/officeDocument/2006/relationships" xmlns:p="http://schemas.openxmlformats.org/presentationml/2006/main">
  <p:tag name="AS_UNIQUEID" val="451"/>
</p:tagLst>
</file>

<file path=ppt/tags/tag225.xml><?xml version="1.0" encoding="utf-8"?>
<p:tagLst xmlns:a="http://schemas.openxmlformats.org/drawingml/2006/main" xmlns:r="http://schemas.openxmlformats.org/officeDocument/2006/relationships" xmlns:p="http://schemas.openxmlformats.org/presentationml/2006/main">
  <p:tag name="AS_UNIQUEID" val="452"/>
</p:tagLst>
</file>

<file path=ppt/tags/tag226.xml><?xml version="1.0" encoding="utf-8"?>
<p:tagLst xmlns:a="http://schemas.openxmlformats.org/drawingml/2006/main" xmlns:r="http://schemas.openxmlformats.org/officeDocument/2006/relationships" xmlns:p="http://schemas.openxmlformats.org/presentationml/2006/main">
  <p:tag name="AS_UNIQUEID" val="453"/>
</p:tagLst>
</file>

<file path=ppt/tags/tag227.xml><?xml version="1.0" encoding="utf-8"?>
<p:tagLst xmlns:a="http://schemas.openxmlformats.org/drawingml/2006/main" xmlns:r="http://schemas.openxmlformats.org/officeDocument/2006/relationships" xmlns:p="http://schemas.openxmlformats.org/presentationml/2006/main">
  <p:tag name="AS_UNIQUEID" val="454"/>
</p:tagLst>
</file>

<file path=ppt/tags/tag228.xml><?xml version="1.0" encoding="utf-8"?>
<p:tagLst xmlns:a="http://schemas.openxmlformats.org/drawingml/2006/main" xmlns:r="http://schemas.openxmlformats.org/officeDocument/2006/relationships" xmlns:p="http://schemas.openxmlformats.org/presentationml/2006/main">
  <p:tag name="AS_UNIQUEID" val="455"/>
</p:tagLst>
</file>

<file path=ppt/tags/tag229.xml><?xml version="1.0" encoding="utf-8"?>
<p:tagLst xmlns:a="http://schemas.openxmlformats.org/drawingml/2006/main" xmlns:r="http://schemas.openxmlformats.org/officeDocument/2006/relationships" xmlns:p="http://schemas.openxmlformats.org/presentationml/2006/main">
  <p:tag name="AS_UNIQUEID" val="456"/>
</p:tagLst>
</file>

<file path=ppt/tags/tag23.xml><?xml version="1.0" encoding="utf-8"?>
<p:tagLst xmlns:a="http://schemas.openxmlformats.org/drawingml/2006/main" xmlns:r="http://schemas.openxmlformats.org/officeDocument/2006/relationships" xmlns:p="http://schemas.openxmlformats.org/presentationml/2006/main">
  <p:tag name="AS_UNIQUEID" val="220"/>
</p:tagLst>
</file>

<file path=ppt/tags/tag230.xml><?xml version="1.0" encoding="utf-8"?>
<p:tagLst xmlns:a="http://schemas.openxmlformats.org/drawingml/2006/main" xmlns:r="http://schemas.openxmlformats.org/officeDocument/2006/relationships" xmlns:p="http://schemas.openxmlformats.org/presentationml/2006/main">
  <p:tag name="AS_UNIQUEID" val="457"/>
</p:tagLst>
</file>

<file path=ppt/tags/tag231.xml><?xml version="1.0" encoding="utf-8"?>
<p:tagLst xmlns:a="http://schemas.openxmlformats.org/drawingml/2006/main" xmlns:r="http://schemas.openxmlformats.org/officeDocument/2006/relationships" xmlns:p="http://schemas.openxmlformats.org/presentationml/2006/main">
  <p:tag name="AS_UNIQUEID" val="459"/>
</p:tagLst>
</file>

<file path=ppt/tags/tag232.xml><?xml version="1.0" encoding="utf-8"?>
<p:tagLst xmlns:a="http://schemas.openxmlformats.org/drawingml/2006/main" xmlns:r="http://schemas.openxmlformats.org/officeDocument/2006/relationships" xmlns:p="http://schemas.openxmlformats.org/presentationml/2006/main">
  <p:tag name="AS_UNIQUEID" val="460"/>
</p:tagLst>
</file>

<file path=ppt/tags/tag233.xml><?xml version="1.0" encoding="utf-8"?>
<p:tagLst xmlns:a="http://schemas.openxmlformats.org/drawingml/2006/main" xmlns:r="http://schemas.openxmlformats.org/officeDocument/2006/relationships" xmlns:p="http://schemas.openxmlformats.org/presentationml/2006/main">
  <p:tag name="AS_UNIQUEID" val="461"/>
</p:tagLst>
</file>

<file path=ppt/tags/tag234.xml><?xml version="1.0" encoding="utf-8"?>
<p:tagLst xmlns:a="http://schemas.openxmlformats.org/drawingml/2006/main" xmlns:r="http://schemas.openxmlformats.org/officeDocument/2006/relationships" xmlns:p="http://schemas.openxmlformats.org/presentationml/2006/main">
  <p:tag name="AS_UNIQUEID" val="462"/>
</p:tagLst>
</file>

<file path=ppt/tags/tag235.xml><?xml version="1.0" encoding="utf-8"?>
<p:tagLst xmlns:a="http://schemas.openxmlformats.org/drawingml/2006/main" xmlns:r="http://schemas.openxmlformats.org/officeDocument/2006/relationships" xmlns:p="http://schemas.openxmlformats.org/presentationml/2006/main">
  <p:tag name="AS_UNIQUEID" val="463"/>
</p:tagLst>
</file>

<file path=ppt/tags/tag236.xml><?xml version="1.0" encoding="utf-8"?>
<p:tagLst xmlns:a="http://schemas.openxmlformats.org/drawingml/2006/main" xmlns:r="http://schemas.openxmlformats.org/officeDocument/2006/relationships" xmlns:p="http://schemas.openxmlformats.org/presentationml/2006/main">
  <p:tag name="AS_UNIQUEID" val="464"/>
</p:tagLst>
</file>

<file path=ppt/tags/tag237.xml><?xml version="1.0" encoding="utf-8"?>
<p:tagLst xmlns:a="http://schemas.openxmlformats.org/drawingml/2006/main" xmlns:r="http://schemas.openxmlformats.org/officeDocument/2006/relationships" xmlns:p="http://schemas.openxmlformats.org/presentationml/2006/main">
  <p:tag name="AS_UNIQUEID" val="465"/>
</p:tagLst>
</file>

<file path=ppt/tags/tag238.xml><?xml version="1.0" encoding="utf-8"?>
<p:tagLst xmlns:a="http://schemas.openxmlformats.org/drawingml/2006/main" xmlns:r="http://schemas.openxmlformats.org/officeDocument/2006/relationships" xmlns:p="http://schemas.openxmlformats.org/presentationml/2006/main">
  <p:tag name="AS_UNIQUEID" val="467"/>
</p:tagLst>
</file>

<file path=ppt/tags/tag239.xml><?xml version="1.0" encoding="utf-8"?>
<p:tagLst xmlns:a="http://schemas.openxmlformats.org/drawingml/2006/main" xmlns:r="http://schemas.openxmlformats.org/officeDocument/2006/relationships" xmlns:p="http://schemas.openxmlformats.org/presentationml/2006/main">
  <p:tag name="AS_UNIQUEID" val="468"/>
</p:tagLst>
</file>

<file path=ppt/tags/tag24.xml><?xml version="1.0" encoding="utf-8"?>
<p:tagLst xmlns:a="http://schemas.openxmlformats.org/drawingml/2006/main" xmlns:r="http://schemas.openxmlformats.org/officeDocument/2006/relationships" xmlns:p="http://schemas.openxmlformats.org/presentationml/2006/main">
  <p:tag name="AS_UNIQUEID" val="221"/>
</p:tagLst>
</file>

<file path=ppt/tags/tag240.xml><?xml version="1.0" encoding="utf-8"?>
<p:tagLst xmlns:a="http://schemas.openxmlformats.org/drawingml/2006/main" xmlns:r="http://schemas.openxmlformats.org/officeDocument/2006/relationships" xmlns:p="http://schemas.openxmlformats.org/presentationml/2006/main">
  <p:tag name="AS_UNIQUEID" val="469"/>
</p:tagLst>
</file>

<file path=ppt/tags/tag241.xml><?xml version="1.0" encoding="utf-8"?>
<p:tagLst xmlns:a="http://schemas.openxmlformats.org/drawingml/2006/main" xmlns:r="http://schemas.openxmlformats.org/officeDocument/2006/relationships" xmlns:p="http://schemas.openxmlformats.org/presentationml/2006/main">
  <p:tag name="AS_UNIQUEID" val="470"/>
</p:tagLst>
</file>

<file path=ppt/tags/tag242.xml><?xml version="1.0" encoding="utf-8"?>
<p:tagLst xmlns:a="http://schemas.openxmlformats.org/drawingml/2006/main" xmlns:r="http://schemas.openxmlformats.org/officeDocument/2006/relationships" xmlns:p="http://schemas.openxmlformats.org/presentationml/2006/main">
  <p:tag name="AS_UNIQUEID" val="471"/>
</p:tagLst>
</file>

<file path=ppt/tags/tag243.xml><?xml version="1.0" encoding="utf-8"?>
<p:tagLst xmlns:a="http://schemas.openxmlformats.org/drawingml/2006/main" xmlns:r="http://schemas.openxmlformats.org/officeDocument/2006/relationships" xmlns:p="http://schemas.openxmlformats.org/presentationml/2006/main">
  <p:tag name="AS_UNIQUEID" val="472"/>
</p:tagLst>
</file>

<file path=ppt/tags/tag244.xml><?xml version="1.0" encoding="utf-8"?>
<p:tagLst xmlns:a="http://schemas.openxmlformats.org/drawingml/2006/main" xmlns:r="http://schemas.openxmlformats.org/officeDocument/2006/relationships" xmlns:p="http://schemas.openxmlformats.org/presentationml/2006/main">
  <p:tag name="AS_UNIQUEID" val="474"/>
</p:tagLst>
</file>

<file path=ppt/tags/tag245.xml><?xml version="1.0" encoding="utf-8"?>
<p:tagLst xmlns:a="http://schemas.openxmlformats.org/drawingml/2006/main" xmlns:r="http://schemas.openxmlformats.org/officeDocument/2006/relationships" xmlns:p="http://schemas.openxmlformats.org/presentationml/2006/main">
  <p:tag name="AS_UNIQUEID" val="475"/>
</p:tagLst>
</file>

<file path=ppt/tags/tag246.xml><?xml version="1.0" encoding="utf-8"?>
<p:tagLst xmlns:a="http://schemas.openxmlformats.org/drawingml/2006/main" xmlns:r="http://schemas.openxmlformats.org/officeDocument/2006/relationships" xmlns:p="http://schemas.openxmlformats.org/presentationml/2006/main">
  <p:tag name="AS_UNIQUEID" val="476"/>
</p:tagLst>
</file>

<file path=ppt/tags/tag247.xml><?xml version="1.0" encoding="utf-8"?>
<p:tagLst xmlns:a="http://schemas.openxmlformats.org/drawingml/2006/main" xmlns:r="http://schemas.openxmlformats.org/officeDocument/2006/relationships" xmlns:p="http://schemas.openxmlformats.org/presentationml/2006/main">
  <p:tag name="AS_UNIQUEID" val="477"/>
</p:tagLst>
</file>

<file path=ppt/tags/tag248.xml><?xml version="1.0" encoding="utf-8"?>
<p:tagLst xmlns:a="http://schemas.openxmlformats.org/drawingml/2006/main" xmlns:r="http://schemas.openxmlformats.org/officeDocument/2006/relationships" xmlns:p="http://schemas.openxmlformats.org/presentationml/2006/main">
  <p:tag name="AS_UNIQUEID" val="478"/>
</p:tagLst>
</file>

<file path=ppt/tags/tag249.xml><?xml version="1.0" encoding="utf-8"?>
<p:tagLst xmlns:a="http://schemas.openxmlformats.org/drawingml/2006/main" xmlns:r="http://schemas.openxmlformats.org/officeDocument/2006/relationships" xmlns:p="http://schemas.openxmlformats.org/presentationml/2006/main">
  <p:tag name="AS_UNIQUEID" val="479"/>
</p:tagLst>
</file>

<file path=ppt/tags/tag25.xml><?xml version="1.0" encoding="utf-8"?>
<p:tagLst xmlns:a="http://schemas.openxmlformats.org/drawingml/2006/main" xmlns:r="http://schemas.openxmlformats.org/officeDocument/2006/relationships" xmlns:p="http://schemas.openxmlformats.org/presentationml/2006/main">
  <p:tag name="AS_UNIQUEID" val="222"/>
</p:tagLst>
</file>

<file path=ppt/tags/tag250.xml><?xml version="1.0" encoding="utf-8"?>
<p:tagLst xmlns:a="http://schemas.openxmlformats.org/drawingml/2006/main" xmlns:r="http://schemas.openxmlformats.org/officeDocument/2006/relationships" xmlns:p="http://schemas.openxmlformats.org/presentationml/2006/main">
  <p:tag name="AS_UNIQUEID" val="492"/>
</p:tagLst>
</file>

<file path=ppt/tags/tag251.xml><?xml version="1.0" encoding="utf-8"?>
<p:tagLst xmlns:a="http://schemas.openxmlformats.org/drawingml/2006/main" xmlns:r="http://schemas.openxmlformats.org/officeDocument/2006/relationships" xmlns:p="http://schemas.openxmlformats.org/presentationml/2006/main">
  <p:tag name="AS_UNIQUEID" val="493"/>
</p:tagLst>
</file>

<file path=ppt/tags/tag252.xml><?xml version="1.0" encoding="utf-8"?>
<p:tagLst xmlns:a="http://schemas.openxmlformats.org/drawingml/2006/main" xmlns:r="http://schemas.openxmlformats.org/officeDocument/2006/relationships" xmlns:p="http://schemas.openxmlformats.org/presentationml/2006/main">
  <p:tag name="AS_UNIQUEID" val="494"/>
</p:tagLst>
</file>

<file path=ppt/tags/tag253.xml><?xml version="1.0" encoding="utf-8"?>
<p:tagLst xmlns:a="http://schemas.openxmlformats.org/drawingml/2006/main" xmlns:r="http://schemas.openxmlformats.org/officeDocument/2006/relationships" xmlns:p="http://schemas.openxmlformats.org/presentationml/2006/main">
  <p:tag name="AS_UNIQUEID" val="495"/>
</p:tagLst>
</file>

<file path=ppt/tags/tag254.xml><?xml version="1.0" encoding="utf-8"?>
<p:tagLst xmlns:a="http://schemas.openxmlformats.org/drawingml/2006/main" xmlns:r="http://schemas.openxmlformats.org/officeDocument/2006/relationships" xmlns:p="http://schemas.openxmlformats.org/presentationml/2006/main">
  <p:tag name="AS_UNIQUEID" val="496"/>
</p:tagLst>
</file>

<file path=ppt/tags/tag255.xml><?xml version="1.0" encoding="utf-8"?>
<p:tagLst xmlns:a="http://schemas.openxmlformats.org/drawingml/2006/main" xmlns:r="http://schemas.openxmlformats.org/officeDocument/2006/relationships" xmlns:p="http://schemas.openxmlformats.org/presentationml/2006/main">
  <p:tag name="AS_UNIQUEID" val="497"/>
</p:tagLst>
</file>

<file path=ppt/tags/tag256.xml><?xml version="1.0" encoding="utf-8"?>
<p:tagLst xmlns:a="http://schemas.openxmlformats.org/drawingml/2006/main" xmlns:r="http://schemas.openxmlformats.org/officeDocument/2006/relationships" xmlns:p="http://schemas.openxmlformats.org/presentationml/2006/main">
  <p:tag name="AS_UNIQUEID" val="499"/>
</p:tagLst>
</file>

<file path=ppt/tags/tag257.xml><?xml version="1.0" encoding="utf-8"?>
<p:tagLst xmlns:a="http://schemas.openxmlformats.org/drawingml/2006/main" xmlns:r="http://schemas.openxmlformats.org/officeDocument/2006/relationships" xmlns:p="http://schemas.openxmlformats.org/presentationml/2006/main">
  <p:tag name="AS_UNIQUEID" val="501"/>
</p:tagLst>
</file>

<file path=ppt/tags/tag258.xml><?xml version="1.0" encoding="utf-8"?>
<p:tagLst xmlns:a="http://schemas.openxmlformats.org/drawingml/2006/main" xmlns:r="http://schemas.openxmlformats.org/officeDocument/2006/relationships" xmlns:p="http://schemas.openxmlformats.org/presentationml/2006/main">
  <p:tag name="AS_UNIQUEID" val="502"/>
</p:tagLst>
</file>

<file path=ppt/tags/tag259.xml><?xml version="1.0" encoding="utf-8"?>
<p:tagLst xmlns:a="http://schemas.openxmlformats.org/drawingml/2006/main" xmlns:r="http://schemas.openxmlformats.org/officeDocument/2006/relationships" xmlns:p="http://schemas.openxmlformats.org/presentationml/2006/main">
  <p:tag name="AS_UNIQUEID" val="504"/>
</p:tagLst>
</file>

<file path=ppt/tags/tag26.xml><?xml version="1.0" encoding="utf-8"?>
<p:tagLst xmlns:a="http://schemas.openxmlformats.org/drawingml/2006/main" xmlns:r="http://schemas.openxmlformats.org/officeDocument/2006/relationships" xmlns:p="http://schemas.openxmlformats.org/presentationml/2006/main">
  <p:tag name="AS_UNIQUEID" val="223"/>
</p:tagLst>
</file>

<file path=ppt/tags/tag260.xml><?xml version="1.0" encoding="utf-8"?>
<p:tagLst xmlns:a="http://schemas.openxmlformats.org/drawingml/2006/main" xmlns:r="http://schemas.openxmlformats.org/officeDocument/2006/relationships" xmlns:p="http://schemas.openxmlformats.org/presentationml/2006/main">
  <p:tag name="AS_UNIQUEID" val="505"/>
</p:tagLst>
</file>

<file path=ppt/tags/tag261.xml><?xml version="1.0" encoding="utf-8"?>
<p:tagLst xmlns:a="http://schemas.openxmlformats.org/drawingml/2006/main" xmlns:r="http://schemas.openxmlformats.org/officeDocument/2006/relationships" xmlns:p="http://schemas.openxmlformats.org/presentationml/2006/main">
  <p:tag name="AS_UNIQUEID" val="506"/>
</p:tagLst>
</file>

<file path=ppt/tags/tag262.xml><?xml version="1.0" encoding="utf-8"?>
<p:tagLst xmlns:a="http://schemas.openxmlformats.org/drawingml/2006/main" xmlns:r="http://schemas.openxmlformats.org/officeDocument/2006/relationships" xmlns:p="http://schemas.openxmlformats.org/presentationml/2006/main">
  <p:tag name="AS_UNIQUEID" val="508"/>
</p:tagLst>
</file>

<file path=ppt/tags/tag263.xml><?xml version="1.0" encoding="utf-8"?>
<p:tagLst xmlns:a="http://schemas.openxmlformats.org/drawingml/2006/main" xmlns:r="http://schemas.openxmlformats.org/officeDocument/2006/relationships" xmlns:p="http://schemas.openxmlformats.org/presentationml/2006/main">
  <p:tag name="AS_UNIQUEID" val="509"/>
</p:tagLst>
</file>

<file path=ppt/tags/tag264.xml><?xml version="1.0" encoding="utf-8"?>
<p:tagLst xmlns:a="http://schemas.openxmlformats.org/drawingml/2006/main" xmlns:r="http://schemas.openxmlformats.org/officeDocument/2006/relationships" xmlns:p="http://schemas.openxmlformats.org/presentationml/2006/main">
  <p:tag name="AS_UNIQUEID" val="511"/>
</p:tagLst>
</file>

<file path=ppt/tags/tag265.xml><?xml version="1.0" encoding="utf-8"?>
<p:tagLst xmlns:a="http://schemas.openxmlformats.org/drawingml/2006/main" xmlns:r="http://schemas.openxmlformats.org/officeDocument/2006/relationships" xmlns:p="http://schemas.openxmlformats.org/presentationml/2006/main">
  <p:tag name="AS_UNIQUEID" val="512"/>
</p:tagLst>
</file>

<file path=ppt/tags/tag266.xml><?xml version="1.0" encoding="utf-8"?>
<p:tagLst xmlns:a="http://schemas.openxmlformats.org/drawingml/2006/main" xmlns:r="http://schemas.openxmlformats.org/officeDocument/2006/relationships" xmlns:p="http://schemas.openxmlformats.org/presentationml/2006/main">
  <p:tag name="AS_UNIQUEID" val="513"/>
</p:tagLst>
</file>

<file path=ppt/tags/tag267.xml><?xml version="1.0" encoding="utf-8"?>
<p:tagLst xmlns:a="http://schemas.openxmlformats.org/drawingml/2006/main" xmlns:r="http://schemas.openxmlformats.org/officeDocument/2006/relationships" xmlns:p="http://schemas.openxmlformats.org/presentationml/2006/main">
  <p:tag name="AS_UNIQUEID" val="514"/>
</p:tagLst>
</file>

<file path=ppt/tags/tag268.xml><?xml version="1.0" encoding="utf-8"?>
<p:tagLst xmlns:a="http://schemas.openxmlformats.org/drawingml/2006/main" xmlns:r="http://schemas.openxmlformats.org/officeDocument/2006/relationships" xmlns:p="http://schemas.openxmlformats.org/presentationml/2006/main">
  <p:tag name="AS_UNIQUEID" val="515"/>
</p:tagLst>
</file>

<file path=ppt/tags/tag269.xml><?xml version="1.0" encoding="utf-8"?>
<p:tagLst xmlns:a="http://schemas.openxmlformats.org/drawingml/2006/main" xmlns:r="http://schemas.openxmlformats.org/officeDocument/2006/relationships" xmlns:p="http://schemas.openxmlformats.org/presentationml/2006/main">
  <p:tag name="AS_UNIQUEID" val="516"/>
</p:tagLst>
</file>

<file path=ppt/tags/tag27.xml><?xml version="1.0" encoding="utf-8"?>
<p:tagLst xmlns:a="http://schemas.openxmlformats.org/drawingml/2006/main" xmlns:r="http://schemas.openxmlformats.org/officeDocument/2006/relationships" xmlns:p="http://schemas.openxmlformats.org/presentationml/2006/main">
  <p:tag name="AS_UNIQUEID" val="224"/>
</p:tagLst>
</file>

<file path=ppt/tags/tag270.xml><?xml version="1.0" encoding="utf-8"?>
<p:tagLst xmlns:a="http://schemas.openxmlformats.org/drawingml/2006/main" xmlns:r="http://schemas.openxmlformats.org/officeDocument/2006/relationships" xmlns:p="http://schemas.openxmlformats.org/presentationml/2006/main">
  <p:tag name="AS_UNIQUEID" val="517"/>
</p:tagLst>
</file>

<file path=ppt/tags/tag271.xml><?xml version="1.0" encoding="utf-8"?>
<p:tagLst xmlns:a="http://schemas.openxmlformats.org/drawingml/2006/main" xmlns:r="http://schemas.openxmlformats.org/officeDocument/2006/relationships" xmlns:p="http://schemas.openxmlformats.org/presentationml/2006/main">
  <p:tag name="AS_UNIQUEID" val="518"/>
</p:tagLst>
</file>

<file path=ppt/tags/tag272.xml><?xml version="1.0" encoding="utf-8"?>
<p:tagLst xmlns:a="http://schemas.openxmlformats.org/drawingml/2006/main" xmlns:r="http://schemas.openxmlformats.org/officeDocument/2006/relationships" xmlns:p="http://schemas.openxmlformats.org/presentationml/2006/main">
  <p:tag name="AS_UNIQUEID" val="519"/>
</p:tagLst>
</file>

<file path=ppt/tags/tag273.xml><?xml version="1.0" encoding="utf-8"?>
<p:tagLst xmlns:a="http://schemas.openxmlformats.org/drawingml/2006/main" xmlns:r="http://schemas.openxmlformats.org/officeDocument/2006/relationships" xmlns:p="http://schemas.openxmlformats.org/presentationml/2006/main">
  <p:tag name="AS_UNIQUEID" val="521"/>
</p:tagLst>
</file>

<file path=ppt/tags/tag274.xml><?xml version="1.0" encoding="utf-8"?>
<p:tagLst xmlns:a="http://schemas.openxmlformats.org/drawingml/2006/main" xmlns:r="http://schemas.openxmlformats.org/officeDocument/2006/relationships" xmlns:p="http://schemas.openxmlformats.org/presentationml/2006/main">
  <p:tag name="AS_UNIQUEID" val="522"/>
</p:tagLst>
</file>

<file path=ppt/tags/tag275.xml><?xml version="1.0" encoding="utf-8"?>
<p:tagLst xmlns:a="http://schemas.openxmlformats.org/drawingml/2006/main" xmlns:r="http://schemas.openxmlformats.org/officeDocument/2006/relationships" xmlns:p="http://schemas.openxmlformats.org/presentationml/2006/main">
  <p:tag name="AS_UNIQUEID" val="524"/>
</p:tagLst>
</file>

<file path=ppt/tags/tag276.xml><?xml version="1.0" encoding="utf-8"?>
<p:tagLst xmlns:a="http://schemas.openxmlformats.org/drawingml/2006/main" xmlns:r="http://schemas.openxmlformats.org/officeDocument/2006/relationships" xmlns:p="http://schemas.openxmlformats.org/presentationml/2006/main">
  <p:tag name="AS_UNIQUEID" val="525"/>
</p:tagLst>
</file>

<file path=ppt/tags/tag277.xml><?xml version="1.0" encoding="utf-8"?>
<p:tagLst xmlns:a="http://schemas.openxmlformats.org/drawingml/2006/main" xmlns:r="http://schemas.openxmlformats.org/officeDocument/2006/relationships" xmlns:p="http://schemas.openxmlformats.org/presentationml/2006/main">
  <p:tag name="AS_UNIQUEID" val="526"/>
</p:tagLst>
</file>

<file path=ppt/tags/tag278.xml><?xml version="1.0" encoding="utf-8"?>
<p:tagLst xmlns:a="http://schemas.openxmlformats.org/drawingml/2006/main" xmlns:r="http://schemas.openxmlformats.org/officeDocument/2006/relationships" xmlns:p="http://schemas.openxmlformats.org/presentationml/2006/main">
  <p:tag name="AS_UNIQUEID" val="528"/>
</p:tagLst>
</file>

<file path=ppt/tags/tag279.xml><?xml version="1.0" encoding="utf-8"?>
<p:tagLst xmlns:a="http://schemas.openxmlformats.org/drawingml/2006/main" xmlns:r="http://schemas.openxmlformats.org/officeDocument/2006/relationships" xmlns:p="http://schemas.openxmlformats.org/presentationml/2006/main">
  <p:tag name="AS_UNIQUEID" val="529"/>
</p:tagLst>
</file>

<file path=ppt/tags/tag28.xml><?xml version="1.0" encoding="utf-8"?>
<p:tagLst xmlns:a="http://schemas.openxmlformats.org/drawingml/2006/main" xmlns:r="http://schemas.openxmlformats.org/officeDocument/2006/relationships" xmlns:p="http://schemas.openxmlformats.org/presentationml/2006/main">
  <p:tag name="AS_UNIQUEID" val="225"/>
</p:tagLst>
</file>

<file path=ppt/tags/tag280.xml><?xml version="1.0" encoding="utf-8"?>
<p:tagLst xmlns:a="http://schemas.openxmlformats.org/drawingml/2006/main" xmlns:r="http://schemas.openxmlformats.org/officeDocument/2006/relationships" xmlns:p="http://schemas.openxmlformats.org/presentationml/2006/main">
  <p:tag name="AS_UNIQUEID" val="530"/>
</p:tagLst>
</file>

<file path=ppt/tags/tag281.xml><?xml version="1.0" encoding="utf-8"?>
<p:tagLst xmlns:a="http://schemas.openxmlformats.org/drawingml/2006/main" xmlns:r="http://schemas.openxmlformats.org/officeDocument/2006/relationships" xmlns:p="http://schemas.openxmlformats.org/presentationml/2006/main">
  <p:tag name="AS_UNIQUEID" val="531"/>
</p:tagLst>
</file>

<file path=ppt/tags/tag282.xml><?xml version="1.0" encoding="utf-8"?>
<p:tagLst xmlns:a="http://schemas.openxmlformats.org/drawingml/2006/main" xmlns:r="http://schemas.openxmlformats.org/officeDocument/2006/relationships" xmlns:p="http://schemas.openxmlformats.org/presentationml/2006/main">
  <p:tag name="AS_UNIQUEID" val="533"/>
</p:tagLst>
</file>

<file path=ppt/tags/tag283.xml><?xml version="1.0" encoding="utf-8"?>
<p:tagLst xmlns:a="http://schemas.openxmlformats.org/drawingml/2006/main" xmlns:r="http://schemas.openxmlformats.org/officeDocument/2006/relationships" xmlns:p="http://schemas.openxmlformats.org/presentationml/2006/main">
  <p:tag name="AS_UNIQUEID" val="534"/>
</p:tagLst>
</file>

<file path=ppt/tags/tag284.xml><?xml version="1.0" encoding="utf-8"?>
<p:tagLst xmlns:a="http://schemas.openxmlformats.org/drawingml/2006/main" xmlns:r="http://schemas.openxmlformats.org/officeDocument/2006/relationships" xmlns:p="http://schemas.openxmlformats.org/presentationml/2006/main">
  <p:tag name="AS_UNIQUEID" val="535"/>
</p:tagLst>
</file>

<file path=ppt/tags/tag285.xml><?xml version="1.0" encoding="utf-8"?>
<p:tagLst xmlns:a="http://schemas.openxmlformats.org/drawingml/2006/main" xmlns:r="http://schemas.openxmlformats.org/officeDocument/2006/relationships" xmlns:p="http://schemas.openxmlformats.org/presentationml/2006/main">
  <p:tag name="AS_UNIQUEID" val="537"/>
</p:tagLst>
</file>

<file path=ppt/tags/tag286.xml><?xml version="1.0" encoding="utf-8"?>
<p:tagLst xmlns:a="http://schemas.openxmlformats.org/drawingml/2006/main" xmlns:r="http://schemas.openxmlformats.org/officeDocument/2006/relationships" xmlns:p="http://schemas.openxmlformats.org/presentationml/2006/main">
  <p:tag name="AS_UNIQUEID" val="538"/>
</p:tagLst>
</file>

<file path=ppt/tags/tag287.xml><?xml version="1.0" encoding="utf-8"?>
<p:tagLst xmlns:a="http://schemas.openxmlformats.org/drawingml/2006/main" xmlns:r="http://schemas.openxmlformats.org/officeDocument/2006/relationships" xmlns:p="http://schemas.openxmlformats.org/presentationml/2006/main">
  <p:tag name="AS_UNIQUEID" val="539"/>
</p:tagLst>
</file>

<file path=ppt/tags/tag288.xml><?xml version="1.0" encoding="utf-8"?>
<p:tagLst xmlns:a="http://schemas.openxmlformats.org/drawingml/2006/main" xmlns:r="http://schemas.openxmlformats.org/officeDocument/2006/relationships" xmlns:p="http://schemas.openxmlformats.org/presentationml/2006/main">
  <p:tag name="AS_UNIQUEID" val="541"/>
</p:tagLst>
</file>

<file path=ppt/tags/tag289.xml><?xml version="1.0" encoding="utf-8"?>
<p:tagLst xmlns:a="http://schemas.openxmlformats.org/drawingml/2006/main" xmlns:r="http://schemas.openxmlformats.org/officeDocument/2006/relationships" xmlns:p="http://schemas.openxmlformats.org/presentationml/2006/main">
  <p:tag name="AS_UNIQUEID" val="542"/>
</p:tagLst>
</file>

<file path=ppt/tags/tag29.xml><?xml version="1.0" encoding="utf-8"?>
<p:tagLst xmlns:a="http://schemas.openxmlformats.org/drawingml/2006/main" xmlns:r="http://schemas.openxmlformats.org/officeDocument/2006/relationships" xmlns:p="http://schemas.openxmlformats.org/presentationml/2006/main">
  <p:tag name="AS_UNIQUEID" val="227"/>
</p:tagLst>
</file>

<file path=ppt/tags/tag290.xml><?xml version="1.0" encoding="utf-8"?>
<p:tagLst xmlns:a="http://schemas.openxmlformats.org/drawingml/2006/main" xmlns:r="http://schemas.openxmlformats.org/officeDocument/2006/relationships" xmlns:p="http://schemas.openxmlformats.org/presentationml/2006/main">
  <p:tag name="AS_UNIQUEID" val="543"/>
</p:tagLst>
</file>

<file path=ppt/tags/tag291.xml><?xml version="1.0" encoding="utf-8"?>
<p:tagLst xmlns:a="http://schemas.openxmlformats.org/drawingml/2006/main" xmlns:r="http://schemas.openxmlformats.org/officeDocument/2006/relationships" xmlns:p="http://schemas.openxmlformats.org/presentationml/2006/main">
  <p:tag name="AS_UNIQUEID" val="545"/>
</p:tagLst>
</file>

<file path=ppt/tags/tag292.xml><?xml version="1.0" encoding="utf-8"?>
<p:tagLst xmlns:a="http://schemas.openxmlformats.org/drawingml/2006/main" xmlns:r="http://schemas.openxmlformats.org/officeDocument/2006/relationships" xmlns:p="http://schemas.openxmlformats.org/presentationml/2006/main">
  <p:tag name="AS_UNIQUEID" val="547"/>
</p:tagLst>
</file>

<file path=ppt/tags/tag293.xml><?xml version="1.0" encoding="utf-8"?>
<p:tagLst xmlns:a="http://schemas.openxmlformats.org/drawingml/2006/main" xmlns:r="http://schemas.openxmlformats.org/officeDocument/2006/relationships" xmlns:p="http://schemas.openxmlformats.org/presentationml/2006/main">
  <p:tag name="AS_UNIQUEID" val="127"/>
</p:tagLst>
</file>

<file path=ppt/tags/tag294.xml><?xml version="1.0" encoding="utf-8"?>
<p:tagLst xmlns:a="http://schemas.openxmlformats.org/drawingml/2006/main" xmlns:r="http://schemas.openxmlformats.org/officeDocument/2006/relationships" xmlns:p="http://schemas.openxmlformats.org/presentationml/2006/main">
  <p:tag name="AS_UNIQUEID" val="553"/>
</p:tagLst>
</file>

<file path=ppt/tags/tag295.xml><?xml version="1.0" encoding="utf-8"?>
<p:tagLst xmlns:a="http://schemas.openxmlformats.org/drawingml/2006/main" xmlns:r="http://schemas.openxmlformats.org/officeDocument/2006/relationships" xmlns:p="http://schemas.openxmlformats.org/presentationml/2006/main">
  <p:tag name="AS_UNIQUEID" val="554"/>
</p:tagLst>
</file>

<file path=ppt/tags/tag296.xml><?xml version="1.0" encoding="utf-8"?>
<p:tagLst xmlns:a="http://schemas.openxmlformats.org/drawingml/2006/main" xmlns:r="http://schemas.openxmlformats.org/officeDocument/2006/relationships" xmlns:p="http://schemas.openxmlformats.org/presentationml/2006/main">
  <p:tag name="AS_UNIQUEID" val="555"/>
</p:tagLst>
</file>

<file path=ppt/tags/tag297.xml><?xml version="1.0" encoding="utf-8"?>
<p:tagLst xmlns:a="http://schemas.openxmlformats.org/drawingml/2006/main" xmlns:r="http://schemas.openxmlformats.org/officeDocument/2006/relationships" xmlns:p="http://schemas.openxmlformats.org/presentationml/2006/main">
  <p:tag name="AS_UNIQUEID" val="556"/>
</p:tagLst>
</file>

<file path=ppt/tags/tag298.xml><?xml version="1.0" encoding="utf-8"?>
<p:tagLst xmlns:a="http://schemas.openxmlformats.org/drawingml/2006/main" xmlns:r="http://schemas.openxmlformats.org/officeDocument/2006/relationships" xmlns:p="http://schemas.openxmlformats.org/presentationml/2006/main">
  <p:tag name="AS_UNIQUEID" val="557"/>
</p:tagLst>
</file>

<file path=ppt/tags/tag299.xml><?xml version="1.0" encoding="utf-8"?>
<p:tagLst xmlns:a="http://schemas.openxmlformats.org/drawingml/2006/main" xmlns:r="http://schemas.openxmlformats.org/officeDocument/2006/relationships" xmlns:p="http://schemas.openxmlformats.org/presentationml/2006/main">
  <p:tag name="AS_UNIQUEID" val="558"/>
</p:tagLst>
</file>

<file path=ppt/tags/tag3.xml><?xml version="1.0" encoding="utf-8"?>
<p:tagLst xmlns:a="http://schemas.openxmlformats.org/drawingml/2006/main" xmlns:r="http://schemas.openxmlformats.org/officeDocument/2006/relationships" xmlns:p="http://schemas.openxmlformats.org/presentationml/2006/main">
  <p:tag name="AS_UNIQUEID" val="344"/>
</p:tagLst>
</file>

<file path=ppt/tags/tag30.xml><?xml version="1.0" encoding="utf-8"?>
<p:tagLst xmlns:a="http://schemas.openxmlformats.org/drawingml/2006/main" xmlns:r="http://schemas.openxmlformats.org/officeDocument/2006/relationships" xmlns:p="http://schemas.openxmlformats.org/presentationml/2006/main">
  <p:tag name="AS_UNIQUEID" val="228"/>
</p:tagLst>
</file>

<file path=ppt/tags/tag300.xml><?xml version="1.0" encoding="utf-8"?>
<p:tagLst xmlns:a="http://schemas.openxmlformats.org/drawingml/2006/main" xmlns:r="http://schemas.openxmlformats.org/officeDocument/2006/relationships" xmlns:p="http://schemas.openxmlformats.org/presentationml/2006/main">
  <p:tag name="AS_UNIQUEID" val="559"/>
</p:tagLst>
</file>

<file path=ppt/tags/tag301.xml><?xml version="1.0" encoding="utf-8"?>
<p:tagLst xmlns:a="http://schemas.openxmlformats.org/drawingml/2006/main" xmlns:r="http://schemas.openxmlformats.org/officeDocument/2006/relationships" xmlns:p="http://schemas.openxmlformats.org/presentationml/2006/main">
  <p:tag name="AS_UNIQUEID" val="560"/>
</p:tagLst>
</file>

<file path=ppt/tags/tag302.xml><?xml version="1.0" encoding="utf-8"?>
<p:tagLst xmlns:a="http://schemas.openxmlformats.org/drawingml/2006/main" xmlns:r="http://schemas.openxmlformats.org/officeDocument/2006/relationships" xmlns:p="http://schemas.openxmlformats.org/presentationml/2006/main">
  <p:tag name="AS_UNIQUEID" val="561"/>
</p:tagLst>
</file>

<file path=ppt/tags/tag303.xml><?xml version="1.0" encoding="utf-8"?>
<p:tagLst xmlns:a="http://schemas.openxmlformats.org/drawingml/2006/main" xmlns:r="http://schemas.openxmlformats.org/officeDocument/2006/relationships" xmlns:p="http://schemas.openxmlformats.org/presentationml/2006/main">
  <p:tag name="AS_UNIQUEID" val="562"/>
</p:tagLst>
</file>

<file path=ppt/tags/tag304.xml><?xml version="1.0" encoding="utf-8"?>
<p:tagLst xmlns:a="http://schemas.openxmlformats.org/drawingml/2006/main" xmlns:r="http://schemas.openxmlformats.org/officeDocument/2006/relationships" xmlns:p="http://schemas.openxmlformats.org/presentationml/2006/main">
  <p:tag name="AS_UNIQUEID" val="549"/>
</p:tagLst>
</file>

<file path=ppt/tags/tag305.xml><?xml version="1.0" encoding="utf-8"?>
<p:tagLst xmlns:a="http://schemas.openxmlformats.org/drawingml/2006/main" xmlns:r="http://schemas.openxmlformats.org/officeDocument/2006/relationships" xmlns:p="http://schemas.openxmlformats.org/presentationml/2006/main">
  <p:tag name="AS_UNIQUEID" val="550"/>
</p:tagLst>
</file>

<file path=ppt/tags/tag306.xml><?xml version="1.0" encoding="utf-8"?>
<p:tagLst xmlns:a="http://schemas.openxmlformats.org/drawingml/2006/main" xmlns:r="http://schemas.openxmlformats.org/officeDocument/2006/relationships" xmlns:p="http://schemas.openxmlformats.org/presentationml/2006/main">
  <p:tag name="AS_UNIQUEID" val="551"/>
</p:tagLst>
</file>

<file path=ppt/tags/tag307.xml><?xml version="1.0" encoding="utf-8"?>
<p:tagLst xmlns:a="http://schemas.openxmlformats.org/drawingml/2006/main" xmlns:r="http://schemas.openxmlformats.org/officeDocument/2006/relationships" xmlns:p="http://schemas.openxmlformats.org/presentationml/2006/main">
  <p:tag name="AS_UNIQUEID" val="564"/>
</p:tagLst>
</file>

<file path=ppt/tags/tag308.xml><?xml version="1.0" encoding="utf-8"?>
<p:tagLst xmlns:a="http://schemas.openxmlformats.org/drawingml/2006/main" xmlns:r="http://schemas.openxmlformats.org/officeDocument/2006/relationships" xmlns:p="http://schemas.openxmlformats.org/presentationml/2006/main">
  <p:tag name="AS_UNIQUEID" val="565"/>
</p:tagLst>
</file>

<file path=ppt/tags/tag309.xml><?xml version="1.0" encoding="utf-8"?>
<p:tagLst xmlns:a="http://schemas.openxmlformats.org/drawingml/2006/main" xmlns:r="http://schemas.openxmlformats.org/officeDocument/2006/relationships" xmlns:p="http://schemas.openxmlformats.org/presentationml/2006/main">
  <p:tag name="AS_UNIQUEID" val="566"/>
</p:tagLst>
</file>

<file path=ppt/tags/tag31.xml><?xml version="1.0" encoding="utf-8"?>
<p:tagLst xmlns:a="http://schemas.openxmlformats.org/drawingml/2006/main" xmlns:r="http://schemas.openxmlformats.org/officeDocument/2006/relationships" xmlns:p="http://schemas.openxmlformats.org/presentationml/2006/main">
  <p:tag name="AS_UNIQUEID" val="229"/>
</p:tagLst>
</file>

<file path=ppt/tags/tag310.xml><?xml version="1.0" encoding="utf-8"?>
<p:tagLst xmlns:a="http://schemas.openxmlformats.org/drawingml/2006/main" xmlns:r="http://schemas.openxmlformats.org/officeDocument/2006/relationships" xmlns:p="http://schemas.openxmlformats.org/presentationml/2006/main">
  <p:tag name="AS_UNIQUEID" val="568"/>
</p:tagLst>
</file>

<file path=ppt/tags/tag311.xml><?xml version="1.0" encoding="utf-8"?>
<p:tagLst xmlns:a="http://schemas.openxmlformats.org/drawingml/2006/main" xmlns:r="http://schemas.openxmlformats.org/officeDocument/2006/relationships" xmlns:p="http://schemas.openxmlformats.org/presentationml/2006/main">
  <p:tag name="AS_UNIQUEID" val="570"/>
</p:tagLst>
</file>

<file path=ppt/tags/tag312.xml><?xml version="1.0" encoding="utf-8"?>
<p:tagLst xmlns:a="http://schemas.openxmlformats.org/drawingml/2006/main" xmlns:r="http://schemas.openxmlformats.org/officeDocument/2006/relationships" xmlns:p="http://schemas.openxmlformats.org/presentationml/2006/main">
  <p:tag name="AS_UNIQUEID" val="571"/>
</p:tagLst>
</file>

<file path=ppt/tags/tag313.xml><?xml version="1.0" encoding="utf-8"?>
<p:tagLst xmlns:a="http://schemas.openxmlformats.org/drawingml/2006/main" xmlns:r="http://schemas.openxmlformats.org/officeDocument/2006/relationships" xmlns:p="http://schemas.openxmlformats.org/presentationml/2006/main">
  <p:tag name="AS_UNIQUEID" val="572"/>
</p:tagLst>
</file>

<file path=ppt/tags/tag314.xml><?xml version="1.0" encoding="utf-8"?>
<p:tagLst xmlns:a="http://schemas.openxmlformats.org/drawingml/2006/main" xmlns:r="http://schemas.openxmlformats.org/officeDocument/2006/relationships" xmlns:p="http://schemas.openxmlformats.org/presentationml/2006/main">
  <p:tag name="AS_UNIQUEID" val="573"/>
</p:tagLst>
</file>

<file path=ppt/tags/tag315.xml><?xml version="1.0" encoding="utf-8"?>
<p:tagLst xmlns:a="http://schemas.openxmlformats.org/drawingml/2006/main" xmlns:r="http://schemas.openxmlformats.org/officeDocument/2006/relationships" xmlns:p="http://schemas.openxmlformats.org/presentationml/2006/main">
  <p:tag name="AS_UNIQUEID" val="574"/>
</p:tagLst>
</file>

<file path=ppt/tags/tag316.xml><?xml version="1.0" encoding="utf-8"?>
<p:tagLst xmlns:a="http://schemas.openxmlformats.org/drawingml/2006/main" xmlns:r="http://schemas.openxmlformats.org/officeDocument/2006/relationships" xmlns:p="http://schemas.openxmlformats.org/presentationml/2006/main">
  <p:tag name="AS_UNIQUEID" val="575"/>
</p:tagLst>
</file>

<file path=ppt/tags/tag317.xml><?xml version="1.0" encoding="utf-8"?>
<p:tagLst xmlns:a="http://schemas.openxmlformats.org/drawingml/2006/main" xmlns:r="http://schemas.openxmlformats.org/officeDocument/2006/relationships" xmlns:p="http://schemas.openxmlformats.org/presentationml/2006/main">
  <p:tag name="AS_UNIQUEID" val="576"/>
</p:tagLst>
</file>

<file path=ppt/tags/tag318.xml><?xml version="1.0" encoding="utf-8"?>
<p:tagLst xmlns:a="http://schemas.openxmlformats.org/drawingml/2006/main" xmlns:r="http://schemas.openxmlformats.org/officeDocument/2006/relationships" xmlns:p="http://schemas.openxmlformats.org/presentationml/2006/main">
  <p:tag name="AS_UNIQUEID" val="577"/>
</p:tagLst>
</file>

<file path=ppt/tags/tag319.xml><?xml version="1.0" encoding="utf-8"?>
<p:tagLst xmlns:a="http://schemas.openxmlformats.org/drawingml/2006/main" xmlns:r="http://schemas.openxmlformats.org/officeDocument/2006/relationships" xmlns:p="http://schemas.openxmlformats.org/presentationml/2006/main">
  <p:tag name="AS_UNIQUEID" val="578"/>
</p:tagLst>
</file>

<file path=ppt/tags/tag32.xml><?xml version="1.0" encoding="utf-8"?>
<p:tagLst xmlns:a="http://schemas.openxmlformats.org/drawingml/2006/main" xmlns:r="http://schemas.openxmlformats.org/officeDocument/2006/relationships" xmlns:p="http://schemas.openxmlformats.org/presentationml/2006/main">
  <p:tag name="AS_UNIQUEID" val="230"/>
</p:tagLst>
</file>

<file path=ppt/tags/tag320.xml><?xml version="1.0" encoding="utf-8"?>
<p:tagLst xmlns:a="http://schemas.openxmlformats.org/drawingml/2006/main" xmlns:r="http://schemas.openxmlformats.org/officeDocument/2006/relationships" xmlns:p="http://schemas.openxmlformats.org/presentationml/2006/main">
  <p:tag name="AS_UNIQUEID" val="579"/>
</p:tagLst>
</file>

<file path=ppt/tags/tag321.xml><?xml version="1.0" encoding="utf-8"?>
<p:tagLst xmlns:a="http://schemas.openxmlformats.org/drawingml/2006/main" xmlns:r="http://schemas.openxmlformats.org/officeDocument/2006/relationships" xmlns:p="http://schemas.openxmlformats.org/presentationml/2006/main">
  <p:tag name="AS_UNIQUEID" val="580"/>
</p:tagLst>
</file>

<file path=ppt/tags/tag322.xml><?xml version="1.0" encoding="utf-8"?>
<p:tagLst xmlns:a="http://schemas.openxmlformats.org/drawingml/2006/main" xmlns:r="http://schemas.openxmlformats.org/officeDocument/2006/relationships" xmlns:p="http://schemas.openxmlformats.org/presentationml/2006/main">
  <p:tag name="AS_UNIQUEID" val="581"/>
</p:tagLst>
</file>

<file path=ppt/tags/tag323.xml><?xml version="1.0" encoding="utf-8"?>
<p:tagLst xmlns:a="http://schemas.openxmlformats.org/drawingml/2006/main" xmlns:r="http://schemas.openxmlformats.org/officeDocument/2006/relationships" xmlns:p="http://schemas.openxmlformats.org/presentationml/2006/main">
  <p:tag name="AS_UNIQUEID" val="582"/>
</p:tagLst>
</file>

<file path=ppt/tags/tag324.xml><?xml version="1.0" encoding="utf-8"?>
<p:tagLst xmlns:a="http://schemas.openxmlformats.org/drawingml/2006/main" xmlns:r="http://schemas.openxmlformats.org/officeDocument/2006/relationships" xmlns:p="http://schemas.openxmlformats.org/presentationml/2006/main">
  <p:tag name="AS_UNIQUEID" val="583"/>
</p:tagLst>
</file>

<file path=ppt/tags/tag325.xml><?xml version="1.0" encoding="utf-8"?>
<p:tagLst xmlns:a="http://schemas.openxmlformats.org/drawingml/2006/main" xmlns:r="http://schemas.openxmlformats.org/officeDocument/2006/relationships" xmlns:p="http://schemas.openxmlformats.org/presentationml/2006/main">
  <p:tag name="AS_UNIQUEID" val="584"/>
</p:tagLst>
</file>

<file path=ppt/tags/tag326.xml><?xml version="1.0" encoding="utf-8"?>
<p:tagLst xmlns:a="http://schemas.openxmlformats.org/drawingml/2006/main" xmlns:r="http://schemas.openxmlformats.org/officeDocument/2006/relationships" xmlns:p="http://schemas.openxmlformats.org/presentationml/2006/main">
  <p:tag name="AS_UNIQUEID" val="585"/>
</p:tagLst>
</file>

<file path=ppt/tags/tag327.xml><?xml version="1.0" encoding="utf-8"?>
<p:tagLst xmlns:a="http://schemas.openxmlformats.org/drawingml/2006/main" xmlns:r="http://schemas.openxmlformats.org/officeDocument/2006/relationships" xmlns:p="http://schemas.openxmlformats.org/presentationml/2006/main">
  <p:tag name="AS_UNIQUEID" val="586"/>
</p:tagLst>
</file>

<file path=ppt/tags/tag328.xml><?xml version="1.0" encoding="utf-8"?>
<p:tagLst xmlns:a="http://schemas.openxmlformats.org/drawingml/2006/main" xmlns:r="http://schemas.openxmlformats.org/officeDocument/2006/relationships" xmlns:p="http://schemas.openxmlformats.org/presentationml/2006/main">
  <p:tag name="AS_UNIQUEID" val="587"/>
</p:tagLst>
</file>

<file path=ppt/tags/tag329.xml><?xml version="1.0" encoding="utf-8"?>
<p:tagLst xmlns:a="http://schemas.openxmlformats.org/drawingml/2006/main" xmlns:r="http://schemas.openxmlformats.org/officeDocument/2006/relationships" xmlns:p="http://schemas.openxmlformats.org/presentationml/2006/main">
  <p:tag name="AS_UNIQUEID" val="588"/>
</p:tagLst>
</file>

<file path=ppt/tags/tag33.xml><?xml version="1.0" encoding="utf-8"?>
<p:tagLst xmlns:a="http://schemas.openxmlformats.org/drawingml/2006/main" xmlns:r="http://schemas.openxmlformats.org/officeDocument/2006/relationships" xmlns:p="http://schemas.openxmlformats.org/presentationml/2006/main">
  <p:tag name="AS_UNIQUEID" val="231"/>
</p:tagLst>
</file>

<file path=ppt/tags/tag330.xml><?xml version="1.0" encoding="utf-8"?>
<p:tagLst xmlns:a="http://schemas.openxmlformats.org/drawingml/2006/main" xmlns:r="http://schemas.openxmlformats.org/officeDocument/2006/relationships" xmlns:p="http://schemas.openxmlformats.org/presentationml/2006/main">
  <p:tag name="AS_UNIQUEID" val="589"/>
</p:tagLst>
</file>

<file path=ppt/tags/tag331.xml><?xml version="1.0" encoding="utf-8"?>
<p:tagLst xmlns:a="http://schemas.openxmlformats.org/drawingml/2006/main" xmlns:r="http://schemas.openxmlformats.org/officeDocument/2006/relationships" xmlns:p="http://schemas.openxmlformats.org/presentationml/2006/main">
  <p:tag name="AS_UNIQUEID" val="591"/>
</p:tagLst>
</file>

<file path=ppt/tags/tag332.xml><?xml version="1.0" encoding="utf-8"?>
<p:tagLst xmlns:a="http://schemas.openxmlformats.org/drawingml/2006/main" xmlns:r="http://schemas.openxmlformats.org/officeDocument/2006/relationships" xmlns:p="http://schemas.openxmlformats.org/presentationml/2006/main">
  <p:tag name="AS_UNIQUEID" val="592"/>
</p:tagLst>
</file>

<file path=ppt/tags/tag333.xml><?xml version="1.0" encoding="utf-8"?>
<p:tagLst xmlns:a="http://schemas.openxmlformats.org/drawingml/2006/main" xmlns:r="http://schemas.openxmlformats.org/officeDocument/2006/relationships" xmlns:p="http://schemas.openxmlformats.org/presentationml/2006/main">
  <p:tag name="AS_UNIQUEID" val="593"/>
</p:tagLst>
</file>

<file path=ppt/tags/tag334.xml><?xml version="1.0" encoding="utf-8"?>
<p:tagLst xmlns:a="http://schemas.openxmlformats.org/drawingml/2006/main" xmlns:r="http://schemas.openxmlformats.org/officeDocument/2006/relationships" xmlns:p="http://schemas.openxmlformats.org/presentationml/2006/main">
  <p:tag name="AS_UNIQUEID" val="594"/>
</p:tagLst>
</file>

<file path=ppt/tags/tag335.xml><?xml version="1.0" encoding="utf-8"?>
<p:tagLst xmlns:a="http://schemas.openxmlformats.org/drawingml/2006/main" xmlns:r="http://schemas.openxmlformats.org/officeDocument/2006/relationships" xmlns:p="http://schemas.openxmlformats.org/presentationml/2006/main">
  <p:tag name="AS_UNIQUEID" val="595"/>
</p:tagLst>
</file>

<file path=ppt/tags/tag336.xml><?xml version="1.0" encoding="utf-8"?>
<p:tagLst xmlns:a="http://schemas.openxmlformats.org/drawingml/2006/main" xmlns:r="http://schemas.openxmlformats.org/officeDocument/2006/relationships" xmlns:p="http://schemas.openxmlformats.org/presentationml/2006/main">
  <p:tag name="AS_UNIQUEID" val="596"/>
</p:tagLst>
</file>

<file path=ppt/tags/tag337.xml><?xml version="1.0" encoding="utf-8"?>
<p:tagLst xmlns:a="http://schemas.openxmlformats.org/drawingml/2006/main" xmlns:r="http://schemas.openxmlformats.org/officeDocument/2006/relationships" xmlns:p="http://schemas.openxmlformats.org/presentationml/2006/main">
  <p:tag name="AS_UNIQUEID" val="597"/>
</p:tagLst>
</file>

<file path=ppt/tags/tag338.xml><?xml version="1.0" encoding="utf-8"?>
<p:tagLst xmlns:a="http://schemas.openxmlformats.org/drawingml/2006/main" xmlns:r="http://schemas.openxmlformats.org/officeDocument/2006/relationships" xmlns:p="http://schemas.openxmlformats.org/presentationml/2006/main">
  <p:tag name="AS_UNIQUEID" val="598"/>
</p:tagLst>
</file>

<file path=ppt/tags/tag339.xml><?xml version="1.0" encoding="utf-8"?>
<p:tagLst xmlns:a="http://schemas.openxmlformats.org/drawingml/2006/main" xmlns:r="http://schemas.openxmlformats.org/officeDocument/2006/relationships" xmlns:p="http://schemas.openxmlformats.org/presentationml/2006/main">
  <p:tag name="AS_UNIQUEID" val="599"/>
</p:tagLst>
</file>

<file path=ppt/tags/tag34.xml><?xml version="1.0" encoding="utf-8"?>
<p:tagLst xmlns:a="http://schemas.openxmlformats.org/drawingml/2006/main" xmlns:r="http://schemas.openxmlformats.org/officeDocument/2006/relationships" xmlns:p="http://schemas.openxmlformats.org/presentationml/2006/main">
  <p:tag name="AS_UNIQUEID" val="232"/>
</p:tagLst>
</file>

<file path=ppt/tags/tag340.xml><?xml version="1.0" encoding="utf-8"?>
<p:tagLst xmlns:a="http://schemas.openxmlformats.org/drawingml/2006/main" xmlns:r="http://schemas.openxmlformats.org/officeDocument/2006/relationships" xmlns:p="http://schemas.openxmlformats.org/presentationml/2006/main">
  <p:tag name="AS_UNIQUEID" val="600"/>
</p:tagLst>
</file>

<file path=ppt/tags/tag341.xml><?xml version="1.0" encoding="utf-8"?>
<p:tagLst xmlns:a="http://schemas.openxmlformats.org/drawingml/2006/main" xmlns:r="http://schemas.openxmlformats.org/officeDocument/2006/relationships" xmlns:p="http://schemas.openxmlformats.org/presentationml/2006/main">
  <p:tag name="AS_UNIQUEID" val="601"/>
</p:tagLst>
</file>

<file path=ppt/tags/tag342.xml><?xml version="1.0" encoding="utf-8"?>
<p:tagLst xmlns:a="http://schemas.openxmlformats.org/drawingml/2006/main" xmlns:r="http://schemas.openxmlformats.org/officeDocument/2006/relationships" xmlns:p="http://schemas.openxmlformats.org/presentationml/2006/main">
  <p:tag name="AS_UNIQUEID" val="602"/>
</p:tagLst>
</file>

<file path=ppt/tags/tag343.xml><?xml version="1.0" encoding="utf-8"?>
<p:tagLst xmlns:a="http://schemas.openxmlformats.org/drawingml/2006/main" xmlns:r="http://schemas.openxmlformats.org/officeDocument/2006/relationships" xmlns:p="http://schemas.openxmlformats.org/presentationml/2006/main">
  <p:tag name="AS_UNIQUEID" val="603"/>
</p:tagLst>
</file>

<file path=ppt/tags/tag344.xml><?xml version="1.0" encoding="utf-8"?>
<p:tagLst xmlns:a="http://schemas.openxmlformats.org/drawingml/2006/main" xmlns:r="http://schemas.openxmlformats.org/officeDocument/2006/relationships" xmlns:p="http://schemas.openxmlformats.org/presentationml/2006/main">
  <p:tag name="AS_UNIQUEID" val="604"/>
</p:tagLst>
</file>

<file path=ppt/tags/tag345.xml><?xml version="1.0" encoding="utf-8"?>
<p:tagLst xmlns:a="http://schemas.openxmlformats.org/drawingml/2006/main" xmlns:r="http://schemas.openxmlformats.org/officeDocument/2006/relationships" xmlns:p="http://schemas.openxmlformats.org/presentationml/2006/main">
  <p:tag name="AS_UNIQUEID" val="606"/>
</p:tagLst>
</file>

<file path=ppt/tags/tag346.xml><?xml version="1.0" encoding="utf-8"?>
<p:tagLst xmlns:a="http://schemas.openxmlformats.org/drawingml/2006/main" xmlns:r="http://schemas.openxmlformats.org/officeDocument/2006/relationships" xmlns:p="http://schemas.openxmlformats.org/presentationml/2006/main">
  <p:tag name="AS_UNIQUEID" val="607"/>
</p:tagLst>
</file>

<file path=ppt/tags/tag347.xml><?xml version="1.0" encoding="utf-8"?>
<p:tagLst xmlns:a="http://schemas.openxmlformats.org/drawingml/2006/main" xmlns:r="http://schemas.openxmlformats.org/officeDocument/2006/relationships" xmlns:p="http://schemas.openxmlformats.org/presentationml/2006/main">
  <p:tag name="AS_UNIQUEID" val="608"/>
</p:tagLst>
</file>

<file path=ppt/tags/tag348.xml><?xml version="1.0" encoding="utf-8"?>
<p:tagLst xmlns:a="http://schemas.openxmlformats.org/drawingml/2006/main" xmlns:r="http://schemas.openxmlformats.org/officeDocument/2006/relationships" xmlns:p="http://schemas.openxmlformats.org/presentationml/2006/main">
  <p:tag name="AS_UNIQUEID" val="610"/>
</p:tagLst>
</file>

<file path=ppt/tags/tag349.xml><?xml version="1.0" encoding="utf-8"?>
<p:tagLst xmlns:a="http://schemas.openxmlformats.org/drawingml/2006/main" xmlns:r="http://schemas.openxmlformats.org/officeDocument/2006/relationships" xmlns:p="http://schemas.openxmlformats.org/presentationml/2006/main">
  <p:tag name="AS_UNIQUEID" val="611"/>
</p:tagLst>
</file>

<file path=ppt/tags/tag35.xml><?xml version="1.0" encoding="utf-8"?>
<p:tagLst xmlns:a="http://schemas.openxmlformats.org/drawingml/2006/main" xmlns:r="http://schemas.openxmlformats.org/officeDocument/2006/relationships" xmlns:p="http://schemas.openxmlformats.org/presentationml/2006/main">
  <p:tag name="AS_UNIQUEID" val="234"/>
</p:tagLst>
</file>

<file path=ppt/tags/tag350.xml><?xml version="1.0" encoding="utf-8"?>
<p:tagLst xmlns:a="http://schemas.openxmlformats.org/drawingml/2006/main" xmlns:r="http://schemas.openxmlformats.org/officeDocument/2006/relationships" xmlns:p="http://schemas.openxmlformats.org/presentationml/2006/main">
  <p:tag name="AS_UNIQUEID" val="612"/>
</p:tagLst>
</file>

<file path=ppt/tags/tag351.xml><?xml version="1.0" encoding="utf-8"?>
<p:tagLst xmlns:a="http://schemas.openxmlformats.org/drawingml/2006/main" xmlns:r="http://schemas.openxmlformats.org/officeDocument/2006/relationships" xmlns:p="http://schemas.openxmlformats.org/presentationml/2006/main">
  <p:tag name="AS_UNIQUEID" val="613"/>
</p:tagLst>
</file>

<file path=ppt/tags/tag352.xml><?xml version="1.0" encoding="utf-8"?>
<p:tagLst xmlns:a="http://schemas.openxmlformats.org/drawingml/2006/main" xmlns:r="http://schemas.openxmlformats.org/officeDocument/2006/relationships" xmlns:p="http://schemas.openxmlformats.org/presentationml/2006/main">
  <p:tag name="AS_UNIQUEID" val="614"/>
</p:tagLst>
</file>

<file path=ppt/tags/tag353.xml><?xml version="1.0" encoding="utf-8"?>
<p:tagLst xmlns:a="http://schemas.openxmlformats.org/drawingml/2006/main" xmlns:r="http://schemas.openxmlformats.org/officeDocument/2006/relationships" xmlns:p="http://schemas.openxmlformats.org/presentationml/2006/main">
  <p:tag name="AS_UNIQUEID" val="616"/>
</p:tagLst>
</file>

<file path=ppt/tags/tag354.xml><?xml version="1.0" encoding="utf-8"?>
<p:tagLst xmlns:a="http://schemas.openxmlformats.org/drawingml/2006/main" xmlns:r="http://schemas.openxmlformats.org/officeDocument/2006/relationships" xmlns:p="http://schemas.openxmlformats.org/presentationml/2006/main">
  <p:tag name="AS_UNIQUEID" val="617"/>
</p:tagLst>
</file>

<file path=ppt/tags/tag355.xml><?xml version="1.0" encoding="utf-8"?>
<p:tagLst xmlns:a="http://schemas.openxmlformats.org/drawingml/2006/main" xmlns:r="http://schemas.openxmlformats.org/officeDocument/2006/relationships" xmlns:p="http://schemas.openxmlformats.org/presentationml/2006/main">
  <p:tag name="AS_UNIQUEID" val="618"/>
</p:tagLst>
</file>

<file path=ppt/tags/tag356.xml><?xml version="1.0" encoding="utf-8"?>
<p:tagLst xmlns:a="http://schemas.openxmlformats.org/drawingml/2006/main" xmlns:r="http://schemas.openxmlformats.org/officeDocument/2006/relationships" xmlns:p="http://schemas.openxmlformats.org/presentationml/2006/main">
  <p:tag name="AS_UNIQUEID" val="619"/>
</p:tagLst>
</file>

<file path=ppt/tags/tag357.xml><?xml version="1.0" encoding="utf-8"?>
<p:tagLst xmlns:a="http://schemas.openxmlformats.org/drawingml/2006/main" xmlns:r="http://schemas.openxmlformats.org/officeDocument/2006/relationships" xmlns:p="http://schemas.openxmlformats.org/presentationml/2006/main">
  <p:tag name="AS_UNIQUEID" val="621"/>
</p:tagLst>
</file>

<file path=ppt/tags/tag358.xml><?xml version="1.0" encoding="utf-8"?>
<p:tagLst xmlns:a="http://schemas.openxmlformats.org/drawingml/2006/main" xmlns:r="http://schemas.openxmlformats.org/officeDocument/2006/relationships" xmlns:p="http://schemas.openxmlformats.org/presentationml/2006/main">
  <p:tag name="AS_UNIQUEID" val="622"/>
</p:tagLst>
</file>

<file path=ppt/tags/tag359.xml><?xml version="1.0" encoding="utf-8"?>
<p:tagLst xmlns:a="http://schemas.openxmlformats.org/drawingml/2006/main" xmlns:r="http://schemas.openxmlformats.org/officeDocument/2006/relationships" xmlns:p="http://schemas.openxmlformats.org/presentationml/2006/main">
  <p:tag name="AS_UNIQUEID" val="623"/>
</p:tagLst>
</file>

<file path=ppt/tags/tag36.xml><?xml version="1.0" encoding="utf-8"?>
<p:tagLst xmlns:a="http://schemas.openxmlformats.org/drawingml/2006/main" xmlns:r="http://schemas.openxmlformats.org/officeDocument/2006/relationships" xmlns:p="http://schemas.openxmlformats.org/presentationml/2006/main">
  <p:tag name="AS_UNIQUEID" val="235"/>
</p:tagLst>
</file>

<file path=ppt/tags/tag360.xml><?xml version="1.0" encoding="utf-8"?>
<p:tagLst xmlns:a="http://schemas.openxmlformats.org/drawingml/2006/main" xmlns:r="http://schemas.openxmlformats.org/officeDocument/2006/relationships" xmlns:p="http://schemas.openxmlformats.org/presentationml/2006/main">
  <p:tag name="AS_UNIQUEID" val="624"/>
</p:tagLst>
</file>

<file path=ppt/tags/tag361.xml><?xml version="1.0" encoding="utf-8"?>
<p:tagLst xmlns:a="http://schemas.openxmlformats.org/drawingml/2006/main" xmlns:r="http://schemas.openxmlformats.org/officeDocument/2006/relationships" xmlns:p="http://schemas.openxmlformats.org/presentationml/2006/main">
  <p:tag name="AS_UNIQUEID" val="626"/>
</p:tagLst>
</file>

<file path=ppt/tags/tag362.xml><?xml version="1.0" encoding="utf-8"?>
<p:tagLst xmlns:a="http://schemas.openxmlformats.org/drawingml/2006/main" xmlns:r="http://schemas.openxmlformats.org/officeDocument/2006/relationships" xmlns:p="http://schemas.openxmlformats.org/presentationml/2006/main">
  <p:tag name="AS_UNIQUEID" val="627"/>
</p:tagLst>
</file>

<file path=ppt/tags/tag363.xml><?xml version="1.0" encoding="utf-8"?>
<p:tagLst xmlns:a="http://schemas.openxmlformats.org/drawingml/2006/main" xmlns:r="http://schemas.openxmlformats.org/officeDocument/2006/relationships" xmlns:p="http://schemas.openxmlformats.org/presentationml/2006/main">
  <p:tag name="AS_UNIQUEID" val="628"/>
</p:tagLst>
</file>

<file path=ppt/tags/tag364.xml><?xml version="1.0" encoding="utf-8"?>
<p:tagLst xmlns:a="http://schemas.openxmlformats.org/drawingml/2006/main" xmlns:r="http://schemas.openxmlformats.org/officeDocument/2006/relationships" xmlns:p="http://schemas.openxmlformats.org/presentationml/2006/main">
  <p:tag name="AS_UNIQUEID" val="629"/>
</p:tagLst>
</file>

<file path=ppt/tags/tag365.xml><?xml version="1.0" encoding="utf-8"?>
<p:tagLst xmlns:a="http://schemas.openxmlformats.org/drawingml/2006/main" xmlns:r="http://schemas.openxmlformats.org/officeDocument/2006/relationships" xmlns:p="http://schemas.openxmlformats.org/presentationml/2006/main">
  <p:tag name="AS_UNIQUEID" val="630"/>
</p:tagLst>
</file>

<file path=ppt/tags/tag366.xml><?xml version="1.0" encoding="utf-8"?>
<p:tagLst xmlns:a="http://schemas.openxmlformats.org/drawingml/2006/main" xmlns:r="http://schemas.openxmlformats.org/officeDocument/2006/relationships" xmlns:p="http://schemas.openxmlformats.org/presentationml/2006/main">
  <p:tag name="AS_UNIQUEID" val="631"/>
</p:tagLst>
</file>

<file path=ppt/tags/tag367.xml><?xml version="1.0" encoding="utf-8"?>
<p:tagLst xmlns:a="http://schemas.openxmlformats.org/drawingml/2006/main" xmlns:r="http://schemas.openxmlformats.org/officeDocument/2006/relationships" xmlns:p="http://schemas.openxmlformats.org/presentationml/2006/main">
  <p:tag name="AS_UNIQUEID" val="632"/>
</p:tagLst>
</file>

<file path=ppt/tags/tag368.xml><?xml version="1.0" encoding="utf-8"?>
<p:tagLst xmlns:a="http://schemas.openxmlformats.org/drawingml/2006/main" xmlns:r="http://schemas.openxmlformats.org/officeDocument/2006/relationships" xmlns:p="http://schemas.openxmlformats.org/presentationml/2006/main">
  <p:tag name="AS_UNIQUEID" val="633"/>
</p:tagLst>
</file>

<file path=ppt/tags/tag369.xml><?xml version="1.0" encoding="utf-8"?>
<p:tagLst xmlns:a="http://schemas.openxmlformats.org/drawingml/2006/main" xmlns:r="http://schemas.openxmlformats.org/officeDocument/2006/relationships" xmlns:p="http://schemas.openxmlformats.org/presentationml/2006/main">
  <p:tag name="AS_UNIQUEID" val="634"/>
</p:tagLst>
</file>

<file path=ppt/tags/tag37.xml><?xml version="1.0" encoding="utf-8"?>
<p:tagLst xmlns:a="http://schemas.openxmlformats.org/drawingml/2006/main" xmlns:r="http://schemas.openxmlformats.org/officeDocument/2006/relationships" xmlns:p="http://schemas.openxmlformats.org/presentationml/2006/main">
  <p:tag name="AS_UNIQUEID" val="236"/>
</p:tagLst>
</file>

<file path=ppt/tags/tag370.xml><?xml version="1.0" encoding="utf-8"?>
<p:tagLst xmlns:a="http://schemas.openxmlformats.org/drawingml/2006/main" xmlns:r="http://schemas.openxmlformats.org/officeDocument/2006/relationships" xmlns:p="http://schemas.openxmlformats.org/presentationml/2006/main">
  <p:tag name="AS_UNIQUEID" val="636"/>
</p:tagLst>
</file>

<file path=ppt/tags/tag371.xml><?xml version="1.0" encoding="utf-8"?>
<p:tagLst xmlns:a="http://schemas.openxmlformats.org/drawingml/2006/main" xmlns:r="http://schemas.openxmlformats.org/officeDocument/2006/relationships" xmlns:p="http://schemas.openxmlformats.org/presentationml/2006/main">
  <p:tag name="AS_UNIQUEID" val="637"/>
</p:tagLst>
</file>

<file path=ppt/tags/tag372.xml><?xml version="1.0" encoding="utf-8"?>
<p:tagLst xmlns:a="http://schemas.openxmlformats.org/drawingml/2006/main" xmlns:r="http://schemas.openxmlformats.org/officeDocument/2006/relationships" xmlns:p="http://schemas.openxmlformats.org/presentationml/2006/main">
  <p:tag name="AS_UNIQUEID" val="638"/>
</p:tagLst>
</file>

<file path=ppt/tags/tag373.xml><?xml version="1.0" encoding="utf-8"?>
<p:tagLst xmlns:a="http://schemas.openxmlformats.org/drawingml/2006/main" xmlns:r="http://schemas.openxmlformats.org/officeDocument/2006/relationships" xmlns:p="http://schemas.openxmlformats.org/presentationml/2006/main">
  <p:tag name="AS_UNIQUEID" val="639"/>
</p:tagLst>
</file>

<file path=ppt/tags/tag374.xml><?xml version="1.0" encoding="utf-8"?>
<p:tagLst xmlns:a="http://schemas.openxmlformats.org/drawingml/2006/main" xmlns:r="http://schemas.openxmlformats.org/officeDocument/2006/relationships" xmlns:p="http://schemas.openxmlformats.org/presentationml/2006/main">
  <p:tag name="AS_UNIQUEID" val="640"/>
</p:tagLst>
</file>

<file path=ppt/tags/tag375.xml><?xml version="1.0" encoding="utf-8"?>
<p:tagLst xmlns:a="http://schemas.openxmlformats.org/drawingml/2006/main" xmlns:r="http://schemas.openxmlformats.org/officeDocument/2006/relationships" xmlns:p="http://schemas.openxmlformats.org/presentationml/2006/main">
  <p:tag name="AS_UNIQUEID" val="643"/>
</p:tagLst>
</file>

<file path=ppt/tags/tag376.xml><?xml version="1.0" encoding="utf-8"?>
<p:tagLst xmlns:a="http://schemas.openxmlformats.org/drawingml/2006/main" xmlns:r="http://schemas.openxmlformats.org/officeDocument/2006/relationships" xmlns:p="http://schemas.openxmlformats.org/presentationml/2006/main">
  <p:tag name="AS_UNIQUEID" val="644"/>
</p:tagLst>
</file>

<file path=ppt/tags/tag377.xml><?xml version="1.0" encoding="utf-8"?>
<p:tagLst xmlns:a="http://schemas.openxmlformats.org/drawingml/2006/main" xmlns:r="http://schemas.openxmlformats.org/officeDocument/2006/relationships" xmlns:p="http://schemas.openxmlformats.org/presentationml/2006/main">
  <p:tag name="AS_UNIQUEID" val="645"/>
</p:tagLst>
</file>

<file path=ppt/tags/tag378.xml><?xml version="1.0" encoding="utf-8"?>
<p:tagLst xmlns:a="http://schemas.openxmlformats.org/drawingml/2006/main" xmlns:r="http://schemas.openxmlformats.org/officeDocument/2006/relationships" xmlns:p="http://schemas.openxmlformats.org/presentationml/2006/main">
  <p:tag name="AS_UNIQUEID" val="646"/>
</p:tagLst>
</file>

<file path=ppt/tags/tag379.xml><?xml version="1.0" encoding="utf-8"?>
<p:tagLst xmlns:a="http://schemas.openxmlformats.org/drawingml/2006/main" xmlns:r="http://schemas.openxmlformats.org/officeDocument/2006/relationships" xmlns:p="http://schemas.openxmlformats.org/presentationml/2006/main">
  <p:tag name="AS_UNIQUEID" val="649"/>
</p:tagLst>
</file>

<file path=ppt/tags/tag38.xml><?xml version="1.0" encoding="utf-8"?>
<p:tagLst xmlns:a="http://schemas.openxmlformats.org/drawingml/2006/main" xmlns:r="http://schemas.openxmlformats.org/officeDocument/2006/relationships" xmlns:p="http://schemas.openxmlformats.org/presentationml/2006/main">
  <p:tag name="AS_UNIQUEID" val="237"/>
</p:tagLst>
</file>

<file path=ppt/tags/tag380.xml><?xml version="1.0" encoding="utf-8"?>
<p:tagLst xmlns:a="http://schemas.openxmlformats.org/drawingml/2006/main" xmlns:r="http://schemas.openxmlformats.org/officeDocument/2006/relationships" xmlns:p="http://schemas.openxmlformats.org/presentationml/2006/main">
  <p:tag name="AS_UNIQUEID" val="652"/>
</p:tagLst>
</file>

<file path=ppt/tags/tag381.xml><?xml version="1.0" encoding="utf-8"?>
<p:tagLst xmlns:a="http://schemas.openxmlformats.org/drawingml/2006/main" xmlns:r="http://schemas.openxmlformats.org/officeDocument/2006/relationships" xmlns:p="http://schemas.openxmlformats.org/presentationml/2006/main">
  <p:tag name="AS_UNIQUEID" val="655"/>
</p:tagLst>
</file>

<file path=ppt/tags/tag382.xml><?xml version="1.0" encoding="utf-8"?>
<p:tagLst xmlns:a="http://schemas.openxmlformats.org/drawingml/2006/main" xmlns:r="http://schemas.openxmlformats.org/officeDocument/2006/relationships" xmlns:p="http://schemas.openxmlformats.org/presentationml/2006/main">
  <p:tag name="AS_UNIQUEID" val="658"/>
</p:tagLst>
</file>

<file path=ppt/tags/tag383.xml><?xml version="1.0" encoding="utf-8"?>
<p:tagLst xmlns:a="http://schemas.openxmlformats.org/drawingml/2006/main" xmlns:r="http://schemas.openxmlformats.org/officeDocument/2006/relationships" xmlns:p="http://schemas.openxmlformats.org/presentationml/2006/main">
  <p:tag name="AS_UNIQUEID" val="659"/>
</p:tagLst>
</file>

<file path=ppt/tags/tag384.xml><?xml version="1.0" encoding="utf-8"?>
<p:tagLst xmlns:a="http://schemas.openxmlformats.org/drawingml/2006/main" xmlns:r="http://schemas.openxmlformats.org/officeDocument/2006/relationships" xmlns:p="http://schemas.openxmlformats.org/presentationml/2006/main">
  <p:tag name="AS_UNIQUEID" val="660"/>
</p:tagLst>
</file>

<file path=ppt/tags/tag385.xml><?xml version="1.0" encoding="utf-8"?>
<p:tagLst xmlns:a="http://schemas.openxmlformats.org/drawingml/2006/main" xmlns:r="http://schemas.openxmlformats.org/officeDocument/2006/relationships" xmlns:p="http://schemas.openxmlformats.org/presentationml/2006/main">
  <p:tag name="AS_UNIQUEID" val="656"/>
</p:tagLst>
</file>

<file path=ppt/tags/tag386.xml><?xml version="1.0" encoding="utf-8"?>
<p:tagLst xmlns:a="http://schemas.openxmlformats.org/drawingml/2006/main" xmlns:r="http://schemas.openxmlformats.org/officeDocument/2006/relationships" xmlns:p="http://schemas.openxmlformats.org/presentationml/2006/main">
  <p:tag name="AS_UNIQUEID" val="657"/>
</p:tagLst>
</file>

<file path=ppt/tags/tag387.xml><?xml version="1.0" encoding="utf-8"?>
<p:tagLst xmlns:a="http://schemas.openxmlformats.org/drawingml/2006/main" xmlns:r="http://schemas.openxmlformats.org/officeDocument/2006/relationships" xmlns:p="http://schemas.openxmlformats.org/presentationml/2006/main">
  <p:tag name="AS_UNIQUEID" val="653"/>
</p:tagLst>
</file>

<file path=ppt/tags/tag388.xml><?xml version="1.0" encoding="utf-8"?>
<p:tagLst xmlns:a="http://schemas.openxmlformats.org/drawingml/2006/main" xmlns:r="http://schemas.openxmlformats.org/officeDocument/2006/relationships" xmlns:p="http://schemas.openxmlformats.org/presentationml/2006/main">
  <p:tag name="AS_UNIQUEID" val="654"/>
</p:tagLst>
</file>

<file path=ppt/tags/tag389.xml><?xml version="1.0" encoding="utf-8"?>
<p:tagLst xmlns:a="http://schemas.openxmlformats.org/drawingml/2006/main" xmlns:r="http://schemas.openxmlformats.org/officeDocument/2006/relationships" xmlns:p="http://schemas.openxmlformats.org/presentationml/2006/main">
  <p:tag name="AS_UNIQUEID" val="650"/>
</p:tagLst>
</file>

<file path=ppt/tags/tag39.xml><?xml version="1.0" encoding="utf-8"?>
<p:tagLst xmlns:a="http://schemas.openxmlformats.org/drawingml/2006/main" xmlns:r="http://schemas.openxmlformats.org/officeDocument/2006/relationships" xmlns:p="http://schemas.openxmlformats.org/presentationml/2006/main">
  <p:tag name="AS_UNIQUEID" val="238"/>
</p:tagLst>
</file>

<file path=ppt/tags/tag390.xml><?xml version="1.0" encoding="utf-8"?>
<p:tagLst xmlns:a="http://schemas.openxmlformats.org/drawingml/2006/main" xmlns:r="http://schemas.openxmlformats.org/officeDocument/2006/relationships" xmlns:p="http://schemas.openxmlformats.org/presentationml/2006/main">
  <p:tag name="AS_UNIQUEID" val="651"/>
</p:tagLst>
</file>

<file path=ppt/tags/tag391.xml><?xml version="1.0" encoding="utf-8"?>
<p:tagLst xmlns:a="http://schemas.openxmlformats.org/drawingml/2006/main" xmlns:r="http://schemas.openxmlformats.org/officeDocument/2006/relationships" xmlns:p="http://schemas.openxmlformats.org/presentationml/2006/main">
  <p:tag name="AS_UNIQUEID" val="647"/>
</p:tagLst>
</file>

<file path=ppt/tags/tag392.xml><?xml version="1.0" encoding="utf-8"?>
<p:tagLst xmlns:a="http://schemas.openxmlformats.org/drawingml/2006/main" xmlns:r="http://schemas.openxmlformats.org/officeDocument/2006/relationships" xmlns:p="http://schemas.openxmlformats.org/presentationml/2006/main">
  <p:tag name="AS_UNIQUEID" val="648"/>
</p:tagLst>
</file>

<file path=ppt/tags/tag393.xml><?xml version="1.0" encoding="utf-8"?>
<p:tagLst xmlns:a="http://schemas.openxmlformats.org/drawingml/2006/main" xmlns:r="http://schemas.openxmlformats.org/officeDocument/2006/relationships" xmlns:p="http://schemas.openxmlformats.org/presentationml/2006/main">
  <p:tag name="AS_UNIQUEID" val="641"/>
</p:tagLst>
</file>

<file path=ppt/tags/tag394.xml><?xml version="1.0" encoding="utf-8"?>
<p:tagLst xmlns:a="http://schemas.openxmlformats.org/drawingml/2006/main" xmlns:r="http://schemas.openxmlformats.org/officeDocument/2006/relationships" xmlns:p="http://schemas.openxmlformats.org/presentationml/2006/main">
  <p:tag name="AS_UNIQUEID" val="642"/>
</p:tagLst>
</file>

<file path=ppt/tags/tag395.xml><?xml version="1.0" encoding="utf-8"?>
<p:tagLst xmlns:a="http://schemas.openxmlformats.org/drawingml/2006/main" xmlns:r="http://schemas.openxmlformats.org/officeDocument/2006/relationships" xmlns:p="http://schemas.openxmlformats.org/presentationml/2006/main">
  <p:tag name="AS_UNIQUEID" val="662"/>
</p:tagLst>
</file>

<file path=ppt/tags/tag396.xml><?xml version="1.0" encoding="utf-8"?>
<p:tagLst xmlns:a="http://schemas.openxmlformats.org/drawingml/2006/main" xmlns:r="http://schemas.openxmlformats.org/officeDocument/2006/relationships" xmlns:p="http://schemas.openxmlformats.org/presentationml/2006/main">
  <p:tag name="AS_UNIQUEID" val="663"/>
</p:tagLst>
</file>

<file path=ppt/tags/tag397.xml><?xml version="1.0" encoding="utf-8"?>
<p:tagLst xmlns:a="http://schemas.openxmlformats.org/drawingml/2006/main" xmlns:r="http://schemas.openxmlformats.org/officeDocument/2006/relationships" xmlns:p="http://schemas.openxmlformats.org/presentationml/2006/main">
  <p:tag name="AS_UNIQUEID" val="664"/>
</p:tagLst>
</file>

<file path=ppt/tags/tag398.xml><?xml version="1.0" encoding="utf-8"?>
<p:tagLst xmlns:a="http://schemas.openxmlformats.org/drawingml/2006/main" xmlns:r="http://schemas.openxmlformats.org/officeDocument/2006/relationships" xmlns:p="http://schemas.openxmlformats.org/presentationml/2006/main">
  <p:tag name="AS_UNIQUEID" val="665"/>
</p:tagLst>
</file>

<file path=ppt/tags/tag399.xml><?xml version="1.0" encoding="utf-8"?>
<p:tagLst xmlns:a="http://schemas.openxmlformats.org/drawingml/2006/main" xmlns:r="http://schemas.openxmlformats.org/officeDocument/2006/relationships" xmlns:p="http://schemas.openxmlformats.org/presentationml/2006/main">
  <p:tag name="AS_UNIQUEID" val="666"/>
</p:tagLst>
</file>

<file path=ppt/tags/tag4.xml><?xml version="1.0" encoding="utf-8"?>
<p:tagLst xmlns:a="http://schemas.openxmlformats.org/drawingml/2006/main" xmlns:r="http://schemas.openxmlformats.org/officeDocument/2006/relationships" xmlns:p="http://schemas.openxmlformats.org/presentationml/2006/main">
  <p:tag name="AS_UNIQUEID" val="345"/>
</p:tagLst>
</file>

<file path=ppt/tags/tag40.xml><?xml version="1.0" encoding="utf-8"?>
<p:tagLst xmlns:a="http://schemas.openxmlformats.org/drawingml/2006/main" xmlns:r="http://schemas.openxmlformats.org/officeDocument/2006/relationships" xmlns:p="http://schemas.openxmlformats.org/presentationml/2006/main">
  <p:tag name="AS_UNIQUEID" val="239"/>
</p:tagLst>
</file>

<file path=ppt/tags/tag400.xml><?xml version="1.0" encoding="utf-8"?>
<p:tagLst xmlns:a="http://schemas.openxmlformats.org/drawingml/2006/main" xmlns:r="http://schemas.openxmlformats.org/officeDocument/2006/relationships" xmlns:p="http://schemas.openxmlformats.org/presentationml/2006/main">
  <p:tag name="AS_UNIQUEID" val="667"/>
</p:tagLst>
</file>

<file path=ppt/tags/tag401.xml><?xml version="1.0" encoding="utf-8"?>
<p:tagLst xmlns:a="http://schemas.openxmlformats.org/drawingml/2006/main" xmlns:r="http://schemas.openxmlformats.org/officeDocument/2006/relationships" xmlns:p="http://schemas.openxmlformats.org/presentationml/2006/main">
  <p:tag name="AS_UNIQUEID" val="668"/>
</p:tagLst>
</file>

<file path=ppt/tags/tag402.xml><?xml version="1.0" encoding="utf-8"?>
<p:tagLst xmlns:a="http://schemas.openxmlformats.org/drawingml/2006/main" xmlns:r="http://schemas.openxmlformats.org/officeDocument/2006/relationships" xmlns:p="http://schemas.openxmlformats.org/presentationml/2006/main">
  <p:tag name="AS_UNIQUEID" val="669"/>
</p:tagLst>
</file>

<file path=ppt/tags/tag403.xml><?xml version="1.0" encoding="utf-8"?>
<p:tagLst xmlns:a="http://schemas.openxmlformats.org/drawingml/2006/main" xmlns:r="http://schemas.openxmlformats.org/officeDocument/2006/relationships" xmlns:p="http://schemas.openxmlformats.org/presentationml/2006/main">
  <p:tag name="AS_UNIQUEID" val="670"/>
</p:tagLst>
</file>

<file path=ppt/tags/tag404.xml><?xml version="1.0" encoding="utf-8"?>
<p:tagLst xmlns:a="http://schemas.openxmlformats.org/drawingml/2006/main" xmlns:r="http://schemas.openxmlformats.org/officeDocument/2006/relationships" xmlns:p="http://schemas.openxmlformats.org/presentationml/2006/main">
  <p:tag name="AS_UNIQUEID" val="671"/>
</p:tagLst>
</file>

<file path=ppt/tags/tag405.xml><?xml version="1.0" encoding="utf-8"?>
<p:tagLst xmlns:a="http://schemas.openxmlformats.org/drawingml/2006/main" xmlns:r="http://schemas.openxmlformats.org/officeDocument/2006/relationships" xmlns:p="http://schemas.openxmlformats.org/presentationml/2006/main">
  <p:tag name="AS_UNIQUEID" val="672"/>
</p:tagLst>
</file>

<file path=ppt/tags/tag406.xml><?xml version="1.0" encoding="utf-8"?>
<p:tagLst xmlns:a="http://schemas.openxmlformats.org/drawingml/2006/main" xmlns:r="http://schemas.openxmlformats.org/officeDocument/2006/relationships" xmlns:p="http://schemas.openxmlformats.org/presentationml/2006/main">
  <p:tag name="AS_UNIQUEID" val="673"/>
</p:tagLst>
</file>

<file path=ppt/tags/tag407.xml><?xml version="1.0" encoding="utf-8"?>
<p:tagLst xmlns:a="http://schemas.openxmlformats.org/drawingml/2006/main" xmlns:r="http://schemas.openxmlformats.org/officeDocument/2006/relationships" xmlns:p="http://schemas.openxmlformats.org/presentationml/2006/main">
  <p:tag name="AS_UNIQUEID" val="674"/>
</p:tagLst>
</file>

<file path=ppt/tags/tag408.xml><?xml version="1.0" encoding="utf-8"?>
<p:tagLst xmlns:a="http://schemas.openxmlformats.org/drawingml/2006/main" xmlns:r="http://schemas.openxmlformats.org/officeDocument/2006/relationships" xmlns:p="http://schemas.openxmlformats.org/presentationml/2006/main">
  <p:tag name="AS_UNIQUEID" val="675"/>
</p:tagLst>
</file>

<file path=ppt/tags/tag409.xml><?xml version="1.0" encoding="utf-8"?>
<p:tagLst xmlns:a="http://schemas.openxmlformats.org/drawingml/2006/main" xmlns:r="http://schemas.openxmlformats.org/officeDocument/2006/relationships" xmlns:p="http://schemas.openxmlformats.org/presentationml/2006/main">
  <p:tag name="AS_UNIQUEID" val="676"/>
</p:tagLst>
</file>

<file path=ppt/tags/tag41.xml><?xml version="1.0" encoding="utf-8"?>
<p:tagLst xmlns:a="http://schemas.openxmlformats.org/drawingml/2006/main" xmlns:r="http://schemas.openxmlformats.org/officeDocument/2006/relationships" xmlns:p="http://schemas.openxmlformats.org/presentationml/2006/main">
  <p:tag name="AS_UNIQUEID" val="240"/>
</p:tagLst>
</file>

<file path=ppt/tags/tag410.xml><?xml version="1.0" encoding="utf-8"?>
<p:tagLst xmlns:a="http://schemas.openxmlformats.org/drawingml/2006/main" xmlns:r="http://schemas.openxmlformats.org/officeDocument/2006/relationships" xmlns:p="http://schemas.openxmlformats.org/presentationml/2006/main">
  <p:tag name="AS_UNIQUEID" val="677"/>
</p:tagLst>
</file>

<file path=ppt/tags/tag411.xml><?xml version="1.0" encoding="utf-8"?>
<p:tagLst xmlns:a="http://schemas.openxmlformats.org/drawingml/2006/main" xmlns:r="http://schemas.openxmlformats.org/officeDocument/2006/relationships" xmlns:p="http://schemas.openxmlformats.org/presentationml/2006/main">
  <p:tag name="AS_UNIQUEID" val="678"/>
</p:tagLst>
</file>

<file path=ppt/tags/tag412.xml><?xml version="1.0" encoding="utf-8"?>
<p:tagLst xmlns:a="http://schemas.openxmlformats.org/drawingml/2006/main" xmlns:r="http://schemas.openxmlformats.org/officeDocument/2006/relationships" xmlns:p="http://schemas.openxmlformats.org/presentationml/2006/main">
  <p:tag name="AS_UNIQUEID" val="680"/>
</p:tagLst>
</file>

<file path=ppt/tags/tag413.xml><?xml version="1.0" encoding="utf-8"?>
<p:tagLst xmlns:a="http://schemas.openxmlformats.org/drawingml/2006/main" xmlns:r="http://schemas.openxmlformats.org/officeDocument/2006/relationships" xmlns:p="http://schemas.openxmlformats.org/presentationml/2006/main">
  <p:tag name="AS_UNIQUEID" val="681"/>
</p:tagLst>
</file>

<file path=ppt/tags/tag414.xml><?xml version="1.0" encoding="utf-8"?>
<p:tagLst xmlns:a="http://schemas.openxmlformats.org/drawingml/2006/main" xmlns:r="http://schemas.openxmlformats.org/officeDocument/2006/relationships" xmlns:p="http://schemas.openxmlformats.org/presentationml/2006/main">
  <p:tag name="AS_UNIQUEID" val="682"/>
</p:tagLst>
</file>

<file path=ppt/tags/tag415.xml><?xml version="1.0" encoding="utf-8"?>
<p:tagLst xmlns:a="http://schemas.openxmlformats.org/drawingml/2006/main" xmlns:r="http://schemas.openxmlformats.org/officeDocument/2006/relationships" xmlns:p="http://schemas.openxmlformats.org/presentationml/2006/main">
  <p:tag name="AS_UNIQUEID" val="683"/>
</p:tagLst>
</file>

<file path=ppt/tags/tag416.xml><?xml version="1.0" encoding="utf-8"?>
<p:tagLst xmlns:a="http://schemas.openxmlformats.org/drawingml/2006/main" xmlns:r="http://schemas.openxmlformats.org/officeDocument/2006/relationships" xmlns:p="http://schemas.openxmlformats.org/presentationml/2006/main">
  <p:tag name="AS_UNIQUEID" val="685"/>
</p:tagLst>
</file>

<file path=ppt/tags/tag417.xml><?xml version="1.0" encoding="utf-8"?>
<p:tagLst xmlns:a="http://schemas.openxmlformats.org/drawingml/2006/main" xmlns:r="http://schemas.openxmlformats.org/officeDocument/2006/relationships" xmlns:p="http://schemas.openxmlformats.org/presentationml/2006/main">
  <p:tag name="AS_UNIQUEID" val="206"/>
</p:tagLst>
</file>

<file path=ppt/tags/tag418.xml><?xml version="1.0" encoding="utf-8"?>
<p:tagLst xmlns:a="http://schemas.openxmlformats.org/drawingml/2006/main" xmlns:r="http://schemas.openxmlformats.org/officeDocument/2006/relationships" xmlns:p="http://schemas.openxmlformats.org/presentationml/2006/main">
  <p:tag name="AS_UNIQUEID" val="687"/>
</p:tagLst>
</file>

<file path=ppt/tags/tag419.xml><?xml version="1.0" encoding="utf-8"?>
<p:tagLst xmlns:a="http://schemas.openxmlformats.org/drawingml/2006/main" xmlns:r="http://schemas.openxmlformats.org/officeDocument/2006/relationships" xmlns:p="http://schemas.openxmlformats.org/presentationml/2006/main">
  <p:tag name="AS_UNIQUEID" val="688"/>
</p:tagLst>
</file>

<file path=ppt/tags/tag42.xml><?xml version="1.0" encoding="utf-8"?>
<p:tagLst xmlns:a="http://schemas.openxmlformats.org/drawingml/2006/main" xmlns:r="http://schemas.openxmlformats.org/officeDocument/2006/relationships" xmlns:p="http://schemas.openxmlformats.org/presentationml/2006/main">
  <p:tag name="AS_UNIQUEID" val="242"/>
</p:tagLst>
</file>

<file path=ppt/tags/tag420.xml><?xml version="1.0" encoding="utf-8"?>
<p:tagLst xmlns:a="http://schemas.openxmlformats.org/drawingml/2006/main" xmlns:r="http://schemas.openxmlformats.org/officeDocument/2006/relationships" xmlns:p="http://schemas.openxmlformats.org/presentationml/2006/main">
  <p:tag name="AS_UNIQUEID" val="689"/>
</p:tagLst>
</file>

<file path=ppt/tags/tag421.xml><?xml version="1.0" encoding="utf-8"?>
<p:tagLst xmlns:a="http://schemas.openxmlformats.org/drawingml/2006/main" xmlns:r="http://schemas.openxmlformats.org/officeDocument/2006/relationships" xmlns:p="http://schemas.openxmlformats.org/presentationml/2006/main">
  <p:tag name="AS_UNIQUEID" val="690"/>
</p:tagLst>
</file>

<file path=ppt/tags/tag422.xml><?xml version="1.0" encoding="utf-8"?>
<p:tagLst xmlns:a="http://schemas.openxmlformats.org/drawingml/2006/main" xmlns:r="http://schemas.openxmlformats.org/officeDocument/2006/relationships" xmlns:p="http://schemas.openxmlformats.org/presentationml/2006/main">
  <p:tag name="AS_UNIQUEID" val="691"/>
</p:tagLst>
</file>

<file path=ppt/tags/tag423.xml><?xml version="1.0" encoding="utf-8"?>
<p:tagLst xmlns:a="http://schemas.openxmlformats.org/drawingml/2006/main" xmlns:r="http://schemas.openxmlformats.org/officeDocument/2006/relationships" xmlns:p="http://schemas.openxmlformats.org/presentationml/2006/main">
  <p:tag name="AS_UNIQUEID" val="692"/>
</p:tagLst>
</file>

<file path=ppt/tags/tag424.xml><?xml version="1.0" encoding="utf-8"?>
<p:tagLst xmlns:a="http://schemas.openxmlformats.org/drawingml/2006/main" xmlns:r="http://schemas.openxmlformats.org/officeDocument/2006/relationships" xmlns:p="http://schemas.openxmlformats.org/presentationml/2006/main">
  <p:tag name="AS_UNIQUEID" val="693"/>
</p:tagLst>
</file>

<file path=ppt/tags/tag425.xml><?xml version="1.0" encoding="utf-8"?>
<p:tagLst xmlns:a="http://schemas.openxmlformats.org/drawingml/2006/main" xmlns:r="http://schemas.openxmlformats.org/officeDocument/2006/relationships" xmlns:p="http://schemas.openxmlformats.org/presentationml/2006/main">
  <p:tag name="AS_UNIQUEID" val="694"/>
</p:tagLst>
</file>

<file path=ppt/tags/tag426.xml><?xml version="1.0" encoding="utf-8"?>
<p:tagLst xmlns:a="http://schemas.openxmlformats.org/drawingml/2006/main" xmlns:r="http://schemas.openxmlformats.org/officeDocument/2006/relationships" xmlns:p="http://schemas.openxmlformats.org/presentationml/2006/main">
  <p:tag name="AS_UNIQUEID" val="695"/>
</p:tagLst>
</file>

<file path=ppt/tags/tag427.xml><?xml version="1.0" encoding="utf-8"?>
<p:tagLst xmlns:a="http://schemas.openxmlformats.org/drawingml/2006/main" xmlns:r="http://schemas.openxmlformats.org/officeDocument/2006/relationships" xmlns:p="http://schemas.openxmlformats.org/presentationml/2006/main">
  <p:tag name="AS_UNIQUEID" val="696"/>
</p:tagLst>
</file>

<file path=ppt/tags/tag428.xml><?xml version="1.0" encoding="utf-8"?>
<p:tagLst xmlns:a="http://schemas.openxmlformats.org/drawingml/2006/main" xmlns:r="http://schemas.openxmlformats.org/officeDocument/2006/relationships" xmlns:p="http://schemas.openxmlformats.org/presentationml/2006/main">
  <p:tag name="AS_UNIQUEID" val="697"/>
</p:tagLst>
</file>

<file path=ppt/tags/tag429.xml><?xml version="1.0" encoding="utf-8"?>
<p:tagLst xmlns:a="http://schemas.openxmlformats.org/drawingml/2006/main" xmlns:r="http://schemas.openxmlformats.org/officeDocument/2006/relationships" xmlns:p="http://schemas.openxmlformats.org/presentationml/2006/main">
  <p:tag name="AS_UNIQUEID" val="698"/>
</p:tagLst>
</file>

<file path=ppt/tags/tag43.xml><?xml version="1.0" encoding="utf-8"?>
<p:tagLst xmlns:a="http://schemas.openxmlformats.org/drawingml/2006/main" xmlns:r="http://schemas.openxmlformats.org/officeDocument/2006/relationships" xmlns:p="http://schemas.openxmlformats.org/presentationml/2006/main">
  <p:tag name="AS_UNIQUEID" val="243"/>
</p:tagLst>
</file>

<file path=ppt/tags/tag430.xml><?xml version="1.0" encoding="utf-8"?>
<p:tagLst xmlns:a="http://schemas.openxmlformats.org/drawingml/2006/main" xmlns:r="http://schemas.openxmlformats.org/officeDocument/2006/relationships" xmlns:p="http://schemas.openxmlformats.org/presentationml/2006/main">
  <p:tag name="AS_UNIQUEID" val="699"/>
</p:tagLst>
</file>

<file path=ppt/tags/tag44.xml><?xml version="1.0" encoding="utf-8"?>
<p:tagLst xmlns:a="http://schemas.openxmlformats.org/drawingml/2006/main" xmlns:r="http://schemas.openxmlformats.org/officeDocument/2006/relationships" xmlns:p="http://schemas.openxmlformats.org/presentationml/2006/main">
  <p:tag name="AS_UNIQUEID" val="244"/>
</p:tagLst>
</file>

<file path=ppt/tags/tag45.xml><?xml version="1.0" encoding="utf-8"?>
<p:tagLst xmlns:a="http://schemas.openxmlformats.org/drawingml/2006/main" xmlns:r="http://schemas.openxmlformats.org/officeDocument/2006/relationships" xmlns:p="http://schemas.openxmlformats.org/presentationml/2006/main">
  <p:tag name="AS_UNIQUEID" val="245"/>
</p:tagLst>
</file>

<file path=ppt/tags/tag46.xml><?xml version="1.0" encoding="utf-8"?>
<p:tagLst xmlns:a="http://schemas.openxmlformats.org/drawingml/2006/main" xmlns:r="http://schemas.openxmlformats.org/officeDocument/2006/relationships" xmlns:p="http://schemas.openxmlformats.org/presentationml/2006/main">
  <p:tag name="AS_UNIQUEID" val="246"/>
</p:tagLst>
</file>

<file path=ppt/tags/tag47.xml><?xml version="1.0" encoding="utf-8"?>
<p:tagLst xmlns:a="http://schemas.openxmlformats.org/drawingml/2006/main" xmlns:r="http://schemas.openxmlformats.org/officeDocument/2006/relationships" xmlns:p="http://schemas.openxmlformats.org/presentationml/2006/main">
  <p:tag name="AS_UNIQUEID" val="247"/>
</p:tagLst>
</file>

<file path=ppt/tags/tag48.xml><?xml version="1.0" encoding="utf-8"?>
<p:tagLst xmlns:a="http://schemas.openxmlformats.org/drawingml/2006/main" xmlns:r="http://schemas.openxmlformats.org/officeDocument/2006/relationships" xmlns:p="http://schemas.openxmlformats.org/presentationml/2006/main">
  <p:tag name="AS_UNIQUEID" val="248"/>
</p:tagLst>
</file>

<file path=ppt/tags/tag49.xml><?xml version="1.0" encoding="utf-8"?>
<p:tagLst xmlns:a="http://schemas.openxmlformats.org/drawingml/2006/main" xmlns:r="http://schemas.openxmlformats.org/officeDocument/2006/relationships" xmlns:p="http://schemas.openxmlformats.org/presentationml/2006/main">
  <p:tag name="AS_UNIQUEID" val="249"/>
</p:tagLst>
</file>

<file path=ppt/tags/tag5.xml><?xml version="1.0" encoding="utf-8"?>
<p:tagLst xmlns:a="http://schemas.openxmlformats.org/drawingml/2006/main" xmlns:r="http://schemas.openxmlformats.org/officeDocument/2006/relationships" xmlns:p="http://schemas.openxmlformats.org/presentationml/2006/main">
  <p:tag name="AS_UNIQUEID" val="346"/>
</p:tagLst>
</file>

<file path=ppt/tags/tag50.xml><?xml version="1.0" encoding="utf-8"?>
<p:tagLst xmlns:a="http://schemas.openxmlformats.org/drawingml/2006/main" xmlns:r="http://schemas.openxmlformats.org/officeDocument/2006/relationships" xmlns:p="http://schemas.openxmlformats.org/presentationml/2006/main">
  <p:tag name="AS_UNIQUEID" val="250"/>
</p:tagLst>
</file>

<file path=ppt/tags/tag51.xml><?xml version="1.0" encoding="utf-8"?>
<p:tagLst xmlns:a="http://schemas.openxmlformats.org/drawingml/2006/main" xmlns:r="http://schemas.openxmlformats.org/officeDocument/2006/relationships" xmlns:p="http://schemas.openxmlformats.org/presentationml/2006/main">
  <p:tag name="AS_UNIQUEID" val="252"/>
</p:tagLst>
</file>

<file path=ppt/tags/tag52.xml><?xml version="1.0" encoding="utf-8"?>
<p:tagLst xmlns:a="http://schemas.openxmlformats.org/drawingml/2006/main" xmlns:r="http://schemas.openxmlformats.org/officeDocument/2006/relationships" xmlns:p="http://schemas.openxmlformats.org/presentationml/2006/main">
  <p:tag name="AS_UNIQUEID" val="253"/>
</p:tagLst>
</file>

<file path=ppt/tags/tag53.xml><?xml version="1.0" encoding="utf-8"?>
<p:tagLst xmlns:a="http://schemas.openxmlformats.org/drawingml/2006/main" xmlns:r="http://schemas.openxmlformats.org/officeDocument/2006/relationships" xmlns:p="http://schemas.openxmlformats.org/presentationml/2006/main">
  <p:tag name="AS_UNIQUEID" val="254"/>
</p:tagLst>
</file>

<file path=ppt/tags/tag54.xml><?xml version="1.0" encoding="utf-8"?>
<p:tagLst xmlns:a="http://schemas.openxmlformats.org/drawingml/2006/main" xmlns:r="http://schemas.openxmlformats.org/officeDocument/2006/relationships" xmlns:p="http://schemas.openxmlformats.org/presentationml/2006/main">
  <p:tag name="AS_UNIQUEID" val="255"/>
</p:tagLst>
</file>

<file path=ppt/tags/tag55.xml><?xml version="1.0" encoding="utf-8"?>
<p:tagLst xmlns:a="http://schemas.openxmlformats.org/drawingml/2006/main" xmlns:r="http://schemas.openxmlformats.org/officeDocument/2006/relationships" xmlns:p="http://schemas.openxmlformats.org/presentationml/2006/main">
  <p:tag name="AS_UNIQUEID" val="256"/>
</p:tagLst>
</file>

<file path=ppt/tags/tag56.xml><?xml version="1.0" encoding="utf-8"?>
<p:tagLst xmlns:a="http://schemas.openxmlformats.org/drawingml/2006/main" xmlns:r="http://schemas.openxmlformats.org/officeDocument/2006/relationships" xmlns:p="http://schemas.openxmlformats.org/presentationml/2006/main">
  <p:tag name="AS_UNIQUEID" val="258"/>
</p:tagLst>
</file>

<file path=ppt/tags/tag57.xml><?xml version="1.0" encoding="utf-8"?>
<p:tagLst xmlns:a="http://schemas.openxmlformats.org/drawingml/2006/main" xmlns:r="http://schemas.openxmlformats.org/officeDocument/2006/relationships" xmlns:p="http://schemas.openxmlformats.org/presentationml/2006/main">
  <p:tag name="AS_UNIQUEID" val="259"/>
</p:tagLst>
</file>

<file path=ppt/tags/tag58.xml><?xml version="1.0" encoding="utf-8"?>
<p:tagLst xmlns:a="http://schemas.openxmlformats.org/drawingml/2006/main" xmlns:r="http://schemas.openxmlformats.org/officeDocument/2006/relationships" xmlns:p="http://schemas.openxmlformats.org/presentationml/2006/main">
  <p:tag name="AS_UNIQUEID" val="260"/>
</p:tagLst>
</file>

<file path=ppt/tags/tag59.xml><?xml version="1.0" encoding="utf-8"?>
<p:tagLst xmlns:a="http://schemas.openxmlformats.org/drawingml/2006/main" xmlns:r="http://schemas.openxmlformats.org/officeDocument/2006/relationships" xmlns:p="http://schemas.openxmlformats.org/presentationml/2006/main">
  <p:tag name="AS_UNIQUEID" val="262"/>
</p:tagLst>
</file>

<file path=ppt/tags/tag6.xml><?xml version="1.0" encoding="utf-8"?>
<p:tagLst xmlns:a="http://schemas.openxmlformats.org/drawingml/2006/main" xmlns:r="http://schemas.openxmlformats.org/officeDocument/2006/relationships" xmlns:p="http://schemas.openxmlformats.org/presentationml/2006/main">
  <p:tag name="AS_UNIQUEID" val="347"/>
</p:tagLst>
</file>

<file path=ppt/tags/tag60.xml><?xml version="1.0" encoding="utf-8"?>
<p:tagLst xmlns:a="http://schemas.openxmlformats.org/drawingml/2006/main" xmlns:r="http://schemas.openxmlformats.org/officeDocument/2006/relationships" xmlns:p="http://schemas.openxmlformats.org/presentationml/2006/main">
  <p:tag name="AS_UNIQUEID" val="263"/>
</p:tagLst>
</file>

<file path=ppt/tags/tag61.xml><?xml version="1.0" encoding="utf-8"?>
<p:tagLst xmlns:a="http://schemas.openxmlformats.org/drawingml/2006/main" xmlns:r="http://schemas.openxmlformats.org/officeDocument/2006/relationships" xmlns:p="http://schemas.openxmlformats.org/presentationml/2006/main">
  <p:tag name="AS_UNIQUEID" val="264"/>
</p:tagLst>
</file>

<file path=ppt/tags/tag62.xml><?xml version="1.0" encoding="utf-8"?>
<p:tagLst xmlns:a="http://schemas.openxmlformats.org/drawingml/2006/main" xmlns:r="http://schemas.openxmlformats.org/officeDocument/2006/relationships" xmlns:p="http://schemas.openxmlformats.org/presentationml/2006/main">
  <p:tag name="AS_UNIQUEID" val="265"/>
</p:tagLst>
</file>

<file path=ppt/tags/tag63.xml><?xml version="1.0" encoding="utf-8"?>
<p:tagLst xmlns:a="http://schemas.openxmlformats.org/drawingml/2006/main" xmlns:r="http://schemas.openxmlformats.org/officeDocument/2006/relationships" xmlns:p="http://schemas.openxmlformats.org/presentationml/2006/main">
  <p:tag name="AS_UNIQUEID" val="266"/>
</p:tagLst>
</file>

<file path=ppt/tags/tag64.xml><?xml version="1.0" encoding="utf-8"?>
<p:tagLst xmlns:a="http://schemas.openxmlformats.org/drawingml/2006/main" xmlns:r="http://schemas.openxmlformats.org/officeDocument/2006/relationships" xmlns:p="http://schemas.openxmlformats.org/presentationml/2006/main">
  <p:tag name="AS_UNIQUEID" val="267"/>
</p:tagLst>
</file>

<file path=ppt/tags/tag65.xml><?xml version="1.0" encoding="utf-8"?>
<p:tagLst xmlns:a="http://schemas.openxmlformats.org/drawingml/2006/main" xmlns:r="http://schemas.openxmlformats.org/officeDocument/2006/relationships" xmlns:p="http://schemas.openxmlformats.org/presentationml/2006/main">
  <p:tag name="AS_UNIQUEID" val="268"/>
</p:tagLst>
</file>

<file path=ppt/tags/tag66.xml><?xml version="1.0" encoding="utf-8"?>
<p:tagLst xmlns:a="http://schemas.openxmlformats.org/drawingml/2006/main" xmlns:r="http://schemas.openxmlformats.org/officeDocument/2006/relationships" xmlns:p="http://schemas.openxmlformats.org/presentationml/2006/main">
  <p:tag name="AS_UNIQUEID" val="270"/>
</p:tagLst>
</file>

<file path=ppt/tags/tag67.xml><?xml version="1.0" encoding="utf-8"?>
<p:tagLst xmlns:a="http://schemas.openxmlformats.org/drawingml/2006/main" xmlns:r="http://schemas.openxmlformats.org/officeDocument/2006/relationships" xmlns:p="http://schemas.openxmlformats.org/presentationml/2006/main">
  <p:tag name="AS_UNIQUEID" val="271"/>
</p:tagLst>
</file>

<file path=ppt/tags/tag68.xml><?xml version="1.0" encoding="utf-8"?>
<p:tagLst xmlns:a="http://schemas.openxmlformats.org/drawingml/2006/main" xmlns:r="http://schemas.openxmlformats.org/officeDocument/2006/relationships" xmlns:p="http://schemas.openxmlformats.org/presentationml/2006/main">
  <p:tag name="AS_UNIQUEID" val="272"/>
</p:tagLst>
</file>

<file path=ppt/tags/tag69.xml><?xml version="1.0" encoding="utf-8"?>
<p:tagLst xmlns:a="http://schemas.openxmlformats.org/drawingml/2006/main" xmlns:r="http://schemas.openxmlformats.org/officeDocument/2006/relationships" xmlns:p="http://schemas.openxmlformats.org/presentationml/2006/main">
  <p:tag name="AS_UNIQUEID" val="273"/>
</p:tagLst>
</file>

<file path=ppt/tags/tag7.xml><?xml version="1.0" encoding="utf-8"?>
<p:tagLst xmlns:a="http://schemas.openxmlformats.org/drawingml/2006/main" xmlns:r="http://schemas.openxmlformats.org/officeDocument/2006/relationships" xmlns:p="http://schemas.openxmlformats.org/presentationml/2006/main">
  <p:tag name="AS_UNIQUEID" val="348"/>
</p:tagLst>
</file>

<file path=ppt/tags/tag70.xml><?xml version="1.0" encoding="utf-8"?>
<p:tagLst xmlns:a="http://schemas.openxmlformats.org/drawingml/2006/main" xmlns:r="http://schemas.openxmlformats.org/officeDocument/2006/relationships" xmlns:p="http://schemas.openxmlformats.org/presentationml/2006/main">
  <p:tag name="AS_UNIQUEID" val="274"/>
</p:tagLst>
</file>

<file path=ppt/tags/tag71.xml><?xml version="1.0" encoding="utf-8"?>
<p:tagLst xmlns:a="http://schemas.openxmlformats.org/drawingml/2006/main" xmlns:r="http://schemas.openxmlformats.org/officeDocument/2006/relationships" xmlns:p="http://schemas.openxmlformats.org/presentationml/2006/main">
  <p:tag name="AS_UNIQUEID" val="275"/>
</p:tagLst>
</file>

<file path=ppt/tags/tag72.xml><?xml version="1.0" encoding="utf-8"?>
<p:tagLst xmlns:a="http://schemas.openxmlformats.org/drawingml/2006/main" xmlns:r="http://schemas.openxmlformats.org/officeDocument/2006/relationships" xmlns:p="http://schemas.openxmlformats.org/presentationml/2006/main">
  <p:tag name="AS_UNIQUEID" val="277"/>
</p:tagLst>
</file>

<file path=ppt/tags/tag73.xml><?xml version="1.0" encoding="utf-8"?>
<p:tagLst xmlns:a="http://schemas.openxmlformats.org/drawingml/2006/main" xmlns:r="http://schemas.openxmlformats.org/officeDocument/2006/relationships" xmlns:p="http://schemas.openxmlformats.org/presentationml/2006/main">
  <p:tag name="AS_UNIQUEID" val="278"/>
</p:tagLst>
</file>

<file path=ppt/tags/tag74.xml><?xml version="1.0" encoding="utf-8"?>
<p:tagLst xmlns:a="http://schemas.openxmlformats.org/drawingml/2006/main" xmlns:r="http://schemas.openxmlformats.org/officeDocument/2006/relationships" xmlns:p="http://schemas.openxmlformats.org/presentationml/2006/main">
  <p:tag name="AS_UNIQUEID" val="279"/>
</p:tagLst>
</file>

<file path=ppt/tags/tag75.xml><?xml version="1.0" encoding="utf-8"?>
<p:tagLst xmlns:a="http://schemas.openxmlformats.org/drawingml/2006/main" xmlns:r="http://schemas.openxmlformats.org/officeDocument/2006/relationships" xmlns:p="http://schemas.openxmlformats.org/presentationml/2006/main">
  <p:tag name="AS_UNIQUEID" val="280"/>
</p:tagLst>
</file>

<file path=ppt/tags/tag76.xml><?xml version="1.0" encoding="utf-8"?>
<p:tagLst xmlns:a="http://schemas.openxmlformats.org/drawingml/2006/main" xmlns:r="http://schemas.openxmlformats.org/officeDocument/2006/relationships" xmlns:p="http://schemas.openxmlformats.org/presentationml/2006/main">
  <p:tag name="AS_UNIQUEID" val="281"/>
</p:tagLst>
</file>

<file path=ppt/tags/tag77.xml><?xml version="1.0" encoding="utf-8"?>
<p:tagLst xmlns:a="http://schemas.openxmlformats.org/drawingml/2006/main" xmlns:r="http://schemas.openxmlformats.org/officeDocument/2006/relationships" xmlns:p="http://schemas.openxmlformats.org/presentationml/2006/main">
  <p:tag name="AS_UNIQUEID" val="282"/>
</p:tagLst>
</file>

<file path=ppt/tags/tag78.xml><?xml version="1.0" encoding="utf-8"?>
<p:tagLst xmlns:a="http://schemas.openxmlformats.org/drawingml/2006/main" xmlns:r="http://schemas.openxmlformats.org/officeDocument/2006/relationships" xmlns:p="http://schemas.openxmlformats.org/presentationml/2006/main">
  <p:tag name="AS_UNIQUEID" val="284"/>
</p:tagLst>
</file>

<file path=ppt/tags/tag79.xml><?xml version="1.0" encoding="utf-8"?>
<p:tagLst xmlns:a="http://schemas.openxmlformats.org/drawingml/2006/main" xmlns:r="http://schemas.openxmlformats.org/officeDocument/2006/relationships" xmlns:p="http://schemas.openxmlformats.org/presentationml/2006/main">
  <p:tag name="AS_UNIQUEID" val="285"/>
</p:tagLst>
</file>

<file path=ppt/tags/tag8.xml><?xml version="1.0" encoding="utf-8"?>
<p:tagLst xmlns:a="http://schemas.openxmlformats.org/drawingml/2006/main" xmlns:r="http://schemas.openxmlformats.org/officeDocument/2006/relationships" xmlns:p="http://schemas.openxmlformats.org/presentationml/2006/main">
  <p:tag name="AS_UNIQUEID" val="340"/>
</p:tagLst>
</file>

<file path=ppt/tags/tag80.xml><?xml version="1.0" encoding="utf-8"?>
<p:tagLst xmlns:a="http://schemas.openxmlformats.org/drawingml/2006/main" xmlns:r="http://schemas.openxmlformats.org/officeDocument/2006/relationships" xmlns:p="http://schemas.openxmlformats.org/presentationml/2006/main">
  <p:tag name="AS_UNIQUEID" val="286"/>
</p:tagLst>
</file>

<file path=ppt/tags/tag81.xml><?xml version="1.0" encoding="utf-8"?>
<p:tagLst xmlns:a="http://schemas.openxmlformats.org/drawingml/2006/main" xmlns:r="http://schemas.openxmlformats.org/officeDocument/2006/relationships" xmlns:p="http://schemas.openxmlformats.org/presentationml/2006/main">
  <p:tag name="AS_UNIQUEID" val="287"/>
</p:tagLst>
</file>

<file path=ppt/tags/tag82.xml><?xml version="1.0" encoding="utf-8"?>
<p:tagLst xmlns:a="http://schemas.openxmlformats.org/drawingml/2006/main" xmlns:r="http://schemas.openxmlformats.org/officeDocument/2006/relationships" xmlns:p="http://schemas.openxmlformats.org/presentationml/2006/main">
  <p:tag name="AS_UNIQUEID" val="288"/>
</p:tagLst>
</file>

<file path=ppt/tags/tag83.xml><?xml version="1.0" encoding="utf-8"?>
<p:tagLst xmlns:a="http://schemas.openxmlformats.org/drawingml/2006/main" xmlns:r="http://schemas.openxmlformats.org/officeDocument/2006/relationships" xmlns:p="http://schemas.openxmlformats.org/presentationml/2006/main">
  <p:tag name="AS_UNIQUEID" val="289"/>
</p:tagLst>
</file>

<file path=ppt/tags/tag84.xml><?xml version="1.0" encoding="utf-8"?>
<p:tagLst xmlns:a="http://schemas.openxmlformats.org/drawingml/2006/main" xmlns:r="http://schemas.openxmlformats.org/officeDocument/2006/relationships" xmlns:p="http://schemas.openxmlformats.org/presentationml/2006/main">
  <p:tag name="AS_UNIQUEID" val="291"/>
</p:tagLst>
</file>

<file path=ppt/tags/tag85.xml><?xml version="1.0" encoding="utf-8"?>
<p:tagLst xmlns:a="http://schemas.openxmlformats.org/drawingml/2006/main" xmlns:r="http://schemas.openxmlformats.org/officeDocument/2006/relationships" xmlns:p="http://schemas.openxmlformats.org/presentationml/2006/main">
  <p:tag name="AS_UNIQUEID" val="292"/>
</p:tagLst>
</file>

<file path=ppt/tags/tag86.xml><?xml version="1.0" encoding="utf-8"?>
<p:tagLst xmlns:a="http://schemas.openxmlformats.org/drawingml/2006/main" xmlns:r="http://schemas.openxmlformats.org/officeDocument/2006/relationships" xmlns:p="http://schemas.openxmlformats.org/presentationml/2006/main">
  <p:tag name="AS_UNIQUEID" val="293"/>
</p:tagLst>
</file>

<file path=ppt/tags/tag87.xml><?xml version="1.0" encoding="utf-8"?>
<p:tagLst xmlns:a="http://schemas.openxmlformats.org/drawingml/2006/main" xmlns:r="http://schemas.openxmlformats.org/officeDocument/2006/relationships" xmlns:p="http://schemas.openxmlformats.org/presentationml/2006/main">
  <p:tag name="AS_UNIQUEID" val="294"/>
</p:tagLst>
</file>

<file path=ppt/tags/tag88.xml><?xml version="1.0" encoding="utf-8"?>
<p:tagLst xmlns:a="http://schemas.openxmlformats.org/drawingml/2006/main" xmlns:r="http://schemas.openxmlformats.org/officeDocument/2006/relationships" xmlns:p="http://schemas.openxmlformats.org/presentationml/2006/main">
  <p:tag name="AS_UNIQUEID" val="295"/>
</p:tagLst>
</file>

<file path=ppt/tags/tag89.xml><?xml version="1.0" encoding="utf-8"?>
<p:tagLst xmlns:a="http://schemas.openxmlformats.org/drawingml/2006/main" xmlns:r="http://schemas.openxmlformats.org/officeDocument/2006/relationships" xmlns:p="http://schemas.openxmlformats.org/presentationml/2006/main">
  <p:tag name="AS_UNIQUEID" val="296"/>
</p:tagLst>
</file>

<file path=ppt/tags/tag9.xml><?xml version="1.0" encoding="utf-8"?>
<p:tagLst xmlns:a="http://schemas.openxmlformats.org/drawingml/2006/main" xmlns:r="http://schemas.openxmlformats.org/officeDocument/2006/relationships" xmlns:p="http://schemas.openxmlformats.org/presentationml/2006/main">
  <p:tag name="AS_UNIQUEID" val="341"/>
</p:tagLst>
</file>

<file path=ppt/tags/tag90.xml><?xml version="1.0" encoding="utf-8"?>
<p:tagLst xmlns:a="http://schemas.openxmlformats.org/drawingml/2006/main" xmlns:r="http://schemas.openxmlformats.org/officeDocument/2006/relationships" xmlns:p="http://schemas.openxmlformats.org/presentationml/2006/main">
  <p:tag name="AS_UNIQUEID" val="297"/>
</p:tagLst>
</file>

<file path=ppt/tags/tag91.xml><?xml version="1.0" encoding="utf-8"?>
<p:tagLst xmlns:a="http://schemas.openxmlformats.org/drawingml/2006/main" xmlns:r="http://schemas.openxmlformats.org/officeDocument/2006/relationships" xmlns:p="http://schemas.openxmlformats.org/presentationml/2006/main">
  <p:tag name="AS_UNIQUEID" val="298"/>
</p:tagLst>
</file>

<file path=ppt/tags/tag92.xml><?xml version="1.0" encoding="utf-8"?>
<p:tagLst xmlns:a="http://schemas.openxmlformats.org/drawingml/2006/main" xmlns:r="http://schemas.openxmlformats.org/officeDocument/2006/relationships" xmlns:p="http://schemas.openxmlformats.org/presentationml/2006/main">
  <p:tag name="AS_UNIQUEID" val="299"/>
</p:tagLst>
</file>

<file path=ppt/tags/tag93.xml><?xml version="1.0" encoding="utf-8"?>
<p:tagLst xmlns:a="http://schemas.openxmlformats.org/drawingml/2006/main" xmlns:r="http://schemas.openxmlformats.org/officeDocument/2006/relationships" xmlns:p="http://schemas.openxmlformats.org/presentationml/2006/main">
  <p:tag name="AS_UNIQUEID" val="301"/>
</p:tagLst>
</file>

<file path=ppt/tags/tag94.xml><?xml version="1.0" encoding="utf-8"?>
<p:tagLst xmlns:a="http://schemas.openxmlformats.org/drawingml/2006/main" xmlns:r="http://schemas.openxmlformats.org/officeDocument/2006/relationships" xmlns:p="http://schemas.openxmlformats.org/presentationml/2006/main">
  <p:tag name="AS_UNIQUEID" val="302"/>
</p:tagLst>
</file>

<file path=ppt/tags/tag95.xml><?xml version="1.0" encoding="utf-8"?>
<p:tagLst xmlns:a="http://schemas.openxmlformats.org/drawingml/2006/main" xmlns:r="http://schemas.openxmlformats.org/officeDocument/2006/relationships" xmlns:p="http://schemas.openxmlformats.org/presentationml/2006/main">
  <p:tag name="AS_UNIQUEID" val="303"/>
</p:tagLst>
</file>

<file path=ppt/tags/tag96.xml><?xml version="1.0" encoding="utf-8"?>
<p:tagLst xmlns:a="http://schemas.openxmlformats.org/drawingml/2006/main" xmlns:r="http://schemas.openxmlformats.org/officeDocument/2006/relationships" xmlns:p="http://schemas.openxmlformats.org/presentationml/2006/main">
  <p:tag name="AS_UNIQUEID" val="304"/>
</p:tagLst>
</file>

<file path=ppt/tags/tag97.xml><?xml version="1.0" encoding="utf-8"?>
<p:tagLst xmlns:a="http://schemas.openxmlformats.org/drawingml/2006/main" xmlns:r="http://schemas.openxmlformats.org/officeDocument/2006/relationships" xmlns:p="http://schemas.openxmlformats.org/presentationml/2006/main">
  <p:tag name="AS_UNIQUEID" val="305"/>
</p:tagLst>
</file>

<file path=ppt/tags/tag98.xml><?xml version="1.0" encoding="utf-8"?>
<p:tagLst xmlns:a="http://schemas.openxmlformats.org/drawingml/2006/main" xmlns:r="http://schemas.openxmlformats.org/officeDocument/2006/relationships" xmlns:p="http://schemas.openxmlformats.org/presentationml/2006/main">
  <p:tag name="AS_UNIQUEID" val="307"/>
</p:tagLst>
</file>

<file path=ppt/tags/tag99.xml><?xml version="1.0" encoding="utf-8"?>
<p:tagLst xmlns:a="http://schemas.openxmlformats.org/drawingml/2006/main" xmlns:r="http://schemas.openxmlformats.org/officeDocument/2006/relationships" xmlns:p="http://schemas.openxmlformats.org/presentationml/2006/main">
  <p:tag name="AS_UNIQUEID" val="308"/>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环保">
  <a:themeElements>
    <a:clrScheme name="环保">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环保">
      <a:majorFont>
        <a:latin typeface="Garamond"/>
        <a:ea typeface="Arial"/>
        <a:cs typeface="Arial"/>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Arial"/>
        <a:cs typeface="Arial"/>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环保">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fillRect/>
          </a:stretch>
        </a:blip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rganic" id="{28CDC826-8792-45C0-861B-85EB3ADEDA33}" vid="{7DAC20F1-423D-49E2-BD0B-50532748BAD0}"/>
    </a:ext>
  </a:extLst>
</a:theme>
</file>

<file path=ppt/theme/theme2.xml><?xml version="1.0" encoding="utf-8"?>
<a:theme xmlns:a="http://schemas.openxmlformats.org/drawingml/2006/main" name="1_环保">
  <a:themeElements>
    <a:clrScheme name="环保">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环保">
      <a:majorFont>
        <a:latin typeface="Garamond"/>
        <a:ea typeface="Arial"/>
        <a:cs typeface="Arial"/>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Arial"/>
        <a:cs typeface="Arial"/>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环保">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fillRect/>
          </a:stretch>
        </a:blip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rganic" id="{28CDC826-8792-45C0-861B-85EB3ADEDA33}" vid="{7DAC20F1-423D-49E2-BD0B-50532748BAD0}"/>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2348</Words>
  <Application>Microsoft Office PowerPoint</Application>
  <PresentationFormat>自定义</PresentationFormat>
  <Paragraphs>167</Paragraphs>
  <Slides>28</Slides>
  <Notes>1</Notes>
  <HiddenSlides>0</HiddenSlides>
  <MMClips>0</MMClips>
  <ScaleCrop>false</ScaleCrop>
  <HeadingPairs>
    <vt:vector size="4" baseType="variant">
      <vt:variant>
        <vt:lpstr>主题</vt:lpstr>
      </vt:variant>
      <vt:variant>
        <vt:i4>2</vt:i4>
      </vt:variant>
      <vt:variant>
        <vt:lpstr>幻灯片标题</vt:lpstr>
      </vt:variant>
      <vt:variant>
        <vt:i4>28</vt:i4>
      </vt:variant>
    </vt:vector>
  </HeadingPairs>
  <TitlesOfParts>
    <vt:vector size="30" baseType="lpstr">
      <vt:lpstr>环保</vt:lpstr>
      <vt:lpstr>1_环保</vt:lpstr>
      <vt:lpstr>烛之武一言，贤于十万师。</vt:lpstr>
      <vt:lpstr>烛之武退秦师</vt:lpstr>
      <vt:lpstr>知人论世</vt:lpstr>
      <vt:lpstr>故事背景</vt:lpstr>
      <vt:lpstr>PowerPoint 演示文稿</vt:lpstr>
      <vt:lpstr>秦晋之好</vt:lpstr>
      <vt:lpstr>春秋</vt:lpstr>
      <vt:lpstr>左传  《左氏春秋》《春秋左氏传》，与             、             合称“春秋三传”。 </vt:lpstr>
      <vt:lpstr>关于史书体例（一）</vt:lpstr>
      <vt:lpstr>关于史书体例（二）</vt:lpstr>
      <vt:lpstr>识字正音</vt:lpstr>
      <vt:lpstr>PowerPoint 演示文稿</vt:lpstr>
      <vt:lpstr>划分文章层次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烛之武一言，贤于十万师。</dc:title>
  <dc:creator>rbm.xkw.com</dc:creator>
  <cp:lastModifiedBy>hj</cp:lastModifiedBy>
  <cp:revision>2</cp:revision>
  <cp:lastPrinted>2021-02-21T14:48:01Z</cp:lastPrinted>
  <dcterms:created xsi:type="dcterms:W3CDTF">2021-02-21T14:48:01Z</dcterms:created>
  <dcterms:modified xsi:type="dcterms:W3CDTF">2021-02-22T05:39:28Z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