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72" r:id="rId4"/>
    <p:sldId id="273" r:id="rId5"/>
    <p:sldId id="262" r:id="rId6"/>
    <p:sldId id="274" r:id="rId7"/>
    <p:sldId id="260" r:id="rId8"/>
    <p:sldId id="265" r:id="rId9"/>
    <p:sldId id="275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4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BB1D1-0817-4026-8744-5517B73F4629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EAD91-5DC2-40DE-9CD4-C201889DCA6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BB1D1-0817-4026-8744-5517B73F4629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EAD91-5DC2-40DE-9CD4-C201889DCA6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BB1D1-0817-4026-8744-5517B73F4629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EAD91-5DC2-40DE-9CD4-C201889DCA6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BB1D1-0817-4026-8744-5517B73F4629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EAD91-5DC2-40DE-9CD4-C201889DCA6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BB1D1-0817-4026-8744-5517B73F4629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EAD91-5DC2-40DE-9CD4-C201889DCA6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BB1D1-0817-4026-8744-5517B73F4629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EAD91-5DC2-40DE-9CD4-C201889DCA6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BB1D1-0817-4026-8744-5517B73F4629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EAD91-5DC2-40DE-9CD4-C201889DCA6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BB1D1-0817-4026-8744-5517B73F4629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EAD91-5DC2-40DE-9CD4-C201889DCA6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BB1D1-0817-4026-8744-5517B73F4629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EAD91-5DC2-40DE-9CD4-C201889DCA6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BB1D1-0817-4026-8744-5517B73F4629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EAD91-5DC2-40DE-9CD4-C201889DCA6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BB1D1-0817-4026-8744-5517B73F4629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EAD91-5DC2-40DE-9CD4-C201889DCA6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DBB1D1-0817-4026-8744-5517B73F4629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0EAD91-5DC2-40DE-9CD4-C201889DCA6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40" r:id="rId21"/>
    <p:sldLayoutId id="2147483841" r:id="rId22"/>
    <p:sldLayoutId id="2147483839" r:id="rId23"/>
    <p:sldLayoutId id="2147483844" r:id="rId24"/>
    <p:sldLayoutId id="2147483847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2007___2.docx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30476893"/>
              </p:ext>
            </p:extLst>
          </p:nvPr>
        </p:nvGraphicFramePr>
        <p:xfrm>
          <a:off x="508000" y="3212976"/>
          <a:ext cx="8128000" cy="662754"/>
        </p:xfrm>
        <a:graphic>
          <a:graphicData uri="http://schemas.openxmlformats.org/presentationml/2006/ole">
            <p:oleObj spid="_x0000_s1030" name="文档" r:id="rId3" imgW="3836183" imgH="31248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52736"/>
            <a:ext cx="8128000" cy="54938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连线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</a:t>
            </a: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王安石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(1021—1086),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字介甫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号半山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临川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今江西抚州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人。北宋政治家、文学家。宋神宗时前后两度为相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积极推行变法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主张抑制大官僚和地主豪商的特权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希望借此缓和阶级矛盾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发展生产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富国强兵。由于保守派的顽固反对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变法并没有取得真正的胜利。王安石是取得多方面成就的杰出文学家。散文方面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唐宋八大家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之一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其文逻辑严谨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辩理深透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笔力雄健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语言简练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奇崛峭拔。诗歌方面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他是北宋四大诗人之一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其诗长于说理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精于修辞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也有情韵深婉之作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风格遒劲有力。其词所作不多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但能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一洗五代旧习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刘熙载《艺概》卷四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不受前人绮靡风气影响。有《临川先生文集》。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49184443"/>
              </p:ext>
            </p:extLst>
          </p:nvPr>
        </p:nvGraphicFramePr>
        <p:xfrm>
          <a:off x="508000" y="1063622"/>
          <a:ext cx="8128000" cy="2173298"/>
        </p:xfrm>
        <a:graphic>
          <a:graphicData uri="http://schemas.openxmlformats.org/presentationml/2006/ole">
            <p:oleObj spid="_x0000_s2054" name="文档" r:id="rId5" imgW="3836183" imgH="102592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497377"/>
            <a:ext cx="8128000" cy="21172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陈亮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(1143—1194),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字同甫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时人称之为龙川先生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婺州永康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今属浙江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人。他为人才气超迈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喜谈兵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议论政治注重事功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平生极力主张抗金收复中原。在他的作品里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处处表现出强烈的爱国思想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意气凌厉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感情激越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锋芒逼人。他擅长政论文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其作品大都具有精辟独到的见解。他的词与辛弃疾同调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其气概之豪迈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甚至比辛更高一筹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但文采略逊于辛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是辛派词人中重要的一员。有《龙川词》。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923430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64819"/>
            <a:ext cx="8128000" cy="41823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写作背景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《桂枝香》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这首词是王安石晚年的作品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也就是王安石被两次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罢相之后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退居金陵时所写。当时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宋王朝表面上歌舞升平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其实在繁华的背后却隐藏着种种危机。这首词正是在这种情形之下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词人有感而作的。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《念奴娇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登多景楼》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宋孝宗淳熙十五年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(1188),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陈亮为驳斥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江南不易保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的谬论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亲自到建康等地观察地形。他根据实地调查所得的结论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向孝宗帝上书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提出了一系列经营南方、进取中原、收复国土的建议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这首《念奴娇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登多景楼》实际上就是他的政治主张的形象化。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092307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508000" y="1334558"/>
                <a:ext cx="8128000" cy="444288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indent="26797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 b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注字音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如簇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cù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　　　　　　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去棹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zhào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鹭起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lù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	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腥膻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shān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zh-CN" altLang="zh-CN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zh-CN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澄江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𝑐h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é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𝑛𝑔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澄沙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𝑑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è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𝑛𝑔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797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 b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写汉字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sù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肃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杀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/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吹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xiāo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箫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xiāo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萧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索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/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船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zhào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棹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zhuó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卓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越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/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腥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shān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膻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tán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檀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香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/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shàn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擅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长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1334558"/>
                <a:ext cx="8128000" cy="4442883"/>
              </a:xfrm>
              <a:prstGeom prst="rect">
                <a:avLst/>
              </a:prstGeom>
              <a:blipFill rotWithShape="0">
                <a:blip r:embed="rId4"/>
                <a:stretch>
                  <a:fillRect b="-1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1387787" y="1855366"/>
            <a:ext cx="266226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07466" y="1855366"/>
            <a:ext cx="532486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88017" y="2287414"/>
            <a:ext cx="205844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70246" y="2266936"/>
            <a:ext cx="532486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84650" y="3007838"/>
            <a:ext cx="640961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56448" y="3328872"/>
            <a:ext cx="536714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87190" y="4177544"/>
            <a:ext cx="231607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75115" y="4177544"/>
            <a:ext cx="231607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364249" y="4591350"/>
            <a:ext cx="231607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236489" y="4572422"/>
            <a:ext cx="231607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440163" y="4988724"/>
            <a:ext cx="231607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236488" y="4996917"/>
            <a:ext cx="231607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261097" y="5421070"/>
            <a:ext cx="231607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026143" y="5398065"/>
            <a:ext cx="231607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289627"/>
            <a:ext cx="8128000" cy="253274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肃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肃杀、萧索。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练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白色的绸带子。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簇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箭头。形容山的峭拔。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商女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歌女。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63864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24478"/>
            <a:ext cx="8128000" cy="54288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至今商女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时时犹唱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《后庭》遗曲。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这是借用了杜牧《泊秦淮》中的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商女不知亡国恨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隔江犹唱《后庭花》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词人为什么还要强调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至今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时时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这两个时间副词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从杜牧生活的唐末到王安石生活的宋初有如此长的一段时间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但这种繁华竞逐的生活依然不变。在这里之所以要强调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至今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时时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就是为了让统治者有所警醒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让悲剧不再重演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从这里我们可以看出词人并不希望只是对历史空泛地感叹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而是要从政治上加以改革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吸取历史的教训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避免重蹈覆辙。这不是一般文人的见解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而是政治家的见解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这两首词都涉及了六朝故事和其他古代人物故事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这对表达作品的情志有什么作用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这些六朝故事和其他古代人物故事既使词的语言更加精练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又增加了内容的丰富性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增加了表达的生动性和含蓄性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收到了言简意赅、耐人寻味的效果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增强了作品的表现力和感染力。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276872"/>
            <a:ext cx="8456488" cy="2081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756" y="5229200"/>
            <a:ext cx="8456488" cy="1211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自主探究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66380"/>
            <a:ext cx="8128000" cy="377924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念往昔、繁华竞逐。叹门外楼头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悲恨相续。千古凭高对此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漫嗟荣辱。六朝旧事随流水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但寒烟衰草凝绿。至今商女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时时犹唱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《后庭》遗曲。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词的下片抒登临所感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词人的笔锋一转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切入怀古的题旨。用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念往昔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三字拉开了时空的反差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指出六朝的统治者竞相过着奢侈荒淫的生活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最后六朝君主就像走马灯似的一个接一个地国破家亡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悲恨相继不断。对此词人发出了深深的感叹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千古以来人们登高凭吊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不过都是空发兴亡感慨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六朝旧事随着东逝的江水是一去不复返了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剩下的只有几缕寒烟和一片绿色的衰草。最后词人借用杜牧《泊秦淮》中的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商女不知亡国恨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隔江犹唱《后庭花》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的诗意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指出六朝亡国的教训已被人们忘记了。结尾的三句借古讽今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寓意深刻。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自主探究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03564"/>
            <a:ext cx="8128000" cy="210487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正好长驱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不须反顾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寻取中流誓。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中流誓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用祖逖统兵北伐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渡江时击楫发誓的典故。在词人看来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凭借这样有利的江山形势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正可长驱北伐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无须前怕狼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后怕虎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应该像当年的祖逖那样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中流击水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收复中原。这几句词由前面的愤郁转向豪放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意气风发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辞采飞扬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充分显示出词人豪迈爽朗的胸襟气度。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947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</TotalTime>
  <Words>1054</Words>
  <Application>Microsoft Office PowerPoint</Application>
  <PresentationFormat>全屏显示(4:3)</PresentationFormat>
  <Paragraphs>44</Paragraphs>
  <Slides>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17</cp:revision>
  <dcterms:created xsi:type="dcterms:W3CDTF">2014-12-27T00:55:35Z</dcterms:created>
  <dcterms:modified xsi:type="dcterms:W3CDTF">2016-09-16T14:27:58Z</dcterms:modified>
</cp:coreProperties>
</file>