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0" y="2438400"/>
            <a:ext cx="12012084" cy="1052513"/>
            <a:chOff x="0" y="1536"/>
            <a:chExt cx="5675" cy="663"/>
          </a:xfrm>
        </p:grpSpPr>
        <p:grpSp>
          <p:nvGrpSpPr>
            <p:cNvPr id="5128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29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8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800" y="1676400"/>
            <a:ext cx="103632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20800" y="6248400"/>
            <a:ext cx="2540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8400"/>
            <a:ext cx="38608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44000" y="6248400"/>
            <a:ext cx="2540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solidFill>
                  <a:schemeClr val="bg2"/>
                </a:solidFill>
                <a:latin typeface="Tahoma" panose="020B0604030504040204" pitchFamily="34" charset="0"/>
              </a:rPr>
            </a:fld>
            <a:endParaRPr lang="zh-CN" altLang="en-US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38733" y="214313"/>
            <a:ext cx="2601384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34584" y="214313"/>
            <a:ext cx="760094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32000" y="1752600"/>
            <a:ext cx="9245600" cy="12192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505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050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228600"/>
            <a:ext cx="25908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28600"/>
            <a:ext cx="75692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97536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7" name="Group 8"/>
          <p:cNvGrpSpPr/>
          <p:nvPr/>
        </p:nvGrpSpPr>
        <p:grpSpPr>
          <a:xfrm>
            <a:off x="9990667" y="2992438"/>
            <a:ext cx="1784351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3" name="Line 40"/>
          <p:cNvSpPr>
            <a:spLocks noChangeShapeType="1"/>
          </p:cNvSpPr>
          <p:nvPr/>
        </p:nvSpPr>
        <p:spPr bwMode="auto">
          <a:xfrm>
            <a:off x="406400" y="2819400"/>
            <a:ext cx="10972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21217" y="466725"/>
            <a:ext cx="90424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32417" y="3049588"/>
            <a:ext cx="83312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719263"/>
            <a:ext cx="53848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22238"/>
            <a:ext cx="27432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80264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ChangeArrowheads="1"/>
          </p:cNvSpPr>
          <p:nvPr/>
        </p:nvSpPr>
        <p:spPr bwMode="ltGray">
          <a:xfrm>
            <a:off x="556684" y="1098550"/>
            <a:ext cx="58420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ltGray">
          <a:xfrm>
            <a:off x="1066800" y="1098550"/>
            <a:ext cx="438151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ltGray">
          <a:xfrm>
            <a:off x="721784" y="1520825"/>
            <a:ext cx="563033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ltGray">
          <a:xfrm>
            <a:off x="1214967" y="1520825"/>
            <a:ext cx="491067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ltGray">
          <a:xfrm>
            <a:off x="169333" y="1447800"/>
            <a:ext cx="747184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gray">
          <a:xfrm>
            <a:off x="1016000" y="990600"/>
            <a:ext cx="42333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gray">
          <a:xfrm>
            <a:off x="590551" y="1781175"/>
            <a:ext cx="10968567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Rectangle 9"/>
          <p:cNvSpPr>
            <a:spLocks noGrp="1"/>
          </p:cNvSpPr>
          <p:nvPr>
            <p:ph type="title"/>
          </p:nvPr>
        </p:nvSpPr>
        <p:spPr>
          <a:xfrm>
            <a:off x="1534584" y="214313"/>
            <a:ext cx="10390716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8" name="Rectangle 10"/>
          <p:cNvSpPr>
            <a:spLocks noGrp="1"/>
          </p:cNvSpPr>
          <p:nvPr>
            <p:ph type="body" idx="1"/>
          </p:nvPr>
        </p:nvSpPr>
        <p:spPr>
          <a:xfrm>
            <a:off x="1576917" y="2017713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89533" y="6243638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  <p:sndAc>
      <p:stSnd>
        <p:snd r:embed="rId12" name="chimes.wav"/>
      </p:stSnd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 descr="Large confetti"/>
          <p:cNvSpPr>
            <a:spLocks noGrp="1"/>
          </p:cNvSpPr>
          <p:nvPr>
            <p:ph type="title"/>
          </p:nvPr>
        </p:nvSpPr>
        <p:spPr>
          <a:xfrm>
            <a:off x="914400" y="228600"/>
            <a:ext cx="94488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103632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85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106172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/>
          </p:cNvSpPr>
          <p:nvPr>
            <p:ph type="body" idx="1"/>
          </p:nvPr>
        </p:nvSpPr>
        <p:spPr>
          <a:xfrm>
            <a:off x="609600" y="1719263"/>
            <a:ext cx="109728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80" name="Group 8"/>
          <p:cNvGrpSpPr/>
          <p:nvPr/>
        </p:nvGrpSpPr>
        <p:grpSpPr>
          <a:xfrm>
            <a:off x="10871200" y="152400"/>
            <a:ext cx="1056217" cy="1295400"/>
            <a:chOff x="5136" y="960"/>
            <a:chExt cx="528" cy="864"/>
          </a:xfrm>
        </p:grpSpPr>
        <p:sp>
          <p:nvSpPr>
            <p:cNvPr id="3277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7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7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8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9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0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4.GIF"/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microsoft.com/office/2007/relationships/media" Target="clipboard/slides/&#31179;&#26085;&#31169;&#35821;.mp3" TargetMode="External"/><Relationship Id="rId2" Type="http://schemas.openxmlformats.org/officeDocument/2006/relationships/audio" Target="clipboard/slides/&#31179;&#26085;&#31169;&#35821;.mp3" TargetMode="Externa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audio" Target="../media/audio1.wav"/><Relationship Id="rId3" Type="http://schemas.openxmlformats.org/officeDocument/2006/relationships/image" Target="../media/image23.GIF"/><Relationship Id="rId2" Type="http://schemas.openxmlformats.org/officeDocument/2006/relationships/hyperlink" Target="http://www.icandy.cn/gallerys/html/tk/jxzs/20050721161544(31).htm" TargetMode="Externa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audio" Target="../media/audio1.wav"/><Relationship Id="rId2" Type="http://schemas.openxmlformats.org/officeDocument/2006/relationships/image" Target="../media/image24.GIF"/><Relationship Id="rId1" Type="http://schemas.openxmlformats.org/officeDocument/2006/relationships/hyperlink" Target="http://www.icandy.cn/gallerys/html/tk/jxzs/20070131154325(6).htm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audio" Target="../media/audio1.wav"/><Relationship Id="rId2" Type="http://schemas.openxmlformats.org/officeDocument/2006/relationships/image" Target="../media/image25.jpeg"/><Relationship Id="rId1" Type="http://schemas.openxmlformats.org/officeDocument/2006/relationships/hyperlink" Target="http://hiphotos.baidu.com/%B0%AE%D2%B9%CC%EC%CA%B9oo/pic/item/a9d2920031c4d8cd267fb55e.jpg?v=1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audio" Target="../media/audio1.wav"/><Relationship Id="rId2" Type="http://schemas.openxmlformats.org/officeDocument/2006/relationships/hyperlink" Target="&#34442;&#23376;&#21644;&#29422;&#23376;.mp3" TargetMode="Externa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3"/>
          <p:cNvSpPr/>
          <p:nvPr/>
        </p:nvSpPr>
        <p:spPr>
          <a:xfrm>
            <a:off x="3432175" y="908050"/>
            <a:ext cx="4679950" cy="41036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4"/>
              </a:avLst>
            </a:prstTxWarp>
            <a:normAutofit/>
          </a:bodyPr>
          <a:p>
            <a:pPr algn="ctr"/>
            <a:r>
              <a:rPr lang="zh-CN" altLang="en-US" sz="72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蚊子和狮子</a:t>
            </a:r>
            <a:endParaRPr lang="zh-CN" altLang="en-US" sz="72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5400000" scaled="1"/>
                <a:tileRect/>
              </a:gradFill>
              <a:latin typeface="华文新魏" charset="0"/>
              <a:ea typeface="华文新魏" charset="0"/>
            </a:endParaRPr>
          </a:p>
        </p:txBody>
      </p:sp>
      <p:sp>
        <p:nvSpPr>
          <p:cNvPr id="8195" name="Text Box 4"/>
          <p:cNvSpPr txBox="1"/>
          <p:nvPr/>
        </p:nvSpPr>
        <p:spPr>
          <a:xfrm>
            <a:off x="3998913" y="2924175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02D050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4400" b="1" dirty="0">
                <a:solidFill>
                  <a:srgbClr val="02D050"/>
                </a:solidFill>
                <a:latin typeface="Times New Roman" panose="02020603050405020304" pitchFamily="18" charset="0"/>
                <a:ea typeface="华文新魏" pitchFamily="2" charset="-122"/>
              </a:rPr>
              <a:t>伊索寓言</a:t>
            </a:r>
            <a:r>
              <a:rPr lang="en-US" altLang="zh-CN" sz="4400" b="1" dirty="0">
                <a:solidFill>
                  <a:srgbClr val="02D050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4400" b="1" dirty="0">
              <a:solidFill>
                <a:srgbClr val="02D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8196" name="Picture 5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6588" y="4724400"/>
            <a:ext cx="2362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44450"/>
            <a:ext cx="1728788" cy="121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3575050" y="404813"/>
            <a:ext cx="44846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《蚊子和狮子》</a:t>
            </a:r>
            <a:endParaRPr lang="zh-CN" altLang="en-US" sz="48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524000" y="2209800"/>
            <a:ext cx="4140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蚊子：冲、咬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6629400" y="23622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4724400" y="19050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5159375" y="1628775"/>
            <a:ext cx="263144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扬长避短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5943600" y="2590800"/>
            <a:ext cx="914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胜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7239000" y="2209800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狮子：抓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1524000" y="3733800"/>
            <a:ext cx="38557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蚊子：吹、唱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5257800" y="3352800"/>
            <a:ext cx="263144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骄傲自满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5951538" y="4076700"/>
            <a:ext cx="8731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败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7467600" y="3733800"/>
            <a:ext cx="3200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蜘蛛：粘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021" name="Text Box 13"/>
          <p:cNvSpPr txBox="1"/>
          <p:nvPr/>
        </p:nvSpPr>
        <p:spPr>
          <a:xfrm>
            <a:off x="3792538" y="5013325"/>
            <a:ext cx="44958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b="1" dirty="0">
                <a:solidFill>
                  <a:srgbClr val="9900FF"/>
                </a:solidFill>
                <a:latin typeface="Times New Roman" panose="02020603050405020304" pitchFamily="18" charset="0"/>
                <a:ea typeface="华文行楷" pitchFamily="2" charset="-122"/>
              </a:rPr>
              <a:t>骄兵必败</a:t>
            </a:r>
            <a:endParaRPr lang="zh-CN" altLang="en-US" sz="8000" b="1" dirty="0">
              <a:solidFill>
                <a:srgbClr val="99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7422" name="Line 14"/>
          <p:cNvSpPr/>
          <p:nvPr/>
        </p:nvSpPr>
        <p:spPr>
          <a:xfrm>
            <a:off x="5715000" y="2667000"/>
            <a:ext cx="1524000" cy="0"/>
          </a:xfrm>
          <a:prstGeom prst="line">
            <a:avLst/>
          </a:prstGeom>
          <a:ln w="73025" cap="flat" cmpd="sng">
            <a:solidFill>
              <a:schemeClr val="bg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23" name="Line 15"/>
          <p:cNvSpPr/>
          <p:nvPr/>
        </p:nvSpPr>
        <p:spPr>
          <a:xfrm>
            <a:off x="5664200" y="4221163"/>
            <a:ext cx="1524000" cy="0"/>
          </a:xfrm>
          <a:prstGeom prst="line">
            <a:avLst/>
          </a:prstGeom>
          <a:ln w="73025" cap="flat" cmpd="sng">
            <a:solidFill>
              <a:schemeClr val="bg1"/>
            </a:solidFill>
            <a:prstDash val="solid"/>
            <a:headEnd type="none" w="med" len="med"/>
            <a:tailEnd type="stealth" w="med" len="med"/>
          </a:ln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zuy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3"/>
          <p:cNvSpPr/>
          <p:nvPr/>
        </p:nvSpPr>
        <p:spPr>
          <a:xfrm>
            <a:off x="1828800" y="852488"/>
            <a:ext cx="6248400" cy="5139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学习指导</a:t>
            </a:r>
            <a:r>
              <a:rPr lang="en-US" altLang="zh-CN" sz="2800" b="1" dirty="0">
                <a:latin typeface="华文细黑" pitchFamily="2" charset="-122"/>
                <a:ea typeface="华文细黑" pitchFamily="2" charset="-122"/>
              </a:rPr>
              <a:t>:(</a:t>
            </a: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蚊子和狮子</a:t>
            </a:r>
            <a:r>
              <a:rPr lang="en-US" altLang="zh-CN" sz="2800" b="1" dirty="0">
                <a:latin typeface="华文细黑" pitchFamily="2" charset="-122"/>
                <a:ea typeface="华文细黑" pitchFamily="2" charset="-122"/>
              </a:rPr>
              <a:t>)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蚊子为什么能打败狮子？</a:t>
            </a:r>
            <a:endParaRPr lang="zh-CN" altLang="en-US" sz="40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蚊子为什么会败给蜘蛛？</a:t>
            </a:r>
            <a:endParaRPr lang="zh-CN" altLang="en-US" sz="40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点明寓意？</a:t>
            </a:r>
            <a:endParaRPr lang="zh-CN" altLang="en-US" sz="40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8382000" y="1676400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9999"/>
                </a:solidFill>
                <a:latin typeface="Times New Roman" panose="02020603050405020304" pitchFamily="18" charset="0"/>
              </a:rPr>
              <a:t>智者胜</a:t>
            </a:r>
            <a:endParaRPr lang="zh-CN" altLang="en-US" sz="4000" b="1" dirty="0">
              <a:solidFill>
                <a:srgbClr val="FF99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Text Box 5"/>
          <p:cNvSpPr txBox="1"/>
          <p:nvPr/>
        </p:nvSpPr>
        <p:spPr>
          <a:xfrm>
            <a:off x="8401050" y="3429000"/>
            <a:ext cx="2057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9999"/>
                </a:solidFill>
                <a:latin typeface="Times New Roman" panose="02020603050405020304" pitchFamily="18" charset="0"/>
              </a:rPr>
              <a:t>骄者败</a:t>
            </a:r>
            <a:endParaRPr lang="zh-CN" altLang="en-US" sz="4000" b="1" dirty="0">
              <a:solidFill>
                <a:srgbClr val="FF99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5735638" y="5157788"/>
            <a:ext cx="35290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9999"/>
                </a:solidFill>
                <a:latin typeface="Times New Roman" panose="02020603050405020304" pitchFamily="18" charset="0"/>
              </a:rPr>
              <a:t>骄兵必败</a:t>
            </a:r>
            <a:endParaRPr lang="zh-CN" altLang="en-US" sz="4000" b="1" dirty="0">
              <a:solidFill>
                <a:srgbClr val="FF99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58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58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  <p:bldP spid="35845" grpId="0" build="p"/>
      <p:bldP spid="358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6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2276475"/>
            <a:ext cx="525780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4406900" y="498475"/>
            <a:ext cx="3068638" cy="9144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点明寓意</a:t>
            </a: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 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</p:txBody>
      </p:sp>
      <p:sp>
        <p:nvSpPr>
          <p:cNvPr id="19460" name="Rectangle 3"/>
          <p:cNvSpPr>
            <a:spLocks noGrp="1"/>
          </p:cNvSpPr>
          <p:nvPr>
            <p:ph idx="1"/>
          </p:nvPr>
        </p:nvSpPr>
        <p:spPr>
          <a:xfrm>
            <a:off x="2208213" y="1557338"/>
            <a:ext cx="8007350" cy="3725862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骄兵必败，就是这则寓言的寓意。 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461" name="AutoShape 4"/>
          <p:cNvSpPr/>
          <p:nvPr/>
        </p:nvSpPr>
        <p:spPr>
          <a:xfrm>
            <a:off x="5162550" y="4105275"/>
            <a:ext cx="1462088" cy="974725"/>
          </a:xfrm>
          <a:custGeom>
            <a:avLst/>
            <a:gdLst/>
            <a:ahLst/>
            <a:cxnLst>
              <a:cxn ang="0">
                <a:pos x="730976" y="0"/>
              </a:cxn>
              <a:cxn ang="0">
                <a:pos x="182761" y="487363"/>
              </a:cxn>
              <a:cxn ang="0">
                <a:pos x="730976" y="243681"/>
              </a:cxn>
              <a:cxn ang="0">
                <a:pos x="1644849" y="487363"/>
              </a:cxn>
              <a:cxn ang="0">
                <a:pos x="1279327" y="731044"/>
              </a:cxn>
              <a:cxn ang="0">
                <a:pos x="913805" y="487363"/>
              </a:cxn>
            </a:cxnLst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1820863" y="5661025"/>
            <a:ext cx="88620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启示：取得一点成绩决不能骄傲自满。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3" name="Group 3"/>
          <p:cNvGrpSpPr/>
          <p:nvPr/>
        </p:nvGrpSpPr>
        <p:grpSpPr>
          <a:xfrm>
            <a:off x="1524000" y="0"/>
            <a:ext cx="9144000" cy="6858000"/>
            <a:chOff x="0" y="0"/>
            <a:chExt cx="5760" cy="4320"/>
          </a:xfrm>
        </p:grpSpPr>
        <p:sp>
          <p:nvSpPr>
            <p:cNvPr id="20486" name="AutoShape 4"/>
            <p:cNvSpPr>
              <a:spLocks noChangeAspect="1" noTextEdit="1"/>
            </p:cNvSpPr>
            <p:nvPr/>
          </p:nvSpPr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grpSp>
          <p:nvGrpSpPr>
            <p:cNvPr id="20487" name="Group 5"/>
            <p:cNvGrpSpPr/>
            <p:nvPr/>
          </p:nvGrpSpPr>
          <p:grpSpPr>
            <a:xfrm>
              <a:off x="1443" y="395"/>
              <a:ext cx="4299" cy="3898"/>
              <a:chOff x="0" y="0"/>
              <a:chExt cx="4299" cy="3898"/>
            </a:xfrm>
          </p:grpSpPr>
          <p:sp>
            <p:nvSpPr>
              <p:cNvPr id="20850" name="未知"/>
              <p:cNvSpPr/>
              <p:nvPr/>
            </p:nvSpPr>
            <p:spPr>
              <a:xfrm>
                <a:off x="0" y="0"/>
                <a:ext cx="71" cy="153"/>
              </a:xfrm>
              <a:custGeom>
                <a:avLst/>
                <a:gdLst>
                  <a:gd name="txL" fmla="*/ 0 w 356"/>
                  <a:gd name="txT" fmla="*/ 0 h 612"/>
                  <a:gd name="txR" fmla="*/ 356 w 356"/>
                  <a:gd name="txB" fmla="*/ 612 h 612"/>
                </a:gdLst>
                <a:ahLst/>
                <a:cxnLst>
                  <a:cxn ang="0">
                    <a:pos x="0" y="0"/>
                  </a:cxn>
                  <a:cxn ang="0">
                    <a:pos x="78" y="117"/>
                  </a:cxn>
                  <a:cxn ang="0">
                    <a:pos x="164" y="235"/>
                  </a:cxn>
                  <a:cxn ang="0">
                    <a:pos x="257" y="353"/>
                  </a:cxn>
                  <a:cxn ang="0">
                    <a:pos x="304" y="413"/>
                  </a:cxn>
                  <a:cxn ang="0">
                    <a:pos x="356" y="472"/>
                  </a:cxn>
                  <a:cxn ang="0">
                    <a:pos x="0" y="612"/>
                  </a:cxn>
                </a:cxnLst>
                <a:rect l="txL" t="txT" r="txR" b="txB"/>
                <a:pathLst>
                  <a:path w="356" h="612">
                    <a:moveTo>
                      <a:pt x="0" y="0"/>
                    </a:moveTo>
                    <a:lnTo>
                      <a:pt x="78" y="117"/>
                    </a:lnTo>
                    <a:lnTo>
                      <a:pt x="164" y="235"/>
                    </a:lnTo>
                    <a:lnTo>
                      <a:pt x="257" y="353"/>
                    </a:lnTo>
                    <a:lnTo>
                      <a:pt x="304" y="413"/>
                    </a:lnTo>
                    <a:lnTo>
                      <a:pt x="356" y="472"/>
                    </a:lnTo>
                    <a:lnTo>
                      <a:pt x="0" y="612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1" name="Line 7"/>
              <p:cNvSpPr/>
              <p:nvPr/>
            </p:nvSpPr>
            <p:spPr>
              <a:xfrm flipH="1" flipV="1">
                <a:off x="0" y="90"/>
                <a:ext cx="51" cy="1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52" name="未知"/>
              <p:cNvSpPr>
                <a:spLocks noEditPoints="1"/>
              </p:cNvSpPr>
              <p:nvPr/>
            </p:nvSpPr>
            <p:spPr>
              <a:xfrm>
                <a:off x="2639" y="2093"/>
                <a:ext cx="1660" cy="1561"/>
              </a:xfrm>
              <a:custGeom>
                <a:avLst/>
                <a:gdLst>
                  <a:gd name="txL" fmla="*/ 0 w 8301"/>
                  <a:gd name="txT" fmla="*/ 0 h 6248"/>
                  <a:gd name="txR" fmla="*/ 8301 w 8301"/>
                  <a:gd name="txB" fmla="*/ 6248 h 6248"/>
                </a:gdLst>
                <a:ahLst/>
                <a:cxnLst>
                  <a:cxn ang="0">
                    <a:pos x="5491" y="345"/>
                  </a:cxn>
                  <a:cxn ang="0">
                    <a:pos x="4852" y="176"/>
                  </a:cxn>
                  <a:cxn ang="0">
                    <a:pos x="5262" y="1159"/>
                  </a:cxn>
                  <a:cxn ang="0">
                    <a:pos x="5217" y="2263"/>
                  </a:cxn>
                  <a:cxn ang="0">
                    <a:pos x="4433" y="1415"/>
                  </a:cxn>
                  <a:cxn ang="0">
                    <a:pos x="3828" y="992"/>
                  </a:cxn>
                  <a:cxn ang="0">
                    <a:pos x="3939" y="1398"/>
                  </a:cxn>
                  <a:cxn ang="0">
                    <a:pos x="4099" y="2246"/>
                  </a:cxn>
                  <a:cxn ang="0">
                    <a:pos x="3687" y="1882"/>
                  </a:cxn>
                  <a:cxn ang="0">
                    <a:pos x="2758" y="1205"/>
                  </a:cxn>
                  <a:cxn ang="0">
                    <a:pos x="2581" y="1565"/>
                  </a:cxn>
                  <a:cxn ang="0">
                    <a:pos x="2495" y="2299"/>
                  </a:cxn>
                  <a:cxn ang="0">
                    <a:pos x="2269" y="2049"/>
                  </a:cxn>
                  <a:cxn ang="0">
                    <a:pos x="1885" y="1258"/>
                  </a:cxn>
                  <a:cxn ang="0">
                    <a:pos x="1655" y="1157"/>
                  </a:cxn>
                  <a:cxn ang="0">
                    <a:pos x="1541" y="1840"/>
                  </a:cxn>
                  <a:cxn ang="0">
                    <a:pos x="1318" y="2445"/>
                  </a:cxn>
                  <a:cxn ang="0">
                    <a:pos x="901" y="583"/>
                  </a:cxn>
                  <a:cxn ang="0">
                    <a:pos x="577" y="1675"/>
                  </a:cxn>
                  <a:cxn ang="0">
                    <a:pos x="212" y="2132"/>
                  </a:cxn>
                  <a:cxn ang="0">
                    <a:pos x="67" y="2566"/>
                  </a:cxn>
                  <a:cxn ang="0">
                    <a:pos x="12" y="3522"/>
                  </a:cxn>
                  <a:cxn ang="0">
                    <a:pos x="107" y="3834"/>
                  </a:cxn>
                  <a:cxn ang="0">
                    <a:pos x="217" y="3984"/>
                  </a:cxn>
                  <a:cxn ang="0">
                    <a:pos x="542" y="4224"/>
                  </a:cxn>
                  <a:cxn ang="0">
                    <a:pos x="1029" y="4464"/>
                  </a:cxn>
                  <a:cxn ang="0">
                    <a:pos x="1333" y="4462"/>
                  </a:cxn>
                  <a:cxn ang="0">
                    <a:pos x="1595" y="4530"/>
                  </a:cxn>
                  <a:cxn ang="0">
                    <a:pos x="3280" y="4700"/>
                  </a:cxn>
                  <a:cxn ang="0">
                    <a:pos x="3961" y="4662"/>
                  </a:cxn>
                  <a:cxn ang="0">
                    <a:pos x="4366" y="4958"/>
                  </a:cxn>
                  <a:cxn ang="0">
                    <a:pos x="4523" y="5200"/>
                  </a:cxn>
                  <a:cxn ang="0">
                    <a:pos x="4995" y="4966"/>
                  </a:cxn>
                  <a:cxn ang="0">
                    <a:pos x="5076" y="4582"/>
                  </a:cxn>
                  <a:cxn ang="0">
                    <a:pos x="5653" y="4366"/>
                  </a:cxn>
                  <a:cxn ang="0">
                    <a:pos x="6082" y="4228"/>
                  </a:cxn>
                  <a:cxn ang="0">
                    <a:pos x="6734" y="4412"/>
                  </a:cxn>
                  <a:cxn ang="0">
                    <a:pos x="7018" y="4353"/>
                  </a:cxn>
                  <a:cxn ang="0">
                    <a:pos x="7266" y="3266"/>
                  </a:cxn>
                  <a:cxn ang="0">
                    <a:pos x="7024" y="2338"/>
                  </a:cxn>
                  <a:cxn ang="0">
                    <a:pos x="7445" y="2869"/>
                  </a:cxn>
                  <a:cxn ang="0">
                    <a:pos x="7806" y="3693"/>
                  </a:cxn>
                  <a:cxn ang="0">
                    <a:pos x="7909" y="4303"/>
                  </a:cxn>
                  <a:cxn ang="0">
                    <a:pos x="7919" y="4854"/>
                  </a:cxn>
                  <a:cxn ang="0">
                    <a:pos x="7769" y="5233"/>
                  </a:cxn>
                  <a:cxn ang="0">
                    <a:pos x="7624" y="5503"/>
                  </a:cxn>
                  <a:cxn ang="0">
                    <a:pos x="7299" y="5857"/>
                  </a:cxn>
                  <a:cxn ang="0">
                    <a:pos x="7194" y="6015"/>
                  </a:cxn>
                  <a:cxn ang="0">
                    <a:pos x="7513" y="6214"/>
                  </a:cxn>
                  <a:cxn ang="0">
                    <a:pos x="7652" y="6022"/>
                  </a:cxn>
                  <a:cxn ang="0">
                    <a:pos x="7907" y="5738"/>
                  </a:cxn>
                  <a:cxn ang="0">
                    <a:pos x="8112" y="5309"/>
                  </a:cxn>
                  <a:cxn ang="0">
                    <a:pos x="8188" y="5231"/>
                  </a:cxn>
                  <a:cxn ang="0">
                    <a:pos x="8289" y="4577"/>
                  </a:cxn>
                  <a:cxn ang="0">
                    <a:pos x="8276" y="3779"/>
                  </a:cxn>
                  <a:cxn ang="0">
                    <a:pos x="8058" y="3139"/>
                  </a:cxn>
                  <a:cxn ang="0">
                    <a:pos x="7722" y="2593"/>
                  </a:cxn>
                  <a:cxn ang="0">
                    <a:pos x="7486" y="2313"/>
                  </a:cxn>
                  <a:cxn ang="0">
                    <a:pos x="6762" y="1555"/>
                  </a:cxn>
                  <a:cxn ang="0">
                    <a:pos x="6230" y="1055"/>
                  </a:cxn>
                  <a:cxn ang="0">
                    <a:pos x="6804" y="2490"/>
                  </a:cxn>
                  <a:cxn ang="0">
                    <a:pos x="4076" y="3186"/>
                  </a:cxn>
                </a:cxnLst>
                <a:rect l="txL" t="txT" r="txR" b="txB"/>
                <a:pathLst>
                  <a:path w="8301" h="6248">
                    <a:moveTo>
                      <a:pt x="5951" y="744"/>
                    </a:moveTo>
                    <a:lnTo>
                      <a:pt x="5936" y="724"/>
                    </a:lnTo>
                    <a:lnTo>
                      <a:pt x="5922" y="705"/>
                    </a:lnTo>
                    <a:lnTo>
                      <a:pt x="5891" y="670"/>
                    </a:lnTo>
                    <a:lnTo>
                      <a:pt x="5859" y="638"/>
                    </a:lnTo>
                    <a:lnTo>
                      <a:pt x="5842" y="624"/>
                    </a:lnTo>
                    <a:lnTo>
                      <a:pt x="5825" y="612"/>
                    </a:lnTo>
                    <a:lnTo>
                      <a:pt x="5807" y="598"/>
                    </a:lnTo>
                    <a:lnTo>
                      <a:pt x="5790" y="587"/>
                    </a:lnTo>
                    <a:lnTo>
                      <a:pt x="5752" y="568"/>
                    </a:lnTo>
                    <a:lnTo>
                      <a:pt x="5714" y="550"/>
                    </a:lnTo>
                    <a:lnTo>
                      <a:pt x="5693" y="543"/>
                    </a:lnTo>
                    <a:lnTo>
                      <a:pt x="5674" y="538"/>
                    </a:lnTo>
                    <a:lnTo>
                      <a:pt x="5532" y="355"/>
                    </a:lnTo>
                    <a:lnTo>
                      <a:pt x="5529" y="395"/>
                    </a:lnTo>
                    <a:lnTo>
                      <a:pt x="5491" y="345"/>
                    </a:lnTo>
                    <a:lnTo>
                      <a:pt x="5454" y="297"/>
                    </a:lnTo>
                    <a:lnTo>
                      <a:pt x="5414" y="251"/>
                    </a:lnTo>
                    <a:lnTo>
                      <a:pt x="5375" y="208"/>
                    </a:lnTo>
                    <a:lnTo>
                      <a:pt x="5333" y="166"/>
                    </a:lnTo>
                    <a:lnTo>
                      <a:pt x="5291" y="128"/>
                    </a:lnTo>
                    <a:lnTo>
                      <a:pt x="5249" y="93"/>
                    </a:lnTo>
                    <a:lnTo>
                      <a:pt x="5227" y="75"/>
                    </a:lnTo>
                    <a:lnTo>
                      <a:pt x="5205" y="60"/>
                    </a:lnTo>
                    <a:lnTo>
                      <a:pt x="5169" y="42"/>
                    </a:lnTo>
                    <a:lnTo>
                      <a:pt x="5133" y="29"/>
                    </a:lnTo>
                    <a:lnTo>
                      <a:pt x="5097" y="16"/>
                    </a:lnTo>
                    <a:lnTo>
                      <a:pt x="5060" y="5"/>
                    </a:lnTo>
                    <a:lnTo>
                      <a:pt x="5054" y="0"/>
                    </a:lnTo>
                    <a:lnTo>
                      <a:pt x="4742" y="0"/>
                    </a:lnTo>
                    <a:lnTo>
                      <a:pt x="4834" y="165"/>
                    </a:lnTo>
                    <a:lnTo>
                      <a:pt x="4852" y="176"/>
                    </a:lnTo>
                    <a:lnTo>
                      <a:pt x="4925" y="263"/>
                    </a:lnTo>
                    <a:lnTo>
                      <a:pt x="4925" y="268"/>
                    </a:lnTo>
                    <a:lnTo>
                      <a:pt x="4943" y="353"/>
                    </a:lnTo>
                    <a:lnTo>
                      <a:pt x="4983" y="430"/>
                    </a:lnTo>
                    <a:lnTo>
                      <a:pt x="5021" y="508"/>
                    </a:lnTo>
                    <a:lnTo>
                      <a:pt x="5056" y="587"/>
                    </a:lnTo>
                    <a:lnTo>
                      <a:pt x="5092" y="668"/>
                    </a:lnTo>
                    <a:lnTo>
                      <a:pt x="5136" y="762"/>
                    </a:lnTo>
                    <a:lnTo>
                      <a:pt x="5158" y="810"/>
                    </a:lnTo>
                    <a:lnTo>
                      <a:pt x="5178" y="859"/>
                    </a:lnTo>
                    <a:lnTo>
                      <a:pt x="5214" y="956"/>
                    </a:lnTo>
                    <a:lnTo>
                      <a:pt x="5232" y="1006"/>
                    </a:lnTo>
                    <a:lnTo>
                      <a:pt x="5248" y="1057"/>
                    </a:lnTo>
                    <a:lnTo>
                      <a:pt x="5251" y="1108"/>
                    </a:lnTo>
                    <a:lnTo>
                      <a:pt x="5255" y="1133"/>
                    </a:lnTo>
                    <a:lnTo>
                      <a:pt x="5262" y="1159"/>
                    </a:lnTo>
                    <a:lnTo>
                      <a:pt x="5269" y="1183"/>
                    </a:lnTo>
                    <a:lnTo>
                      <a:pt x="5278" y="1208"/>
                    </a:lnTo>
                    <a:lnTo>
                      <a:pt x="5288" y="1231"/>
                    </a:lnTo>
                    <a:lnTo>
                      <a:pt x="5302" y="1256"/>
                    </a:lnTo>
                    <a:lnTo>
                      <a:pt x="5307" y="1282"/>
                    </a:lnTo>
                    <a:lnTo>
                      <a:pt x="5297" y="1439"/>
                    </a:lnTo>
                    <a:lnTo>
                      <a:pt x="5309" y="1544"/>
                    </a:lnTo>
                    <a:lnTo>
                      <a:pt x="5318" y="1653"/>
                    </a:lnTo>
                    <a:lnTo>
                      <a:pt x="5324" y="1763"/>
                    </a:lnTo>
                    <a:lnTo>
                      <a:pt x="5327" y="1875"/>
                    </a:lnTo>
                    <a:lnTo>
                      <a:pt x="5326" y="1987"/>
                    </a:lnTo>
                    <a:lnTo>
                      <a:pt x="5322" y="2100"/>
                    </a:lnTo>
                    <a:lnTo>
                      <a:pt x="5315" y="2215"/>
                    </a:lnTo>
                    <a:lnTo>
                      <a:pt x="5305" y="2333"/>
                    </a:lnTo>
                    <a:lnTo>
                      <a:pt x="5262" y="2329"/>
                    </a:lnTo>
                    <a:lnTo>
                      <a:pt x="5217" y="2263"/>
                    </a:lnTo>
                    <a:lnTo>
                      <a:pt x="5174" y="2199"/>
                    </a:lnTo>
                    <a:lnTo>
                      <a:pt x="5128" y="2135"/>
                    </a:lnTo>
                    <a:lnTo>
                      <a:pt x="5083" y="2074"/>
                    </a:lnTo>
                    <a:lnTo>
                      <a:pt x="5036" y="2012"/>
                    </a:lnTo>
                    <a:lnTo>
                      <a:pt x="4989" y="1954"/>
                    </a:lnTo>
                    <a:lnTo>
                      <a:pt x="4941" y="1895"/>
                    </a:lnTo>
                    <a:lnTo>
                      <a:pt x="4894" y="1840"/>
                    </a:lnTo>
                    <a:lnTo>
                      <a:pt x="4844" y="1783"/>
                    </a:lnTo>
                    <a:lnTo>
                      <a:pt x="4794" y="1729"/>
                    </a:lnTo>
                    <a:lnTo>
                      <a:pt x="4743" y="1676"/>
                    </a:lnTo>
                    <a:lnTo>
                      <a:pt x="4693" y="1624"/>
                    </a:lnTo>
                    <a:lnTo>
                      <a:pt x="4640" y="1573"/>
                    </a:lnTo>
                    <a:lnTo>
                      <a:pt x="4587" y="1525"/>
                    </a:lnTo>
                    <a:lnTo>
                      <a:pt x="4533" y="1477"/>
                    </a:lnTo>
                    <a:lnTo>
                      <a:pt x="4480" y="1430"/>
                    </a:lnTo>
                    <a:lnTo>
                      <a:pt x="4433" y="1415"/>
                    </a:lnTo>
                    <a:lnTo>
                      <a:pt x="4410" y="1384"/>
                    </a:lnTo>
                    <a:lnTo>
                      <a:pt x="4385" y="1350"/>
                    </a:lnTo>
                    <a:lnTo>
                      <a:pt x="4235" y="1239"/>
                    </a:lnTo>
                    <a:lnTo>
                      <a:pt x="4151" y="1215"/>
                    </a:lnTo>
                    <a:lnTo>
                      <a:pt x="4129" y="1191"/>
                    </a:lnTo>
                    <a:lnTo>
                      <a:pt x="4107" y="1171"/>
                    </a:lnTo>
                    <a:lnTo>
                      <a:pt x="4083" y="1151"/>
                    </a:lnTo>
                    <a:lnTo>
                      <a:pt x="4057" y="1135"/>
                    </a:lnTo>
                    <a:lnTo>
                      <a:pt x="4048" y="1115"/>
                    </a:lnTo>
                    <a:lnTo>
                      <a:pt x="3932" y="1045"/>
                    </a:lnTo>
                    <a:lnTo>
                      <a:pt x="3903" y="1043"/>
                    </a:lnTo>
                    <a:lnTo>
                      <a:pt x="3871" y="1020"/>
                    </a:lnTo>
                    <a:lnTo>
                      <a:pt x="3839" y="1002"/>
                    </a:lnTo>
                    <a:lnTo>
                      <a:pt x="3837" y="1003"/>
                    </a:lnTo>
                    <a:lnTo>
                      <a:pt x="3835" y="1005"/>
                    </a:lnTo>
                    <a:lnTo>
                      <a:pt x="3828" y="992"/>
                    </a:lnTo>
                    <a:lnTo>
                      <a:pt x="3800" y="979"/>
                    </a:lnTo>
                    <a:lnTo>
                      <a:pt x="3798" y="983"/>
                    </a:lnTo>
                    <a:lnTo>
                      <a:pt x="3753" y="1007"/>
                    </a:lnTo>
                    <a:lnTo>
                      <a:pt x="3750" y="1035"/>
                    </a:lnTo>
                    <a:lnTo>
                      <a:pt x="3750" y="1059"/>
                    </a:lnTo>
                    <a:lnTo>
                      <a:pt x="3752" y="1080"/>
                    </a:lnTo>
                    <a:lnTo>
                      <a:pt x="3758" y="1102"/>
                    </a:lnTo>
                    <a:lnTo>
                      <a:pt x="3765" y="1109"/>
                    </a:lnTo>
                    <a:lnTo>
                      <a:pt x="3781" y="1127"/>
                    </a:lnTo>
                    <a:lnTo>
                      <a:pt x="3797" y="1146"/>
                    </a:lnTo>
                    <a:lnTo>
                      <a:pt x="3808" y="1166"/>
                    </a:lnTo>
                    <a:lnTo>
                      <a:pt x="3819" y="1187"/>
                    </a:lnTo>
                    <a:lnTo>
                      <a:pt x="3839" y="1204"/>
                    </a:lnTo>
                    <a:lnTo>
                      <a:pt x="3869" y="1268"/>
                    </a:lnTo>
                    <a:lnTo>
                      <a:pt x="3902" y="1334"/>
                    </a:lnTo>
                    <a:lnTo>
                      <a:pt x="3939" y="1398"/>
                    </a:lnTo>
                    <a:lnTo>
                      <a:pt x="3980" y="1461"/>
                    </a:lnTo>
                    <a:lnTo>
                      <a:pt x="4018" y="1654"/>
                    </a:lnTo>
                    <a:lnTo>
                      <a:pt x="4033" y="1707"/>
                    </a:lnTo>
                    <a:lnTo>
                      <a:pt x="4047" y="1761"/>
                    </a:lnTo>
                    <a:lnTo>
                      <a:pt x="4058" y="1814"/>
                    </a:lnTo>
                    <a:lnTo>
                      <a:pt x="4070" y="1870"/>
                    </a:lnTo>
                    <a:lnTo>
                      <a:pt x="4077" y="1923"/>
                    </a:lnTo>
                    <a:lnTo>
                      <a:pt x="4084" y="1976"/>
                    </a:lnTo>
                    <a:lnTo>
                      <a:pt x="4088" y="2030"/>
                    </a:lnTo>
                    <a:lnTo>
                      <a:pt x="4091" y="2085"/>
                    </a:lnTo>
                    <a:lnTo>
                      <a:pt x="4093" y="2114"/>
                    </a:lnTo>
                    <a:lnTo>
                      <a:pt x="4094" y="2128"/>
                    </a:lnTo>
                    <a:lnTo>
                      <a:pt x="4096" y="2144"/>
                    </a:lnTo>
                    <a:lnTo>
                      <a:pt x="4099" y="2203"/>
                    </a:lnTo>
                    <a:lnTo>
                      <a:pt x="4099" y="2232"/>
                    </a:lnTo>
                    <a:lnTo>
                      <a:pt x="4099" y="2246"/>
                    </a:lnTo>
                    <a:lnTo>
                      <a:pt x="4099" y="2253"/>
                    </a:lnTo>
                    <a:lnTo>
                      <a:pt x="4100" y="2262"/>
                    </a:lnTo>
                    <a:lnTo>
                      <a:pt x="4100" y="2290"/>
                    </a:lnTo>
                    <a:lnTo>
                      <a:pt x="4100" y="2320"/>
                    </a:lnTo>
                    <a:lnTo>
                      <a:pt x="4077" y="2313"/>
                    </a:lnTo>
                    <a:lnTo>
                      <a:pt x="4066" y="2378"/>
                    </a:lnTo>
                    <a:lnTo>
                      <a:pt x="4014" y="2293"/>
                    </a:lnTo>
                    <a:lnTo>
                      <a:pt x="3986" y="2251"/>
                    </a:lnTo>
                    <a:lnTo>
                      <a:pt x="3960" y="2211"/>
                    </a:lnTo>
                    <a:lnTo>
                      <a:pt x="3904" y="2132"/>
                    </a:lnTo>
                    <a:lnTo>
                      <a:pt x="3876" y="2093"/>
                    </a:lnTo>
                    <a:lnTo>
                      <a:pt x="3848" y="2056"/>
                    </a:lnTo>
                    <a:lnTo>
                      <a:pt x="3839" y="2054"/>
                    </a:lnTo>
                    <a:lnTo>
                      <a:pt x="3828" y="2059"/>
                    </a:lnTo>
                    <a:lnTo>
                      <a:pt x="3758" y="1969"/>
                    </a:lnTo>
                    <a:lnTo>
                      <a:pt x="3687" y="1882"/>
                    </a:lnTo>
                    <a:lnTo>
                      <a:pt x="3614" y="1795"/>
                    </a:lnTo>
                    <a:lnTo>
                      <a:pt x="3540" y="1711"/>
                    </a:lnTo>
                    <a:lnTo>
                      <a:pt x="3380" y="1571"/>
                    </a:lnTo>
                    <a:lnTo>
                      <a:pt x="3344" y="1552"/>
                    </a:lnTo>
                    <a:lnTo>
                      <a:pt x="3308" y="1534"/>
                    </a:lnTo>
                    <a:lnTo>
                      <a:pt x="3272" y="1519"/>
                    </a:lnTo>
                    <a:lnTo>
                      <a:pt x="3235" y="1507"/>
                    </a:lnTo>
                    <a:lnTo>
                      <a:pt x="3228" y="1499"/>
                    </a:lnTo>
                    <a:lnTo>
                      <a:pt x="3123" y="1388"/>
                    </a:lnTo>
                    <a:lnTo>
                      <a:pt x="3072" y="1358"/>
                    </a:lnTo>
                    <a:lnTo>
                      <a:pt x="3021" y="1330"/>
                    </a:lnTo>
                    <a:lnTo>
                      <a:pt x="2969" y="1302"/>
                    </a:lnTo>
                    <a:lnTo>
                      <a:pt x="2919" y="1277"/>
                    </a:lnTo>
                    <a:lnTo>
                      <a:pt x="2865" y="1251"/>
                    </a:lnTo>
                    <a:lnTo>
                      <a:pt x="2812" y="1227"/>
                    </a:lnTo>
                    <a:lnTo>
                      <a:pt x="2758" y="1205"/>
                    </a:lnTo>
                    <a:lnTo>
                      <a:pt x="2706" y="1184"/>
                    </a:lnTo>
                    <a:lnTo>
                      <a:pt x="2643" y="1163"/>
                    </a:lnTo>
                    <a:lnTo>
                      <a:pt x="2643" y="1161"/>
                    </a:lnTo>
                    <a:lnTo>
                      <a:pt x="2566" y="1133"/>
                    </a:lnTo>
                    <a:lnTo>
                      <a:pt x="2562" y="1135"/>
                    </a:lnTo>
                    <a:lnTo>
                      <a:pt x="2562" y="1140"/>
                    </a:lnTo>
                    <a:lnTo>
                      <a:pt x="2564" y="1175"/>
                    </a:lnTo>
                    <a:lnTo>
                      <a:pt x="2564" y="1183"/>
                    </a:lnTo>
                    <a:lnTo>
                      <a:pt x="2564" y="1187"/>
                    </a:lnTo>
                    <a:lnTo>
                      <a:pt x="2565" y="1192"/>
                    </a:lnTo>
                    <a:lnTo>
                      <a:pt x="2567" y="1211"/>
                    </a:lnTo>
                    <a:lnTo>
                      <a:pt x="2573" y="1283"/>
                    </a:lnTo>
                    <a:lnTo>
                      <a:pt x="2577" y="1352"/>
                    </a:lnTo>
                    <a:lnTo>
                      <a:pt x="2580" y="1424"/>
                    </a:lnTo>
                    <a:lnTo>
                      <a:pt x="2581" y="1494"/>
                    </a:lnTo>
                    <a:lnTo>
                      <a:pt x="2581" y="1565"/>
                    </a:lnTo>
                    <a:lnTo>
                      <a:pt x="2580" y="1581"/>
                    </a:lnTo>
                    <a:lnTo>
                      <a:pt x="2580" y="1599"/>
                    </a:lnTo>
                    <a:lnTo>
                      <a:pt x="2580" y="1634"/>
                    </a:lnTo>
                    <a:lnTo>
                      <a:pt x="2579" y="1703"/>
                    </a:lnTo>
                    <a:lnTo>
                      <a:pt x="2604" y="1706"/>
                    </a:lnTo>
                    <a:lnTo>
                      <a:pt x="2609" y="1734"/>
                    </a:lnTo>
                    <a:lnTo>
                      <a:pt x="2614" y="1760"/>
                    </a:lnTo>
                    <a:lnTo>
                      <a:pt x="2590" y="1850"/>
                    </a:lnTo>
                    <a:lnTo>
                      <a:pt x="2539" y="2089"/>
                    </a:lnTo>
                    <a:lnTo>
                      <a:pt x="2533" y="2119"/>
                    </a:lnTo>
                    <a:lnTo>
                      <a:pt x="2528" y="2150"/>
                    </a:lnTo>
                    <a:lnTo>
                      <a:pt x="2516" y="2210"/>
                    </a:lnTo>
                    <a:lnTo>
                      <a:pt x="2503" y="2270"/>
                    </a:lnTo>
                    <a:lnTo>
                      <a:pt x="2498" y="2284"/>
                    </a:lnTo>
                    <a:lnTo>
                      <a:pt x="2496" y="2291"/>
                    </a:lnTo>
                    <a:lnTo>
                      <a:pt x="2495" y="2299"/>
                    </a:lnTo>
                    <a:lnTo>
                      <a:pt x="2489" y="2330"/>
                    </a:lnTo>
                    <a:lnTo>
                      <a:pt x="2481" y="2359"/>
                    </a:lnTo>
                    <a:lnTo>
                      <a:pt x="2477" y="2373"/>
                    </a:lnTo>
                    <a:lnTo>
                      <a:pt x="2475" y="2381"/>
                    </a:lnTo>
                    <a:lnTo>
                      <a:pt x="2474" y="2389"/>
                    </a:lnTo>
                    <a:lnTo>
                      <a:pt x="2458" y="2447"/>
                    </a:lnTo>
                    <a:lnTo>
                      <a:pt x="2441" y="2505"/>
                    </a:lnTo>
                    <a:lnTo>
                      <a:pt x="2431" y="2533"/>
                    </a:lnTo>
                    <a:lnTo>
                      <a:pt x="2423" y="2563"/>
                    </a:lnTo>
                    <a:lnTo>
                      <a:pt x="2388" y="2429"/>
                    </a:lnTo>
                    <a:lnTo>
                      <a:pt x="2370" y="2363"/>
                    </a:lnTo>
                    <a:lnTo>
                      <a:pt x="2351" y="2299"/>
                    </a:lnTo>
                    <a:lnTo>
                      <a:pt x="2331" y="2235"/>
                    </a:lnTo>
                    <a:lnTo>
                      <a:pt x="2311" y="2172"/>
                    </a:lnTo>
                    <a:lnTo>
                      <a:pt x="2289" y="2110"/>
                    </a:lnTo>
                    <a:lnTo>
                      <a:pt x="2269" y="2049"/>
                    </a:lnTo>
                    <a:lnTo>
                      <a:pt x="2225" y="1967"/>
                    </a:lnTo>
                    <a:lnTo>
                      <a:pt x="2213" y="1940"/>
                    </a:lnTo>
                    <a:lnTo>
                      <a:pt x="2174" y="1814"/>
                    </a:lnTo>
                    <a:lnTo>
                      <a:pt x="2119" y="1691"/>
                    </a:lnTo>
                    <a:lnTo>
                      <a:pt x="2115" y="1685"/>
                    </a:lnTo>
                    <a:lnTo>
                      <a:pt x="2115" y="1682"/>
                    </a:lnTo>
                    <a:lnTo>
                      <a:pt x="2029" y="1514"/>
                    </a:lnTo>
                    <a:lnTo>
                      <a:pt x="1969" y="1464"/>
                    </a:lnTo>
                    <a:lnTo>
                      <a:pt x="1967" y="1461"/>
                    </a:lnTo>
                    <a:lnTo>
                      <a:pt x="1943" y="1403"/>
                    </a:lnTo>
                    <a:lnTo>
                      <a:pt x="1929" y="1339"/>
                    </a:lnTo>
                    <a:lnTo>
                      <a:pt x="1921" y="1321"/>
                    </a:lnTo>
                    <a:lnTo>
                      <a:pt x="1914" y="1304"/>
                    </a:lnTo>
                    <a:lnTo>
                      <a:pt x="1905" y="1288"/>
                    </a:lnTo>
                    <a:lnTo>
                      <a:pt x="1897" y="1273"/>
                    </a:lnTo>
                    <a:lnTo>
                      <a:pt x="1885" y="1258"/>
                    </a:lnTo>
                    <a:lnTo>
                      <a:pt x="1875" y="1245"/>
                    </a:lnTo>
                    <a:lnTo>
                      <a:pt x="1863" y="1231"/>
                    </a:lnTo>
                    <a:lnTo>
                      <a:pt x="1852" y="1220"/>
                    </a:lnTo>
                    <a:lnTo>
                      <a:pt x="1798" y="1180"/>
                    </a:lnTo>
                    <a:lnTo>
                      <a:pt x="1786" y="1124"/>
                    </a:lnTo>
                    <a:lnTo>
                      <a:pt x="1709" y="1024"/>
                    </a:lnTo>
                    <a:lnTo>
                      <a:pt x="1700" y="1026"/>
                    </a:lnTo>
                    <a:lnTo>
                      <a:pt x="1689" y="1030"/>
                    </a:lnTo>
                    <a:lnTo>
                      <a:pt x="1683" y="1041"/>
                    </a:lnTo>
                    <a:lnTo>
                      <a:pt x="1674" y="1055"/>
                    </a:lnTo>
                    <a:lnTo>
                      <a:pt x="1676" y="1086"/>
                    </a:lnTo>
                    <a:lnTo>
                      <a:pt x="1681" y="1128"/>
                    </a:lnTo>
                    <a:lnTo>
                      <a:pt x="1680" y="1128"/>
                    </a:lnTo>
                    <a:lnTo>
                      <a:pt x="1669" y="1132"/>
                    </a:lnTo>
                    <a:lnTo>
                      <a:pt x="1664" y="1142"/>
                    </a:lnTo>
                    <a:lnTo>
                      <a:pt x="1655" y="1157"/>
                    </a:lnTo>
                    <a:lnTo>
                      <a:pt x="1655" y="1187"/>
                    </a:lnTo>
                    <a:lnTo>
                      <a:pt x="1655" y="1400"/>
                    </a:lnTo>
                    <a:lnTo>
                      <a:pt x="1644" y="1414"/>
                    </a:lnTo>
                    <a:lnTo>
                      <a:pt x="1618" y="1454"/>
                    </a:lnTo>
                    <a:lnTo>
                      <a:pt x="1613" y="1488"/>
                    </a:lnTo>
                    <a:lnTo>
                      <a:pt x="1611" y="1503"/>
                    </a:lnTo>
                    <a:lnTo>
                      <a:pt x="1610" y="1520"/>
                    </a:lnTo>
                    <a:lnTo>
                      <a:pt x="1607" y="1553"/>
                    </a:lnTo>
                    <a:lnTo>
                      <a:pt x="1599" y="1618"/>
                    </a:lnTo>
                    <a:lnTo>
                      <a:pt x="1587" y="1682"/>
                    </a:lnTo>
                    <a:lnTo>
                      <a:pt x="1583" y="1697"/>
                    </a:lnTo>
                    <a:lnTo>
                      <a:pt x="1580" y="1714"/>
                    </a:lnTo>
                    <a:lnTo>
                      <a:pt x="1573" y="1746"/>
                    </a:lnTo>
                    <a:lnTo>
                      <a:pt x="1564" y="1761"/>
                    </a:lnTo>
                    <a:lnTo>
                      <a:pt x="1560" y="1768"/>
                    </a:lnTo>
                    <a:lnTo>
                      <a:pt x="1541" y="1840"/>
                    </a:lnTo>
                    <a:lnTo>
                      <a:pt x="1522" y="1912"/>
                    </a:lnTo>
                    <a:lnTo>
                      <a:pt x="1511" y="1947"/>
                    </a:lnTo>
                    <a:lnTo>
                      <a:pt x="1501" y="1982"/>
                    </a:lnTo>
                    <a:lnTo>
                      <a:pt x="1480" y="2054"/>
                    </a:lnTo>
                    <a:lnTo>
                      <a:pt x="1468" y="2139"/>
                    </a:lnTo>
                    <a:lnTo>
                      <a:pt x="1477" y="2145"/>
                    </a:lnTo>
                    <a:lnTo>
                      <a:pt x="1459" y="2185"/>
                    </a:lnTo>
                    <a:lnTo>
                      <a:pt x="1442" y="2226"/>
                    </a:lnTo>
                    <a:lnTo>
                      <a:pt x="1405" y="2308"/>
                    </a:lnTo>
                    <a:lnTo>
                      <a:pt x="1367" y="2389"/>
                    </a:lnTo>
                    <a:lnTo>
                      <a:pt x="1327" y="2471"/>
                    </a:lnTo>
                    <a:lnTo>
                      <a:pt x="1327" y="2473"/>
                    </a:lnTo>
                    <a:lnTo>
                      <a:pt x="1327" y="2474"/>
                    </a:lnTo>
                    <a:lnTo>
                      <a:pt x="1324" y="2480"/>
                    </a:lnTo>
                    <a:lnTo>
                      <a:pt x="1324" y="2473"/>
                    </a:lnTo>
                    <a:lnTo>
                      <a:pt x="1318" y="2445"/>
                    </a:lnTo>
                    <a:lnTo>
                      <a:pt x="1281" y="2518"/>
                    </a:lnTo>
                    <a:lnTo>
                      <a:pt x="1077" y="1448"/>
                    </a:lnTo>
                    <a:lnTo>
                      <a:pt x="1050" y="1394"/>
                    </a:lnTo>
                    <a:lnTo>
                      <a:pt x="1050" y="1379"/>
                    </a:lnTo>
                    <a:lnTo>
                      <a:pt x="1050" y="1320"/>
                    </a:lnTo>
                    <a:lnTo>
                      <a:pt x="1046" y="1303"/>
                    </a:lnTo>
                    <a:lnTo>
                      <a:pt x="1039" y="1284"/>
                    </a:lnTo>
                    <a:lnTo>
                      <a:pt x="1035" y="1275"/>
                    </a:lnTo>
                    <a:lnTo>
                      <a:pt x="1032" y="1267"/>
                    </a:lnTo>
                    <a:lnTo>
                      <a:pt x="1022" y="1253"/>
                    </a:lnTo>
                    <a:lnTo>
                      <a:pt x="1011" y="1242"/>
                    </a:lnTo>
                    <a:lnTo>
                      <a:pt x="946" y="846"/>
                    </a:lnTo>
                    <a:lnTo>
                      <a:pt x="933" y="831"/>
                    </a:lnTo>
                    <a:lnTo>
                      <a:pt x="919" y="824"/>
                    </a:lnTo>
                    <a:lnTo>
                      <a:pt x="924" y="694"/>
                    </a:lnTo>
                    <a:lnTo>
                      <a:pt x="901" y="583"/>
                    </a:lnTo>
                    <a:lnTo>
                      <a:pt x="885" y="578"/>
                    </a:lnTo>
                    <a:lnTo>
                      <a:pt x="865" y="583"/>
                    </a:lnTo>
                    <a:lnTo>
                      <a:pt x="854" y="668"/>
                    </a:lnTo>
                    <a:lnTo>
                      <a:pt x="797" y="985"/>
                    </a:lnTo>
                    <a:lnTo>
                      <a:pt x="785" y="1157"/>
                    </a:lnTo>
                    <a:lnTo>
                      <a:pt x="763" y="1180"/>
                    </a:lnTo>
                    <a:lnTo>
                      <a:pt x="735" y="1231"/>
                    </a:lnTo>
                    <a:lnTo>
                      <a:pt x="690" y="1375"/>
                    </a:lnTo>
                    <a:lnTo>
                      <a:pt x="666" y="1446"/>
                    </a:lnTo>
                    <a:lnTo>
                      <a:pt x="640" y="1518"/>
                    </a:lnTo>
                    <a:lnTo>
                      <a:pt x="613" y="1587"/>
                    </a:lnTo>
                    <a:lnTo>
                      <a:pt x="599" y="1622"/>
                    </a:lnTo>
                    <a:lnTo>
                      <a:pt x="595" y="1631"/>
                    </a:lnTo>
                    <a:lnTo>
                      <a:pt x="591" y="1640"/>
                    </a:lnTo>
                    <a:lnTo>
                      <a:pt x="585" y="1658"/>
                    </a:lnTo>
                    <a:lnTo>
                      <a:pt x="577" y="1675"/>
                    </a:lnTo>
                    <a:lnTo>
                      <a:pt x="573" y="1683"/>
                    </a:lnTo>
                    <a:lnTo>
                      <a:pt x="570" y="1692"/>
                    </a:lnTo>
                    <a:lnTo>
                      <a:pt x="556" y="1727"/>
                    </a:lnTo>
                    <a:lnTo>
                      <a:pt x="525" y="1797"/>
                    </a:lnTo>
                    <a:lnTo>
                      <a:pt x="493" y="1864"/>
                    </a:lnTo>
                    <a:lnTo>
                      <a:pt x="484" y="1881"/>
                    </a:lnTo>
                    <a:lnTo>
                      <a:pt x="476" y="1898"/>
                    </a:lnTo>
                    <a:lnTo>
                      <a:pt x="460" y="1933"/>
                    </a:lnTo>
                    <a:lnTo>
                      <a:pt x="388" y="2069"/>
                    </a:lnTo>
                    <a:lnTo>
                      <a:pt x="351" y="2134"/>
                    </a:lnTo>
                    <a:lnTo>
                      <a:pt x="312" y="2201"/>
                    </a:lnTo>
                    <a:lnTo>
                      <a:pt x="273" y="2267"/>
                    </a:lnTo>
                    <a:lnTo>
                      <a:pt x="232" y="2333"/>
                    </a:lnTo>
                    <a:lnTo>
                      <a:pt x="226" y="2279"/>
                    </a:lnTo>
                    <a:lnTo>
                      <a:pt x="216" y="2298"/>
                    </a:lnTo>
                    <a:lnTo>
                      <a:pt x="212" y="2132"/>
                    </a:lnTo>
                    <a:lnTo>
                      <a:pt x="196" y="2004"/>
                    </a:lnTo>
                    <a:lnTo>
                      <a:pt x="148" y="1990"/>
                    </a:lnTo>
                    <a:lnTo>
                      <a:pt x="146" y="1991"/>
                    </a:lnTo>
                    <a:lnTo>
                      <a:pt x="103" y="2013"/>
                    </a:lnTo>
                    <a:lnTo>
                      <a:pt x="97" y="2029"/>
                    </a:lnTo>
                    <a:lnTo>
                      <a:pt x="97" y="2045"/>
                    </a:lnTo>
                    <a:lnTo>
                      <a:pt x="97" y="2059"/>
                    </a:lnTo>
                    <a:lnTo>
                      <a:pt x="108" y="2075"/>
                    </a:lnTo>
                    <a:lnTo>
                      <a:pt x="119" y="2089"/>
                    </a:lnTo>
                    <a:lnTo>
                      <a:pt x="119" y="2097"/>
                    </a:lnTo>
                    <a:lnTo>
                      <a:pt x="113" y="2099"/>
                    </a:lnTo>
                    <a:lnTo>
                      <a:pt x="108" y="2111"/>
                    </a:lnTo>
                    <a:lnTo>
                      <a:pt x="97" y="2125"/>
                    </a:lnTo>
                    <a:lnTo>
                      <a:pt x="97" y="2156"/>
                    </a:lnTo>
                    <a:lnTo>
                      <a:pt x="81" y="2507"/>
                    </a:lnTo>
                    <a:lnTo>
                      <a:pt x="67" y="2566"/>
                    </a:lnTo>
                    <a:lnTo>
                      <a:pt x="51" y="2662"/>
                    </a:lnTo>
                    <a:lnTo>
                      <a:pt x="38" y="2758"/>
                    </a:lnTo>
                    <a:lnTo>
                      <a:pt x="28" y="2856"/>
                    </a:lnTo>
                    <a:lnTo>
                      <a:pt x="21" y="2954"/>
                    </a:lnTo>
                    <a:lnTo>
                      <a:pt x="16" y="3053"/>
                    </a:lnTo>
                    <a:lnTo>
                      <a:pt x="14" y="3153"/>
                    </a:lnTo>
                    <a:lnTo>
                      <a:pt x="14" y="3254"/>
                    </a:lnTo>
                    <a:lnTo>
                      <a:pt x="17" y="3355"/>
                    </a:lnTo>
                    <a:lnTo>
                      <a:pt x="17" y="3383"/>
                    </a:lnTo>
                    <a:lnTo>
                      <a:pt x="17" y="3412"/>
                    </a:lnTo>
                    <a:lnTo>
                      <a:pt x="16" y="3418"/>
                    </a:lnTo>
                    <a:lnTo>
                      <a:pt x="16" y="3425"/>
                    </a:lnTo>
                    <a:lnTo>
                      <a:pt x="16" y="3439"/>
                    </a:lnTo>
                    <a:lnTo>
                      <a:pt x="16" y="3468"/>
                    </a:lnTo>
                    <a:lnTo>
                      <a:pt x="14" y="3495"/>
                    </a:lnTo>
                    <a:lnTo>
                      <a:pt x="12" y="3522"/>
                    </a:lnTo>
                    <a:lnTo>
                      <a:pt x="6" y="3578"/>
                    </a:lnTo>
                    <a:lnTo>
                      <a:pt x="1" y="3608"/>
                    </a:lnTo>
                    <a:lnTo>
                      <a:pt x="0" y="3636"/>
                    </a:lnTo>
                    <a:lnTo>
                      <a:pt x="0" y="3664"/>
                    </a:lnTo>
                    <a:lnTo>
                      <a:pt x="3" y="3691"/>
                    </a:lnTo>
                    <a:lnTo>
                      <a:pt x="0" y="3728"/>
                    </a:lnTo>
                    <a:lnTo>
                      <a:pt x="1" y="3763"/>
                    </a:lnTo>
                    <a:lnTo>
                      <a:pt x="2" y="3778"/>
                    </a:lnTo>
                    <a:lnTo>
                      <a:pt x="5" y="3794"/>
                    </a:lnTo>
                    <a:lnTo>
                      <a:pt x="8" y="3809"/>
                    </a:lnTo>
                    <a:lnTo>
                      <a:pt x="13" y="3824"/>
                    </a:lnTo>
                    <a:lnTo>
                      <a:pt x="27" y="3822"/>
                    </a:lnTo>
                    <a:lnTo>
                      <a:pt x="42" y="3822"/>
                    </a:lnTo>
                    <a:lnTo>
                      <a:pt x="70" y="3825"/>
                    </a:lnTo>
                    <a:lnTo>
                      <a:pt x="95" y="3830"/>
                    </a:lnTo>
                    <a:lnTo>
                      <a:pt x="107" y="3834"/>
                    </a:lnTo>
                    <a:lnTo>
                      <a:pt x="121" y="3841"/>
                    </a:lnTo>
                    <a:lnTo>
                      <a:pt x="143" y="3853"/>
                    </a:lnTo>
                    <a:lnTo>
                      <a:pt x="164" y="3870"/>
                    </a:lnTo>
                    <a:lnTo>
                      <a:pt x="183" y="3890"/>
                    </a:lnTo>
                    <a:lnTo>
                      <a:pt x="202" y="3914"/>
                    </a:lnTo>
                    <a:lnTo>
                      <a:pt x="205" y="3921"/>
                    </a:lnTo>
                    <a:lnTo>
                      <a:pt x="209" y="3928"/>
                    </a:lnTo>
                    <a:lnTo>
                      <a:pt x="215" y="3942"/>
                    </a:lnTo>
                    <a:lnTo>
                      <a:pt x="218" y="3954"/>
                    </a:lnTo>
                    <a:lnTo>
                      <a:pt x="219" y="3961"/>
                    </a:lnTo>
                    <a:lnTo>
                      <a:pt x="219" y="3964"/>
                    </a:lnTo>
                    <a:lnTo>
                      <a:pt x="220" y="3968"/>
                    </a:lnTo>
                    <a:lnTo>
                      <a:pt x="219" y="3970"/>
                    </a:lnTo>
                    <a:lnTo>
                      <a:pt x="219" y="3973"/>
                    </a:lnTo>
                    <a:lnTo>
                      <a:pt x="219" y="3979"/>
                    </a:lnTo>
                    <a:lnTo>
                      <a:pt x="217" y="3984"/>
                    </a:lnTo>
                    <a:lnTo>
                      <a:pt x="216" y="3990"/>
                    </a:lnTo>
                    <a:lnTo>
                      <a:pt x="210" y="4001"/>
                    </a:lnTo>
                    <a:lnTo>
                      <a:pt x="203" y="4011"/>
                    </a:lnTo>
                    <a:lnTo>
                      <a:pt x="244" y="4078"/>
                    </a:lnTo>
                    <a:lnTo>
                      <a:pt x="273" y="4110"/>
                    </a:lnTo>
                    <a:lnTo>
                      <a:pt x="317" y="4141"/>
                    </a:lnTo>
                    <a:lnTo>
                      <a:pt x="319" y="4139"/>
                    </a:lnTo>
                    <a:lnTo>
                      <a:pt x="319" y="4136"/>
                    </a:lnTo>
                    <a:lnTo>
                      <a:pt x="349" y="4141"/>
                    </a:lnTo>
                    <a:lnTo>
                      <a:pt x="379" y="4148"/>
                    </a:lnTo>
                    <a:lnTo>
                      <a:pt x="408" y="4157"/>
                    </a:lnTo>
                    <a:lnTo>
                      <a:pt x="436" y="4168"/>
                    </a:lnTo>
                    <a:lnTo>
                      <a:pt x="463" y="4179"/>
                    </a:lnTo>
                    <a:lnTo>
                      <a:pt x="490" y="4192"/>
                    </a:lnTo>
                    <a:lnTo>
                      <a:pt x="515" y="4207"/>
                    </a:lnTo>
                    <a:lnTo>
                      <a:pt x="542" y="4224"/>
                    </a:lnTo>
                    <a:lnTo>
                      <a:pt x="565" y="4241"/>
                    </a:lnTo>
                    <a:lnTo>
                      <a:pt x="588" y="4260"/>
                    </a:lnTo>
                    <a:lnTo>
                      <a:pt x="611" y="4280"/>
                    </a:lnTo>
                    <a:lnTo>
                      <a:pt x="633" y="4302"/>
                    </a:lnTo>
                    <a:lnTo>
                      <a:pt x="653" y="4325"/>
                    </a:lnTo>
                    <a:lnTo>
                      <a:pt x="675" y="4349"/>
                    </a:lnTo>
                    <a:lnTo>
                      <a:pt x="694" y="4375"/>
                    </a:lnTo>
                    <a:lnTo>
                      <a:pt x="713" y="4404"/>
                    </a:lnTo>
                    <a:lnTo>
                      <a:pt x="725" y="4405"/>
                    </a:lnTo>
                    <a:lnTo>
                      <a:pt x="732" y="4421"/>
                    </a:lnTo>
                    <a:lnTo>
                      <a:pt x="772" y="4451"/>
                    </a:lnTo>
                    <a:lnTo>
                      <a:pt x="851" y="4482"/>
                    </a:lnTo>
                    <a:lnTo>
                      <a:pt x="1009" y="4503"/>
                    </a:lnTo>
                    <a:lnTo>
                      <a:pt x="1013" y="4492"/>
                    </a:lnTo>
                    <a:lnTo>
                      <a:pt x="1020" y="4477"/>
                    </a:lnTo>
                    <a:lnTo>
                      <a:pt x="1029" y="4464"/>
                    </a:lnTo>
                    <a:lnTo>
                      <a:pt x="1040" y="4453"/>
                    </a:lnTo>
                    <a:lnTo>
                      <a:pt x="1053" y="4445"/>
                    </a:lnTo>
                    <a:lnTo>
                      <a:pt x="1074" y="4442"/>
                    </a:lnTo>
                    <a:lnTo>
                      <a:pt x="1111" y="4436"/>
                    </a:lnTo>
                    <a:lnTo>
                      <a:pt x="1111" y="4435"/>
                    </a:lnTo>
                    <a:lnTo>
                      <a:pt x="1137" y="4427"/>
                    </a:lnTo>
                    <a:lnTo>
                      <a:pt x="1163" y="4422"/>
                    </a:lnTo>
                    <a:lnTo>
                      <a:pt x="1187" y="4419"/>
                    </a:lnTo>
                    <a:lnTo>
                      <a:pt x="1211" y="4419"/>
                    </a:lnTo>
                    <a:lnTo>
                      <a:pt x="1232" y="4419"/>
                    </a:lnTo>
                    <a:lnTo>
                      <a:pt x="1252" y="4422"/>
                    </a:lnTo>
                    <a:lnTo>
                      <a:pt x="1271" y="4426"/>
                    </a:lnTo>
                    <a:lnTo>
                      <a:pt x="1290" y="4434"/>
                    </a:lnTo>
                    <a:lnTo>
                      <a:pt x="1305" y="4441"/>
                    </a:lnTo>
                    <a:lnTo>
                      <a:pt x="1320" y="4451"/>
                    </a:lnTo>
                    <a:lnTo>
                      <a:pt x="1333" y="4462"/>
                    </a:lnTo>
                    <a:lnTo>
                      <a:pt x="1347" y="4477"/>
                    </a:lnTo>
                    <a:lnTo>
                      <a:pt x="1358" y="4491"/>
                    </a:lnTo>
                    <a:lnTo>
                      <a:pt x="1368" y="4508"/>
                    </a:lnTo>
                    <a:lnTo>
                      <a:pt x="1376" y="4527"/>
                    </a:lnTo>
                    <a:lnTo>
                      <a:pt x="1384" y="4548"/>
                    </a:lnTo>
                    <a:lnTo>
                      <a:pt x="1404" y="4546"/>
                    </a:lnTo>
                    <a:lnTo>
                      <a:pt x="1433" y="4543"/>
                    </a:lnTo>
                    <a:lnTo>
                      <a:pt x="1440" y="4535"/>
                    </a:lnTo>
                    <a:lnTo>
                      <a:pt x="1494" y="4527"/>
                    </a:lnTo>
                    <a:lnTo>
                      <a:pt x="1494" y="4525"/>
                    </a:lnTo>
                    <a:lnTo>
                      <a:pt x="1513" y="4524"/>
                    </a:lnTo>
                    <a:lnTo>
                      <a:pt x="1531" y="4524"/>
                    </a:lnTo>
                    <a:lnTo>
                      <a:pt x="1549" y="4524"/>
                    </a:lnTo>
                    <a:lnTo>
                      <a:pt x="1566" y="4526"/>
                    </a:lnTo>
                    <a:lnTo>
                      <a:pt x="1581" y="4527"/>
                    </a:lnTo>
                    <a:lnTo>
                      <a:pt x="1595" y="4530"/>
                    </a:lnTo>
                    <a:lnTo>
                      <a:pt x="1622" y="4537"/>
                    </a:lnTo>
                    <a:lnTo>
                      <a:pt x="1642" y="4546"/>
                    </a:lnTo>
                    <a:lnTo>
                      <a:pt x="1651" y="4552"/>
                    </a:lnTo>
                    <a:lnTo>
                      <a:pt x="1659" y="4558"/>
                    </a:lnTo>
                    <a:lnTo>
                      <a:pt x="1665" y="4564"/>
                    </a:lnTo>
                    <a:lnTo>
                      <a:pt x="1670" y="4571"/>
                    </a:lnTo>
                    <a:lnTo>
                      <a:pt x="1678" y="4589"/>
                    </a:lnTo>
                    <a:lnTo>
                      <a:pt x="2286" y="4617"/>
                    </a:lnTo>
                    <a:lnTo>
                      <a:pt x="2305" y="4617"/>
                    </a:lnTo>
                    <a:lnTo>
                      <a:pt x="2507" y="4643"/>
                    </a:lnTo>
                    <a:lnTo>
                      <a:pt x="2527" y="4655"/>
                    </a:lnTo>
                    <a:lnTo>
                      <a:pt x="2602" y="4664"/>
                    </a:lnTo>
                    <a:lnTo>
                      <a:pt x="2602" y="4662"/>
                    </a:lnTo>
                    <a:lnTo>
                      <a:pt x="2673" y="4674"/>
                    </a:lnTo>
                    <a:lnTo>
                      <a:pt x="3244" y="4722"/>
                    </a:lnTo>
                    <a:lnTo>
                      <a:pt x="3280" y="4700"/>
                    </a:lnTo>
                    <a:lnTo>
                      <a:pt x="3309" y="4722"/>
                    </a:lnTo>
                    <a:lnTo>
                      <a:pt x="3448" y="4726"/>
                    </a:lnTo>
                    <a:lnTo>
                      <a:pt x="3461" y="4713"/>
                    </a:lnTo>
                    <a:lnTo>
                      <a:pt x="3476" y="4703"/>
                    </a:lnTo>
                    <a:lnTo>
                      <a:pt x="3493" y="4696"/>
                    </a:lnTo>
                    <a:lnTo>
                      <a:pt x="3513" y="4691"/>
                    </a:lnTo>
                    <a:lnTo>
                      <a:pt x="3551" y="4684"/>
                    </a:lnTo>
                    <a:lnTo>
                      <a:pt x="3579" y="4676"/>
                    </a:lnTo>
                    <a:lnTo>
                      <a:pt x="3608" y="4671"/>
                    </a:lnTo>
                    <a:lnTo>
                      <a:pt x="3635" y="4668"/>
                    </a:lnTo>
                    <a:lnTo>
                      <a:pt x="3664" y="4666"/>
                    </a:lnTo>
                    <a:lnTo>
                      <a:pt x="3689" y="4665"/>
                    </a:lnTo>
                    <a:lnTo>
                      <a:pt x="3715" y="4669"/>
                    </a:lnTo>
                    <a:lnTo>
                      <a:pt x="3741" y="4674"/>
                    </a:lnTo>
                    <a:lnTo>
                      <a:pt x="3767" y="4681"/>
                    </a:lnTo>
                    <a:lnTo>
                      <a:pt x="3961" y="4662"/>
                    </a:lnTo>
                    <a:lnTo>
                      <a:pt x="3971" y="4664"/>
                    </a:lnTo>
                    <a:lnTo>
                      <a:pt x="4208" y="4700"/>
                    </a:lnTo>
                    <a:lnTo>
                      <a:pt x="4243" y="4736"/>
                    </a:lnTo>
                    <a:lnTo>
                      <a:pt x="4261" y="4744"/>
                    </a:lnTo>
                    <a:lnTo>
                      <a:pt x="4279" y="4756"/>
                    </a:lnTo>
                    <a:lnTo>
                      <a:pt x="4294" y="4767"/>
                    </a:lnTo>
                    <a:lnTo>
                      <a:pt x="4309" y="4781"/>
                    </a:lnTo>
                    <a:lnTo>
                      <a:pt x="4321" y="4795"/>
                    </a:lnTo>
                    <a:lnTo>
                      <a:pt x="4332" y="4811"/>
                    </a:lnTo>
                    <a:lnTo>
                      <a:pt x="4342" y="4828"/>
                    </a:lnTo>
                    <a:lnTo>
                      <a:pt x="4351" y="4847"/>
                    </a:lnTo>
                    <a:lnTo>
                      <a:pt x="4356" y="4866"/>
                    </a:lnTo>
                    <a:lnTo>
                      <a:pt x="4361" y="4887"/>
                    </a:lnTo>
                    <a:lnTo>
                      <a:pt x="4364" y="4909"/>
                    </a:lnTo>
                    <a:lnTo>
                      <a:pt x="4366" y="4933"/>
                    </a:lnTo>
                    <a:lnTo>
                      <a:pt x="4366" y="4958"/>
                    </a:lnTo>
                    <a:lnTo>
                      <a:pt x="4365" y="4985"/>
                    </a:lnTo>
                    <a:lnTo>
                      <a:pt x="4362" y="5012"/>
                    </a:lnTo>
                    <a:lnTo>
                      <a:pt x="4358" y="5042"/>
                    </a:lnTo>
                    <a:lnTo>
                      <a:pt x="4353" y="5066"/>
                    </a:lnTo>
                    <a:lnTo>
                      <a:pt x="4358" y="5077"/>
                    </a:lnTo>
                    <a:lnTo>
                      <a:pt x="4365" y="5089"/>
                    </a:lnTo>
                    <a:lnTo>
                      <a:pt x="4380" y="5112"/>
                    </a:lnTo>
                    <a:lnTo>
                      <a:pt x="4397" y="5131"/>
                    </a:lnTo>
                    <a:lnTo>
                      <a:pt x="4406" y="5141"/>
                    </a:lnTo>
                    <a:lnTo>
                      <a:pt x="4418" y="5151"/>
                    </a:lnTo>
                    <a:lnTo>
                      <a:pt x="4428" y="5158"/>
                    </a:lnTo>
                    <a:lnTo>
                      <a:pt x="4440" y="5166"/>
                    </a:lnTo>
                    <a:lnTo>
                      <a:pt x="4465" y="5179"/>
                    </a:lnTo>
                    <a:lnTo>
                      <a:pt x="4493" y="5191"/>
                    </a:lnTo>
                    <a:lnTo>
                      <a:pt x="4507" y="5195"/>
                    </a:lnTo>
                    <a:lnTo>
                      <a:pt x="4523" y="5200"/>
                    </a:lnTo>
                    <a:lnTo>
                      <a:pt x="4526" y="5226"/>
                    </a:lnTo>
                    <a:lnTo>
                      <a:pt x="4531" y="5302"/>
                    </a:lnTo>
                    <a:lnTo>
                      <a:pt x="4533" y="5318"/>
                    </a:lnTo>
                    <a:lnTo>
                      <a:pt x="4800" y="5302"/>
                    </a:lnTo>
                    <a:lnTo>
                      <a:pt x="4800" y="5272"/>
                    </a:lnTo>
                    <a:lnTo>
                      <a:pt x="4800" y="5196"/>
                    </a:lnTo>
                    <a:lnTo>
                      <a:pt x="4800" y="5182"/>
                    </a:lnTo>
                    <a:lnTo>
                      <a:pt x="4870" y="5210"/>
                    </a:lnTo>
                    <a:lnTo>
                      <a:pt x="4976" y="5233"/>
                    </a:lnTo>
                    <a:lnTo>
                      <a:pt x="5000" y="5214"/>
                    </a:lnTo>
                    <a:lnTo>
                      <a:pt x="5010" y="5204"/>
                    </a:lnTo>
                    <a:lnTo>
                      <a:pt x="5019" y="5194"/>
                    </a:lnTo>
                    <a:lnTo>
                      <a:pt x="5026" y="5182"/>
                    </a:lnTo>
                    <a:lnTo>
                      <a:pt x="5030" y="5169"/>
                    </a:lnTo>
                    <a:lnTo>
                      <a:pt x="5051" y="5027"/>
                    </a:lnTo>
                    <a:lnTo>
                      <a:pt x="4995" y="4966"/>
                    </a:lnTo>
                    <a:lnTo>
                      <a:pt x="4984" y="4952"/>
                    </a:lnTo>
                    <a:lnTo>
                      <a:pt x="4979" y="4944"/>
                    </a:lnTo>
                    <a:lnTo>
                      <a:pt x="4976" y="4936"/>
                    </a:lnTo>
                    <a:lnTo>
                      <a:pt x="4971" y="4917"/>
                    </a:lnTo>
                    <a:lnTo>
                      <a:pt x="4969" y="4907"/>
                    </a:lnTo>
                    <a:lnTo>
                      <a:pt x="4969" y="4896"/>
                    </a:lnTo>
                    <a:lnTo>
                      <a:pt x="4967" y="4848"/>
                    </a:lnTo>
                    <a:lnTo>
                      <a:pt x="4969" y="4802"/>
                    </a:lnTo>
                    <a:lnTo>
                      <a:pt x="4971" y="4779"/>
                    </a:lnTo>
                    <a:lnTo>
                      <a:pt x="4975" y="4759"/>
                    </a:lnTo>
                    <a:lnTo>
                      <a:pt x="4987" y="4719"/>
                    </a:lnTo>
                    <a:lnTo>
                      <a:pt x="5002" y="4681"/>
                    </a:lnTo>
                    <a:lnTo>
                      <a:pt x="5023" y="4645"/>
                    </a:lnTo>
                    <a:lnTo>
                      <a:pt x="5034" y="4627"/>
                    </a:lnTo>
                    <a:lnTo>
                      <a:pt x="5047" y="4612"/>
                    </a:lnTo>
                    <a:lnTo>
                      <a:pt x="5076" y="4582"/>
                    </a:lnTo>
                    <a:lnTo>
                      <a:pt x="5076" y="4581"/>
                    </a:lnTo>
                    <a:lnTo>
                      <a:pt x="5077" y="4581"/>
                    </a:lnTo>
                    <a:lnTo>
                      <a:pt x="5092" y="4566"/>
                    </a:lnTo>
                    <a:lnTo>
                      <a:pt x="5108" y="4553"/>
                    </a:lnTo>
                    <a:lnTo>
                      <a:pt x="5144" y="4527"/>
                    </a:lnTo>
                    <a:lnTo>
                      <a:pt x="5183" y="4503"/>
                    </a:lnTo>
                    <a:lnTo>
                      <a:pt x="5227" y="4482"/>
                    </a:lnTo>
                    <a:lnTo>
                      <a:pt x="5319" y="4444"/>
                    </a:lnTo>
                    <a:lnTo>
                      <a:pt x="5379" y="4422"/>
                    </a:lnTo>
                    <a:lnTo>
                      <a:pt x="5441" y="4407"/>
                    </a:lnTo>
                    <a:lnTo>
                      <a:pt x="5471" y="4402"/>
                    </a:lnTo>
                    <a:lnTo>
                      <a:pt x="5504" y="4399"/>
                    </a:lnTo>
                    <a:lnTo>
                      <a:pt x="5569" y="4398"/>
                    </a:lnTo>
                    <a:lnTo>
                      <a:pt x="5590" y="4384"/>
                    </a:lnTo>
                    <a:lnTo>
                      <a:pt x="5614" y="4375"/>
                    </a:lnTo>
                    <a:lnTo>
                      <a:pt x="5653" y="4366"/>
                    </a:lnTo>
                    <a:lnTo>
                      <a:pt x="5679" y="4379"/>
                    </a:lnTo>
                    <a:lnTo>
                      <a:pt x="5702" y="4394"/>
                    </a:lnTo>
                    <a:lnTo>
                      <a:pt x="5720" y="4409"/>
                    </a:lnTo>
                    <a:lnTo>
                      <a:pt x="5736" y="4425"/>
                    </a:lnTo>
                    <a:lnTo>
                      <a:pt x="5751" y="4405"/>
                    </a:lnTo>
                    <a:lnTo>
                      <a:pt x="5770" y="4386"/>
                    </a:lnTo>
                    <a:lnTo>
                      <a:pt x="5789" y="4368"/>
                    </a:lnTo>
                    <a:lnTo>
                      <a:pt x="5810" y="4352"/>
                    </a:lnTo>
                    <a:lnTo>
                      <a:pt x="5858" y="4320"/>
                    </a:lnTo>
                    <a:lnTo>
                      <a:pt x="5884" y="4305"/>
                    </a:lnTo>
                    <a:lnTo>
                      <a:pt x="5914" y="4293"/>
                    </a:lnTo>
                    <a:lnTo>
                      <a:pt x="6016" y="4248"/>
                    </a:lnTo>
                    <a:lnTo>
                      <a:pt x="6032" y="4239"/>
                    </a:lnTo>
                    <a:lnTo>
                      <a:pt x="6050" y="4234"/>
                    </a:lnTo>
                    <a:lnTo>
                      <a:pt x="6066" y="4229"/>
                    </a:lnTo>
                    <a:lnTo>
                      <a:pt x="6082" y="4228"/>
                    </a:lnTo>
                    <a:lnTo>
                      <a:pt x="6119" y="4225"/>
                    </a:lnTo>
                    <a:lnTo>
                      <a:pt x="6136" y="4225"/>
                    </a:lnTo>
                    <a:lnTo>
                      <a:pt x="6152" y="4226"/>
                    </a:lnTo>
                    <a:lnTo>
                      <a:pt x="6181" y="4229"/>
                    </a:lnTo>
                    <a:lnTo>
                      <a:pt x="6207" y="4237"/>
                    </a:lnTo>
                    <a:lnTo>
                      <a:pt x="6217" y="4240"/>
                    </a:lnTo>
                    <a:lnTo>
                      <a:pt x="6227" y="4245"/>
                    </a:lnTo>
                    <a:lnTo>
                      <a:pt x="6235" y="4250"/>
                    </a:lnTo>
                    <a:lnTo>
                      <a:pt x="6243" y="4257"/>
                    </a:lnTo>
                    <a:lnTo>
                      <a:pt x="6256" y="4273"/>
                    </a:lnTo>
                    <a:lnTo>
                      <a:pt x="6261" y="4281"/>
                    </a:lnTo>
                    <a:lnTo>
                      <a:pt x="6265" y="4291"/>
                    </a:lnTo>
                    <a:lnTo>
                      <a:pt x="6388" y="4329"/>
                    </a:lnTo>
                    <a:lnTo>
                      <a:pt x="6546" y="4375"/>
                    </a:lnTo>
                    <a:lnTo>
                      <a:pt x="6687" y="4414"/>
                    </a:lnTo>
                    <a:lnTo>
                      <a:pt x="6734" y="4412"/>
                    </a:lnTo>
                    <a:lnTo>
                      <a:pt x="6756" y="4413"/>
                    </a:lnTo>
                    <a:lnTo>
                      <a:pt x="6779" y="4417"/>
                    </a:lnTo>
                    <a:lnTo>
                      <a:pt x="6824" y="4427"/>
                    </a:lnTo>
                    <a:lnTo>
                      <a:pt x="6845" y="4435"/>
                    </a:lnTo>
                    <a:lnTo>
                      <a:pt x="6868" y="4444"/>
                    </a:lnTo>
                    <a:lnTo>
                      <a:pt x="6879" y="4440"/>
                    </a:lnTo>
                    <a:lnTo>
                      <a:pt x="6918" y="4435"/>
                    </a:lnTo>
                    <a:lnTo>
                      <a:pt x="6973" y="4454"/>
                    </a:lnTo>
                    <a:lnTo>
                      <a:pt x="6973" y="4423"/>
                    </a:lnTo>
                    <a:lnTo>
                      <a:pt x="6974" y="4411"/>
                    </a:lnTo>
                    <a:lnTo>
                      <a:pt x="6977" y="4401"/>
                    </a:lnTo>
                    <a:lnTo>
                      <a:pt x="6986" y="4381"/>
                    </a:lnTo>
                    <a:lnTo>
                      <a:pt x="6991" y="4372"/>
                    </a:lnTo>
                    <a:lnTo>
                      <a:pt x="7000" y="4365"/>
                    </a:lnTo>
                    <a:lnTo>
                      <a:pt x="7008" y="4358"/>
                    </a:lnTo>
                    <a:lnTo>
                      <a:pt x="7018" y="4353"/>
                    </a:lnTo>
                    <a:lnTo>
                      <a:pt x="7076" y="4345"/>
                    </a:lnTo>
                    <a:lnTo>
                      <a:pt x="7076" y="4342"/>
                    </a:lnTo>
                    <a:lnTo>
                      <a:pt x="7276" y="4364"/>
                    </a:lnTo>
                    <a:lnTo>
                      <a:pt x="7280" y="4314"/>
                    </a:lnTo>
                    <a:lnTo>
                      <a:pt x="7284" y="4227"/>
                    </a:lnTo>
                    <a:lnTo>
                      <a:pt x="7288" y="4142"/>
                    </a:lnTo>
                    <a:lnTo>
                      <a:pt x="7290" y="4056"/>
                    </a:lnTo>
                    <a:lnTo>
                      <a:pt x="7291" y="4013"/>
                    </a:lnTo>
                    <a:lnTo>
                      <a:pt x="7293" y="3971"/>
                    </a:lnTo>
                    <a:lnTo>
                      <a:pt x="7295" y="3798"/>
                    </a:lnTo>
                    <a:lnTo>
                      <a:pt x="7294" y="3712"/>
                    </a:lnTo>
                    <a:lnTo>
                      <a:pt x="7294" y="3627"/>
                    </a:lnTo>
                    <a:lnTo>
                      <a:pt x="7291" y="3550"/>
                    </a:lnTo>
                    <a:lnTo>
                      <a:pt x="7287" y="3474"/>
                    </a:lnTo>
                    <a:lnTo>
                      <a:pt x="7275" y="3323"/>
                    </a:lnTo>
                    <a:lnTo>
                      <a:pt x="7266" y="3266"/>
                    </a:lnTo>
                    <a:lnTo>
                      <a:pt x="7256" y="3211"/>
                    </a:lnTo>
                    <a:lnTo>
                      <a:pt x="7242" y="3156"/>
                    </a:lnTo>
                    <a:lnTo>
                      <a:pt x="7226" y="3104"/>
                    </a:lnTo>
                    <a:lnTo>
                      <a:pt x="7191" y="2974"/>
                    </a:lnTo>
                    <a:lnTo>
                      <a:pt x="7185" y="2951"/>
                    </a:lnTo>
                    <a:lnTo>
                      <a:pt x="7179" y="2930"/>
                    </a:lnTo>
                    <a:lnTo>
                      <a:pt x="7171" y="2911"/>
                    </a:lnTo>
                    <a:lnTo>
                      <a:pt x="7164" y="2894"/>
                    </a:lnTo>
                    <a:lnTo>
                      <a:pt x="7155" y="2876"/>
                    </a:lnTo>
                    <a:lnTo>
                      <a:pt x="7146" y="2861"/>
                    </a:lnTo>
                    <a:lnTo>
                      <a:pt x="7135" y="2845"/>
                    </a:lnTo>
                    <a:lnTo>
                      <a:pt x="7123" y="2833"/>
                    </a:lnTo>
                    <a:lnTo>
                      <a:pt x="7102" y="2708"/>
                    </a:lnTo>
                    <a:lnTo>
                      <a:pt x="7079" y="2584"/>
                    </a:lnTo>
                    <a:lnTo>
                      <a:pt x="7052" y="2461"/>
                    </a:lnTo>
                    <a:lnTo>
                      <a:pt x="7024" y="2338"/>
                    </a:lnTo>
                    <a:lnTo>
                      <a:pt x="7078" y="2343"/>
                    </a:lnTo>
                    <a:lnTo>
                      <a:pt x="7116" y="2376"/>
                    </a:lnTo>
                    <a:lnTo>
                      <a:pt x="7113" y="2393"/>
                    </a:lnTo>
                    <a:lnTo>
                      <a:pt x="7111" y="2400"/>
                    </a:lnTo>
                    <a:lnTo>
                      <a:pt x="7111" y="2408"/>
                    </a:lnTo>
                    <a:lnTo>
                      <a:pt x="7114" y="2422"/>
                    </a:lnTo>
                    <a:lnTo>
                      <a:pt x="7119" y="2433"/>
                    </a:lnTo>
                    <a:lnTo>
                      <a:pt x="7129" y="2443"/>
                    </a:lnTo>
                    <a:lnTo>
                      <a:pt x="7237" y="2542"/>
                    </a:lnTo>
                    <a:lnTo>
                      <a:pt x="7305" y="2651"/>
                    </a:lnTo>
                    <a:lnTo>
                      <a:pt x="7367" y="2719"/>
                    </a:lnTo>
                    <a:lnTo>
                      <a:pt x="7379" y="2749"/>
                    </a:lnTo>
                    <a:lnTo>
                      <a:pt x="7394" y="2780"/>
                    </a:lnTo>
                    <a:lnTo>
                      <a:pt x="7410" y="2809"/>
                    </a:lnTo>
                    <a:lnTo>
                      <a:pt x="7428" y="2840"/>
                    </a:lnTo>
                    <a:lnTo>
                      <a:pt x="7445" y="2869"/>
                    </a:lnTo>
                    <a:lnTo>
                      <a:pt x="7465" y="2899"/>
                    </a:lnTo>
                    <a:lnTo>
                      <a:pt x="7486" y="2927"/>
                    </a:lnTo>
                    <a:lnTo>
                      <a:pt x="7509" y="2957"/>
                    </a:lnTo>
                    <a:lnTo>
                      <a:pt x="7565" y="3044"/>
                    </a:lnTo>
                    <a:lnTo>
                      <a:pt x="7618" y="3135"/>
                    </a:lnTo>
                    <a:lnTo>
                      <a:pt x="7666" y="3226"/>
                    </a:lnTo>
                    <a:lnTo>
                      <a:pt x="7713" y="3319"/>
                    </a:lnTo>
                    <a:lnTo>
                      <a:pt x="7736" y="3424"/>
                    </a:lnTo>
                    <a:lnTo>
                      <a:pt x="7741" y="3455"/>
                    </a:lnTo>
                    <a:lnTo>
                      <a:pt x="7745" y="3469"/>
                    </a:lnTo>
                    <a:lnTo>
                      <a:pt x="7750" y="3484"/>
                    </a:lnTo>
                    <a:lnTo>
                      <a:pt x="7761" y="3508"/>
                    </a:lnTo>
                    <a:lnTo>
                      <a:pt x="7767" y="3519"/>
                    </a:lnTo>
                    <a:lnTo>
                      <a:pt x="7775" y="3532"/>
                    </a:lnTo>
                    <a:lnTo>
                      <a:pt x="7791" y="3612"/>
                    </a:lnTo>
                    <a:lnTo>
                      <a:pt x="7806" y="3693"/>
                    </a:lnTo>
                    <a:lnTo>
                      <a:pt x="7820" y="3774"/>
                    </a:lnTo>
                    <a:lnTo>
                      <a:pt x="7831" y="3857"/>
                    </a:lnTo>
                    <a:lnTo>
                      <a:pt x="7840" y="3940"/>
                    </a:lnTo>
                    <a:lnTo>
                      <a:pt x="7847" y="4024"/>
                    </a:lnTo>
                    <a:lnTo>
                      <a:pt x="7852" y="4108"/>
                    </a:lnTo>
                    <a:lnTo>
                      <a:pt x="7856" y="4193"/>
                    </a:lnTo>
                    <a:lnTo>
                      <a:pt x="7856" y="4205"/>
                    </a:lnTo>
                    <a:lnTo>
                      <a:pt x="7858" y="4215"/>
                    </a:lnTo>
                    <a:lnTo>
                      <a:pt x="7861" y="4224"/>
                    </a:lnTo>
                    <a:lnTo>
                      <a:pt x="7867" y="4232"/>
                    </a:lnTo>
                    <a:lnTo>
                      <a:pt x="7872" y="4239"/>
                    </a:lnTo>
                    <a:lnTo>
                      <a:pt x="7881" y="4244"/>
                    </a:lnTo>
                    <a:lnTo>
                      <a:pt x="7890" y="4248"/>
                    </a:lnTo>
                    <a:lnTo>
                      <a:pt x="7901" y="4252"/>
                    </a:lnTo>
                    <a:lnTo>
                      <a:pt x="7920" y="4255"/>
                    </a:lnTo>
                    <a:lnTo>
                      <a:pt x="7909" y="4303"/>
                    </a:lnTo>
                    <a:lnTo>
                      <a:pt x="7902" y="4353"/>
                    </a:lnTo>
                    <a:lnTo>
                      <a:pt x="7898" y="4402"/>
                    </a:lnTo>
                    <a:lnTo>
                      <a:pt x="7898" y="4451"/>
                    </a:lnTo>
                    <a:lnTo>
                      <a:pt x="7900" y="4500"/>
                    </a:lnTo>
                    <a:lnTo>
                      <a:pt x="7906" y="4550"/>
                    </a:lnTo>
                    <a:lnTo>
                      <a:pt x="7914" y="4599"/>
                    </a:lnTo>
                    <a:lnTo>
                      <a:pt x="7927" y="4650"/>
                    </a:lnTo>
                    <a:lnTo>
                      <a:pt x="7940" y="4702"/>
                    </a:lnTo>
                    <a:lnTo>
                      <a:pt x="7940" y="4704"/>
                    </a:lnTo>
                    <a:lnTo>
                      <a:pt x="7937" y="4729"/>
                    </a:lnTo>
                    <a:lnTo>
                      <a:pt x="7935" y="4755"/>
                    </a:lnTo>
                    <a:lnTo>
                      <a:pt x="7931" y="4779"/>
                    </a:lnTo>
                    <a:lnTo>
                      <a:pt x="7929" y="4792"/>
                    </a:lnTo>
                    <a:lnTo>
                      <a:pt x="7928" y="4798"/>
                    </a:lnTo>
                    <a:lnTo>
                      <a:pt x="7928" y="4805"/>
                    </a:lnTo>
                    <a:lnTo>
                      <a:pt x="7919" y="4854"/>
                    </a:lnTo>
                    <a:lnTo>
                      <a:pt x="7909" y="4905"/>
                    </a:lnTo>
                    <a:lnTo>
                      <a:pt x="7905" y="4916"/>
                    </a:lnTo>
                    <a:lnTo>
                      <a:pt x="7902" y="4928"/>
                    </a:lnTo>
                    <a:lnTo>
                      <a:pt x="7896" y="4953"/>
                    </a:lnTo>
                    <a:lnTo>
                      <a:pt x="7892" y="4964"/>
                    </a:lnTo>
                    <a:lnTo>
                      <a:pt x="7889" y="4976"/>
                    </a:lnTo>
                    <a:lnTo>
                      <a:pt x="7883" y="5001"/>
                    </a:lnTo>
                    <a:lnTo>
                      <a:pt x="7866" y="5048"/>
                    </a:lnTo>
                    <a:lnTo>
                      <a:pt x="7864" y="5050"/>
                    </a:lnTo>
                    <a:lnTo>
                      <a:pt x="7863" y="5053"/>
                    </a:lnTo>
                    <a:lnTo>
                      <a:pt x="7861" y="5059"/>
                    </a:lnTo>
                    <a:lnTo>
                      <a:pt x="7857" y="5072"/>
                    </a:lnTo>
                    <a:lnTo>
                      <a:pt x="7849" y="5096"/>
                    </a:lnTo>
                    <a:lnTo>
                      <a:pt x="7820" y="5141"/>
                    </a:lnTo>
                    <a:lnTo>
                      <a:pt x="7794" y="5187"/>
                    </a:lnTo>
                    <a:lnTo>
                      <a:pt x="7769" y="5233"/>
                    </a:lnTo>
                    <a:lnTo>
                      <a:pt x="7747" y="5281"/>
                    </a:lnTo>
                    <a:lnTo>
                      <a:pt x="7736" y="5300"/>
                    </a:lnTo>
                    <a:lnTo>
                      <a:pt x="7733" y="5304"/>
                    </a:lnTo>
                    <a:lnTo>
                      <a:pt x="7731" y="5309"/>
                    </a:lnTo>
                    <a:lnTo>
                      <a:pt x="7727" y="5319"/>
                    </a:lnTo>
                    <a:lnTo>
                      <a:pt x="7717" y="5337"/>
                    </a:lnTo>
                    <a:lnTo>
                      <a:pt x="7714" y="5342"/>
                    </a:lnTo>
                    <a:lnTo>
                      <a:pt x="7712" y="5347"/>
                    </a:lnTo>
                    <a:lnTo>
                      <a:pt x="7708" y="5357"/>
                    </a:lnTo>
                    <a:lnTo>
                      <a:pt x="7688" y="5394"/>
                    </a:lnTo>
                    <a:lnTo>
                      <a:pt x="7667" y="5432"/>
                    </a:lnTo>
                    <a:lnTo>
                      <a:pt x="7645" y="5467"/>
                    </a:lnTo>
                    <a:lnTo>
                      <a:pt x="7639" y="5475"/>
                    </a:lnTo>
                    <a:lnTo>
                      <a:pt x="7636" y="5479"/>
                    </a:lnTo>
                    <a:lnTo>
                      <a:pt x="7634" y="5484"/>
                    </a:lnTo>
                    <a:lnTo>
                      <a:pt x="7624" y="5503"/>
                    </a:lnTo>
                    <a:lnTo>
                      <a:pt x="7600" y="5538"/>
                    </a:lnTo>
                    <a:lnTo>
                      <a:pt x="7578" y="5572"/>
                    </a:lnTo>
                    <a:lnTo>
                      <a:pt x="7553" y="5605"/>
                    </a:lnTo>
                    <a:lnTo>
                      <a:pt x="7527" y="5638"/>
                    </a:lnTo>
                    <a:lnTo>
                      <a:pt x="7501" y="5670"/>
                    </a:lnTo>
                    <a:lnTo>
                      <a:pt x="7475" y="5702"/>
                    </a:lnTo>
                    <a:lnTo>
                      <a:pt x="7446" y="5731"/>
                    </a:lnTo>
                    <a:lnTo>
                      <a:pt x="7419" y="5762"/>
                    </a:lnTo>
                    <a:lnTo>
                      <a:pt x="7389" y="5791"/>
                    </a:lnTo>
                    <a:lnTo>
                      <a:pt x="7374" y="5805"/>
                    </a:lnTo>
                    <a:lnTo>
                      <a:pt x="7360" y="5821"/>
                    </a:lnTo>
                    <a:lnTo>
                      <a:pt x="7340" y="5836"/>
                    </a:lnTo>
                    <a:lnTo>
                      <a:pt x="7329" y="5842"/>
                    </a:lnTo>
                    <a:lnTo>
                      <a:pt x="7320" y="5848"/>
                    </a:lnTo>
                    <a:lnTo>
                      <a:pt x="7309" y="5853"/>
                    </a:lnTo>
                    <a:lnTo>
                      <a:pt x="7299" y="5857"/>
                    </a:lnTo>
                    <a:lnTo>
                      <a:pt x="7288" y="5859"/>
                    </a:lnTo>
                    <a:lnTo>
                      <a:pt x="7278" y="5862"/>
                    </a:lnTo>
                    <a:lnTo>
                      <a:pt x="7246" y="5867"/>
                    </a:lnTo>
                    <a:lnTo>
                      <a:pt x="7218" y="5874"/>
                    </a:lnTo>
                    <a:lnTo>
                      <a:pt x="7190" y="5883"/>
                    </a:lnTo>
                    <a:lnTo>
                      <a:pt x="7167" y="5897"/>
                    </a:lnTo>
                    <a:lnTo>
                      <a:pt x="7144" y="5910"/>
                    </a:lnTo>
                    <a:lnTo>
                      <a:pt x="7124" y="5927"/>
                    </a:lnTo>
                    <a:lnTo>
                      <a:pt x="7105" y="5946"/>
                    </a:lnTo>
                    <a:lnTo>
                      <a:pt x="7090" y="5967"/>
                    </a:lnTo>
                    <a:lnTo>
                      <a:pt x="7109" y="5984"/>
                    </a:lnTo>
                    <a:lnTo>
                      <a:pt x="7122" y="5982"/>
                    </a:lnTo>
                    <a:lnTo>
                      <a:pt x="7141" y="5987"/>
                    </a:lnTo>
                    <a:lnTo>
                      <a:pt x="7160" y="5995"/>
                    </a:lnTo>
                    <a:lnTo>
                      <a:pt x="7177" y="6003"/>
                    </a:lnTo>
                    <a:lnTo>
                      <a:pt x="7194" y="6015"/>
                    </a:lnTo>
                    <a:lnTo>
                      <a:pt x="7210" y="6025"/>
                    </a:lnTo>
                    <a:lnTo>
                      <a:pt x="7226" y="6038"/>
                    </a:lnTo>
                    <a:lnTo>
                      <a:pt x="7240" y="6052"/>
                    </a:lnTo>
                    <a:lnTo>
                      <a:pt x="7254" y="6067"/>
                    </a:lnTo>
                    <a:lnTo>
                      <a:pt x="7272" y="6074"/>
                    </a:lnTo>
                    <a:lnTo>
                      <a:pt x="7289" y="6083"/>
                    </a:lnTo>
                    <a:lnTo>
                      <a:pt x="7322" y="6105"/>
                    </a:lnTo>
                    <a:lnTo>
                      <a:pt x="7337" y="6116"/>
                    </a:lnTo>
                    <a:lnTo>
                      <a:pt x="7352" y="6130"/>
                    </a:lnTo>
                    <a:lnTo>
                      <a:pt x="7381" y="6159"/>
                    </a:lnTo>
                    <a:lnTo>
                      <a:pt x="7434" y="6228"/>
                    </a:lnTo>
                    <a:lnTo>
                      <a:pt x="7441" y="6237"/>
                    </a:lnTo>
                    <a:lnTo>
                      <a:pt x="7462" y="6248"/>
                    </a:lnTo>
                    <a:lnTo>
                      <a:pt x="7479" y="6237"/>
                    </a:lnTo>
                    <a:lnTo>
                      <a:pt x="7497" y="6226"/>
                    </a:lnTo>
                    <a:lnTo>
                      <a:pt x="7513" y="6214"/>
                    </a:lnTo>
                    <a:lnTo>
                      <a:pt x="7521" y="6207"/>
                    </a:lnTo>
                    <a:lnTo>
                      <a:pt x="7530" y="6200"/>
                    </a:lnTo>
                    <a:lnTo>
                      <a:pt x="7563" y="6170"/>
                    </a:lnTo>
                    <a:lnTo>
                      <a:pt x="7563" y="6168"/>
                    </a:lnTo>
                    <a:lnTo>
                      <a:pt x="7564" y="6167"/>
                    </a:lnTo>
                    <a:lnTo>
                      <a:pt x="7566" y="6164"/>
                    </a:lnTo>
                    <a:lnTo>
                      <a:pt x="7570" y="6160"/>
                    </a:lnTo>
                    <a:lnTo>
                      <a:pt x="7578" y="6152"/>
                    </a:lnTo>
                    <a:lnTo>
                      <a:pt x="7594" y="6134"/>
                    </a:lnTo>
                    <a:lnTo>
                      <a:pt x="7605" y="6117"/>
                    </a:lnTo>
                    <a:lnTo>
                      <a:pt x="7616" y="6103"/>
                    </a:lnTo>
                    <a:lnTo>
                      <a:pt x="7625" y="6089"/>
                    </a:lnTo>
                    <a:lnTo>
                      <a:pt x="7633" y="6074"/>
                    </a:lnTo>
                    <a:lnTo>
                      <a:pt x="7639" y="6060"/>
                    </a:lnTo>
                    <a:lnTo>
                      <a:pt x="7644" y="6046"/>
                    </a:lnTo>
                    <a:lnTo>
                      <a:pt x="7652" y="6022"/>
                    </a:lnTo>
                    <a:lnTo>
                      <a:pt x="7699" y="5982"/>
                    </a:lnTo>
                    <a:lnTo>
                      <a:pt x="7711" y="5970"/>
                    </a:lnTo>
                    <a:lnTo>
                      <a:pt x="7717" y="5963"/>
                    </a:lnTo>
                    <a:lnTo>
                      <a:pt x="7718" y="5961"/>
                    </a:lnTo>
                    <a:lnTo>
                      <a:pt x="7720" y="5960"/>
                    </a:lnTo>
                    <a:lnTo>
                      <a:pt x="7724" y="5958"/>
                    </a:lnTo>
                    <a:lnTo>
                      <a:pt x="7750" y="5936"/>
                    </a:lnTo>
                    <a:lnTo>
                      <a:pt x="7774" y="5911"/>
                    </a:lnTo>
                    <a:lnTo>
                      <a:pt x="7798" y="5887"/>
                    </a:lnTo>
                    <a:lnTo>
                      <a:pt x="7821" y="5861"/>
                    </a:lnTo>
                    <a:lnTo>
                      <a:pt x="7831" y="5847"/>
                    </a:lnTo>
                    <a:lnTo>
                      <a:pt x="7842" y="5835"/>
                    </a:lnTo>
                    <a:lnTo>
                      <a:pt x="7862" y="5807"/>
                    </a:lnTo>
                    <a:lnTo>
                      <a:pt x="7883" y="5781"/>
                    </a:lnTo>
                    <a:lnTo>
                      <a:pt x="7899" y="5752"/>
                    </a:lnTo>
                    <a:lnTo>
                      <a:pt x="7907" y="5738"/>
                    </a:lnTo>
                    <a:lnTo>
                      <a:pt x="7911" y="5730"/>
                    </a:lnTo>
                    <a:lnTo>
                      <a:pt x="7916" y="5724"/>
                    </a:lnTo>
                    <a:lnTo>
                      <a:pt x="7950" y="5669"/>
                    </a:lnTo>
                    <a:lnTo>
                      <a:pt x="7980" y="5611"/>
                    </a:lnTo>
                    <a:lnTo>
                      <a:pt x="8009" y="5554"/>
                    </a:lnTo>
                    <a:lnTo>
                      <a:pt x="8037" y="5494"/>
                    </a:lnTo>
                    <a:lnTo>
                      <a:pt x="8062" y="5435"/>
                    </a:lnTo>
                    <a:lnTo>
                      <a:pt x="8073" y="5404"/>
                    </a:lnTo>
                    <a:lnTo>
                      <a:pt x="8086" y="5374"/>
                    </a:lnTo>
                    <a:lnTo>
                      <a:pt x="8096" y="5344"/>
                    </a:lnTo>
                    <a:lnTo>
                      <a:pt x="8098" y="5335"/>
                    </a:lnTo>
                    <a:lnTo>
                      <a:pt x="8099" y="5331"/>
                    </a:lnTo>
                    <a:lnTo>
                      <a:pt x="8101" y="5328"/>
                    </a:lnTo>
                    <a:lnTo>
                      <a:pt x="8107" y="5314"/>
                    </a:lnTo>
                    <a:lnTo>
                      <a:pt x="8109" y="5311"/>
                    </a:lnTo>
                    <a:lnTo>
                      <a:pt x="8112" y="5309"/>
                    </a:lnTo>
                    <a:lnTo>
                      <a:pt x="8118" y="5305"/>
                    </a:lnTo>
                    <a:lnTo>
                      <a:pt x="8130" y="5296"/>
                    </a:lnTo>
                    <a:lnTo>
                      <a:pt x="8132" y="5293"/>
                    </a:lnTo>
                    <a:lnTo>
                      <a:pt x="8135" y="5291"/>
                    </a:lnTo>
                    <a:lnTo>
                      <a:pt x="8141" y="5287"/>
                    </a:lnTo>
                    <a:lnTo>
                      <a:pt x="8143" y="5284"/>
                    </a:lnTo>
                    <a:lnTo>
                      <a:pt x="8146" y="5282"/>
                    </a:lnTo>
                    <a:lnTo>
                      <a:pt x="8153" y="5278"/>
                    </a:lnTo>
                    <a:lnTo>
                      <a:pt x="8157" y="5272"/>
                    </a:lnTo>
                    <a:lnTo>
                      <a:pt x="8159" y="5269"/>
                    </a:lnTo>
                    <a:lnTo>
                      <a:pt x="8162" y="5267"/>
                    </a:lnTo>
                    <a:lnTo>
                      <a:pt x="8166" y="5261"/>
                    </a:lnTo>
                    <a:lnTo>
                      <a:pt x="8168" y="5257"/>
                    </a:lnTo>
                    <a:lnTo>
                      <a:pt x="8171" y="5255"/>
                    </a:lnTo>
                    <a:lnTo>
                      <a:pt x="8179" y="5243"/>
                    </a:lnTo>
                    <a:lnTo>
                      <a:pt x="8188" y="5231"/>
                    </a:lnTo>
                    <a:lnTo>
                      <a:pt x="8194" y="5216"/>
                    </a:lnTo>
                    <a:lnTo>
                      <a:pt x="8201" y="5202"/>
                    </a:lnTo>
                    <a:lnTo>
                      <a:pt x="8207" y="5187"/>
                    </a:lnTo>
                    <a:lnTo>
                      <a:pt x="8214" y="5172"/>
                    </a:lnTo>
                    <a:lnTo>
                      <a:pt x="8218" y="5155"/>
                    </a:lnTo>
                    <a:lnTo>
                      <a:pt x="8224" y="5138"/>
                    </a:lnTo>
                    <a:lnTo>
                      <a:pt x="8228" y="5121"/>
                    </a:lnTo>
                    <a:lnTo>
                      <a:pt x="8232" y="5104"/>
                    </a:lnTo>
                    <a:lnTo>
                      <a:pt x="8252" y="4954"/>
                    </a:lnTo>
                    <a:lnTo>
                      <a:pt x="8270" y="4804"/>
                    </a:lnTo>
                    <a:lnTo>
                      <a:pt x="8276" y="4728"/>
                    </a:lnTo>
                    <a:lnTo>
                      <a:pt x="8276" y="4718"/>
                    </a:lnTo>
                    <a:lnTo>
                      <a:pt x="8277" y="4709"/>
                    </a:lnTo>
                    <a:lnTo>
                      <a:pt x="8279" y="4690"/>
                    </a:lnTo>
                    <a:lnTo>
                      <a:pt x="8283" y="4653"/>
                    </a:lnTo>
                    <a:lnTo>
                      <a:pt x="8289" y="4577"/>
                    </a:lnTo>
                    <a:lnTo>
                      <a:pt x="8291" y="4539"/>
                    </a:lnTo>
                    <a:lnTo>
                      <a:pt x="8294" y="4502"/>
                    </a:lnTo>
                    <a:lnTo>
                      <a:pt x="8296" y="4425"/>
                    </a:lnTo>
                    <a:lnTo>
                      <a:pt x="8299" y="4349"/>
                    </a:lnTo>
                    <a:lnTo>
                      <a:pt x="8301" y="4198"/>
                    </a:lnTo>
                    <a:lnTo>
                      <a:pt x="8300" y="4159"/>
                    </a:lnTo>
                    <a:lnTo>
                      <a:pt x="8300" y="4121"/>
                    </a:lnTo>
                    <a:lnTo>
                      <a:pt x="8299" y="4045"/>
                    </a:lnTo>
                    <a:lnTo>
                      <a:pt x="8297" y="4006"/>
                    </a:lnTo>
                    <a:lnTo>
                      <a:pt x="8296" y="3995"/>
                    </a:lnTo>
                    <a:lnTo>
                      <a:pt x="8296" y="3986"/>
                    </a:lnTo>
                    <a:lnTo>
                      <a:pt x="8296" y="3968"/>
                    </a:lnTo>
                    <a:lnTo>
                      <a:pt x="8293" y="3892"/>
                    </a:lnTo>
                    <a:lnTo>
                      <a:pt x="8289" y="3853"/>
                    </a:lnTo>
                    <a:lnTo>
                      <a:pt x="8283" y="3816"/>
                    </a:lnTo>
                    <a:lnTo>
                      <a:pt x="8276" y="3779"/>
                    </a:lnTo>
                    <a:lnTo>
                      <a:pt x="8269" y="3745"/>
                    </a:lnTo>
                    <a:lnTo>
                      <a:pt x="8258" y="3707"/>
                    </a:lnTo>
                    <a:lnTo>
                      <a:pt x="8245" y="3671"/>
                    </a:lnTo>
                    <a:lnTo>
                      <a:pt x="8237" y="3654"/>
                    </a:lnTo>
                    <a:lnTo>
                      <a:pt x="8230" y="3638"/>
                    </a:lnTo>
                    <a:lnTo>
                      <a:pt x="8212" y="3609"/>
                    </a:lnTo>
                    <a:lnTo>
                      <a:pt x="8193" y="3581"/>
                    </a:lnTo>
                    <a:lnTo>
                      <a:pt x="8172" y="3555"/>
                    </a:lnTo>
                    <a:lnTo>
                      <a:pt x="8160" y="3543"/>
                    </a:lnTo>
                    <a:lnTo>
                      <a:pt x="8148" y="3533"/>
                    </a:lnTo>
                    <a:lnTo>
                      <a:pt x="8123" y="3513"/>
                    </a:lnTo>
                    <a:lnTo>
                      <a:pt x="8119" y="3506"/>
                    </a:lnTo>
                    <a:lnTo>
                      <a:pt x="8089" y="3278"/>
                    </a:lnTo>
                    <a:lnTo>
                      <a:pt x="8079" y="3230"/>
                    </a:lnTo>
                    <a:lnTo>
                      <a:pt x="8070" y="3184"/>
                    </a:lnTo>
                    <a:lnTo>
                      <a:pt x="8058" y="3139"/>
                    </a:lnTo>
                    <a:lnTo>
                      <a:pt x="8045" y="3096"/>
                    </a:lnTo>
                    <a:lnTo>
                      <a:pt x="8029" y="3052"/>
                    </a:lnTo>
                    <a:lnTo>
                      <a:pt x="8011" y="3009"/>
                    </a:lnTo>
                    <a:lnTo>
                      <a:pt x="7992" y="2968"/>
                    </a:lnTo>
                    <a:lnTo>
                      <a:pt x="7971" y="2929"/>
                    </a:lnTo>
                    <a:lnTo>
                      <a:pt x="7948" y="2889"/>
                    </a:lnTo>
                    <a:lnTo>
                      <a:pt x="7922" y="2851"/>
                    </a:lnTo>
                    <a:lnTo>
                      <a:pt x="7895" y="2814"/>
                    </a:lnTo>
                    <a:lnTo>
                      <a:pt x="7865" y="2778"/>
                    </a:lnTo>
                    <a:lnTo>
                      <a:pt x="7834" y="2742"/>
                    </a:lnTo>
                    <a:lnTo>
                      <a:pt x="7800" y="2707"/>
                    </a:lnTo>
                    <a:lnTo>
                      <a:pt x="7765" y="2673"/>
                    </a:lnTo>
                    <a:lnTo>
                      <a:pt x="7729" y="2641"/>
                    </a:lnTo>
                    <a:lnTo>
                      <a:pt x="7729" y="2625"/>
                    </a:lnTo>
                    <a:lnTo>
                      <a:pt x="7725" y="2603"/>
                    </a:lnTo>
                    <a:lnTo>
                      <a:pt x="7722" y="2593"/>
                    </a:lnTo>
                    <a:lnTo>
                      <a:pt x="7720" y="2585"/>
                    </a:lnTo>
                    <a:lnTo>
                      <a:pt x="7715" y="2575"/>
                    </a:lnTo>
                    <a:lnTo>
                      <a:pt x="7711" y="2568"/>
                    </a:lnTo>
                    <a:lnTo>
                      <a:pt x="7702" y="2555"/>
                    </a:lnTo>
                    <a:lnTo>
                      <a:pt x="7689" y="2544"/>
                    </a:lnTo>
                    <a:lnTo>
                      <a:pt x="7681" y="2539"/>
                    </a:lnTo>
                    <a:lnTo>
                      <a:pt x="7673" y="2535"/>
                    </a:lnTo>
                    <a:lnTo>
                      <a:pt x="7655" y="2530"/>
                    </a:lnTo>
                    <a:lnTo>
                      <a:pt x="7636" y="2527"/>
                    </a:lnTo>
                    <a:lnTo>
                      <a:pt x="7621" y="2500"/>
                    </a:lnTo>
                    <a:lnTo>
                      <a:pt x="7605" y="2474"/>
                    </a:lnTo>
                    <a:lnTo>
                      <a:pt x="7589" y="2448"/>
                    </a:lnTo>
                    <a:lnTo>
                      <a:pt x="7572" y="2424"/>
                    </a:lnTo>
                    <a:lnTo>
                      <a:pt x="7533" y="2375"/>
                    </a:lnTo>
                    <a:lnTo>
                      <a:pt x="7491" y="2329"/>
                    </a:lnTo>
                    <a:lnTo>
                      <a:pt x="7486" y="2313"/>
                    </a:lnTo>
                    <a:lnTo>
                      <a:pt x="7479" y="2299"/>
                    </a:lnTo>
                    <a:lnTo>
                      <a:pt x="7472" y="2289"/>
                    </a:lnTo>
                    <a:lnTo>
                      <a:pt x="7463" y="2279"/>
                    </a:lnTo>
                    <a:lnTo>
                      <a:pt x="7456" y="2271"/>
                    </a:lnTo>
                    <a:lnTo>
                      <a:pt x="7447" y="2263"/>
                    </a:lnTo>
                    <a:lnTo>
                      <a:pt x="7438" y="2256"/>
                    </a:lnTo>
                    <a:lnTo>
                      <a:pt x="7428" y="2250"/>
                    </a:lnTo>
                    <a:lnTo>
                      <a:pt x="7419" y="2246"/>
                    </a:lnTo>
                    <a:lnTo>
                      <a:pt x="7263" y="2059"/>
                    </a:lnTo>
                    <a:lnTo>
                      <a:pt x="7050" y="1839"/>
                    </a:lnTo>
                    <a:lnTo>
                      <a:pt x="7001" y="1792"/>
                    </a:lnTo>
                    <a:lnTo>
                      <a:pt x="6931" y="1734"/>
                    </a:lnTo>
                    <a:lnTo>
                      <a:pt x="6821" y="1615"/>
                    </a:lnTo>
                    <a:lnTo>
                      <a:pt x="6792" y="1583"/>
                    </a:lnTo>
                    <a:lnTo>
                      <a:pt x="6776" y="1568"/>
                    </a:lnTo>
                    <a:lnTo>
                      <a:pt x="6762" y="1555"/>
                    </a:lnTo>
                    <a:lnTo>
                      <a:pt x="6732" y="1528"/>
                    </a:lnTo>
                    <a:lnTo>
                      <a:pt x="6701" y="1504"/>
                    </a:lnTo>
                    <a:lnTo>
                      <a:pt x="6669" y="1483"/>
                    </a:lnTo>
                    <a:lnTo>
                      <a:pt x="6637" y="1463"/>
                    </a:lnTo>
                    <a:lnTo>
                      <a:pt x="6620" y="1454"/>
                    </a:lnTo>
                    <a:lnTo>
                      <a:pt x="6604" y="1447"/>
                    </a:lnTo>
                    <a:lnTo>
                      <a:pt x="6570" y="1434"/>
                    </a:lnTo>
                    <a:lnTo>
                      <a:pt x="6570" y="1439"/>
                    </a:lnTo>
                    <a:lnTo>
                      <a:pt x="6569" y="1438"/>
                    </a:lnTo>
                    <a:lnTo>
                      <a:pt x="6532" y="1391"/>
                    </a:lnTo>
                    <a:lnTo>
                      <a:pt x="6495" y="1347"/>
                    </a:lnTo>
                    <a:lnTo>
                      <a:pt x="6420" y="1262"/>
                    </a:lnTo>
                    <a:lnTo>
                      <a:pt x="6342" y="1179"/>
                    </a:lnTo>
                    <a:lnTo>
                      <a:pt x="6302" y="1139"/>
                    </a:lnTo>
                    <a:lnTo>
                      <a:pt x="6263" y="1101"/>
                    </a:lnTo>
                    <a:lnTo>
                      <a:pt x="6230" y="1055"/>
                    </a:lnTo>
                    <a:lnTo>
                      <a:pt x="6196" y="1013"/>
                    </a:lnTo>
                    <a:lnTo>
                      <a:pt x="6158" y="972"/>
                    </a:lnTo>
                    <a:lnTo>
                      <a:pt x="6120" y="934"/>
                    </a:lnTo>
                    <a:lnTo>
                      <a:pt x="6095" y="911"/>
                    </a:lnTo>
                    <a:lnTo>
                      <a:pt x="6073" y="889"/>
                    </a:lnTo>
                    <a:lnTo>
                      <a:pt x="6029" y="843"/>
                    </a:lnTo>
                    <a:lnTo>
                      <a:pt x="6008" y="818"/>
                    </a:lnTo>
                    <a:lnTo>
                      <a:pt x="5989" y="794"/>
                    </a:lnTo>
                    <a:lnTo>
                      <a:pt x="5951" y="744"/>
                    </a:lnTo>
                    <a:close/>
                    <a:moveTo>
                      <a:pt x="6945" y="2071"/>
                    </a:moveTo>
                    <a:lnTo>
                      <a:pt x="6934" y="2038"/>
                    </a:lnTo>
                    <a:lnTo>
                      <a:pt x="6947" y="2049"/>
                    </a:lnTo>
                    <a:lnTo>
                      <a:pt x="6966" y="2069"/>
                    </a:lnTo>
                    <a:lnTo>
                      <a:pt x="6945" y="2071"/>
                    </a:lnTo>
                    <a:close/>
                    <a:moveTo>
                      <a:pt x="6793" y="2449"/>
                    </a:moveTo>
                    <a:lnTo>
                      <a:pt x="6804" y="2490"/>
                    </a:lnTo>
                    <a:lnTo>
                      <a:pt x="6805" y="2500"/>
                    </a:lnTo>
                    <a:lnTo>
                      <a:pt x="6793" y="2502"/>
                    </a:lnTo>
                    <a:lnTo>
                      <a:pt x="6793" y="2449"/>
                    </a:lnTo>
                    <a:close/>
                    <a:moveTo>
                      <a:pt x="6610" y="3994"/>
                    </a:moveTo>
                    <a:lnTo>
                      <a:pt x="6614" y="3999"/>
                    </a:lnTo>
                    <a:lnTo>
                      <a:pt x="6603" y="3997"/>
                    </a:lnTo>
                    <a:lnTo>
                      <a:pt x="6610" y="3994"/>
                    </a:lnTo>
                    <a:close/>
                    <a:moveTo>
                      <a:pt x="1854" y="2145"/>
                    </a:moveTo>
                    <a:lnTo>
                      <a:pt x="1845" y="2145"/>
                    </a:lnTo>
                    <a:lnTo>
                      <a:pt x="1855" y="2097"/>
                    </a:lnTo>
                    <a:lnTo>
                      <a:pt x="1854" y="2145"/>
                    </a:lnTo>
                    <a:close/>
                    <a:moveTo>
                      <a:pt x="4817" y="2514"/>
                    </a:moveTo>
                    <a:lnTo>
                      <a:pt x="4817" y="2568"/>
                    </a:lnTo>
                    <a:lnTo>
                      <a:pt x="4807" y="2575"/>
                    </a:lnTo>
                    <a:lnTo>
                      <a:pt x="4817" y="2514"/>
                    </a:lnTo>
                    <a:close/>
                    <a:moveTo>
                      <a:pt x="4076" y="3186"/>
                    </a:moveTo>
                    <a:lnTo>
                      <a:pt x="4097" y="3160"/>
                    </a:lnTo>
                    <a:lnTo>
                      <a:pt x="4090" y="3218"/>
                    </a:lnTo>
                    <a:lnTo>
                      <a:pt x="4076" y="3186"/>
                    </a:lnTo>
                    <a:close/>
                  </a:path>
                </a:pathLst>
              </a:custGeom>
              <a:solidFill>
                <a:srgbClr val="DBAB73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3" name="未知"/>
              <p:cNvSpPr>
                <a:spLocks noEditPoints="1"/>
              </p:cNvSpPr>
              <p:nvPr/>
            </p:nvSpPr>
            <p:spPr>
              <a:xfrm>
                <a:off x="3632" y="3149"/>
                <a:ext cx="525" cy="307"/>
              </a:xfrm>
              <a:custGeom>
                <a:avLst/>
                <a:gdLst>
                  <a:gd name="txL" fmla="*/ 0 w 2625"/>
                  <a:gd name="txT" fmla="*/ 0 h 1227"/>
                  <a:gd name="txR" fmla="*/ 2625 w 2625"/>
                  <a:gd name="txB" fmla="*/ 1227 h 1227"/>
                </a:gdLst>
                <a:ahLst/>
                <a:cxnLst>
                  <a:cxn ang="0">
                    <a:pos x="1789" y="188"/>
                  </a:cxn>
                  <a:cxn ang="0">
                    <a:pos x="1528" y="174"/>
                  </a:cxn>
                  <a:cxn ang="0">
                    <a:pos x="1339" y="123"/>
                  </a:cxn>
                  <a:cxn ang="0">
                    <a:pos x="1276" y="32"/>
                  </a:cxn>
                  <a:cxn ang="0">
                    <a:pos x="1214" y="4"/>
                  </a:cxn>
                  <a:cxn ang="0">
                    <a:pos x="1099" y="4"/>
                  </a:cxn>
                  <a:cxn ang="0">
                    <a:pos x="917" y="80"/>
                  </a:cxn>
                  <a:cxn ang="0">
                    <a:pos x="784" y="180"/>
                  </a:cxn>
                  <a:cxn ang="0">
                    <a:pos x="686" y="141"/>
                  </a:cxn>
                  <a:cxn ang="0">
                    <a:pos x="504" y="177"/>
                  </a:cxn>
                  <a:cxn ang="0">
                    <a:pos x="216" y="278"/>
                  </a:cxn>
                  <a:cxn ang="0">
                    <a:pos x="109" y="357"/>
                  </a:cxn>
                  <a:cxn ang="0">
                    <a:pos x="20" y="494"/>
                  </a:cxn>
                  <a:cxn ang="0">
                    <a:pos x="2" y="671"/>
                  </a:cxn>
                  <a:cxn ang="0">
                    <a:pos x="17" y="727"/>
                  </a:cxn>
                  <a:cxn ang="0">
                    <a:pos x="229" y="989"/>
                  </a:cxn>
                  <a:cxn ang="0">
                    <a:pos x="358" y="1155"/>
                  </a:cxn>
                  <a:cxn ang="0">
                    <a:pos x="488" y="1219"/>
                  </a:cxn>
                  <a:cxn ang="0">
                    <a:pos x="650" y="1220"/>
                  </a:cxn>
                  <a:cxn ang="0">
                    <a:pos x="791" y="1201"/>
                  </a:cxn>
                  <a:cxn ang="0">
                    <a:pos x="926" y="1196"/>
                  </a:cxn>
                  <a:cxn ang="0">
                    <a:pos x="973" y="1183"/>
                  </a:cxn>
                  <a:cxn ang="0">
                    <a:pos x="1013" y="1147"/>
                  </a:cxn>
                  <a:cxn ang="0">
                    <a:pos x="1050" y="1053"/>
                  </a:cxn>
                  <a:cxn ang="0">
                    <a:pos x="1018" y="975"/>
                  </a:cxn>
                  <a:cxn ang="0">
                    <a:pos x="920" y="913"/>
                  </a:cxn>
                  <a:cxn ang="0">
                    <a:pos x="990" y="909"/>
                  </a:cxn>
                  <a:cxn ang="0">
                    <a:pos x="1188" y="987"/>
                  </a:cxn>
                  <a:cxn ang="0">
                    <a:pos x="1242" y="987"/>
                  </a:cxn>
                  <a:cxn ang="0">
                    <a:pos x="1263" y="979"/>
                  </a:cxn>
                  <a:cxn ang="0">
                    <a:pos x="1385" y="919"/>
                  </a:cxn>
                  <a:cxn ang="0">
                    <a:pos x="1433" y="913"/>
                  </a:cxn>
                  <a:cxn ang="0">
                    <a:pos x="1486" y="902"/>
                  </a:cxn>
                  <a:cxn ang="0">
                    <a:pos x="1503" y="894"/>
                  </a:cxn>
                  <a:cxn ang="0">
                    <a:pos x="1605" y="962"/>
                  </a:cxn>
                  <a:cxn ang="0">
                    <a:pos x="1689" y="1000"/>
                  </a:cxn>
                  <a:cxn ang="0">
                    <a:pos x="1783" y="1017"/>
                  </a:cxn>
                  <a:cxn ang="0">
                    <a:pos x="1821" y="1009"/>
                  </a:cxn>
                  <a:cxn ang="0">
                    <a:pos x="1849" y="996"/>
                  </a:cxn>
                  <a:cxn ang="0">
                    <a:pos x="1872" y="975"/>
                  </a:cxn>
                  <a:cxn ang="0">
                    <a:pos x="2004" y="936"/>
                  </a:cxn>
                  <a:cxn ang="0">
                    <a:pos x="2108" y="918"/>
                  </a:cxn>
                  <a:cxn ang="0">
                    <a:pos x="2157" y="903"/>
                  </a:cxn>
                  <a:cxn ang="0">
                    <a:pos x="2294" y="848"/>
                  </a:cxn>
                  <a:cxn ang="0">
                    <a:pos x="2455" y="802"/>
                  </a:cxn>
                  <a:cxn ang="0">
                    <a:pos x="2529" y="768"/>
                  </a:cxn>
                  <a:cxn ang="0">
                    <a:pos x="2573" y="725"/>
                  </a:cxn>
                  <a:cxn ang="0">
                    <a:pos x="2610" y="647"/>
                  </a:cxn>
                  <a:cxn ang="0">
                    <a:pos x="2619" y="609"/>
                  </a:cxn>
                  <a:cxn ang="0">
                    <a:pos x="2625" y="522"/>
                  </a:cxn>
                  <a:cxn ang="0">
                    <a:pos x="2605" y="397"/>
                  </a:cxn>
                  <a:cxn ang="0">
                    <a:pos x="2552" y="304"/>
                  </a:cxn>
                  <a:cxn ang="0">
                    <a:pos x="2469" y="232"/>
                  </a:cxn>
                  <a:cxn ang="0">
                    <a:pos x="2361" y="157"/>
                  </a:cxn>
                  <a:cxn ang="0">
                    <a:pos x="2051" y="128"/>
                  </a:cxn>
                  <a:cxn ang="0">
                    <a:pos x="2010" y="176"/>
                  </a:cxn>
                  <a:cxn ang="0">
                    <a:pos x="1912" y="215"/>
                  </a:cxn>
                  <a:cxn ang="0">
                    <a:pos x="1661" y="587"/>
                  </a:cxn>
                  <a:cxn ang="0">
                    <a:pos x="2357" y="480"/>
                  </a:cxn>
                  <a:cxn ang="0">
                    <a:pos x="2322" y="494"/>
                  </a:cxn>
                  <a:cxn ang="0">
                    <a:pos x="304" y="546"/>
                  </a:cxn>
                </a:cxnLst>
                <a:rect l="txL" t="txT" r="txR" b="txB"/>
                <a:pathLst>
                  <a:path w="2625" h="1227">
                    <a:moveTo>
                      <a:pt x="1901" y="219"/>
                    </a:moveTo>
                    <a:lnTo>
                      <a:pt x="1878" y="210"/>
                    </a:lnTo>
                    <a:lnTo>
                      <a:pt x="1857" y="202"/>
                    </a:lnTo>
                    <a:lnTo>
                      <a:pt x="1812" y="192"/>
                    </a:lnTo>
                    <a:lnTo>
                      <a:pt x="1789" y="188"/>
                    </a:lnTo>
                    <a:lnTo>
                      <a:pt x="1767" y="187"/>
                    </a:lnTo>
                    <a:lnTo>
                      <a:pt x="1720" y="189"/>
                    </a:lnTo>
                    <a:lnTo>
                      <a:pt x="1598" y="208"/>
                    </a:lnTo>
                    <a:lnTo>
                      <a:pt x="1563" y="189"/>
                    </a:lnTo>
                    <a:lnTo>
                      <a:pt x="1528" y="174"/>
                    </a:lnTo>
                    <a:lnTo>
                      <a:pt x="1492" y="160"/>
                    </a:lnTo>
                    <a:lnTo>
                      <a:pt x="1455" y="149"/>
                    </a:lnTo>
                    <a:lnTo>
                      <a:pt x="1417" y="138"/>
                    </a:lnTo>
                    <a:lnTo>
                      <a:pt x="1379" y="131"/>
                    </a:lnTo>
                    <a:lnTo>
                      <a:pt x="1339" y="123"/>
                    </a:lnTo>
                    <a:lnTo>
                      <a:pt x="1300" y="120"/>
                    </a:lnTo>
                    <a:lnTo>
                      <a:pt x="1298" y="66"/>
                    </a:lnTo>
                    <a:lnTo>
                      <a:pt x="1294" y="56"/>
                    </a:lnTo>
                    <a:lnTo>
                      <a:pt x="1289" y="48"/>
                    </a:lnTo>
                    <a:lnTo>
                      <a:pt x="1276" y="32"/>
                    </a:lnTo>
                    <a:lnTo>
                      <a:pt x="1268" y="25"/>
                    </a:lnTo>
                    <a:lnTo>
                      <a:pt x="1260" y="20"/>
                    </a:lnTo>
                    <a:lnTo>
                      <a:pt x="1250" y="15"/>
                    </a:lnTo>
                    <a:lnTo>
                      <a:pt x="1240" y="12"/>
                    </a:lnTo>
                    <a:lnTo>
                      <a:pt x="1214" y="4"/>
                    </a:lnTo>
                    <a:lnTo>
                      <a:pt x="1185" y="1"/>
                    </a:lnTo>
                    <a:lnTo>
                      <a:pt x="1169" y="0"/>
                    </a:lnTo>
                    <a:lnTo>
                      <a:pt x="1152" y="0"/>
                    </a:lnTo>
                    <a:lnTo>
                      <a:pt x="1115" y="3"/>
                    </a:lnTo>
                    <a:lnTo>
                      <a:pt x="1099" y="4"/>
                    </a:lnTo>
                    <a:lnTo>
                      <a:pt x="1083" y="9"/>
                    </a:lnTo>
                    <a:lnTo>
                      <a:pt x="1065" y="14"/>
                    </a:lnTo>
                    <a:lnTo>
                      <a:pt x="1049" y="23"/>
                    </a:lnTo>
                    <a:lnTo>
                      <a:pt x="947" y="68"/>
                    </a:lnTo>
                    <a:lnTo>
                      <a:pt x="917" y="80"/>
                    </a:lnTo>
                    <a:lnTo>
                      <a:pt x="891" y="95"/>
                    </a:lnTo>
                    <a:lnTo>
                      <a:pt x="843" y="127"/>
                    </a:lnTo>
                    <a:lnTo>
                      <a:pt x="822" y="143"/>
                    </a:lnTo>
                    <a:lnTo>
                      <a:pt x="803" y="161"/>
                    </a:lnTo>
                    <a:lnTo>
                      <a:pt x="784" y="180"/>
                    </a:lnTo>
                    <a:lnTo>
                      <a:pt x="769" y="200"/>
                    </a:lnTo>
                    <a:lnTo>
                      <a:pt x="753" y="184"/>
                    </a:lnTo>
                    <a:lnTo>
                      <a:pt x="735" y="169"/>
                    </a:lnTo>
                    <a:lnTo>
                      <a:pt x="712" y="154"/>
                    </a:lnTo>
                    <a:lnTo>
                      <a:pt x="686" y="141"/>
                    </a:lnTo>
                    <a:lnTo>
                      <a:pt x="647" y="150"/>
                    </a:lnTo>
                    <a:lnTo>
                      <a:pt x="623" y="159"/>
                    </a:lnTo>
                    <a:lnTo>
                      <a:pt x="602" y="173"/>
                    </a:lnTo>
                    <a:lnTo>
                      <a:pt x="537" y="174"/>
                    </a:lnTo>
                    <a:lnTo>
                      <a:pt x="504" y="177"/>
                    </a:lnTo>
                    <a:lnTo>
                      <a:pt x="474" y="182"/>
                    </a:lnTo>
                    <a:lnTo>
                      <a:pt x="412" y="197"/>
                    </a:lnTo>
                    <a:lnTo>
                      <a:pt x="352" y="219"/>
                    </a:lnTo>
                    <a:lnTo>
                      <a:pt x="260" y="257"/>
                    </a:lnTo>
                    <a:lnTo>
                      <a:pt x="216" y="278"/>
                    </a:lnTo>
                    <a:lnTo>
                      <a:pt x="177" y="302"/>
                    </a:lnTo>
                    <a:lnTo>
                      <a:pt x="141" y="328"/>
                    </a:lnTo>
                    <a:lnTo>
                      <a:pt x="125" y="341"/>
                    </a:lnTo>
                    <a:lnTo>
                      <a:pt x="110" y="356"/>
                    </a:lnTo>
                    <a:lnTo>
                      <a:pt x="109" y="357"/>
                    </a:lnTo>
                    <a:lnTo>
                      <a:pt x="80" y="387"/>
                    </a:lnTo>
                    <a:lnTo>
                      <a:pt x="67" y="402"/>
                    </a:lnTo>
                    <a:lnTo>
                      <a:pt x="56" y="420"/>
                    </a:lnTo>
                    <a:lnTo>
                      <a:pt x="35" y="456"/>
                    </a:lnTo>
                    <a:lnTo>
                      <a:pt x="20" y="494"/>
                    </a:lnTo>
                    <a:lnTo>
                      <a:pt x="8" y="534"/>
                    </a:lnTo>
                    <a:lnTo>
                      <a:pt x="4" y="554"/>
                    </a:lnTo>
                    <a:lnTo>
                      <a:pt x="2" y="577"/>
                    </a:lnTo>
                    <a:lnTo>
                      <a:pt x="0" y="623"/>
                    </a:lnTo>
                    <a:lnTo>
                      <a:pt x="2" y="671"/>
                    </a:lnTo>
                    <a:lnTo>
                      <a:pt x="2" y="682"/>
                    </a:lnTo>
                    <a:lnTo>
                      <a:pt x="4" y="692"/>
                    </a:lnTo>
                    <a:lnTo>
                      <a:pt x="9" y="711"/>
                    </a:lnTo>
                    <a:lnTo>
                      <a:pt x="12" y="719"/>
                    </a:lnTo>
                    <a:lnTo>
                      <a:pt x="17" y="727"/>
                    </a:lnTo>
                    <a:lnTo>
                      <a:pt x="28" y="741"/>
                    </a:lnTo>
                    <a:lnTo>
                      <a:pt x="84" y="802"/>
                    </a:lnTo>
                    <a:lnTo>
                      <a:pt x="135" y="862"/>
                    </a:lnTo>
                    <a:lnTo>
                      <a:pt x="183" y="925"/>
                    </a:lnTo>
                    <a:lnTo>
                      <a:pt x="229" y="989"/>
                    </a:lnTo>
                    <a:lnTo>
                      <a:pt x="274" y="1058"/>
                    </a:lnTo>
                    <a:lnTo>
                      <a:pt x="292" y="1085"/>
                    </a:lnTo>
                    <a:lnTo>
                      <a:pt x="313" y="1110"/>
                    </a:lnTo>
                    <a:lnTo>
                      <a:pt x="335" y="1133"/>
                    </a:lnTo>
                    <a:lnTo>
                      <a:pt x="358" y="1155"/>
                    </a:lnTo>
                    <a:lnTo>
                      <a:pt x="381" y="1172"/>
                    </a:lnTo>
                    <a:lnTo>
                      <a:pt x="407" y="1188"/>
                    </a:lnTo>
                    <a:lnTo>
                      <a:pt x="432" y="1201"/>
                    </a:lnTo>
                    <a:lnTo>
                      <a:pt x="460" y="1212"/>
                    </a:lnTo>
                    <a:lnTo>
                      <a:pt x="488" y="1219"/>
                    </a:lnTo>
                    <a:lnTo>
                      <a:pt x="518" y="1224"/>
                    </a:lnTo>
                    <a:lnTo>
                      <a:pt x="549" y="1226"/>
                    </a:lnTo>
                    <a:lnTo>
                      <a:pt x="582" y="1227"/>
                    </a:lnTo>
                    <a:lnTo>
                      <a:pt x="615" y="1224"/>
                    </a:lnTo>
                    <a:lnTo>
                      <a:pt x="650" y="1220"/>
                    </a:lnTo>
                    <a:lnTo>
                      <a:pt x="686" y="1212"/>
                    </a:lnTo>
                    <a:lnTo>
                      <a:pt x="723" y="1203"/>
                    </a:lnTo>
                    <a:lnTo>
                      <a:pt x="746" y="1194"/>
                    </a:lnTo>
                    <a:lnTo>
                      <a:pt x="767" y="1198"/>
                    </a:lnTo>
                    <a:lnTo>
                      <a:pt x="791" y="1201"/>
                    </a:lnTo>
                    <a:lnTo>
                      <a:pt x="816" y="1202"/>
                    </a:lnTo>
                    <a:lnTo>
                      <a:pt x="842" y="1203"/>
                    </a:lnTo>
                    <a:lnTo>
                      <a:pt x="868" y="1202"/>
                    </a:lnTo>
                    <a:lnTo>
                      <a:pt x="897" y="1200"/>
                    </a:lnTo>
                    <a:lnTo>
                      <a:pt x="926" y="1196"/>
                    </a:lnTo>
                    <a:lnTo>
                      <a:pt x="958" y="1190"/>
                    </a:lnTo>
                    <a:lnTo>
                      <a:pt x="970" y="1186"/>
                    </a:lnTo>
                    <a:lnTo>
                      <a:pt x="972" y="1184"/>
                    </a:lnTo>
                    <a:lnTo>
                      <a:pt x="972" y="1183"/>
                    </a:lnTo>
                    <a:lnTo>
                      <a:pt x="973" y="1183"/>
                    </a:lnTo>
                    <a:lnTo>
                      <a:pt x="975" y="1183"/>
                    </a:lnTo>
                    <a:lnTo>
                      <a:pt x="981" y="1181"/>
                    </a:lnTo>
                    <a:lnTo>
                      <a:pt x="990" y="1175"/>
                    </a:lnTo>
                    <a:lnTo>
                      <a:pt x="998" y="1169"/>
                    </a:lnTo>
                    <a:lnTo>
                      <a:pt x="1013" y="1147"/>
                    </a:lnTo>
                    <a:lnTo>
                      <a:pt x="1026" y="1127"/>
                    </a:lnTo>
                    <a:lnTo>
                      <a:pt x="1036" y="1107"/>
                    </a:lnTo>
                    <a:lnTo>
                      <a:pt x="1044" y="1089"/>
                    </a:lnTo>
                    <a:lnTo>
                      <a:pt x="1048" y="1070"/>
                    </a:lnTo>
                    <a:lnTo>
                      <a:pt x="1050" y="1053"/>
                    </a:lnTo>
                    <a:lnTo>
                      <a:pt x="1049" y="1036"/>
                    </a:lnTo>
                    <a:lnTo>
                      <a:pt x="1046" y="1020"/>
                    </a:lnTo>
                    <a:lnTo>
                      <a:pt x="1039" y="1004"/>
                    </a:lnTo>
                    <a:lnTo>
                      <a:pt x="1030" y="989"/>
                    </a:lnTo>
                    <a:lnTo>
                      <a:pt x="1018" y="975"/>
                    </a:lnTo>
                    <a:lnTo>
                      <a:pt x="1004" y="962"/>
                    </a:lnTo>
                    <a:lnTo>
                      <a:pt x="986" y="948"/>
                    </a:lnTo>
                    <a:lnTo>
                      <a:pt x="967" y="936"/>
                    </a:lnTo>
                    <a:lnTo>
                      <a:pt x="945" y="924"/>
                    </a:lnTo>
                    <a:lnTo>
                      <a:pt x="920" y="913"/>
                    </a:lnTo>
                    <a:lnTo>
                      <a:pt x="916" y="893"/>
                    </a:lnTo>
                    <a:lnTo>
                      <a:pt x="897" y="840"/>
                    </a:lnTo>
                    <a:lnTo>
                      <a:pt x="925" y="864"/>
                    </a:lnTo>
                    <a:lnTo>
                      <a:pt x="957" y="888"/>
                    </a:lnTo>
                    <a:lnTo>
                      <a:pt x="990" y="909"/>
                    </a:lnTo>
                    <a:lnTo>
                      <a:pt x="1026" y="929"/>
                    </a:lnTo>
                    <a:lnTo>
                      <a:pt x="1063" y="946"/>
                    </a:lnTo>
                    <a:lnTo>
                      <a:pt x="1103" y="962"/>
                    </a:lnTo>
                    <a:lnTo>
                      <a:pt x="1145" y="975"/>
                    </a:lnTo>
                    <a:lnTo>
                      <a:pt x="1188" y="987"/>
                    </a:lnTo>
                    <a:lnTo>
                      <a:pt x="1200" y="989"/>
                    </a:lnTo>
                    <a:lnTo>
                      <a:pt x="1213" y="990"/>
                    </a:lnTo>
                    <a:lnTo>
                      <a:pt x="1225" y="990"/>
                    </a:lnTo>
                    <a:lnTo>
                      <a:pt x="1237" y="989"/>
                    </a:lnTo>
                    <a:lnTo>
                      <a:pt x="1242" y="987"/>
                    </a:lnTo>
                    <a:lnTo>
                      <a:pt x="1248" y="986"/>
                    </a:lnTo>
                    <a:lnTo>
                      <a:pt x="1260" y="982"/>
                    </a:lnTo>
                    <a:lnTo>
                      <a:pt x="1262" y="980"/>
                    </a:lnTo>
                    <a:lnTo>
                      <a:pt x="1262" y="979"/>
                    </a:lnTo>
                    <a:lnTo>
                      <a:pt x="1263" y="979"/>
                    </a:lnTo>
                    <a:lnTo>
                      <a:pt x="1265" y="979"/>
                    </a:lnTo>
                    <a:lnTo>
                      <a:pt x="1271" y="977"/>
                    </a:lnTo>
                    <a:lnTo>
                      <a:pt x="1284" y="971"/>
                    </a:lnTo>
                    <a:lnTo>
                      <a:pt x="1338" y="919"/>
                    </a:lnTo>
                    <a:lnTo>
                      <a:pt x="1385" y="919"/>
                    </a:lnTo>
                    <a:lnTo>
                      <a:pt x="1405" y="917"/>
                    </a:lnTo>
                    <a:lnTo>
                      <a:pt x="1409" y="916"/>
                    </a:lnTo>
                    <a:lnTo>
                      <a:pt x="1415" y="916"/>
                    </a:lnTo>
                    <a:lnTo>
                      <a:pt x="1425" y="916"/>
                    </a:lnTo>
                    <a:lnTo>
                      <a:pt x="1433" y="913"/>
                    </a:lnTo>
                    <a:lnTo>
                      <a:pt x="1437" y="912"/>
                    </a:lnTo>
                    <a:lnTo>
                      <a:pt x="1442" y="912"/>
                    </a:lnTo>
                    <a:lnTo>
                      <a:pt x="1458" y="910"/>
                    </a:lnTo>
                    <a:lnTo>
                      <a:pt x="1472" y="906"/>
                    </a:lnTo>
                    <a:lnTo>
                      <a:pt x="1486" y="902"/>
                    </a:lnTo>
                    <a:lnTo>
                      <a:pt x="1498" y="897"/>
                    </a:lnTo>
                    <a:lnTo>
                      <a:pt x="1500" y="895"/>
                    </a:lnTo>
                    <a:lnTo>
                      <a:pt x="1500" y="894"/>
                    </a:lnTo>
                    <a:lnTo>
                      <a:pt x="1501" y="894"/>
                    </a:lnTo>
                    <a:lnTo>
                      <a:pt x="1503" y="894"/>
                    </a:lnTo>
                    <a:lnTo>
                      <a:pt x="1509" y="892"/>
                    </a:lnTo>
                    <a:lnTo>
                      <a:pt x="1537" y="917"/>
                    </a:lnTo>
                    <a:lnTo>
                      <a:pt x="1553" y="928"/>
                    </a:lnTo>
                    <a:lnTo>
                      <a:pt x="1570" y="940"/>
                    </a:lnTo>
                    <a:lnTo>
                      <a:pt x="1605" y="962"/>
                    </a:lnTo>
                    <a:lnTo>
                      <a:pt x="1645" y="982"/>
                    </a:lnTo>
                    <a:lnTo>
                      <a:pt x="1655" y="986"/>
                    </a:lnTo>
                    <a:lnTo>
                      <a:pt x="1660" y="988"/>
                    </a:lnTo>
                    <a:lnTo>
                      <a:pt x="1666" y="991"/>
                    </a:lnTo>
                    <a:lnTo>
                      <a:pt x="1689" y="1000"/>
                    </a:lnTo>
                    <a:lnTo>
                      <a:pt x="1709" y="1007"/>
                    </a:lnTo>
                    <a:lnTo>
                      <a:pt x="1729" y="1012"/>
                    </a:lnTo>
                    <a:lnTo>
                      <a:pt x="1747" y="1015"/>
                    </a:lnTo>
                    <a:lnTo>
                      <a:pt x="1766" y="1017"/>
                    </a:lnTo>
                    <a:lnTo>
                      <a:pt x="1783" y="1017"/>
                    </a:lnTo>
                    <a:lnTo>
                      <a:pt x="1791" y="1016"/>
                    </a:lnTo>
                    <a:lnTo>
                      <a:pt x="1800" y="1016"/>
                    </a:lnTo>
                    <a:lnTo>
                      <a:pt x="1814" y="1012"/>
                    </a:lnTo>
                    <a:lnTo>
                      <a:pt x="1817" y="1010"/>
                    </a:lnTo>
                    <a:lnTo>
                      <a:pt x="1821" y="1009"/>
                    </a:lnTo>
                    <a:lnTo>
                      <a:pt x="1830" y="1007"/>
                    </a:lnTo>
                    <a:lnTo>
                      <a:pt x="1836" y="1003"/>
                    </a:lnTo>
                    <a:lnTo>
                      <a:pt x="1839" y="1001"/>
                    </a:lnTo>
                    <a:lnTo>
                      <a:pt x="1843" y="1000"/>
                    </a:lnTo>
                    <a:lnTo>
                      <a:pt x="1849" y="996"/>
                    </a:lnTo>
                    <a:lnTo>
                      <a:pt x="1852" y="993"/>
                    </a:lnTo>
                    <a:lnTo>
                      <a:pt x="1856" y="992"/>
                    </a:lnTo>
                    <a:lnTo>
                      <a:pt x="1861" y="986"/>
                    </a:lnTo>
                    <a:lnTo>
                      <a:pt x="1867" y="981"/>
                    </a:lnTo>
                    <a:lnTo>
                      <a:pt x="1872" y="975"/>
                    </a:lnTo>
                    <a:lnTo>
                      <a:pt x="1878" y="970"/>
                    </a:lnTo>
                    <a:lnTo>
                      <a:pt x="1888" y="957"/>
                    </a:lnTo>
                    <a:lnTo>
                      <a:pt x="1899" y="942"/>
                    </a:lnTo>
                    <a:lnTo>
                      <a:pt x="1951" y="940"/>
                    </a:lnTo>
                    <a:lnTo>
                      <a:pt x="2004" y="936"/>
                    </a:lnTo>
                    <a:lnTo>
                      <a:pt x="2030" y="932"/>
                    </a:lnTo>
                    <a:lnTo>
                      <a:pt x="2056" y="928"/>
                    </a:lnTo>
                    <a:lnTo>
                      <a:pt x="2068" y="925"/>
                    </a:lnTo>
                    <a:lnTo>
                      <a:pt x="2081" y="923"/>
                    </a:lnTo>
                    <a:lnTo>
                      <a:pt x="2108" y="918"/>
                    </a:lnTo>
                    <a:lnTo>
                      <a:pt x="2132" y="910"/>
                    </a:lnTo>
                    <a:lnTo>
                      <a:pt x="2144" y="906"/>
                    </a:lnTo>
                    <a:lnTo>
                      <a:pt x="2150" y="904"/>
                    </a:lnTo>
                    <a:lnTo>
                      <a:pt x="2153" y="903"/>
                    </a:lnTo>
                    <a:lnTo>
                      <a:pt x="2157" y="903"/>
                    </a:lnTo>
                    <a:lnTo>
                      <a:pt x="2208" y="886"/>
                    </a:lnTo>
                    <a:lnTo>
                      <a:pt x="2233" y="875"/>
                    </a:lnTo>
                    <a:lnTo>
                      <a:pt x="2258" y="865"/>
                    </a:lnTo>
                    <a:lnTo>
                      <a:pt x="2282" y="854"/>
                    </a:lnTo>
                    <a:lnTo>
                      <a:pt x="2294" y="848"/>
                    </a:lnTo>
                    <a:lnTo>
                      <a:pt x="2301" y="845"/>
                    </a:lnTo>
                    <a:lnTo>
                      <a:pt x="2308" y="843"/>
                    </a:lnTo>
                    <a:lnTo>
                      <a:pt x="2339" y="814"/>
                    </a:lnTo>
                    <a:lnTo>
                      <a:pt x="2434" y="807"/>
                    </a:lnTo>
                    <a:lnTo>
                      <a:pt x="2455" y="802"/>
                    </a:lnTo>
                    <a:lnTo>
                      <a:pt x="2475" y="795"/>
                    </a:lnTo>
                    <a:lnTo>
                      <a:pt x="2484" y="791"/>
                    </a:lnTo>
                    <a:lnTo>
                      <a:pt x="2494" y="788"/>
                    </a:lnTo>
                    <a:lnTo>
                      <a:pt x="2513" y="779"/>
                    </a:lnTo>
                    <a:lnTo>
                      <a:pt x="2529" y="768"/>
                    </a:lnTo>
                    <a:lnTo>
                      <a:pt x="2532" y="764"/>
                    </a:lnTo>
                    <a:lnTo>
                      <a:pt x="2536" y="761"/>
                    </a:lnTo>
                    <a:lnTo>
                      <a:pt x="2544" y="754"/>
                    </a:lnTo>
                    <a:lnTo>
                      <a:pt x="2558" y="740"/>
                    </a:lnTo>
                    <a:lnTo>
                      <a:pt x="2573" y="725"/>
                    </a:lnTo>
                    <a:lnTo>
                      <a:pt x="2583" y="707"/>
                    </a:lnTo>
                    <a:lnTo>
                      <a:pt x="2592" y="691"/>
                    </a:lnTo>
                    <a:lnTo>
                      <a:pt x="2600" y="673"/>
                    </a:lnTo>
                    <a:lnTo>
                      <a:pt x="2608" y="657"/>
                    </a:lnTo>
                    <a:lnTo>
                      <a:pt x="2610" y="647"/>
                    </a:lnTo>
                    <a:lnTo>
                      <a:pt x="2610" y="644"/>
                    </a:lnTo>
                    <a:lnTo>
                      <a:pt x="2611" y="642"/>
                    </a:lnTo>
                    <a:lnTo>
                      <a:pt x="2613" y="637"/>
                    </a:lnTo>
                    <a:lnTo>
                      <a:pt x="2618" y="619"/>
                    </a:lnTo>
                    <a:lnTo>
                      <a:pt x="2619" y="609"/>
                    </a:lnTo>
                    <a:lnTo>
                      <a:pt x="2621" y="599"/>
                    </a:lnTo>
                    <a:lnTo>
                      <a:pt x="2622" y="589"/>
                    </a:lnTo>
                    <a:lnTo>
                      <a:pt x="2624" y="580"/>
                    </a:lnTo>
                    <a:lnTo>
                      <a:pt x="2625" y="549"/>
                    </a:lnTo>
                    <a:lnTo>
                      <a:pt x="2625" y="522"/>
                    </a:lnTo>
                    <a:lnTo>
                      <a:pt x="2623" y="494"/>
                    </a:lnTo>
                    <a:lnTo>
                      <a:pt x="2621" y="468"/>
                    </a:lnTo>
                    <a:lnTo>
                      <a:pt x="2617" y="443"/>
                    </a:lnTo>
                    <a:lnTo>
                      <a:pt x="2612" y="420"/>
                    </a:lnTo>
                    <a:lnTo>
                      <a:pt x="2605" y="397"/>
                    </a:lnTo>
                    <a:lnTo>
                      <a:pt x="2598" y="377"/>
                    </a:lnTo>
                    <a:lnTo>
                      <a:pt x="2588" y="356"/>
                    </a:lnTo>
                    <a:lnTo>
                      <a:pt x="2578" y="338"/>
                    </a:lnTo>
                    <a:lnTo>
                      <a:pt x="2565" y="319"/>
                    </a:lnTo>
                    <a:lnTo>
                      <a:pt x="2552" y="304"/>
                    </a:lnTo>
                    <a:lnTo>
                      <a:pt x="2537" y="289"/>
                    </a:lnTo>
                    <a:lnTo>
                      <a:pt x="2522" y="275"/>
                    </a:lnTo>
                    <a:lnTo>
                      <a:pt x="2505" y="263"/>
                    </a:lnTo>
                    <a:lnTo>
                      <a:pt x="2486" y="253"/>
                    </a:lnTo>
                    <a:lnTo>
                      <a:pt x="2469" y="232"/>
                    </a:lnTo>
                    <a:lnTo>
                      <a:pt x="2451" y="215"/>
                    </a:lnTo>
                    <a:lnTo>
                      <a:pt x="2430" y="197"/>
                    </a:lnTo>
                    <a:lnTo>
                      <a:pt x="2409" y="183"/>
                    </a:lnTo>
                    <a:lnTo>
                      <a:pt x="2386" y="169"/>
                    </a:lnTo>
                    <a:lnTo>
                      <a:pt x="2361" y="157"/>
                    </a:lnTo>
                    <a:lnTo>
                      <a:pt x="2335" y="147"/>
                    </a:lnTo>
                    <a:lnTo>
                      <a:pt x="2309" y="139"/>
                    </a:lnTo>
                    <a:lnTo>
                      <a:pt x="2109" y="117"/>
                    </a:lnTo>
                    <a:lnTo>
                      <a:pt x="2109" y="120"/>
                    </a:lnTo>
                    <a:lnTo>
                      <a:pt x="2051" y="128"/>
                    </a:lnTo>
                    <a:lnTo>
                      <a:pt x="2041" y="133"/>
                    </a:lnTo>
                    <a:lnTo>
                      <a:pt x="2033" y="140"/>
                    </a:lnTo>
                    <a:lnTo>
                      <a:pt x="2024" y="147"/>
                    </a:lnTo>
                    <a:lnTo>
                      <a:pt x="2019" y="156"/>
                    </a:lnTo>
                    <a:lnTo>
                      <a:pt x="2010" y="176"/>
                    </a:lnTo>
                    <a:lnTo>
                      <a:pt x="2007" y="186"/>
                    </a:lnTo>
                    <a:lnTo>
                      <a:pt x="2006" y="198"/>
                    </a:lnTo>
                    <a:lnTo>
                      <a:pt x="2006" y="229"/>
                    </a:lnTo>
                    <a:lnTo>
                      <a:pt x="1951" y="210"/>
                    </a:lnTo>
                    <a:lnTo>
                      <a:pt x="1912" y="215"/>
                    </a:lnTo>
                    <a:lnTo>
                      <a:pt x="1901" y="219"/>
                    </a:lnTo>
                    <a:close/>
                    <a:moveTo>
                      <a:pt x="1643" y="589"/>
                    </a:moveTo>
                    <a:lnTo>
                      <a:pt x="1645" y="584"/>
                    </a:lnTo>
                    <a:lnTo>
                      <a:pt x="1647" y="580"/>
                    </a:lnTo>
                    <a:lnTo>
                      <a:pt x="1661" y="587"/>
                    </a:lnTo>
                    <a:lnTo>
                      <a:pt x="1643" y="589"/>
                    </a:lnTo>
                    <a:close/>
                    <a:moveTo>
                      <a:pt x="2318" y="457"/>
                    </a:moveTo>
                    <a:lnTo>
                      <a:pt x="2346" y="459"/>
                    </a:lnTo>
                    <a:lnTo>
                      <a:pt x="2352" y="464"/>
                    </a:lnTo>
                    <a:lnTo>
                      <a:pt x="2357" y="480"/>
                    </a:lnTo>
                    <a:lnTo>
                      <a:pt x="2357" y="501"/>
                    </a:lnTo>
                    <a:lnTo>
                      <a:pt x="2357" y="517"/>
                    </a:lnTo>
                    <a:lnTo>
                      <a:pt x="2327" y="528"/>
                    </a:lnTo>
                    <a:lnTo>
                      <a:pt x="2318" y="506"/>
                    </a:lnTo>
                    <a:lnTo>
                      <a:pt x="2322" y="494"/>
                    </a:lnTo>
                    <a:lnTo>
                      <a:pt x="2324" y="483"/>
                    </a:lnTo>
                    <a:lnTo>
                      <a:pt x="2323" y="471"/>
                    </a:lnTo>
                    <a:lnTo>
                      <a:pt x="2320" y="461"/>
                    </a:lnTo>
                    <a:lnTo>
                      <a:pt x="2318" y="457"/>
                    </a:lnTo>
                    <a:close/>
                    <a:moveTo>
                      <a:pt x="304" y="546"/>
                    </a:moveTo>
                    <a:lnTo>
                      <a:pt x="302" y="544"/>
                    </a:lnTo>
                    <a:lnTo>
                      <a:pt x="304" y="544"/>
                    </a:lnTo>
                    <a:lnTo>
                      <a:pt x="304" y="54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4" name="未知"/>
              <p:cNvSpPr>
                <a:spLocks noEditPoints="1"/>
              </p:cNvSpPr>
              <p:nvPr/>
            </p:nvSpPr>
            <p:spPr>
              <a:xfrm>
                <a:off x="3790" y="3563"/>
                <a:ext cx="371" cy="335"/>
              </a:xfrm>
              <a:custGeom>
                <a:avLst/>
                <a:gdLst>
                  <a:gd name="txL" fmla="*/ 0 w 1852"/>
                  <a:gd name="txT" fmla="*/ 0 h 1340"/>
                  <a:gd name="txR" fmla="*/ 1852 w 1852"/>
                  <a:gd name="txB" fmla="*/ 1340 h 1340"/>
                </a:gdLst>
                <a:ahLst/>
                <a:cxnLst>
                  <a:cxn ang="0">
                    <a:pos x="1596" y="247"/>
                  </a:cxn>
                  <a:cxn ang="0">
                    <a:pos x="1498" y="184"/>
                  </a:cxn>
                  <a:cxn ang="0">
                    <a:pos x="1421" y="120"/>
                  </a:cxn>
                  <a:cxn ang="0">
                    <a:pos x="1334" y="84"/>
                  </a:cxn>
                  <a:cxn ang="0">
                    <a:pos x="1157" y="10"/>
                  </a:cxn>
                  <a:cxn ang="0">
                    <a:pos x="1027" y="2"/>
                  </a:cxn>
                  <a:cxn ang="0">
                    <a:pos x="654" y="57"/>
                  </a:cxn>
                  <a:cxn ang="0">
                    <a:pos x="456" y="108"/>
                  </a:cxn>
                  <a:cxn ang="0">
                    <a:pos x="213" y="143"/>
                  </a:cxn>
                  <a:cxn ang="0">
                    <a:pos x="97" y="154"/>
                  </a:cxn>
                  <a:cxn ang="0">
                    <a:pos x="66" y="180"/>
                  </a:cxn>
                  <a:cxn ang="0">
                    <a:pos x="7" y="217"/>
                  </a:cxn>
                  <a:cxn ang="0">
                    <a:pos x="10" y="273"/>
                  </a:cxn>
                  <a:cxn ang="0">
                    <a:pos x="95" y="346"/>
                  </a:cxn>
                  <a:cxn ang="0">
                    <a:pos x="132" y="403"/>
                  </a:cxn>
                  <a:cxn ang="0">
                    <a:pos x="213" y="460"/>
                  </a:cxn>
                  <a:cxn ang="0">
                    <a:pos x="341" y="541"/>
                  </a:cxn>
                  <a:cxn ang="0">
                    <a:pos x="543" y="624"/>
                  </a:cxn>
                  <a:cxn ang="0">
                    <a:pos x="533" y="706"/>
                  </a:cxn>
                  <a:cxn ang="0">
                    <a:pos x="372" y="742"/>
                  </a:cxn>
                  <a:cxn ang="0">
                    <a:pos x="279" y="776"/>
                  </a:cxn>
                  <a:cxn ang="0">
                    <a:pos x="358" y="850"/>
                  </a:cxn>
                  <a:cxn ang="0">
                    <a:pos x="403" y="881"/>
                  </a:cxn>
                  <a:cxn ang="0">
                    <a:pos x="508" y="908"/>
                  </a:cxn>
                  <a:cxn ang="0">
                    <a:pos x="542" y="929"/>
                  </a:cxn>
                  <a:cxn ang="0">
                    <a:pos x="507" y="1005"/>
                  </a:cxn>
                  <a:cxn ang="0">
                    <a:pos x="457" y="1041"/>
                  </a:cxn>
                  <a:cxn ang="0">
                    <a:pos x="436" y="1056"/>
                  </a:cxn>
                  <a:cxn ang="0">
                    <a:pos x="267" y="1152"/>
                  </a:cxn>
                  <a:cxn ang="0">
                    <a:pos x="160" y="1237"/>
                  </a:cxn>
                  <a:cxn ang="0">
                    <a:pos x="78" y="1257"/>
                  </a:cxn>
                  <a:cxn ang="0">
                    <a:pos x="38" y="1267"/>
                  </a:cxn>
                  <a:cxn ang="0">
                    <a:pos x="153" y="1298"/>
                  </a:cxn>
                  <a:cxn ang="0">
                    <a:pos x="182" y="1325"/>
                  </a:cxn>
                  <a:cxn ang="0">
                    <a:pos x="364" y="1324"/>
                  </a:cxn>
                  <a:cxn ang="0">
                    <a:pos x="704" y="1326"/>
                  </a:cxn>
                  <a:cxn ang="0">
                    <a:pos x="1027" y="1279"/>
                  </a:cxn>
                  <a:cxn ang="0">
                    <a:pos x="1118" y="1254"/>
                  </a:cxn>
                  <a:cxn ang="0">
                    <a:pos x="1315" y="1176"/>
                  </a:cxn>
                  <a:cxn ang="0">
                    <a:pos x="1503" y="1073"/>
                  </a:cxn>
                  <a:cxn ang="0">
                    <a:pos x="1600" y="1015"/>
                  </a:cxn>
                  <a:cxn ang="0">
                    <a:pos x="1648" y="982"/>
                  </a:cxn>
                  <a:cxn ang="0">
                    <a:pos x="1693" y="945"/>
                  </a:cxn>
                  <a:cxn ang="0">
                    <a:pos x="1780" y="845"/>
                  </a:cxn>
                  <a:cxn ang="0">
                    <a:pos x="1807" y="822"/>
                  </a:cxn>
                  <a:cxn ang="0">
                    <a:pos x="1816" y="813"/>
                  </a:cxn>
                  <a:cxn ang="0">
                    <a:pos x="1842" y="765"/>
                  </a:cxn>
                  <a:cxn ang="0">
                    <a:pos x="1847" y="704"/>
                  </a:cxn>
                  <a:cxn ang="0">
                    <a:pos x="1829" y="525"/>
                  </a:cxn>
                  <a:cxn ang="0">
                    <a:pos x="1770" y="413"/>
                  </a:cxn>
                  <a:cxn ang="0">
                    <a:pos x="772" y="186"/>
                  </a:cxn>
                  <a:cxn ang="0">
                    <a:pos x="959" y="680"/>
                  </a:cxn>
                </a:cxnLst>
                <a:rect l="txL" t="txT" r="txR" b="txB"/>
                <a:pathLst>
                  <a:path w="1852" h="1340">
                    <a:moveTo>
                      <a:pt x="1706" y="365"/>
                    </a:moveTo>
                    <a:lnTo>
                      <a:pt x="1685" y="354"/>
                    </a:lnTo>
                    <a:lnTo>
                      <a:pt x="1678" y="345"/>
                    </a:lnTo>
                    <a:lnTo>
                      <a:pt x="1625" y="276"/>
                    </a:lnTo>
                    <a:lnTo>
                      <a:pt x="1596" y="247"/>
                    </a:lnTo>
                    <a:lnTo>
                      <a:pt x="1581" y="233"/>
                    </a:lnTo>
                    <a:lnTo>
                      <a:pt x="1566" y="222"/>
                    </a:lnTo>
                    <a:lnTo>
                      <a:pt x="1533" y="200"/>
                    </a:lnTo>
                    <a:lnTo>
                      <a:pt x="1516" y="191"/>
                    </a:lnTo>
                    <a:lnTo>
                      <a:pt x="1498" y="184"/>
                    </a:lnTo>
                    <a:lnTo>
                      <a:pt x="1484" y="169"/>
                    </a:lnTo>
                    <a:lnTo>
                      <a:pt x="1470" y="155"/>
                    </a:lnTo>
                    <a:lnTo>
                      <a:pt x="1454" y="142"/>
                    </a:lnTo>
                    <a:lnTo>
                      <a:pt x="1438" y="132"/>
                    </a:lnTo>
                    <a:lnTo>
                      <a:pt x="1421" y="120"/>
                    </a:lnTo>
                    <a:lnTo>
                      <a:pt x="1404" y="112"/>
                    </a:lnTo>
                    <a:lnTo>
                      <a:pt x="1385" y="104"/>
                    </a:lnTo>
                    <a:lnTo>
                      <a:pt x="1366" y="99"/>
                    </a:lnTo>
                    <a:lnTo>
                      <a:pt x="1353" y="101"/>
                    </a:lnTo>
                    <a:lnTo>
                      <a:pt x="1334" y="84"/>
                    </a:lnTo>
                    <a:lnTo>
                      <a:pt x="1302" y="63"/>
                    </a:lnTo>
                    <a:lnTo>
                      <a:pt x="1269" y="45"/>
                    </a:lnTo>
                    <a:lnTo>
                      <a:pt x="1233" y="30"/>
                    </a:lnTo>
                    <a:lnTo>
                      <a:pt x="1197" y="19"/>
                    </a:lnTo>
                    <a:lnTo>
                      <a:pt x="1157" y="10"/>
                    </a:lnTo>
                    <a:lnTo>
                      <a:pt x="1136" y="5"/>
                    </a:lnTo>
                    <a:lnTo>
                      <a:pt x="1116" y="3"/>
                    </a:lnTo>
                    <a:lnTo>
                      <a:pt x="1072" y="0"/>
                    </a:lnTo>
                    <a:lnTo>
                      <a:pt x="1027" y="1"/>
                    </a:lnTo>
                    <a:lnTo>
                      <a:pt x="1027" y="2"/>
                    </a:lnTo>
                    <a:lnTo>
                      <a:pt x="994" y="9"/>
                    </a:lnTo>
                    <a:lnTo>
                      <a:pt x="980" y="23"/>
                    </a:lnTo>
                    <a:lnTo>
                      <a:pt x="784" y="30"/>
                    </a:lnTo>
                    <a:lnTo>
                      <a:pt x="784" y="32"/>
                    </a:lnTo>
                    <a:lnTo>
                      <a:pt x="654" y="57"/>
                    </a:lnTo>
                    <a:lnTo>
                      <a:pt x="637" y="61"/>
                    </a:lnTo>
                    <a:lnTo>
                      <a:pt x="620" y="66"/>
                    </a:lnTo>
                    <a:lnTo>
                      <a:pt x="588" y="75"/>
                    </a:lnTo>
                    <a:lnTo>
                      <a:pt x="523" y="93"/>
                    </a:lnTo>
                    <a:lnTo>
                      <a:pt x="456" y="108"/>
                    </a:lnTo>
                    <a:lnTo>
                      <a:pt x="391" y="121"/>
                    </a:lnTo>
                    <a:lnTo>
                      <a:pt x="324" y="131"/>
                    </a:lnTo>
                    <a:lnTo>
                      <a:pt x="257" y="140"/>
                    </a:lnTo>
                    <a:lnTo>
                      <a:pt x="223" y="143"/>
                    </a:lnTo>
                    <a:lnTo>
                      <a:pt x="213" y="143"/>
                    </a:lnTo>
                    <a:lnTo>
                      <a:pt x="205" y="144"/>
                    </a:lnTo>
                    <a:lnTo>
                      <a:pt x="189" y="146"/>
                    </a:lnTo>
                    <a:lnTo>
                      <a:pt x="122" y="151"/>
                    </a:lnTo>
                    <a:lnTo>
                      <a:pt x="105" y="152"/>
                    </a:lnTo>
                    <a:lnTo>
                      <a:pt x="97" y="154"/>
                    </a:lnTo>
                    <a:lnTo>
                      <a:pt x="91" y="158"/>
                    </a:lnTo>
                    <a:lnTo>
                      <a:pt x="79" y="168"/>
                    </a:lnTo>
                    <a:lnTo>
                      <a:pt x="74" y="174"/>
                    </a:lnTo>
                    <a:lnTo>
                      <a:pt x="71" y="182"/>
                    </a:lnTo>
                    <a:lnTo>
                      <a:pt x="66" y="180"/>
                    </a:lnTo>
                    <a:lnTo>
                      <a:pt x="66" y="182"/>
                    </a:lnTo>
                    <a:lnTo>
                      <a:pt x="34" y="187"/>
                    </a:lnTo>
                    <a:lnTo>
                      <a:pt x="18" y="201"/>
                    </a:lnTo>
                    <a:lnTo>
                      <a:pt x="11" y="209"/>
                    </a:lnTo>
                    <a:lnTo>
                      <a:pt x="7" y="217"/>
                    </a:lnTo>
                    <a:lnTo>
                      <a:pt x="1" y="231"/>
                    </a:lnTo>
                    <a:lnTo>
                      <a:pt x="0" y="246"/>
                    </a:lnTo>
                    <a:lnTo>
                      <a:pt x="0" y="252"/>
                    </a:lnTo>
                    <a:lnTo>
                      <a:pt x="2" y="259"/>
                    </a:lnTo>
                    <a:lnTo>
                      <a:pt x="10" y="273"/>
                    </a:lnTo>
                    <a:lnTo>
                      <a:pt x="23" y="286"/>
                    </a:lnTo>
                    <a:lnTo>
                      <a:pt x="40" y="300"/>
                    </a:lnTo>
                    <a:lnTo>
                      <a:pt x="83" y="329"/>
                    </a:lnTo>
                    <a:lnTo>
                      <a:pt x="92" y="332"/>
                    </a:lnTo>
                    <a:lnTo>
                      <a:pt x="95" y="346"/>
                    </a:lnTo>
                    <a:lnTo>
                      <a:pt x="97" y="353"/>
                    </a:lnTo>
                    <a:lnTo>
                      <a:pt x="101" y="361"/>
                    </a:lnTo>
                    <a:lnTo>
                      <a:pt x="109" y="376"/>
                    </a:lnTo>
                    <a:lnTo>
                      <a:pt x="120" y="390"/>
                    </a:lnTo>
                    <a:lnTo>
                      <a:pt x="132" y="403"/>
                    </a:lnTo>
                    <a:lnTo>
                      <a:pt x="147" y="415"/>
                    </a:lnTo>
                    <a:lnTo>
                      <a:pt x="165" y="426"/>
                    </a:lnTo>
                    <a:lnTo>
                      <a:pt x="186" y="438"/>
                    </a:lnTo>
                    <a:lnTo>
                      <a:pt x="200" y="447"/>
                    </a:lnTo>
                    <a:lnTo>
                      <a:pt x="213" y="460"/>
                    </a:lnTo>
                    <a:lnTo>
                      <a:pt x="229" y="473"/>
                    </a:lnTo>
                    <a:lnTo>
                      <a:pt x="246" y="486"/>
                    </a:lnTo>
                    <a:lnTo>
                      <a:pt x="265" y="499"/>
                    </a:lnTo>
                    <a:lnTo>
                      <a:pt x="303" y="521"/>
                    </a:lnTo>
                    <a:lnTo>
                      <a:pt x="341" y="541"/>
                    </a:lnTo>
                    <a:lnTo>
                      <a:pt x="381" y="561"/>
                    </a:lnTo>
                    <a:lnTo>
                      <a:pt x="422" y="579"/>
                    </a:lnTo>
                    <a:lnTo>
                      <a:pt x="461" y="595"/>
                    </a:lnTo>
                    <a:lnTo>
                      <a:pt x="502" y="611"/>
                    </a:lnTo>
                    <a:lnTo>
                      <a:pt x="543" y="624"/>
                    </a:lnTo>
                    <a:lnTo>
                      <a:pt x="586" y="636"/>
                    </a:lnTo>
                    <a:lnTo>
                      <a:pt x="596" y="651"/>
                    </a:lnTo>
                    <a:lnTo>
                      <a:pt x="643" y="676"/>
                    </a:lnTo>
                    <a:lnTo>
                      <a:pt x="588" y="692"/>
                    </a:lnTo>
                    <a:lnTo>
                      <a:pt x="533" y="706"/>
                    </a:lnTo>
                    <a:lnTo>
                      <a:pt x="476" y="718"/>
                    </a:lnTo>
                    <a:lnTo>
                      <a:pt x="419" y="727"/>
                    </a:lnTo>
                    <a:lnTo>
                      <a:pt x="399" y="730"/>
                    </a:lnTo>
                    <a:lnTo>
                      <a:pt x="384" y="735"/>
                    </a:lnTo>
                    <a:lnTo>
                      <a:pt x="372" y="742"/>
                    </a:lnTo>
                    <a:lnTo>
                      <a:pt x="364" y="753"/>
                    </a:lnTo>
                    <a:lnTo>
                      <a:pt x="303" y="750"/>
                    </a:lnTo>
                    <a:lnTo>
                      <a:pt x="299" y="753"/>
                    </a:lnTo>
                    <a:lnTo>
                      <a:pt x="291" y="767"/>
                    </a:lnTo>
                    <a:lnTo>
                      <a:pt x="279" y="776"/>
                    </a:lnTo>
                    <a:lnTo>
                      <a:pt x="283" y="826"/>
                    </a:lnTo>
                    <a:lnTo>
                      <a:pt x="287" y="838"/>
                    </a:lnTo>
                    <a:lnTo>
                      <a:pt x="355" y="830"/>
                    </a:lnTo>
                    <a:lnTo>
                      <a:pt x="355" y="841"/>
                    </a:lnTo>
                    <a:lnTo>
                      <a:pt x="358" y="850"/>
                    </a:lnTo>
                    <a:lnTo>
                      <a:pt x="363" y="858"/>
                    </a:lnTo>
                    <a:lnTo>
                      <a:pt x="370" y="866"/>
                    </a:lnTo>
                    <a:lnTo>
                      <a:pt x="379" y="871"/>
                    </a:lnTo>
                    <a:lnTo>
                      <a:pt x="390" y="877"/>
                    </a:lnTo>
                    <a:lnTo>
                      <a:pt x="403" y="881"/>
                    </a:lnTo>
                    <a:lnTo>
                      <a:pt x="410" y="882"/>
                    </a:lnTo>
                    <a:lnTo>
                      <a:pt x="419" y="884"/>
                    </a:lnTo>
                    <a:lnTo>
                      <a:pt x="502" y="893"/>
                    </a:lnTo>
                    <a:lnTo>
                      <a:pt x="504" y="901"/>
                    </a:lnTo>
                    <a:lnTo>
                      <a:pt x="508" y="908"/>
                    </a:lnTo>
                    <a:lnTo>
                      <a:pt x="512" y="915"/>
                    </a:lnTo>
                    <a:lnTo>
                      <a:pt x="519" y="921"/>
                    </a:lnTo>
                    <a:lnTo>
                      <a:pt x="525" y="924"/>
                    </a:lnTo>
                    <a:lnTo>
                      <a:pt x="533" y="927"/>
                    </a:lnTo>
                    <a:lnTo>
                      <a:pt x="542" y="929"/>
                    </a:lnTo>
                    <a:lnTo>
                      <a:pt x="553" y="931"/>
                    </a:lnTo>
                    <a:lnTo>
                      <a:pt x="561" y="957"/>
                    </a:lnTo>
                    <a:lnTo>
                      <a:pt x="563" y="961"/>
                    </a:lnTo>
                    <a:lnTo>
                      <a:pt x="534" y="982"/>
                    </a:lnTo>
                    <a:lnTo>
                      <a:pt x="507" y="1005"/>
                    </a:lnTo>
                    <a:lnTo>
                      <a:pt x="478" y="1025"/>
                    </a:lnTo>
                    <a:lnTo>
                      <a:pt x="464" y="1036"/>
                    </a:lnTo>
                    <a:lnTo>
                      <a:pt x="460" y="1038"/>
                    </a:lnTo>
                    <a:lnTo>
                      <a:pt x="458" y="1039"/>
                    </a:lnTo>
                    <a:lnTo>
                      <a:pt x="457" y="1041"/>
                    </a:lnTo>
                    <a:lnTo>
                      <a:pt x="451" y="1047"/>
                    </a:lnTo>
                    <a:lnTo>
                      <a:pt x="443" y="1051"/>
                    </a:lnTo>
                    <a:lnTo>
                      <a:pt x="439" y="1053"/>
                    </a:lnTo>
                    <a:lnTo>
                      <a:pt x="437" y="1054"/>
                    </a:lnTo>
                    <a:lnTo>
                      <a:pt x="436" y="1056"/>
                    </a:lnTo>
                    <a:lnTo>
                      <a:pt x="422" y="1066"/>
                    </a:lnTo>
                    <a:lnTo>
                      <a:pt x="393" y="1086"/>
                    </a:lnTo>
                    <a:lnTo>
                      <a:pt x="363" y="1103"/>
                    </a:lnTo>
                    <a:lnTo>
                      <a:pt x="333" y="1122"/>
                    </a:lnTo>
                    <a:lnTo>
                      <a:pt x="267" y="1152"/>
                    </a:lnTo>
                    <a:lnTo>
                      <a:pt x="238" y="1163"/>
                    </a:lnTo>
                    <a:lnTo>
                      <a:pt x="214" y="1177"/>
                    </a:lnTo>
                    <a:lnTo>
                      <a:pt x="196" y="1193"/>
                    </a:lnTo>
                    <a:lnTo>
                      <a:pt x="184" y="1212"/>
                    </a:lnTo>
                    <a:lnTo>
                      <a:pt x="160" y="1237"/>
                    </a:lnTo>
                    <a:lnTo>
                      <a:pt x="86" y="1229"/>
                    </a:lnTo>
                    <a:lnTo>
                      <a:pt x="85" y="1234"/>
                    </a:lnTo>
                    <a:lnTo>
                      <a:pt x="80" y="1243"/>
                    </a:lnTo>
                    <a:lnTo>
                      <a:pt x="101" y="1246"/>
                    </a:lnTo>
                    <a:lnTo>
                      <a:pt x="78" y="1257"/>
                    </a:lnTo>
                    <a:lnTo>
                      <a:pt x="59" y="1257"/>
                    </a:lnTo>
                    <a:lnTo>
                      <a:pt x="57" y="1260"/>
                    </a:lnTo>
                    <a:lnTo>
                      <a:pt x="55" y="1264"/>
                    </a:lnTo>
                    <a:lnTo>
                      <a:pt x="43" y="1264"/>
                    </a:lnTo>
                    <a:lnTo>
                      <a:pt x="38" y="1267"/>
                    </a:lnTo>
                    <a:lnTo>
                      <a:pt x="45" y="1279"/>
                    </a:lnTo>
                    <a:lnTo>
                      <a:pt x="50" y="1282"/>
                    </a:lnTo>
                    <a:lnTo>
                      <a:pt x="52" y="1291"/>
                    </a:lnTo>
                    <a:lnTo>
                      <a:pt x="57" y="1302"/>
                    </a:lnTo>
                    <a:lnTo>
                      <a:pt x="153" y="1298"/>
                    </a:lnTo>
                    <a:lnTo>
                      <a:pt x="156" y="1304"/>
                    </a:lnTo>
                    <a:lnTo>
                      <a:pt x="161" y="1312"/>
                    </a:lnTo>
                    <a:lnTo>
                      <a:pt x="166" y="1317"/>
                    </a:lnTo>
                    <a:lnTo>
                      <a:pt x="174" y="1322"/>
                    </a:lnTo>
                    <a:lnTo>
                      <a:pt x="182" y="1325"/>
                    </a:lnTo>
                    <a:lnTo>
                      <a:pt x="192" y="1329"/>
                    </a:lnTo>
                    <a:lnTo>
                      <a:pt x="203" y="1331"/>
                    </a:lnTo>
                    <a:lnTo>
                      <a:pt x="216" y="1333"/>
                    </a:lnTo>
                    <a:lnTo>
                      <a:pt x="347" y="1322"/>
                    </a:lnTo>
                    <a:lnTo>
                      <a:pt x="364" y="1324"/>
                    </a:lnTo>
                    <a:lnTo>
                      <a:pt x="366" y="1324"/>
                    </a:lnTo>
                    <a:lnTo>
                      <a:pt x="804" y="1340"/>
                    </a:lnTo>
                    <a:lnTo>
                      <a:pt x="811" y="1335"/>
                    </a:lnTo>
                    <a:lnTo>
                      <a:pt x="813" y="1331"/>
                    </a:lnTo>
                    <a:lnTo>
                      <a:pt x="704" y="1326"/>
                    </a:lnTo>
                    <a:lnTo>
                      <a:pt x="795" y="1319"/>
                    </a:lnTo>
                    <a:lnTo>
                      <a:pt x="842" y="1313"/>
                    </a:lnTo>
                    <a:lnTo>
                      <a:pt x="889" y="1306"/>
                    </a:lnTo>
                    <a:lnTo>
                      <a:pt x="983" y="1290"/>
                    </a:lnTo>
                    <a:lnTo>
                      <a:pt x="1027" y="1279"/>
                    </a:lnTo>
                    <a:lnTo>
                      <a:pt x="1050" y="1273"/>
                    </a:lnTo>
                    <a:lnTo>
                      <a:pt x="1055" y="1271"/>
                    </a:lnTo>
                    <a:lnTo>
                      <a:pt x="1061" y="1270"/>
                    </a:lnTo>
                    <a:lnTo>
                      <a:pt x="1073" y="1267"/>
                    </a:lnTo>
                    <a:lnTo>
                      <a:pt x="1118" y="1254"/>
                    </a:lnTo>
                    <a:lnTo>
                      <a:pt x="1163" y="1240"/>
                    </a:lnTo>
                    <a:lnTo>
                      <a:pt x="1206" y="1223"/>
                    </a:lnTo>
                    <a:lnTo>
                      <a:pt x="1251" y="1206"/>
                    </a:lnTo>
                    <a:lnTo>
                      <a:pt x="1293" y="1186"/>
                    </a:lnTo>
                    <a:lnTo>
                      <a:pt x="1315" y="1176"/>
                    </a:lnTo>
                    <a:lnTo>
                      <a:pt x="1337" y="1167"/>
                    </a:lnTo>
                    <a:lnTo>
                      <a:pt x="1379" y="1144"/>
                    </a:lnTo>
                    <a:lnTo>
                      <a:pt x="1421" y="1122"/>
                    </a:lnTo>
                    <a:lnTo>
                      <a:pt x="1462" y="1097"/>
                    </a:lnTo>
                    <a:lnTo>
                      <a:pt x="1503" y="1073"/>
                    </a:lnTo>
                    <a:lnTo>
                      <a:pt x="1526" y="1056"/>
                    </a:lnTo>
                    <a:lnTo>
                      <a:pt x="1550" y="1043"/>
                    </a:lnTo>
                    <a:lnTo>
                      <a:pt x="1562" y="1036"/>
                    </a:lnTo>
                    <a:lnTo>
                      <a:pt x="1575" y="1029"/>
                    </a:lnTo>
                    <a:lnTo>
                      <a:pt x="1600" y="1015"/>
                    </a:lnTo>
                    <a:lnTo>
                      <a:pt x="1612" y="1007"/>
                    </a:lnTo>
                    <a:lnTo>
                      <a:pt x="1618" y="1003"/>
                    </a:lnTo>
                    <a:lnTo>
                      <a:pt x="1621" y="1001"/>
                    </a:lnTo>
                    <a:lnTo>
                      <a:pt x="1625" y="1000"/>
                    </a:lnTo>
                    <a:lnTo>
                      <a:pt x="1648" y="982"/>
                    </a:lnTo>
                    <a:lnTo>
                      <a:pt x="1650" y="979"/>
                    </a:lnTo>
                    <a:lnTo>
                      <a:pt x="1653" y="977"/>
                    </a:lnTo>
                    <a:lnTo>
                      <a:pt x="1659" y="973"/>
                    </a:lnTo>
                    <a:lnTo>
                      <a:pt x="1671" y="965"/>
                    </a:lnTo>
                    <a:lnTo>
                      <a:pt x="1693" y="945"/>
                    </a:lnTo>
                    <a:lnTo>
                      <a:pt x="1704" y="935"/>
                    </a:lnTo>
                    <a:lnTo>
                      <a:pt x="1717" y="926"/>
                    </a:lnTo>
                    <a:lnTo>
                      <a:pt x="1765" y="857"/>
                    </a:lnTo>
                    <a:lnTo>
                      <a:pt x="1770" y="853"/>
                    </a:lnTo>
                    <a:lnTo>
                      <a:pt x="1780" y="845"/>
                    </a:lnTo>
                    <a:lnTo>
                      <a:pt x="1791" y="838"/>
                    </a:lnTo>
                    <a:lnTo>
                      <a:pt x="1800" y="829"/>
                    </a:lnTo>
                    <a:lnTo>
                      <a:pt x="1804" y="825"/>
                    </a:lnTo>
                    <a:lnTo>
                      <a:pt x="1806" y="823"/>
                    </a:lnTo>
                    <a:lnTo>
                      <a:pt x="1807" y="822"/>
                    </a:lnTo>
                    <a:lnTo>
                      <a:pt x="1809" y="822"/>
                    </a:lnTo>
                    <a:lnTo>
                      <a:pt x="1809" y="820"/>
                    </a:lnTo>
                    <a:lnTo>
                      <a:pt x="1810" y="819"/>
                    </a:lnTo>
                    <a:lnTo>
                      <a:pt x="1812" y="817"/>
                    </a:lnTo>
                    <a:lnTo>
                      <a:pt x="1816" y="813"/>
                    </a:lnTo>
                    <a:lnTo>
                      <a:pt x="1823" y="805"/>
                    </a:lnTo>
                    <a:lnTo>
                      <a:pt x="1835" y="786"/>
                    </a:lnTo>
                    <a:lnTo>
                      <a:pt x="1836" y="780"/>
                    </a:lnTo>
                    <a:lnTo>
                      <a:pt x="1838" y="775"/>
                    </a:lnTo>
                    <a:lnTo>
                      <a:pt x="1842" y="765"/>
                    </a:lnTo>
                    <a:lnTo>
                      <a:pt x="1847" y="742"/>
                    </a:lnTo>
                    <a:lnTo>
                      <a:pt x="1848" y="718"/>
                    </a:lnTo>
                    <a:lnTo>
                      <a:pt x="1847" y="713"/>
                    </a:lnTo>
                    <a:lnTo>
                      <a:pt x="1847" y="710"/>
                    </a:lnTo>
                    <a:lnTo>
                      <a:pt x="1847" y="704"/>
                    </a:lnTo>
                    <a:lnTo>
                      <a:pt x="1847" y="692"/>
                    </a:lnTo>
                    <a:lnTo>
                      <a:pt x="1852" y="639"/>
                    </a:lnTo>
                    <a:lnTo>
                      <a:pt x="1846" y="600"/>
                    </a:lnTo>
                    <a:lnTo>
                      <a:pt x="1839" y="562"/>
                    </a:lnTo>
                    <a:lnTo>
                      <a:pt x="1829" y="525"/>
                    </a:lnTo>
                    <a:lnTo>
                      <a:pt x="1817" y="490"/>
                    </a:lnTo>
                    <a:lnTo>
                      <a:pt x="1806" y="467"/>
                    </a:lnTo>
                    <a:lnTo>
                      <a:pt x="1795" y="448"/>
                    </a:lnTo>
                    <a:lnTo>
                      <a:pt x="1782" y="428"/>
                    </a:lnTo>
                    <a:lnTo>
                      <a:pt x="1770" y="413"/>
                    </a:lnTo>
                    <a:lnTo>
                      <a:pt x="1755" y="397"/>
                    </a:lnTo>
                    <a:lnTo>
                      <a:pt x="1740" y="385"/>
                    </a:lnTo>
                    <a:lnTo>
                      <a:pt x="1724" y="374"/>
                    </a:lnTo>
                    <a:lnTo>
                      <a:pt x="1706" y="365"/>
                    </a:lnTo>
                    <a:close/>
                    <a:moveTo>
                      <a:pt x="772" y="186"/>
                    </a:moveTo>
                    <a:lnTo>
                      <a:pt x="765" y="184"/>
                    </a:lnTo>
                    <a:lnTo>
                      <a:pt x="772" y="184"/>
                    </a:lnTo>
                    <a:lnTo>
                      <a:pt x="772" y="186"/>
                    </a:lnTo>
                    <a:close/>
                    <a:moveTo>
                      <a:pt x="957" y="680"/>
                    </a:moveTo>
                    <a:lnTo>
                      <a:pt x="959" y="680"/>
                    </a:lnTo>
                    <a:lnTo>
                      <a:pt x="947" y="698"/>
                    </a:lnTo>
                    <a:lnTo>
                      <a:pt x="947" y="689"/>
                    </a:lnTo>
                    <a:lnTo>
                      <a:pt x="957" y="68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5" name="未知"/>
              <p:cNvSpPr/>
              <p:nvPr/>
            </p:nvSpPr>
            <p:spPr>
              <a:xfrm>
                <a:off x="2501" y="3048"/>
                <a:ext cx="1011" cy="456"/>
              </a:xfrm>
              <a:custGeom>
                <a:avLst/>
                <a:gdLst>
                  <a:gd name="txL" fmla="*/ 0 w 5055"/>
                  <a:gd name="txT" fmla="*/ 0 h 1823"/>
                  <a:gd name="txR" fmla="*/ 5055 w 5055"/>
                  <a:gd name="txB" fmla="*/ 1823 h 1823"/>
                </a:gdLst>
                <a:ahLst/>
                <a:cxnLst>
                  <a:cxn ang="0">
                    <a:pos x="908" y="148"/>
                  </a:cxn>
                  <a:cxn ang="0">
                    <a:pos x="894" y="99"/>
                  </a:cxn>
                  <a:cxn ang="0">
                    <a:pos x="784" y="8"/>
                  </a:cxn>
                  <a:cxn ang="0">
                    <a:pos x="580" y="25"/>
                  </a:cxn>
                  <a:cxn ang="0">
                    <a:pos x="450" y="111"/>
                  </a:cxn>
                  <a:cxn ang="0">
                    <a:pos x="216" y="193"/>
                  </a:cxn>
                  <a:cxn ang="0">
                    <a:pos x="93" y="273"/>
                  </a:cxn>
                  <a:cxn ang="0">
                    <a:pos x="29" y="390"/>
                  </a:cxn>
                  <a:cxn ang="0">
                    <a:pos x="1" y="740"/>
                  </a:cxn>
                  <a:cxn ang="0">
                    <a:pos x="68" y="922"/>
                  </a:cxn>
                  <a:cxn ang="0">
                    <a:pos x="231" y="1054"/>
                  </a:cxn>
                  <a:cxn ang="0">
                    <a:pos x="364" y="1117"/>
                  </a:cxn>
                  <a:cxn ang="0">
                    <a:pos x="498" y="1058"/>
                  </a:cxn>
                  <a:cxn ang="0">
                    <a:pos x="609" y="1104"/>
                  </a:cxn>
                  <a:cxn ang="0">
                    <a:pos x="790" y="1175"/>
                  </a:cxn>
                  <a:cxn ang="0">
                    <a:pos x="1049" y="1251"/>
                  </a:cxn>
                  <a:cxn ang="0">
                    <a:pos x="1377" y="1307"/>
                  </a:cxn>
                  <a:cxn ang="0">
                    <a:pos x="1463" y="1418"/>
                  </a:cxn>
                  <a:cxn ang="0">
                    <a:pos x="1668" y="1532"/>
                  </a:cxn>
                  <a:cxn ang="0">
                    <a:pos x="1914" y="1567"/>
                  </a:cxn>
                  <a:cxn ang="0">
                    <a:pos x="2067" y="1542"/>
                  </a:cxn>
                  <a:cxn ang="0">
                    <a:pos x="2115" y="1497"/>
                  </a:cxn>
                  <a:cxn ang="0">
                    <a:pos x="2137" y="1422"/>
                  </a:cxn>
                  <a:cxn ang="0">
                    <a:pos x="2062" y="1308"/>
                  </a:cxn>
                  <a:cxn ang="0">
                    <a:pos x="2093" y="1309"/>
                  </a:cxn>
                  <a:cxn ang="0">
                    <a:pos x="2234" y="1429"/>
                  </a:cxn>
                  <a:cxn ang="0">
                    <a:pos x="2432" y="1470"/>
                  </a:cxn>
                  <a:cxn ang="0">
                    <a:pos x="2550" y="1456"/>
                  </a:cxn>
                  <a:cxn ang="0">
                    <a:pos x="2677" y="1485"/>
                  </a:cxn>
                  <a:cxn ang="0">
                    <a:pos x="3010" y="1707"/>
                  </a:cxn>
                  <a:cxn ang="0">
                    <a:pos x="3196" y="1725"/>
                  </a:cxn>
                  <a:cxn ang="0">
                    <a:pos x="3261" y="1720"/>
                  </a:cxn>
                  <a:cxn ang="0">
                    <a:pos x="3328" y="1682"/>
                  </a:cxn>
                  <a:cxn ang="0">
                    <a:pos x="3416" y="1628"/>
                  </a:cxn>
                  <a:cxn ang="0">
                    <a:pos x="3605" y="1613"/>
                  </a:cxn>
                  <a:cxn ang="0">
                    <a:pos x="3701" y="1737"/>
                  </a:cxn>
                  <a:cxn ang="0">
                    <a:pos x="3945" y="1793"/>
                  </a:cxn>
                  <a:cxn ang="0">
                    <a:pos x="4089" y="1822"/>
                  </a:cxn>
                  <a:cxn ang="0">
                    <a:pos x="4220" y="1797"/>
                  </a:cxn>
                  <a:cxn ang="0">
                    <a:pos x="4340" y="1722"/>
                  </a:cxn>
                  <a:cxn ang="0">
                    <a:pos x="4396" y="1651"/>
                  </a:cxn>
                  <a:cxn ang="0">
                    <a:pos x="4525" y="1541"/>
                  </a:cxn>
                  <a:cxn ang="0">
                    <a:pos x="4977" y="1419"/>
                  </a:cxn>
                  <a:cxn ang="0">
                    <a:pos x="5015" y="1388"/>
                  </a:cxn>
                  <a:cxn ang="0">
                    <a:pos x="5045" y="1296"/>
                  </a:cxn>
                  <a:cxn ang="0">
                    <a:pos x="5054" y="1163"/>
                  </a:cxn>
                  <a:cxn ang="0">
                    <a:pos x="5031" y="1006"/>
                  </a:cxn>
                  <a:cxn ang="0">
                    <a:pos x="4932" y="914"/>
                  </a:cxn>
                  <a:cxn ang="0">
                    <a:pos x="4721" y="918"/>
                  </a:cxn>
                  <a:cxn ang="0">
                    <a:pos x="4404" y="847"/>
                  </a:cxn>
                  <a:cxn ang="0">
                    <a:pos x="4202" y="869"/>
                  </a:cxn>
                  <a:cxn ang="0">
                    <a:pos x="4108" y="941"/>
                  </a:cxn>
                  <a:cxn ang="0">
                    <a:pos x="2975" y="795"/>
                  </a:cxn>
                  <a:cxn ang="0">
                    <a:pos x="2311" y="715"/>
                  </a:cxn>
                  <a:cxn ang="0">
                    <a:pos x="2183" y="703"/>
                  </a:cxn>
                  <a:cxn ang="0">
                    <a:pos x="2057" y="686"/>
                  </a:cxn>
                  <a:cxn ang="0">
                    <a:pos x="1960" y="604"/>
                  </a:cxn>
                  <a:cxn ang="0">
                    <a:pos x="1800" y="613"/>
                  </a:cxn>
                  <a:cxn ang="0">
                    <a:pos x="1702" y="670"/>
                  </a:cxn>
                  <a:cxn ang="0">
                    <a:pos x="1402" y="582"/>
                  </a:cxn>
                  <a:cxn ang="0">
                    <a:pos x="1254" y="419"/>
                  </a:cxn>
                  <a:cxn ang="0">
                    <a:pos x="1068" y="326"/>
                  </a:cxn>
                  <a:cxn ang="0">
                    <a:pos x="933" y="256"/>
                  </a:cxn>
                </a:cxnLst>
                <a:rect l="txL" t="txT" r="txR" b="txB"/>
                <a:pathLst>
                  <a:path w="5055" h="1823">
                    <a:moveTo>
                      <a:pt x="892" y="189"/>
                    </a:moveTo>
                    <a:lnTo>
                      <a:pt x="899" y="179"/>
                    </a:lnTo>
                    <a:lnTo>
                      <a:pt x="905" y="168"/>
                    </a:lnTo>
                    <a:lnTo>
                      <a:pt x="906" y="162"/>
                    </a:lnTo>
                    <a:lnTo>
                      <a:pt x="908" y="157"/>
                    </a:lnTo>
                    <a:lnTo>
                      <a:pt x="908" y="151"/>
                    </a:lnTo>
                    <a:lnTo>
                      <a:pt x="908" y="148"/>
                    </a:lnTo>
                    <a:lnTo>
                      <a:pt x="909" y="146"/>
                    </a:lnTo>
                    <a:lnTo>
                      <a:pt x="908" y="142"/>
                    </a:lnTo>
                    <a:lnTo>
                      <a:pt x="908" y="139"/>
                    </a:lnTo>
                    <a:lnTo>
                      <a:pt x="907" y="132"/>
                    </a:lnTo>
                    <a:lnTo>
                      <a:pt x="904" y="120"/>
                    </a:lnTo>
                    <a:lnTo>
                      <a:pt x="898" y="106"/>
                    </a:lnTo>
                    <a:lnTo>
                      <a:pt x="894" y="99"/>
                    </a:lnTo>
                    <a:lnTo>
                      <a:pt x="891" y="92"/>
                    </a:lnTo>
                    <a:lnTo>
                      <a:pt x="872" y="68"/>
                    </a:lnTo>
                    <a:lnTo>
                      <a:pt x="853" y="48"/>
                    </a:lnTo>
                    <a:lnTo>
                      <a:pt x="832" y="31"/>
                    </a:lnTo>
                    <a:lnTo>
                      <a:pt x="810" y="19"/>
                    </a:lnTo>
                    <a:lnTo>
                      <a:pt x="796" y="12"/>
                    </a:lnTo>
                    <a:lnTo>
                      <a:pt x="784" y="8"/>
                    </a:lnTo>
                    <a:lnTo>
                      <a:pt x="759" y="3"/>
                    </a:lnTo>
                    <a:lnTo>
                      <a:pt x="731" y="0"/>
                    </a:lnTo>
                    <a:lnTo>
                      <a:pt x="716" y="0"/>
                    </a:lnTo>
                    <a:lnTo>
                      <a:pt x="702" y="2"/>
                    </a:lnTo>
                    <a:lnTo>
                      <a:pt x="626" y="17"/>
                    </a:lnTo>
                    <a:lnTo>
                      <a:pt x="603" y="20"/>
                    </a:lnTo>
                    <a:lnTo>
                      <a:pt x="580" y="25"/>
                    </a:lnTo>
                    <a:lnTo>
                      <a:pt x="557" y="32"/>
                    </a:lnTo>
                    <a:lnTo>
                      <a:pt x="535" y="42"/>
                    </a:lnTo>
                    <a:lnTo>
                      <a:pt x="507" y="53"/>
                    </a:lnTo>
                    <a:lnTo>
                      <a:pt x="495" y="61"/>
                    </a:lnTo>
                    <a:lnTo>
                      <a:pt x="485" y="70"/>
                    </a:lnTo>
                    <a:lnTo>
                      <a:pt x="465" y="88"/>
                    </a:lnTo>
                    <a:lnTo>
                      <a:pt x="450" y="111"/>
                    </a:lnTo>
                    <a:lnTo>
                      <a:pt x="376" y="109"/>
                    </a:lnTo>
                    <a:lnTo>
                      <a:pt x="376" y="111"/>
                    </a:lnTo>
                    <a:lnTo>
                      <a:pt x="338" y="116"/>
                    </a:lnTo>
                    <a:lnTo>
                      <a:pt x="321" y="120"/>
                    </a:lnTo>
                    <a:lnTo>
                      <a:pt x="284" y="142"/>
                    </a:lnTo>
                    <a:lnTo>
                      <a:pt x="249" y="167"/>
                    </a:lnTo>
                    <a:lnTo>
                      <a:pt x="216" y="193"/>
                    </a:lnTo>
                    <a:lnTo>
                      <a:pt x="185" y="223"/>
                    </a:lnTo>
                    <a:lnTo>
                      <a:pt x="172" y="223"/>
                    </a:lnTo>
                    <a:lnTo>
                      <a:pt x="172" y="227"/>
                    </a:lnTo>
                    <a:lnTo>
                      <a:pt x="135" y="231"/>
                    </a:lnTo>
                    <a:lnTo>
                      <a:pt x="117" y="234"/>
                    </a:lnTo>
                    <a:lnTo>
                      <a:pt x="104" y="252"/>
                    </a:lnTo>
                    <a:lnTo>
                      <a:pt x="93" y="273"/>
                    </a:lnTo>
                    <a:lnTo>
                      <a:pt x="76" y="317"/>
                    </a:lnTo>
                    <a:lnTo>
                      <a:pt x="57" y="335"/>
                    </a:lnTo>
                    <a:lnTo>
                      <a:pt x="49" y="344"/>
                    </a:lnTo>
                    <a:lnTo>
                      <a:pt x="43" y="355"/>
                    </a:lnTo>
                    <a:lnTo>
                      <a:pt x="37" y="365"/>
                    </a:lnTo>
                    <a:lnTo>
                      <a:pt x="33" y="378"/>
                    </a:lnTo>
                    <a:lnTo>
                      <a:pt x="29" y="390"/>
                    </a:lnTo>
                    <a:lnTo>
                      <a:pt x="27" y="404"/>
                    </a:lnTo>
                    <a:lnTo>
                      <a:pt x="16" y="471"/>
                    </a:lnTo>
                    <a:lnTo>
                      <a:pt x="9" y="540"/>
                    </a:lnTo>
                    <a:lnTo>
                      <a:pt x="4" y="609"/>
                    </a:lnTo>
                    <a:lnTo>
                      <a:pt x="1" y="679"/>
                    </a:lnTo>
                    <a:lnTo>
                      <a:pt x="0" y="710"/>
                    </a:lnTo>
                    <a:lnTo>
                      <a:pt x="1" y="740"/>
                    </a:lnTo>
                    <a:lnTo>
                      <a:pt x="4" y="769"/>
                    </a:lnTo>
                    <a:lnTo>
                      <a:pt x="10" y="797"/>
                    </a:lnTo>
                    <a:lnTo>
                      <a:pt x="17" y="824"/>
                    </a:lnTo>
                    <a:lnTo>
                      <a:pt x="26" y="851"/>
                    </a:lnTo>
                    <a:lnTo>
                      <a:pt x="37" y="875"/>
                    </a:lnTo>
                    <a:lnTo>
                      <a:pt x="52" y="900"/>
                    </a:lnTo>
                    <a:lnTo>
                      <a:pt x="68" y="922"/>
                    </a:lnTo>
                    <a:lnTo>
                      <a:pt x="85" y="944"/>
                    </a:lnTo>
                    <a:lnTo>
                      <a:pt x="104" y="965"/>
                    </a:lnTo>
                    <a:lnTo>
                      <a:pt x="125" y="985"/>
                    </a:lnTo>
                    <a:lnTo>
                      <a:pt x="149" y="1004"/>
                    </a:lnTo>
                    <a:lnTo>
                      <a:pt x="174" y="1021"/>
                    </a:lnTo>
                    <a:lnTo>
                      <a:pt x="202" y="1037"/>
                    </a:lnTo>
                    <a:lnTo>
                      <a:pt x="231" y="1054"/>
                    </a:lnTo>
                    <a:lnTo>
                      <a:pt x="246" y="1061"/>
                    </a:lnTo>
                    <a:lnTo>
                      <a:pt x="261" y="1075"/>
                    </a:lnTo>
                    <a:lnTo>
                      <a:pt x="280" y="1089"/>
                    </a:lnTo>
                    <a:lnTo>
                      <a:pt x="298" y="1099"/>
                    </a:lnTo>
                    <a:lnTo>
                      <a:pt x="319" y="1108"/>
                    </a:lnTo>
                    <a:lnTo>
                      <a:pt x="341" y="1113"/>
                    </a:lnTo>
                    <a:lnTo>
                      <a:pt x="364" y="1117"/>
                    </a:lnTo>
                    <a:lnTo>
                      <a:pt x="387" y="1118"/>
                    </a:lnTo>
                    <a:lnTo>
                      <a:pt x="414" y="1119"/>
                    </a:lnTo>
                    <a:lnTo>
                      <a:pt x="444" y="1097"/>
                    </a:lnTo>
                    <a:lnTo>
                      <a:pt x="467" y="1020"/>
                    </a:lnTo>
                    <a:lnTo>
                      <a:pt x="480" y="1039"/>
                    </a:lnTo>
                    <a:lnTo>
                      <a:pt x="488" y="1049"/>
                    </a:lnTo>
                    <a:lnTo>
                      <a:pt x="498" y="1058"/>
                    </a:lnTo>
                    <a:lnTo>
                      <a:pt x="519" y="1072"/>
                    </a:lnTo>
                    <a:lnTo>
                      <a:pt x="531" y="1078"/>
                    </a:lnTo>
                    <a:lnTo>
                      <a:pt x="546" y="1086"/>
                    </a:lnTo>
                    <a:lnTo>
                      <a:pt x="559" y="1090"/>
                    </a:lnTo>
                    <a:lnTo>
                      <a:pt x="574" y="1095"/>
                    </a:lnTo>
                    <a:lnTo>
                      <a:pt x="590" y="1099"/>
                    </a:lnTo>
                    <a:lnTo>
                      <a:pt x="609" y="1104"/>
                    </a:lnTo>
                    <a:lnTo>
                      <a:pt x="626" y="1106"/>
                    </a:lnTo>
                    <a:lnTo>
                      <a:pt x="645" y="1109"/>
                    </a:lnTo>
                    <a:lnTo>
                      <a:pt x="665" y="1111"/>
                    </a:lnTo>
                    <a:lnTo>
                      <a:pt x="688" y="1113"/>
                    </a:lnTo>
                    <a:lnTo>
                      <a:pt x="721" y="1135"/>
                    </a:lnTo>
                    <a:lnTo>
                      <a:pt x="756" y="1156"/>
                    </a:lnTo>
                    <a:lnTo>
                      <a:pt x="790" y="1175"/>
                    </a:lnTo>
                    <a:lnTo>
                      <a:pt x="826" y="1192"/>
                    </a:lnTo>
                    <a:lnTo>
                      <a:pt x="861" y="1206"/>
                    </a:lnTo>
                    <a:lnTo>
                      <a:pt x="898" y="1219"/>
                    </a:lnTo>
                    <a:lnTo>
                      <a:pt x="934" y="1230"/>
                    </a:lnTo>
                    <a:lnTo>
                      <a:pt x="973" y="1239"/>
                    </a:lnTo>
                    <a:lnTo>
                      <a:pt x="1010" y="1246"/>
                    </a:lnTo>
                    <a:lnTo>
                      <a:pt x="1049" y="1251"/>
                    </a:lnTo>
                    <a:lnTo>
                      <a:pt x="1088" y="1254"/>
                    </a:lnTo>
                    <a:lnTo>
                      <a:pt x="1127" y="1255"/>
                    </a:lnTo>
                    <a:lnTo>
                      <a:pt x="1167" y="1254"/>
                    </a:lnTo>
                    <a:lnTo>
                      <a:pt x="1207" y="1251"/>
                    </a:lnTo>
                    <a:lnTo>
                      <a:pt x="1249" y="1246"/>
                    </a:lnTo>
                    <a:lnTo>
                      <a:pt x="1292" y="1238"/>
                    </a:lnTo>
                    <a:lnTo>
                      <a:pt x="1377" y="1307"/>
                    </a:lnTo>
                    <a:lnTo>
                      <a:pt x="1385" y="1324"/>
                    </a:lnTo>
                    <a:lnTo>
                      <a:pt x="1395" y="1341"/>
                    </a:lnTo>
                    <a:lnTo>
                      <a:pt x="1406" y="1357"/>
                    </a:lnTo>
                    <a:lnTo>
                      <a:pt x="1420" y="1374"/>
                    </a:lnTo>
                    <a:lnTo>
                      <a:pt x="1433" y="1388"/>
                    </a:lnTo>
                    <a:lnTo>
                      <a:pt x="1448" y="1404"/>
                    </a:lnTo>
                    <a:lnTo>
                      <a:pt x="1463" y="1418"/>
                    </a:lnTo>
                    <a:lnTo>
                      <a:pt x="1481" y="1432"/>
                    </a:lnTo>
                    <a:lnTo>
                      <a:pt x="1511" y="1453"/>
                    </a:lnTo>
                    <a:lnTo>
                      <a:pt x="1541" y="1472"/>
                    </a:lnTo>
                    <a:lnTo>
                      <a:pt x="1572" y="1490"/>
                    </a:lnTo>
                    <a:lnTo>
                      <a:pt x="1604" y="1506"/>
                    </a:lnTo>
                    <a:lnTo>
                      <a:pt x="1636" y="1520"/>
                    </a:lnTo>
                    <a:lnTo>
                      <a:pt x="1668" y="1532"/>
                    </a:lnTo>
                    <a:lnTo>
                      <a:pt x="1702" y="1542"/>
                    </a:lnTo>
                    <a:lnTo>
                      <a:pt x="1736" y="1551"/>
                    </a:lnTo>
                    <a:lnTo>
                      <a:pt x="1770" y="1558"/>
                    </a:lnTo>
                    <a:lnTo>
                      <a:pt x="1805" y="1563"/>
                    </a:lnTo>
                    <a:lnTo>
                      <a:pt x="1841" y="1566"/>
                    </a:lnTo>
                    <a:lnTo>
                      <a:pt x="1877" y="1568"/>
                    </a:lnTo>
                    <a:lnTo>
                      <a:pt x="1914" y="1567"/>
                    </a:lnTo>
                    <a:lnTo>
                      <a:pt x="1951" y="1566"/>
                    </a:lnTo>
                    <a:lnTo>
                      <a:pt x="1989" y="1562"/>
                    </a:lnTo>
                    <a:lnTo>
                      <a:pt x="2027" y="1557"/>
                    </a:lnTo>
                    <a:lnTo>
                      <a:pt x="2038" y="1552"/>
                    </a:lnTo>
                    <a:lnTo>
                      <a:pt x="2048" y="1549"/>
                    </a:lnTo>
                    <a:lnTo>
                      <a:pt x="2057" y="1545"/>
                    </a:lnTo>
                    <a:lnTo>
                      <a:pt x="2067" y="1542"/>
                    </a:lnTo>
                    <a:lnTo>
                      <a:pt x="2075" y="1537"/>
                    </a:lnTo>
                    <a:lnTo>
                      <a:pt x="2083" y="1532"/>
                    </a:lnTo>
                    <a:lnTo>
                      <a:pt x="2090" y="1526"/>
                    </a:lnTo>
                    <a:lnTo>
                      <a:pt x="2098" y="1521"/>
                    </a:lnTo>
                    <a:lnTo>
                      <a:pt x="2104" y="1512"/>
                    </a:lnTo>
                    <a:lnTo>
                      <a:pt x="2110" y="1505"/>
                    </a:lnTo>
                    <a:lnTo>
                      <a:pt x="2115" y="1497"/>
                    </a:lnTo>
                    <a:lnTo>
                      <a:pt x="2121" y="1489"/>
                    </a:lnTo>
                    <a:lnTo>
                      <a:pt x="2125" y="1479"/>
                    </a:lnTo>
                    <a:lnTo>
                      <a:pt x="2129" y="1469"/>
                    </a:lnTo>
                    <a:lnTo>
                      <a:pt x="2132" y="1459"/>
                    </a:lnTo>
                    <a:lnTo>
                      <a:pt x="2136" y="1450"/>
                    </a:lnTo>
                    <a:lnTo>
                      <a:pt x="2137" y="1435"/>
                    </a:lnTo>
                    <a:lnTo>
                      <a:pt x="2137" y="1422"/>
                    </a:lnTo>
                    <a:lnTo>
                      <a:pt x="2134" y="1410"/>
                    </a:lnTo>
                    <a:lnTo>
                      <a:pt x="2129" y="1400"/>
                    </a:lnTo>
                    <a:lnTo>
                      <a:pt x="2113" y="1369"/>
                    </a:lnTo>
                    <a:lnTo>
                      <a:pt x="2102" y="1350"/>
                    </a:lnTo>
                    <a:lnTo>
                      <a:pt x="2089" y="1335"/>
                    </a:lnTo>
                    <a:lnTo>
                      <a:pt x="2076" y="1320"/>
                    </a:lnTo>
                    <a:lnTo>
                      <a:pt x="2062" y="1308"/>
                    </a:lnTo>
                    <a:lnTo>
                      <a:pt x="2046" y="1297"/>
                    </a:lnTo>
                    <a:lnTo>
                      <a:pt x="2029" y="1289"/>
                    </a:lnTo>
                    <a:lnTo>
                      <a:pt x="2011" y="1282"/>
                    </a:lnTo>
                    <a:lnTo>
                      <a:pt x="1993" y="1276"/>
                    </a:lnTo>
                    <a:lnTo>
                      <a:pt x="2007" y="1273"/>
                    </a:lnTo>
                    <a:lnTo>
                      <a:pt x="2040" y="1251"/>
                    </a:lnTo>
                    <a:lnTo>
                      <a:pt x="2093" y="1309"/>
                    </a:lnTo>
                    <a:lnTo>
                      <a:pt x="2110" y="1331"/>
                    </a:lnTo>
                    <a:lnTo>
                      <a:pt x="2128" y="1351"/>
                    </a:lnTo>
                    <a:lnTo>
                      <a:pt x="2146" y="1371"/>
                    </a:lnTo>
                    <a:lnTo>
                      <a:pt x="2167" y="1388"/>
                    </a:lnTo>
                    <a:lnTo>
                      <a:pt x="2188" y="1404"/>
                    </a:lnTo>
                    <a:lnTo>
                      <a:pt x="2211" y="1417"/>
                    </a:lnTo>
                    <a:lnTo>
                      <a:pt x="2234" y="1429"/>
                    </a:lnTo>
                    <a:lnTo>
                      <a:pt x="2260" y="1441"/>
                    </a:lnTo>
                    <a:lnTo>
                      <a:pt x="2285" y="1449"/>
                    </a:lnTo>
                    <a:lnTo>
                      <a:pt x="2313" y="1456"/>
                    </a:lnTo>
                    <a:lnTo>
                      <a:pt x="2340" y="1462"/>
                    </a:lnTo>
                    <a:lnTo>
                      <a:pt x="2370" y="1467"/>
                    </a:lnTo>
                    <a:lnTo>
                      <a:pt x="2400" y="1469"/>
                    </a:lnTo>
                    <a:lnTo>
                      <a:pt x="2432" y="1470"/>
                    </a:lnTo>
                    <a:lnTo>
                      <a:pt x="2465" y="1469"/>
                    </a:lnTo>
                    <a:lnTo>
                      <a:pt x="2499" y="1468"/>
                    </a:lnTo>
                    <a:lnTo>
                      <a:pt x="2518" y="1465"/>
                    </a:lnTo>
                    <a:lnTo>
                      <a:pt x="2535" y="1461"/>
                    </a:lnTo>
                    <a:lnTo>
                      <a:pt x="2538" y="1459"/>
                    </a:lnTo>
                    <a:lnTo>
                      <a:pt x="2542" y="1458"/>
                    </a:lnTo>
                    <a:lnTo>
                      <a:pt x="2550" y="1456"/>
                    </a:lnTo>
                    <a:lnTo>
                      <a:pt x="2564" y="1451"/>
                    </a:lnTo>
                    <a:lnTo>
                      <a:pt x="2575" y="1443"/>
                    </a:lnTo>
                    <a:lnTo>
                      <a:pt x="2586" y="1434"/>
                    </a:lnTo>
                    <a:lnTo>
                      <a:pt x="2595" y="1424"/>
                    </a:lnTo>
                    <a:lnTo>
                      <a:pt x="2602" y="1414"/>
                    </a:lnTo>
                    <a:lnTo>
                      <a:pt x="2611" y="1409"/>
                    </a:lnTo>
                    <a:lnTo>
                      <a:pt x="2677" y="1485"/>
                    </a:lnTo>
                    <a:lnTo>
                      <a:pt x="2829" y="1629"/>
                    </a:lnTo>
                    <a:lnTo>
                      <a:pt x="2857" y="1652"/>
                    </a:lnTo>
                    <a:lnTo>
                      <a:pt x="2885" y="1670"/>
                    </a:lnTo>
                    <a:lnTo>
                      <a:pt x="2914" y="1685"/>
                    </a:lnTo>
                    <a:lnTo>
                      <a:pt x="2946" y="1697"/>
                    </a:lnTo>
                    <a:lnTo>
                      <a:pt x="2977" y="1703"/>
                    </a:lnTo>
                    <a:lnTo>
                      <a:pt x="3010" y="1707"/>
                    </a:lnTo>
                    <a:lnTo>
                      <a:pt x="3043" y="1706"/>
                    </a:lnTo>
                    <a:lnTo>
                      <a:pt x="3078" y="1702"/>
                    </a:lnTo>
                    <a:lnTo>
                      <a:pt x="3117" y="1715"/>
                    </a:lnTo>
                    <a:lnTo>
                      <a:pt x="3141" y="1719"/>
                    </a:lnTo>
                    <a:lnTo>
                      <a:pt x="3164" y="1723"/>
                    </a:lnTo>
                    <a:lnTo>
                      <a:pt x="3185" y="1725"/>
                    </a:lnTo>
                    <a:lnTo>
                      <a:pt x="3196" y="1725"/>
                    </a:lnTo>
                    <a:lnTo>
                      <a:pt x="3201" y="1725"/>
                    </a:lnTo>
                    <a:lnTo>
                      <a:pt x="3207" y="1726"/>
                    </a:lnTo>
                    <a:lnTo>
                      <a:pt x="3225" y="1725"/>
                    </a:lnTo>
                    <a:lnTo>
                      <a:pt x="3243" y="1723"/>
                    </a:lnTo>
                    <a:lnTo>
                      <a:pt x="3251" y="1721"/>
                    </a:lnTo>
                    <a:lnTo>
                      <a:pt x="3255" y="1720"/>
                    </a:lnTo>
                    <a:lnTo>
                      <a:pt x="3261" y="1720"/>
                    </a:lnTo>
                    <a:lnTo>
                      <a:pt x="3277" y="1716"/>
                    </a:lnTo>
                    <a:lnTo>
                      <a:pt x="3291" y="1708"/>
                    </a:lnTo>
                    <a:lnTo>
                      <a:pt x="3297" y="1704"/>
                    </a:lnTo>
                    <a:lnTo>
                      <a:pt x="3300" y="1702"/>
                    </a:lnTo>
                    <a:lnTo>
                      <a:pt x="3304" y="1701"/>
                    </a:lnTo>
                    <a:lnTo>
                      <a:pt x="3316" y="1692"/>
                    </a:lnTo>
                    <a:lnTo>
                      <a:pt x="3328" y="1682"/>
                    </a:lnTo>
                    <a:lnTo>
                      <a:pt x="3337" y="1669"/>
                    </a:lnTo>
                    <a:lnTo>
                      <a:pt x="3345" y="1656"/>
                    </a:lnTo>
                    <a:lnTo>
                      <a:pt x="3352" y="1642"/>
                    </a:lnTo>
                    <a:lnTo>
                      <a:pt x="3355" y="1633"/>
                    </a:lnTo>
                    <a:lnTo>
                      <a:pt x="3359" y="1626"/>
                    </a:lnTo>
                    <a:lnTo>
                      <a:pt x="3387" y="1627"/>
                    </a:lnTo>
                    <a:lnTo>
                      <a:pt x="3416" y="1628"/>
                    </a:lnTo>
                    <a:lnTo>
                      <a:pt x="3445" y="1627"/>
                    </a:lnTo>
                    <a:lnTo>
                      <a:pt x="3476" y="1625"/>
                    </a:lnTo>
                    <a:lnTo>
                      <a:pt x="3506" y="1621"/>
                    </a:lnTo>
                    <a:lnTo>
                      <a:pt x="3537" y="1616"/>
                    </a:lnTo>
                    <a:lnTo>
                      <a:pt x="3568" y="1609"/>
                    </a:lnTo>
                    <a:lnTo>
                      <a:pt x="3601" y="1601"/>
                    </a:lnTo>
                    <a:lnTo>
                      <a:pt x="3605" y="1613"/>
                    </a:lnTo>
                    <a:lnTo>
                      <a:pt x="3618" y="1643"/>
                    </a:lnTo>
                    <a:lnTo>
                      <a:pt x="3625" y="1656"/>
                    </a:lnTo>
                    <a:lnTo>
                      <a:pt x="3634" y="1670"/>
                    </a:lnTo>
                    <a:lnTo>
                      <a:pt x="3653" y="1695"/>
                    </a:lnTo>
                    <a:lnTo>
                      <a:pt x="3677" y="1719"/>
                    </a:lnTo>
                    <a:lnTo>
                      <a:pt x="3688" y="1728"/>
                    </a:lnTo>
                    <a:lnTo>
                      <a:pt x="3701" y="1737"/>
                    </a:lnTo>
                    <a:lnTo>
                      <a:pt x="3714" y="1745"/>
                    </a:lnTo>
                    <a:lnTo>
                      <a:pt x="3729" y="1755"/>
                    </a:lnTo>
                    <a:lnTo>
                      <a:pt x="3744" y="1762"/>
                    </a:lnTo>
                    <a:lnTo>
                      <a:pt x="3760" y="1769"/>
                    </a:lnTo>
                    <a:lnTo>
                      <a:pt x="3776" y="1775"/>
                    </a:lnTo>
                    <a:lnTo>
                      <a:pt x="3794" y="1781"/>
                    </a:lnTo>
                    <a:lnTo>
                      <a:pt x="3945" y="1793"/>
                    </a:lnTo>
                    <a:lnTo>
                      <a:pt x="3969" y="1802"/>
                    </a:lnTo>
                    <a:lnTo>
                      <a:pt x="3995" y="1811"/>
                    </a:lnTo>
                    <a:lnTo>
                      <a:pt x="4020" y="1816"/>
                    </a:lnTo>
                    <a:lnTo>
                      <a:pt x="4046" y="1821"/>
                    </a:lnTo>
                    <a:lnTo>
                      <a:pt x="4070" y="1822"/>
                    </a:lnTo>
                    <a:lnTo>
                      <a:pt x="4083" y="1822"/>
                    </a:lnTo>
                    <a:lnTo>
                      <a:pt x="4089" y="1822"/>
                    </a:lnTo>
                    <a:lnTo>
                      <a:pt x="4092" y="1822"/>
                    </a:lnTo>
                    <a:lnTo>
                      <a:pt x="4096" y="1823"/>
                    </a:lnTo>
                    <a:lnTo>
                      <a:pt x="4120" y="1822"/>
                    </a:lnTo>
                    <a:lnTo>
                      <a:pt x="4147" y="1819"/>
                    </a:lnTo>
                    <a:lnTo>
                      <a:pt x="4171" y="1813"/>
                    </a:lnTo>
                    <a:lnTo>
                      <a:pt x="4195" y="1806"/>
                    </a:lnTo>
                    <a:lnTo>
                      <a:pt x="4220" y="1797"/>
                    </a:lnTo>
                    <a:lnTo>
                      <a:pt x="4244" y="1785"/>
                    </a:lnTo>
                    <a:lnTo>
                      <a:pt x="4249" y="1781"/>
                    </a:lnTo>
                    <a:lnTo>
                      <a:pt x="4255" y="1778"/>
                    </a:lnTo>
                    <a:lnTo>
                      <a:pt x="4267" y="1772"/>
                    </a:lnTo>
                    <a:lnTo>
                      <a:pt x="4292" y="1757"/>
                    </a:lnTo>
                    <a:lnTo>
                      <a:pt x="4316" y="1739"/>
                    </a:lnTo>
                    <a:lnTo>
                      <a:pt x="4340" y="1722"/>
                    </a:lnTo>
                    <a:lnTo>
                      <a:pt x="4352" y="1709"/>
                    </a:lnTo>
                    <a:lnTo>
                      <a:pt x="4357" y="1703"/>
                    </a:lnTo>
                    <a:lnTo>
                      <a:pt x="4363" y="1698"/>
                    </a:lnTo>
                    <a:lnTo>
                      <a:pt x="4373" y="1685"/>
                    </a:lnTo>
                    <a:lnTo>
                      <a:pt x="4384" y="1672"/>
                    </a:lnTo>
                    <a:lnTo>
                      <a:pt x="4392" y="1658"/>
                    </a:lnTo>
                    <a:lnTo>
                      <a:pt x="4396" y="1651"/>
                    </a:lnTo>
                    <a:lnTo>
                      <a:pt x="4401" y="1645"/>
                    </a:lnTo>
                    <a:lnTo>
                      <a:pt x="4404" y="1637"/>
                    </a:lnTo>
                    <a:lnTo>
                      <a:pt x="4408" y="1629"/>
                    </a:lnTo>
                    <a:lnTo>
                      <a:pt x="4417" y="1615"/>
                    </a:lnTo>
                    <a:lnTo>
                      <a:pt x="4446" y="1525"/>
                    </a:lnTo>
                    <a:lnTo>
                      <a:pt x="4485" y="1535"/>
                    </a:lnTo>
                    <a:lnTo>
                      <a:pt x="4525" y="1541"/>
                    </a:lnTo>
                    <a:lnTo>
                      <a:pt x="4567" y="1544"/>
                    </a:lnTo>
                    <a:lnTo>
                      <a:pt x="4610" y="1544"/>
                    </a:lnTo>
                    <a:lnTo>
                      <a:pt x="4654" y="1539"/>
                    </a:lnTo>
                    <a:lnTo>
                      <a:pt x="4700" y="1531"/>
                    </a:lnTo>
                    <a:lnTo>
                      <a:pt x="4746" y="1519"/>
                    </a:lnTo>
                    <a:lnTo>
                      <a:pt x="4795" y="1504"/>
                    </a:lnTo>
                    <a:lnTo>
                      <a:pt x="4977" y="1419"/>
                    </a:lnTo>
                    <a:lnTo>
                      <a:pt x="4987" y="1411"/>
                    </a:lnTo>
                    <a:lnTo>
                      <a:pt x="4997" y="1404"/>
                    </a:lnTo>
                    <a:lnTo>
                      <a:pt x="5006" y="1395"/>
                    </a:lnTo>
                    <a:lnTo>
                      <a:pt x="5010" y="1391"/>
                    </a:lnTo>
                    <a:lnTo>
                      <a:pt x="5012" y="1389"/>
                    </a:lnTo>
                    <a:lnTo>
                      <a:pt x="5013" y="1388"/>
                    </a:lnTo>
                    <a:lnTo>
                      <a:pt x="5015" y="1388"/>
                    </a:lnTo>
                    <a:lnTo>
                      <a:pt x="5021" y="1379"/>
                    </a:lnTo>
                    <a:lnTo>
                      <a:pt x="5029" y="1371"/>
                    </a:lnTo>
                    <a:lnTo>
                      <a:pt x="5039" y="1352"/>
                    </a:lnTo>
                    <a:lnTo>
                      <a:pt x="5041" y="1341"/>
                    </a:lnTo>
                    <a:lnTo>
                      <a:pt x="5044" y="1331"/>
                    </a:lnTo>
                    <a:lnTo>
                      <a:pt x="5046" y="1308"/>
                    </a:lnTo>
                    <a:lnTo>
                      <a:pt x="5045" y="1296"/>
                    </a:lnTo>
                    <a:lnTo>
                      <a:pt x="5044" y="1290"/>
                    </a:lnTo>
                    <a:lnTo>
                      <a:pt x="5044" y="1285"/>
                    </a:lnTo>
                    <a:lnTo>
                      <a:pt x="5038" y="1260"/>
                    </a:lnTo>
                    <a:lnTo>
                      <a:pt x="5042" y="1244"/>
                    </a:lnTo>
                    <a:lnTo>
                      <a:pt x="5047" y="1220"/>
                    </a:lnTo>
                    <a:lnTo>
                      <a:pt x="5051" y="1190"/>
                    </a:lnTo>
                    <a:lnTo>
                      <a:pt x="5054" y="1163"/>
                    </a:lnTo>
                    <a:lnTo>
                      <a:pt x="5055" y="1136"/>
                    </a:lnTo>
                    <a:lnTo>
                      <a:pt x="5055" y="1111"/>
                    </a:lnTo>
                    <a:lnTo>
                      <a:pt x="5053" y="1087"/>
                    </a:lnTo>
                    <a:lnTo>
                      <a:pt x="5050" y="1065"/>
                    </a:lnTo>
                    <a:lnTo>
                      <a:pt x="5045" y="1044"/>
                    </a:lnTo>
                    <a:lnTo>
                      <a:pt x="5040" y="1025"/>
                    </a:lnTo>
                    <a:lnTo>
                      <a:pt x="5031" y="1006"/>
                    </a:lnTo>
                    <a:lnTo>
                      <a:pt x="5021" y="989"/>
                    </a:lnTo>
                    <a:lnTo>
                      <a:pt x="5010" y="973"/>
                    </a:lnTo>
                    <a:lnTo>
                      <a:pt x="4998" y="959"/>
                    </a:lnTo>
                    <a:lnTo>
                      <a:pt x="4983" y="945"/>
                    </a:lnTo>
                    <a:lnTo>
                      <a:pt x="4968" y="934"/>
                    </a:lnTo>
                    <a:lnTo>
                      <a:pt x="4950" y="922"/>
                    </a:lnTo>
                    <a:lnTo>
                      <a:pt x="4932" y="914"/>
                    </a:lnTo>
                    <a:lnTo>
                      <a:pt x="4903" y="903"/>
                    </a:lnTo>
                    <a:lnTo>
                      <a:pt x="4873" y="894"/>
                    </a:lnTo>
                    <a:lnTo>
                      <a:pt x="4840" y="887"/>
                    </a:lnTo>
                    <a:lnTo>
                      <a:pt x="4805" y="883"/>
                    </a:lnTo>
                    <a:lnTo>
                      <a:pt x="4805" y="890"/>
                    </a:lnTo>
                    <a:lnTo>
                      <a:pt x="4748" y="897"/>
                    </a:lnTo>
                    <a:lnTo>
                      <a:pt x="4721" y="918"/>
                    </a:lnTo>
                    <a:lnTo>
                      <a:pt x="4538" y="898"/>
                    </a:lnTo>
                    <a:lnTo>
                      <a:pt x="4518" y="885"/>
                    </a:lnTo>
                    <a:lnTo>
                      <a:pt x="4498" y="874"/>
                    </a:lnTo>
                    <a:lnTo>
                      <a:pt x="4476" y="865"/>
                    </a:lnTo>
                    <a:lnTo>
                      <a:pt x="4456" y="859"/>
                    </a:lnTo>
                    <a:lnTo>
                      <a:pt x="4430" y="852"/>
                    </a:lnTo>
                    <a:lnTo>
                      <a:pt x="4404" y="847"/>
                    </a:lnTo>
                    <a:lnTo>
                      <a:pt x="4378" y="843"/>
                    </a:lnTo>
                    <a:lnTo>
                      <a:pt x="4353" y="844"/>
                    </a:lnTo>
                    <a:lnTo>
                      <a:pt x="4324" y="846"/>
                    </a:lnTo>
                    <a:lnTo>
                      <a:pt x="4297" y="849"/>
                    </a:lnTo>
                    <a:lnTo>
                      <a:pt x="4268" y="854"/>
                    </a:lnTo>
                    <a:lnTo>
                      <a:pt x="4240" y="862"/>
                    </a:lnTo>
                    <a:lnTo>
                      <a:pt x="4202" y="869"/>
                    </a:lnTo>
                    <a:lnTo>
                      <a:pt x="4182" y="874"/>
                    </a:lnTo>
                    <a:lnTo>
                      <a:pt x="4165" y="881"/>
                    </a:lnTo>
                    <a:lnTo>
                      <a:pt x="4150" y="891"/>
                    </a:lnTo>
                    <a:lnTo>
                      <a:pt x="4137" y="904"/>
                    </a:lnTo>
                    <a:lnTo>
                      <a:pt x="4125" y="913"/>
                    </a:lnTo>
                    <a:lnTo>
                      <a:pt x="4116" y="927"/>
                    </a:lnTo>
                    <a:lnTo>
                      <a:pt x="4108" y="941"/>
                    </a:lnTo>
                    <a:lnTo>
                      <a:pt x="4102" y="958"/>
                    </a:lnTo>
                    <a:lnTo>
                      <a:pt x="3961" y="935"/>
                    </a:lnTo>
                    <a:lnTo>
                      <a:pt x="3362" y="852"/>
                    </a:lnTo>
                    <a:lnTo>
                      <a:pt x="3291" y="840"/>
                    </a:lnTo>
                    <a:lnTo>
                      <a:pt x="3291" y="842"/>
                    </a:lnTo>
                    <a:lnTo>
                      <a:pt x="3251" y="850"/>
                    </a:lnTo>
                    <a:lnTo>
                      <a:pt x="2975" y="795"/>
                    </a:lnTo>
                    <a:lnTo>
                      <a:pt x="2367" y="767"/>
                    </a:lnTo>
                    <a:lnTo>
                      <a:pt x="2359" y="749"/>
                    </a:lnTo>
                    <a:lnTo>
                      <a:pt x="2354" y="742"/>
                    </a:lnTo>
                    <a:lnTo>
                      <a:pt x="2348" y="736"/>
                    </a:lnTo>
                    <a:lnTo>
                      <a:pt x="2340" y="730"/>
                    </a:lnTo>
                    <a:lnTo>
                      <a:pt x="2331" y="724"/>
                    </a:lnTo>
                    <a:lnTo>
                      <a:pt x="2311" y="715"/>
                    </a:lnTo>
                    <a:lnTo>
                      <a:pt x="2284" y="708"/>
                    </a:lnTo>
                    <a:lnTo>
                      <a:pt x="2270" y="705"/>
                    </a:lnTo>
                    <a:lnTo>
                      <a:pt x="2255" y="704"/>
                    </a:lnTo>
                    <a:lnTo>
                      <a:pt x="2238" y="702"/>
                    </a:lnTo>
                    <a:lnTo>
                      <a:pt x="2220" y="702"/>
                    </a:lnTo>
                    <a:lnTo>
                      <a:pt x="2202" y="702"/>
                    </a:lnTo>
                    <a:lnTo>
                      <a:pt x="2183" y="703"/>
                    </a:lnTo>
                    <a:lnTo>
                      <a:pt x="2183" y="705"/>
                    </a:lnTo>
                    <a:lnTo>
                      <a:pt x="2129" y="713"/>
                    </a:lnTo>
                    <a:lnTo>
                      <a:pt x="2122" y="721"/>
                    </a:lnTo>
                    <a:lnTo>
                      <a:pt x="2093" y="724"/>
                    </a:lnTo>
                    <a:lnTo>
                      <a:pt x="2073" y="726"/>
                    </a:lnTo>
                    <a:lnTo>
                      <a:pt x="2065" y="705"/>
                    </a:lnTo>
                    <a:lnTo>
                      <a:pt x="2057" y="686"/>
                    </a:lnTo>
                    <a:lnTo>
                      <a:pt x="2047" y="669"/>
                    </a:lnTo>
                    <a:lnTo>
                      <a:pt x="2036" y="655"/>
                    </a:lnTo>
                    <a:lnTo>
                      <a:pt x="2022" y="640"/>
                    </a:lnTo>
                    <a:lnTo>
                      <a:pt x="2009" y="629"/>
                    </a:lnTo>
                    <a:lnTo>
                      <a:pt x="1994" y="619"/>
                    </a:lnTo>
                    <a:lnTo>
                      <a:pt x="1979" y="612"/>
                    </a:lnTo>
                    <a:lnTo>
                      <a:pt x="1960" y="604"/>
                    </a:lnTo>
                    <a:lnTo>
                      <a:pt x="1941" y="600"/>
                    </a:lnTo>
                    <a:lnTo>
                      <a:pt x="1921" y="597"/>
                    </a:lnTo>
                    <a:lnTo>
                      <a:pt x="1900" y="597"/>
                    </a:lnTo>
                    <a:lnTo>
                      <a:pt x="1876" y="597"/>
                    </a:lnTo>
                    <a:lnTo>
                      <a:pt x="1852" y="600"/>
                    </a:lnTo>
                    <a:lnTo>
                      <a:pt x="1826" y="605"/>
                    </a:lnTo>
                    <a:lnTo>
                      <a:pt x="1800" y="613"/>
                    </a:lnTo>
                    <a:lnTo>
                      <a:pt x="1800" y="614"/>
                    </a:lnTo>
                    <a:lnTo>
                      <a:pt x="1763" y="620"/>
                    </a:lnTo>
                    <a:lnTo>
                      <a:pt x="1742" y="623"/>
                    </a:lnTo>
                    <a:lnTo>
                      <a:pt x="1729" y="631"/>
                    </a:lnTo>
                    <a:lnTo>
                      <a:pt x="1718" y="642"/>
                    </a:lnTo>
                    <a:lnTo>
                      <a:pt x="1709" y="655"/>
                    </a:lnTo>
                    <a:lnTo>
                      <a:pt x="1702" y="670"/>
                    </a:lnTo>
                    <a:lnTo>
                      <a:pt x="1698" y="681"/>
                    </a:lnTo>
                    <a:lnTo>
                      <a:pt x="1688" y="713"/>
                    </a:lnTo>
                    <a:lnTo>
                      <a:pt x="1540" y="660"/>
                    </a:lnTo>
                    <a:lnTo>
                      <a:pt x="1461" y="629"/>
                    </a:lnTo>
                    <a:lnTo>
                      <a:pt x="1421" y="599"/>
                    </a:lnTo>
                    <a:lnTo>
                      <a:pt x="1407" y="591"/>
                    </a:lnTo>
                    <a:lnTo>
                      <a:pt x="1402" y="582"/>
                    </a:lnTo>
                    <a:lnTo>
                      <a:pt x="1383" y="553"/>
                    </a:lnTo>
                    <a:lnTo>
                      <a:pt x="1364" y="527"/>
                    </a:lnTo>
                    <a:lnTo>
                      <a:pt x="1342" y="503"/>
                    </a:lnTo>
                    <a:lnTo>
                      <a:pt x="1322" y="480"/>
                    </a:lnTo>
                    <a:lnTo>
                      <a:pt x="1300" y="458"/>
                    </a:lnTo>
                    <a:lnTo>
                      <a:pt x="1277" y="438"/>
                    </a:lnTo>
                    <a:lnTo>
                      <a:pt x="1254" y="419"/>
                    </a:lnTo>
                    <a:lnTo>
                      <a:pt x="1231" y="402"/>
                    </a:lnTo>
                    <a:lnTo>
                      <a:pt x="1204" y="385"/>
                    </a:lnTo>
                    <a:lnTo>
                      <a:pt x="1179" y="370"/>
                    </a:lnTo>
                    <a:lnTo>
                      <a:pt x="1152" y="357"/>
                    </a:lnTo>
                    <a:lnTo>
                      <a:pt x="1125" y="346"/>
                    </a:lnTo>
                    <a:lnTo>
                      <a:pt x="1097" y="335"/>
                    </a:lnTo>
                    <a:lnTo>
                      <a:pt x="1068" y="326"/>
                    </a:lnTo>
                    <a:lnTo>
                      <a:pt x="1038" y="319"/>
                    </a:lnTo>
                    <a:lnTo>
                      <a:pt x="1008" y="314"/>
                    </a:lnTo>
                    <a:lnTo>
                      <a:pt x="1008" y="317"/>
                    </a:lnTo>
                    <a:lnTo>
                      <a:pt x="1006" y="319"/>
                    </a:lnTo>
                    <a:lnTo>
                      <a:pt x="962" y="288"/>
                    </a:lnTo>
                    <a:lnTo>
                      <a:pt x="924" y="269"/>
                    </a:lnTo>
                    <a:lnTo>
                      <a:pt x="933" y="256"/>
                    </a:lnTo>
                    <a:lnTo>
                      <a:pt x="892" y="18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6" name="未知"/>
              <p:cNvSpPr>
                <a:spLocks noEditPoints="1"/>
              </p:cNvSpPr>
              <p:nvPr/>
            </p:nvSpPr>
            <p:spPr>
              <a:xfrm>
                <a:off x="2210" y="356"/>
                <a:ext cx="1772" cy="2377"/>
              </a:xfrm>
              <a:custGeom>
                <a:avLst/>
                <a:gdLst>
                  <a:gd name="txL" fmla="*/ 0 w 8859"/>
                  <a:gd name="txT" fmla="*/ 0 h 9511"/>
                  <a:gd name="txR" fmla="*/ 8859 w 8859"/>
                  <a:gd name="txB" fmla="*/ 9511 h 9511"/>
                </a:gdLst>
                <a:ahLst/>
                <a:cxnLst>
                  <a:cxn ang="0">
                    <a:pos x="1203" y="1647"/>
                  </a:cxn>
                  <a:cxn ang="0">
                    <a:pos x="674" y="2821"/>
                  </a:cxn>
                  <a:cxn ang="0">
                    <a:pos x="159" y="4183"/>
                  </a:cxn>
                  <a:cxn ang="0">
                    <a:pos x="751" y="3999"/>
                  </a:cxn>
                  <a:cxn ang="0">
                    <a:pos x="204" y="5969"/>
                  </a:cxn>
                  <a:cxn ang="0">
                    <a:pos x="668" y="6641"/>
                  </a:cxn>
                  <a:cxn ang="0">
                    <a:pos x="1205" y="6856"/>
                  </a:cxn>
                  <a:cxn ang="0">
                    <a:pos x="1744" y="8292"/>
                  </a:cxn>
                  <a:cxn ang="0">
                    <a:pos x="2252" y="8383"/>
                  </a:cxn>
                  <a:cxn ang="0">
                    <a:pos x="2757" y="8535"/>
                  </a:cxn>
                  <a:cxn ang="0">
                    <a:pos x="3655" y="8895"/>
                  </a:cxn>
                  <a:cxn ang="0">
                    <a:pos x="4049" y="8236"/>
                  </a:cxn>
                  <a:cxn ang="0">
                    <a:pos x="4639" y="9247"/>
                  </a:cxn>
                  <a:cxn ang="0">
                    <a:pos x="4721" y="8300"/>
                  </a:cxn>
                  <a:cxn ang="0">
                    <a:pos x="5684" y="8659"/>
                  </a:cxn>
                  <a:cxn ang="0">
                    <a:pos x="6235" y="9033"/>
                  </a:cxn>
                  <a:cxn ang="0">
                    <a:pos x="5894" y="8007"/>
                  </a:cxn>
                  <a:cxn ang="0">
                    <a:pos x="7361" y="9211"/>
                  </a:cxn>
                  <a:cxn ang="0">
                    <a:pos x="6978" y="7113"/>
                  </a:cxn>
                  <a:cxn ang="0">
                    <a:pos x="7558" y="7199"/>
                  </a:cxn>
                  <a:cxn ang="0">
                    <a:pos x="7273" y="6428"/>
                  </a:cxn>
                  <a:cxn ang="0">
                    <a:pos x="8586" y="6744"/>
                  </a:cxn>
                  <a:cxn ang="0">
                    <a:pos x="8258" y="5817"/>
                  </a:cxn>
                  <a:cxn ang="0">
                    <a:pos x="8788" y="5846"/>
                  </a:cxn>
                  <a:cxn ang="0">
                    <a:pos x="8680" y="5544"/>
                  </a:cxn>
                  <a:cxn ang="0">
                    <a:pos x="8352" y="5135"/>
                  </a:cxn>
                  <a:cxn ang="0">
                    <a:pos x="8467" y="4944"/>
                  </a:cxn>
                  <a:cxn ang="0">
                    <a:pos x="8047" y="4563"/>
                  </a:cxn>
                  <a:cxn ang="0">
                    <a:pos x="8448" y="3497"/>
                  </a:cxn>
                  <a:cxn ang="0">
                    <a:pos x="8767" y="2588"/>
                  </a:cxn>
                  <a:cxn ang="0">
                    <a:pos x="8077" y="2095"/>
                  </a:cxn>
                  <a:cxn ang="0">
                    <a:pos x="7643" y="1382"/>
                  </a:cxn>
                  <a:cxn ang="0">
                    <a:pos x="7014" y="1000"/>
                  </a:cxn>
                  <a:cxn ang="0">
                    <a:pos x="6697" y="819"/>
                  </a:cxn>
                  <a:cxn ang="0">
                    <a:pos x="6188" y="499"/>
                  </a:cxn>
                  <a:cxn ang="0">
                    <a:pos x="5450" y="392"/>
                  </a:cxn>
                  <a:cxn ang="0">
                    <a:pos x="4936" y="507"/>
                  </a:cxn>
                  <a:cxn ang="0">
                    <a:pos x="4682" y="109"/>
                  </a:cxn>
                  <a:cxn ang="0">
                    <a:pos x="4609" y="445"/>
                  </a:cxn>
                  <a:cxn ang="0">
                    <a:pos x="4450" y="673"/>
                  </a:cxn>
                  <a:cxn ang="0">
                    <a:pos x="3895" y="367"/>
                  </a:cxn>
                  <a:cxn ang="0">
                    <a:pos x="3168" y="345"/>
                  </a:cxn>
                  <a:cxn ang="0">
                    <a:pos x="2003" y="565"/>
                  </a:cxn>
                  <a:cxn ang="0">
                    <a:pos x="1198" y="1129"/>
                  </a:cxn>
                  <a:cxn ang="0">
                    <a:pos x="3537" y="3053"/>
                  </a:cxn>
                  <a:cxn ang="0">
                    <a:pos x="3684" y="3234"/>
                  </a:cxn>
                  <a:cxn ang="0">
                    <a:pos x="3403" y="3379"/>
                  </a:cxn>
                  <a:cxn ang="0">
                    <a:pos x="3537" y="3039"/>
                  </a:cxn>
                  <a:cxn ang="0">
                    <a:pos x="4669" y="3104"/>
                  </a:cxn>
                  <a:cxn ang="0">
                    <a:pos x="5254" y="3088"/>
                  </a:cxn>
                  <a:cxn ang="0">
                    <a:pos x="5251" y="3443"/>
                  </a:cxn>
                  <a:cxn ang="0">
                    <a:pos x="4952" y="3574"/>
                  </a:cxn>
                  <a:cxn ang="0">
                    <a:pos x="4668" y="3135"/>
                  </a:cxn>
                  <a:cxn ang="0">
                    <a:pos x="2184" y="4070"/>
                  </a:cxn>
                  <a:cxn ang="0">
                    <a:pos x="4020" y="5221"/>
                  </a:cxn>
                  <a:cxn ang="0">
                    <a:pos x="4455" y="5381"/>
                  </a:cxn>
                  <a:cxn ang="0">
                    <a:pos x="4637" y="5522"/>
                  </a:cxn>
                  <a:cxn ang="0">
                    <a:pos x="4036" y="5724"/>
                  </a:cxn>
                  <a:cxn ang="0">
                    <a:pos x="5822" y="3551"/>
                  </a:cxn>
                  <a:cxn ang="0">
                    <a:pos x="5879" y="3466"/>
                  </a:cxn>
                  <a:cxn ang="0">
                    <a:pos x="5236" y="5152"/>
                  </a:cxn>
                  <a:cxn ang="0">
                    <a:pos x="5742" y="5202"/>
                  </a:cxn>
                  <a:cxn ang="0">
                    <a:pos x="5511" y="5229"/>
                  </a:cxn>
                </a:cxnLst>
                <a:rect l="txL" t="txT" r="txR" b="txB"/>
                <a:pathLst>
                  <a:path w="8859" h="9511">
                    <a:moveTo>
                      <a:pt x="776" y="1570"/>
                    </a:moveTo>
                    <a:lnTo>
                      <a:pt x="815" y="1562"/>
                    </a:lnTo>
                    <a:lnTo>
                      <a:pt x="855" y="1554"/>
                    </a:lnTo>
                    <a:lnTo>
                      <a:pt x="892" y="1548"/>
                    </a:lnTo>
                    <a:lnTo>
                      <a:pt x="928" y="1544"/>
                    </a:lnTo>
                    <a:lnTo>
                      <a:pt x="960" y="1540"/>
                    </a:lnTo>
                    <a:lnTo>
                      <a:pt x="992" y="1538"/>
                    </a:lnTo>
                    <a:lnTo>
                      <a:pt x="1021" y="1536"/>
                    </a:lnTo>
                    <a:lnTo>
                      <a:pt x="1049" y="1536"/>
                    </a:lnTo>
                    <a:lnTo>
                      <a:pt x="1072" y="1536"/>
                    </a:lnTo>
                    <a:lnTo>
                      <a:pt x="1095" y="1537"/>
                    </a:lnTo>
                    <a:lnTo>
                      <a:pt x="1116" y="1539"/>
                    </a:lnTo>
                    <a:lnTo>
                      <a:pt x="1135" y="1543"/>
                    </a:lnTo>
                    <a:lnTo>
                      <a:pt x="1150" y="1547"/>
                    </a:lnTo>
                    <a:lnTo>
                      <a:pt x="1165" y="1553"/>
                    </a:lnTo>
                    <a:lnTo>
                      <a:pt x="1179" y="1560"/>
                    </a:lnTo>
                    <a:lnTo>
                      <a:pt x="1190" y="1568"/>
                    </a:lnTo>
                    <a:lnTo>
                      <a:pt x="1197" y="1575"/>
                    </a:lnTo>
                    <a:lnTo>
                      <a:pt x="1204" y="1584"/>
                    </a:lnTo>
                    <a:lnTo>
                      <a:pt x="1207" y="1595"/>
                    </a:lnTo>
                    <a:lnTo>
                      <a:pt x="1210" y="1607"/>
                    </a:lnTo>
                    <a:lnTo>
                      <a:pt x="1209" y="1619"/>
                    </a:lnTo>
                    <a:lnTo>
                      <a:pt x="1208" y="1632"/>
                    </a:lnTo>
                    <a:lnTo>
                      <a:pt x="1203" y="1647"/>
                    </a:lnTo>
                    <a:lnTo>
                      <a:pt x="1198" y="1663"/>
                    </a:lnTo>
                    <a:lnTo>
                      <a:pt x="1189" y="1679"/>
                    </a:lnTo>
                    <a:lnTo>
                      <a:pt x="1179" y="1696"/>
                    </a:lnTo>
                    <a:lnTo>
                      <a:pt x="1165" y="1715"/>
                    </a:lnTo>
                    <a:lnTo>
                      <a:pt x="1152" y="1735"/>
                    </a:lnTo>
                    <a:lnTo>
                      <a:pt x="1135" y="1755"/>
                    </a:lnTo>
                    <a:lnTo>
                      <a:pt x="1117" y="1776"/>
                    </a:lnTo>
                    <a:lnTo>
                      <a:pt x="1095" y="1799"/>
                    </a:lnTo>
                    <a:lnTo>
                      <a:pt x="1074" y="1823"/>
                    </a:lnTo>
                    <a:lnTo>
                      <a:pt x="919" y="1982"/>
                    </a:lnTo>
                    <a:lnTo>
                      <a:pt x="770" y="2145"/>
                    </a:lnTo>
                    <a:lnTo>
                      <a:pt x="626" y="2311"/>
                    </a:lnTo>
                    <a:lnTo>
                      <a:pt x="489" y="2480"/>
                    </a:lnTo>
                    <a:lnTo>
                      <a:pt x="358" y="2651"/>
                    </a:lnTo>
                    <a:lnTo>
                      <a:pt x="233" y="2827"/>
                    </a:lnTo>
                    <a:lnTo>
                      <a:pt x="113" y="3004"/>
                    </a:lnTo>
                    <a:lnTo>
                      <a:pt x="0" y="3186"/>
                    </a:lnTo>
                    <a:lnTo>
                      <a:pt x="91" y="3117"/>
                    </a:lnTo>
                    <a:lnTo>
                      <a:pt x="184" y="3055"/>
                    </a:lnTo>
                    <a:lnTo>
                      <a:pt x="278" y="2997"/>
                    </a:lnTo>
                    <a:lnTo>
                      <a:pt x="376" y="2946"/>
                    </a:lnTo>
                    <a:lnTo>
                      <a:pt x="473" y="2899"/>
                    </a:lnTo>
                    <a:lnTo>
                      <a:pt x="574" y="2858"/>
                    </a:lnTo>
                    <a:lnTo>
                      <a:pt x="674" y="2821"/>
                    </a:lnTo>
                    <a:lnTo>
                      <a:pt x="779" y="2791"/>
                    </a:lnTo>
                    <a:lnTo>
                      <a:pt x="963" y="2750"/>
                    </a:lnTo>
                    <a:lnTo>
                      <a:pt x="1137" y="2728"/>
                    </a:lnTo>
                    <a:lnTo>
                      <a:pt x="1026" y="2845"/>
                    </a:lnTo>
                    <a:lnTo>
                      <a:pt x="965" y="2911"/>
                    </a:lnTo>
                    <a:lnTo>
                      <a:pt x="908" y="2979"/>
                    </a:lnTo>
                    <a:lnTo>
                      <a:pt x="850" y="3046"/>
                    </a:lnTo>
                    <a:lnTo>
                      <a:pt x="795" y="3117"/>
                    </a:lnTo>
                    <a:lnTo>
                      <a:pt x="740" y="3187"/>
                    </a:lnTo>
                    <a:lnTo>
                      <a:pt x="687" y="3259"/>
                    </a:lnTo>
                    <a:lnTo>
                      <a:pt x="636" y="3332"/>
                    </a:lnTo>
                    <a:lnTo>
                      <a:pt x="586" y="3406"/>
                    </a:lnTo>
                    <a:lnTo>
                      <a:pt x="536" y="3480"/>
                    </a:lnTo>
                    <a:lnTo>
                      <a:pt x="488" y="3557"/>
                    </a:lnTo>
                    <a:lnTo>
                      <a:pt x="441" y="3634"/>
                    </a:lnTo>
                    <a:lnTo>
                      <a:pt x="396" y="3713"/>
                    </a:lnTo>
                    <a:lnTo>
                      <a:pt x="351" y="3792"/>
                    </a:lnTo>
                    <a:lnTo>
                      <a:pt x="309" y="3873"/>
                    </a:lnTo>
                    <a:lnTo>
                      <a:pt x="267" y="3954"/>
                    </a:lnTo>
                    <a:lnTo>
                      <a:pt x="228" y="4038"/>
                    </a:lnTo>
                    <a:lnTo>
                      <a:pt x="208" y="4076"/>
                    </a:lnTo>
                    <a:lnTo>
                      <a:pt x="191" y="4113"/>
                    </a:lnTo>
                    <a:lnTo>
                      <a:pt x="174" y="4148"/>
                    </a:lnTo>
                    <a:lnTo>
                      <a:pt x="159" y="4183"/>
                    </a:lnTo>
                    <a:lnTo>
                      <a:pt x="143" y="4215"/>
                    </a:lnTo>
                    <a:lnTo>
                      <a:pt x="130" y="4247"/>
                    </a:lnTo>
                    <a:lnTo>
                      <a:pt x="117" y="4276"/>
                    </a:lnTo>
                    <a:lnTo>
                      <a:pt x="106" y="4305"/>
                    </a:lnTo>
                    <a:lnTo>
                      <a:pt x="85" y="4357"/>
                    </a:lnTo>
                    <a:lnTo>
                      <a:pt x="75" y="4380"/>
                    </a:lnTo>
                    <a:lnTo>
                      <a:pt x="68" y="4403"/>
                    </a:lnTo>
                    <a:lnTo>
                      <a:pt x="61" y="4423"/>
                    </a:lnTo>
                    <a:lnTo>
                      <a:pt x="55" y="4443"/>
                    </a:lnTo>
                    <a:lnTo>
                      <a:pt x="50" y="4460"/>
                    </a:lnTo>
                    <a:lnTo>
                      <a:pt x="47" y="4478"/>
                    </a:lnTo>
                    <a:lnTo>
                      <a:pt x="89" y="4429"/>
                    </a:lnTo>
                    <a:lnTo>
                      <a:pt x="133" y="4385"/>
                    </a:lnTo>
                    <a:lnTo>
                      <a:pt x="179" y="4341"/>
                    </a:lnTo>
                    <a:lnTo>
                      <a:pt x="229" y="4300"/>
                    </a:lnTo>
                    <a:lnTo>
                      <a:pt x="278" y="4260"/>
                    </a:lnTo>
                    <a:lnTo>
                      <a:pt x="330" y="4222"/>
                    </a:lnTo>
                    <a:lnTo>
                      <a:pt x="384" y="4185"/>
                    </a:lnTo>
                    <a:lnTo>
                      <a:pt x="442" y="4151"/>
                    </a:lnTo>
                    <a:lnTo>
                      <a:pt x="500" y="4117"/>
                    </a:lnTo>
                    <a:lnTo>
                      <a:pt x="559" y="4086"/>
                    </a:lnTo>
                    <a:lnTo>
                      <a:pt x="621" y="4055"/>
                    </a:lnTo>
                    <a:lnTo>
                      <a:pt x="685" y="4027"/>
                    </a:lnTo>
                    <a:lnTo>
                      <a:pt x="751" y="3999"/>
                    </a:lnTo>
                    <a:lnTo>
                      <a:pt x="819" y="3976"/>
                    </a:lnTo>
                    <a:lnTo>
                      <a:pt x="889" y="3952"/>
                    </a:lnTo>
                    <a:lnTo>
                      <a:pt x="961" y="3932"/>
                    </a:lnTo>
                    <a:lnTo>
                      <a:pt x="1006" y="3926"/>
                    </a:lnTo>
                    <a:lnTo>
                      <a:pt x="946" y="4023"/>
                    </a:lnTo>
                    <a:lnTo>
                      <a:pt x="888" y="4124"/>
                    </a:lnTo>
                    <a:lnTo>
                      <a:pt x="833" y="4224"/>
                    </a:lnTo>
                    <a:lnTo>
                      <a:pt x="779" y="4327"/>
                    </a:lnTo>
                    <a:lnTo>
                      <a:pt x="726" y="4429"/>
                    </a:lnTo>
                    <a:lnTo>
                      <a:pt x="676" y="4535"/>
                    </a:lnTo>
                    <a:lnTo>
                      <a:pt x="626" y="4641"/>
                    </a:lnTo>
                    <a:lnTo>
                      <a:pt x="581" y="4748"/>
                    </a:lnTo>
                    <a:lnTo>
                      <a:pt x="535" y="4855"/>
                    </a:lnTo>
                    <a:lnTo>
                      <a:pt x="492" y="4965"/>
                    </a:lnTo>
                    <a:lnTo>
                      <a:pt x="450" y="5075"/>
                    </a:lnTo>
                    <a:lnTo>
                      <a:pt x="410" y="5187"/>
                    </a:lnTo>
                    <a:lnTo>
                      <a:pt x="372" y="5298"/>
                    </a:lnTo>
                    <a:lnTo>
                      <a:pt x="336" y="5413"/>
                    </a:lnTo>
                    <a:lnTo>
                      <a:pt x="302" y="5528"/>
                    </a:lnTo>
                    <a:lnTo>
                      <a:pt x="270" y="5645"/>
                    </a:lnTo>
                    <a:lnTo>
                      <a:pt x="249" y="5724"/>
                    </a:lnTo>
                    <a:lnTo>
                      <a:pt x="232" y="5805"/>
                    </a:lnTo>
                    <a:lnTo>
                      <a:pt x="216" y="5886"/>
                    </a:lnTo>
                    <a:lnTo>
                      <a:pt x="204" y="5969"/>
                    </a:lnTo>
                    <a:lnTo>
                      <a:pt x="194" y="6053"/>
                    </a:lnTo>
                    <a:lnTo>
                      <a:pt x="188" y="6138"/>
                    </a:lnTo>
                    <a:lnTo>
                      <a:pt x="184" y="6224"/>
                    </a:lnTo>
                    <a:lnTo>
                      <a:pt x="183" y="6311"/>
                    </a:lnTo>
                    <a:lnTo>
                      <a:pt x="187" y="6258"/>
                    </a:lnTo>
                    <a:lnTo>
                      <a:pt x="196" y="6204"/>
                    </a:lnTo>
                    <a:lnTo>
                      <a:pt x="209" y="6151"/>
                    </a:lnTo>
                    <a:lnTo>
                      <a:pt x="229" y="6100"/>
                    </a:lnTo>
                    <a:lnTo>
                      <a:pt x="252" y="6047"/>
                    </a:lnTo>
                    <a:lnTo>
                      <a:pt x="280" y="5996"/>
                    </a:lnTo>
                    <a:lnTo>
                      <a:pt x="313" y="5945"/>
                    </a:lnTo>
                    <a:lnTo>
                      <a:pt x="351" y="5895"/>
                    </a:lnTo>
                    <a:lnTo>
                      <a:pt x="393" y="5843"/>
                    </a:lnTo>
                    <a:lnTo>
                      <a:pt x="441" y="5793"/>
                    </a:lnTo>
                    <a:lnTo>
                      <a:pt x="493" y="5742"/>
                    </a:lnTo>
                    <a:lnTo>
                      <a:pt x="549" y="5692"/>
                    </a:lnTo>
                    <a:lnTo>
                      <a:pt x="610" y="5642"/>
                    </a:lnTo>
                    <a:lnTo>
                      <a:pt x="676" y="5593"/>
                    </a:lnTo>
                    <a:lnTo>
                      <a:pt x="746" y="5544"/>
                    </a:lnTo>
                    <a:lnTo>
                      <a:pt x="822" y="5495"/>
                    </a:lnTo>
                    <a:lnTo>
                      <a:pt x="775" y="5780"/>
                    </a:lnTo>
                    <a:lnTo>
                      <a:pt x="734" y="6066"/>
                    </a:lnTo>
                    <a:lnTo>
                      <a:pt x="698" y="6353"/>
                    </a:lnTo>
                    <a:lnTo>
                      <a:pt x="668" y="6641"/>
                    </a:lnTo>
                    <a:lnTo>
                      <a:pt x="643" y="6930"/>
                    </a:lnTo>
                    <a:lnTo>
                      <a:pt x="623" y="7220"/>
                    </a:lnTo>
                    <a:lnTo>
                      <a:pt x="608" y="7510"/>
                    </a:lnTo>
                    <a:lnTo>
                      <a:pt x="600" y="7803"/>
                    </a:lnTo>
                    <a:lnTo>
                      <a:pt x="596" y="8033"/>
                    </a:lnTo>
                    <a:lnTo>
                      <a:pt x="595" y="8264"/>
                    </a:lnTo>
                    <a:lnTo>
                      <a:pt x="599" y="8204"/>
                    </a:lnTo>
                    <a:lnTo>
                      <a:pt x="606" y="8147"/>
                    </a:lnTo>
                    <a:lnTo>
                      <a:pt x="622" y="8033"/>
                    </a:lnTo>
                    <a:lnTo>
                      <a:pt x="644" y="7921"/>
                    </a:lnTo>
                    <a:lnTo>
                      <a:pt x="656" y="7865"/>
                    </a:lnTo>
                    <a:lnTo>
                      <a:pt x="671" y="7812"/>
                    </a:lnTo>
                    <a:lnTo>
                      <a:pt x="702" y="7704"/>
                    </a:lnTo>
                    <a:lnTo>
                      <a:pt x="738" y="7601"/>
                    </a:lnTo>
                    <a:lnTo>
                      <a:pt x="780" y="7499"/>
                    </a:lnTo>
                    <a:lnTo>
                      <a:pt x="802" y="7449"/>
                    </a:lnTo>
                    <a:lnTo>
                      <a:pt x="826" y="7401"/>
                    </a:lnTo>
                    <a:lnTo>
                      <a:pt x="876" y="7303"/>
                    </a:lnTo>
                    <a:lnTo>
                      <a:pt x="903" y="7255"/>
                    </a:lnTo>
                    <a:lnTo>
                      <a:pt x="932" y="7209"/>
                    </a:lnTo>
                    <a:lnTo>
                      <a:pt x="993" y="7118"/>
                    </a:lnTo>
                    <a:lnTo>
                      <a:pt x="1059" y="7028"/>
                    </a:lnTo>
                    <a:lnTo>
                      <a:pt x="1129" y="6941"/>
                    </a:lnTo>
                    <a:lnTo>
                      <a:pt x="1205" y="6856"/>
                    </a:lnTo>
                    <a:lnTo>
                      <a:pt x="1244" y="6814"/>
                    </a:lnTo>
                    <a:lnTo>
                      <a:pt x="1285" y="6774"/>
                    </a:lnTo>
                    <a:lnTo>
                      <a:pt x="1371" y="6695"/>
                    </a:lnTo>
                    <a:lnTo>
                      <a:pt x="1372" y="6812"/>
                    </a:lnTo>
                    <a:lnTo>
                      <a:pt x="1375" y="6929"/>
                    </a:lnTo>
                    <a:lnTo>
                      <a:pt x="1381" y="7046"/>
                    </a:lnTo>
                    <a:lnTo>
                      <a:pt x="1388" y="7165"/>
                    </a:lnTo>
                    <a:lnTo>
                      <a:pt x="1395" y="7282"/>
                    </a:lnTo>
                    <a:lnTo>
                      <a:pt x="1406" y="7401"/>
                    </a:lnTo>
                    <a:lnTo>
                      <a:pt x="1431" y="7638"/>
                    </a:lnTo>
                    <a:lnTo>
                      <a:pt x="1463" y="7874"/>
                    </a:lnTo>
                    <a:lnTo>
                      <a:pt x="1480" y="7992"/>
                    </a:lnTo>
                    <a:lnTo>
                      <a:pt x="1501" y="8111"/>
                    </a:lnTo>
                    <a:lnTo>
                      <a:pt x="1523" y="8230"/>
                    </a:lnTo>
                    <a:lnTo>
                      <a:pt x="1546" y="8349"/>
                    </a:lnTo>
                    <a:lnTo>
                      <a:pt x="1571" y="8468"/>
                    </a:lnTo>
                    <a:lnTo>
                      <a:pt x="1599" y="8588"/>
                    </a:lnTo>
                    <a:lnTo>
                      <a:pt x="1629" y="8526"/>
                    </a:lnTo>
                    <a:lnTo>
                      <a:pt x="1644" y="8495"/>
                    </a:lnTo>
                    <a:lnTo>
                      <a:pt x="1661" y="8466"/>
                    </a:lnTo>
                    <a:lnTo>
                      <a:pt x="1691" y="8403"/>
                    </a:lnTo>
                    <a:lnTo>
                      <a:pt x="1723" y="8342"/>
                    </a:lnTo>
                    <a:lnTo>
                      <a:pt x="1737" y="8309"/>
                    </a:lnTo>
                    <a:lnTo>
                      <a:pt x="1744" y="8292"/>
                    </a:lnTo>
                    <a:lnTo>
                      <a:pt x="1752" y="8277"/>
                    </a:lnTo>
                    <a:lnTo>
                      <a:pt x="1781" y="8213"/>
                    </a:lnTo>
                    <a:lnTo>
                      <a:pt x="1810" y="8148"/>
                    </a:lnTo>
                    <a:lnTo>
                      <a:pt x="1824" y="8115"/>
                    </a:lnTo>
                    <a:lnTo>
                      <a:pt x="1831" y="8098"/>
                    </a:lnTo>
                    <a:lnTo>
                      <a:pt x="1839" y="8083"/>
                    </a:lnTo>
                    <a:lnTo>
                      <a:pt x="1866" y="8015"/>
                    </a:lnTo>
                    <a:lnTo>
                      <a:pt x="1893" y="7948"/>
                    </a:lnTo>
                    <a:lnTo>
                      <a:pt x="1919" y="7879"/>
                    </a:lnTo>
                    <a:lnTo>
                      <a:pt x="1933" y="7844"/>
                    </a:lnTo>
                    <a:lnTo>
                      <a:pt x="1947" y="7810"/>
                    </a:lnTo>
                    <a:lnTo>
                      <a:pt x="1959" y="7774"/>
                    </a:lnTo>
                    <a:lnTo>
                      <a:pt x="1972" y="7739"/>
                    </a:lnTo>
                    <a:lnTo>
                      <a:pt x="1999" y="7668"/>
                    </a:lnTo>
                    <a:lnTo>
                      <a:pt x="2023" y="7596"/>
                    </a:lnTo>
                    <a:lnTo>
                      <a:pt x="2048" y="7524"/>
                    </a:lnTo>
                    <a:lnTo>
                      <a:pt x="2055" y="7479"/>
                    </a:lnTo>
                    <a:lnTo>
                      <a:pt x="2099" y="7654"/>
                    </a:lnTo>
                    <a:lnTo>
                      <a:pt x="2142" y="7834"/>
                    </a:lnTo>
                    <a:lnTo>
                      <a:pt x="2161" y="7923"/>
                    </a:lnTo>
                    <a:lnTo>
                      <a:pt x="2181" y="8014"/>
                    </a:lnTo>
                    <a:lnTo>
                      <a:pt x="2219" y="8198"/>
                    </a:lnTo>
                    <a:lnTo>
                      <a:pt x="2235" y="8289"/>
                    </a:lnTo>
                    <a:lnTo>
                      <a:pt x="2252" y="8383"/>
                    </a:lnTo>
                    <a:lnTo>
                      <a:pt x="2284" y="8570"/>
                    </a:lnTo>
                    <a:lnTo>
                      <a:pt x="2312" y="8760"/>
                    </a:lnTo>
                    <a:lnTo>
                      <a:pt x="2340" y="8952"/>
                    </a:lnTo>
                    <a:lnTo>
                      <a:pt x="2356" y="9080"/>
                    </a:lnTo>
                    <a:lnTo>
                      <a:pt x="2370" y="9227"/>
                    </a:lnTo>
                    <a:lnTo>
                      <a:pt x="2376" y="9281"/>
                    </a:lnTo>
                    <a:lnTo>
                      <a:pt x="2417" y="9215"/>
                    </a:lnTo>
                    <a:lnTo>
                      <a:pt x="2456" y="9149"/>
                    </a:lnTo>
                    <a:lnTo>
                      <a:pt x="2495" y="9082"/>
                    </a:lnTo>
                    <a:lnTo>
                      <a:pt x="2532" y="9017"/>
                    </a:lnTo>
                    <a:lnTo>
                      <a:pt x="2604" y="8881"/>
                    </a:lnTo>
                    <a:lnTo>
                      <a:pt x="2620" y="8846"/>
                    </a:lnTo>
                    <a:lnTo>
                      <a:pt x="2628" y="8829"/>
                    </a:lnTo>
                    <a:lnTo>
                      <a:pt x="2637" y="8812"/>
                    </a:lnTo>
                    <a:lnTo>
                      <a:pt x="2669" y="8745"/>
                    </a:lnTo>
                    <a:lnTo>
                      <a:pt x="2700" y="8675"/>
                    </a:lnTo>
                    <a:lnTo>
                      <a:pt x="2714" y="8640"/>
                    </a:lnTo>
                    <a:lnTo>
                      <a:pt x="2717" y="8631"/>
                    </a:lnTo>
                    <a:lnTo>
                      <a:pt x="2721" y="8623"/>
                    </a:lnTo>
                    <a:lnTo>
                      <a:pt x="2729" y="8606"/>
                    </a:lnTo>
                    <a:lnTo>
                      <a:pt x="2735" y="8588"/>
                    </a:lnTo>
                    <a:lnTo>
                      <a:pt x="2739" y="8579"/>
                    </a:lnTo>
                    <a:lnTo>
                      <a:pt x="2743" y="8570"/>
                    </a:lnTo>
                    <a:lnTo>
                      <a:pt x="2757" y="8535"/>
                    </a:lnTo>
                    <a:lnTo>
                      <a:pt x="2784" y="8466"/>
                    </a:lnTo>
                    <a:lnTo>
                      <a:pt x="2810" y="8394"/>
                    </a:lnTo>
                    <a:lnTo>
                      <a:pt x="2834" y="8323"/>
                    </a:lnTo>
                    <a:lnTo>
                      <a:pt x="2879" y="8179"/>
                    </a:lnTo>
                    <a:lnTo>
                      <a:pt x="2941" y="7933"/>
                    </a:lnTo>
                    <a:lnTo>
                      <a:pt x="2998" y="7616"/>
                    </a:lnTo>
                    <a:lnTo>
                      <a:pt x="3009" y="7531"/>
                    </a:lnTo>
                    <a:lnTo>
                      <a:pt x="3015" y="7431"/>
                    </a:lnTo>
                    <a:lnTo>
                      <a:pt x="3015" y="7386"/>
                    </a:lnTo>
                    <a:lnTo>
                      <a:pt x="3026" y="7436"/>
                    </a:lnTo>
                    <a:lnTo>
                      <a:pt x="3045" y="7531"/>
                    </a:lnTo>
                    <a:lnTo>
                      <a:pt x="3068" y="7642"/>
                    </a:lnTo>
                    <a:lnTo>
                      <a:pt x="3190" y="8251"/>
                    </a:lnTo>
                    <a:lnTo>
                      <a:pt x="3194" y="8268"/>
                    </a:lnTo>
                    <a:lnTo>
                      <a:pt x="3221" y="8396"/>
                    </a:lnTo>
                    <a:lnTo>
                      <a:pt x="3425" y="9466"/>
                    </a:lnTo>
                    <a:lnTo>
                      <a:pt x="3462" y="9393"/>
                    </a:lnTo>
                    <a:lnTo>
                      <a:pt x="3507" y="9295"/>
                    </a:lnTo>
                    <a:lnTo>
                      <a:pt x="3548" y="9198"/>
                    </a:lnTo>
                    <a:lnTo>
                      <a:pt x="3587" y="9100"/>
                    </a:lnTo>
                    <a:lnTo>
                      <a:pt x="3605" y="9050"/>
                    </a:lnTo>
                    <a:lnTo>
                      <a:pt x="3624" y="9002"/>
                    </a:lnTo>
                    <a:lnTo>
                      <a:pt x="3645" y="8930"/>
                    </a:lnTo>
                    <a:lnTo>
                      <a:pt x="3655" y="8895"/>
                    </a:lnTo>
                    <a:lnTo>
                      <a:pt x="3666" y="8860"/>
                    </a:lnTo>
                    <a:lnTo>
                      <a:pt x="3685" y="8788"/>
                    </a:lnTo>
                    <a:lnTo>
                      <a:pt x="3704" y="8716"/>
                    </a:lnTo>
                    <a:lnTo>
                      <a:pt x="3719" y="8646"/>
                    </a:lnTo>
                    <a:lnTo>
                      <a:pt x="3734" y="8576"/>
                    </a:lnTo>
                    <a:lnTo>
                      <a:pt x="3746" y="8506"/>
                    </a:lnTo>
                    <a:lnTo>
                      <a:pt x="3757" y="8436"/>
                    </a:lnTo>
                    <a:lnTo>
                      <a:pt x="3762" y="8402"/>
                    </a:lnTo>
                    <a:lnTo>
                      <a:pt x="3769" y="8338"/>
                    </a:lnTo>
                    <a:lnTo>
                      <a:pt x="3775" y="8276"/>
                    </a:lnTo>
                    <a:lnTo>
                      <a:pt x="3780" y="8212"/>
                    </a:lnTo>
                    <a:lnTo>
                      <a:pt x="3782" y="8180"/>
                    </a:lnTo>
                    <a:lnTo>
                      <a:pt x="3785" y="8150"/>
                    </a:lnTo>
                    <a:lnTo>
                      <a:pt x="3789" y="8022"/>
                    </a:lnTo>
                    <a:lnTo>
                      <a:pt x="3790" y="7959"/>
                    </a:lnTo>
                    <a:lnTo>
                      <a:pt x="3790" y="7895"/>
                    </a:lnTo>
                    <a:lnTo>
                      <a:pt x="3853" y="7972"/>
                    </a:lnTo>
                    <a:lnTo>
                      <a:pt x="3930" y="8072"/>
                    </a:lnTo>
                    <a:lnTo>
                      <a:pt x="3996" y="8168"/>
                    </a:lnTo>
                    <a:lnTo>
                      <a:pt x="4007" y="8179"/>
                    </a:lnTo>
                    <a:lnTo>
                      <a:pt x="4019" y="8193"/>
                    </a:lnTo>
                    <a:lnTo>
                      <a:pt x="4029" y="8206"/>
                    </a:lnTo>
                    <a:lnTo>
                      <a:pt x="4041" y="8221"/>
                    </a:lnTo>
                    <a:lnTo>
                      <a:pt x="4049" y="8236"/>
                    </a:lnTo>
                    <a:lnTo>
                      <a:pt x="4058" y="8252"/>
                    </a:lnTo>
                    <a:lnTo>
                      <a:pt x="4065" y="8269"/>
                    </a:lnTo>
                    <a:lnTo>
                      <a:pt x="4073" y="8287"/>
                    </a:lnTo>
                    <a:lnTo>
                      <a:pt x="4173" y="8462"/>
                    </a:lnTo>
                    <a:lnTo>
                      <a:pt x="4259" y="8630"/>
                    </a:lnTo>
                    <a:lnTo>
                      <a:pt x="4263" y="8639"/>
                    </a:lnTo>
                    <a:lnTo>
                      <a:pt x="4318" y="8762"/>
                    </a:lnTo>
                    <a:lnTo>
                      <a:pt x="4413" y="8997"/>
                    </a:lnTo>
                    <a:lnTo>
                      <a:pt x="4433" y="9058"/>
                    </a:lnTo>
                    <a:lnTo>
                      <a:pt x="4455" y="9120"/>
                    </a:lnTo>
                    <a:lnTo>
                      <a:pt x="4475" y="9183"/>
                    </a:lnTo>
                    <a:lnTo>
                      <a:pt x="4495" y="9247"/>
                    </a:lnTo>
                    <a:lnTo>
                      <a:pt x="4514" y="9311"/>
                    </a:lnTo>
                    <a:lnTo>
                      <a:pt x="4532" y="9377"/>
                    </a:lnTo>
                    <a:lnTo>
                      <a:pt x="4567" y="9511"/>
                    </a:lnTo>
                    <a:lnTo>
                      <a:pt x="4575" y="9481"/>
                    </a:lnTo>
                    <a:lnTo>
                      <a:pt x="4585" y="9453"/>
                    </a:lnTo>
                    <a:lnTo>
                      <a:pt x="4602" y="9395"/>
                    </a:lnTo>
                    <a:lnTo>
                      <a:pt x="4618" y="9337"/>
                    </a:lnTo>
                    <a:lnTo>
                      <a:pt x="4619" y="9329"/>
                    </a:lnTo>
                    <a:lnTo>
                      <a:pt x="4621" y="9321"/>
                    </a:lnTo>
                    <a:lnTo>
                      <a:pt x="4625" y="9307"/>
                    </a:lnTo>
                    <a:lnTo>
                      <a:pt x="4633" y="9278"/>
                    </a:lnTo>
                    <a:lnTo>
                      <a:pt x="4639" y="9247"/>
                    </a:lnTo>
                    <a:lnTo>
                      <a:pt x="4640" y="9239"/>
                    </a:lnTo>
                    <a:lnTo>
                      <a:pt x="4642" y="9232"/>
                    </a:lnTo>
                    <a:lnTo>
                      <a:pt x="4647" y="9218"/>
                    </a:lnTo>
                    <a:lnTo>
                      <a:pt x="4660" y="9158"/>
                    </a:lnTo>
                    <a:lnTo>
                      <a:pt x="4672" y="9098"/>
                    </a:lnTo>
                    <a:lnTo>
                      <a:pt x="4677" y="9067"/>
                    </a:lnTo>
                    <a:lnTo>
                      <a:pt x="4683" y="9037"/>
                    </a:lnTo>
                    <a:lnTo>
                      <a:pt x="4689" y="8989"/>
                    </a:lnTo>
                    <a:lnTo>
                      <a:pt x="4696" y="8942"/>
                    </a:lnTo>
                    <a:lnTo>
                      <a:pt x="4698" y="8917"/>
                    </a:lnTo>
                    <a:lnTo>
                      <a:pt x="4699" y="8905"/>
                    </a:lnTo>
                    <a:lnTo>
                      <a:pt x="4701" y="8894"/>
                    </a:lnTo>
                    <a:lnTo>
                      <a:pt x="4707" y="8846"/>
                    </a:lnTo>
                    <a:lnTo>
                      <a:pt x="4711" y="8797"/>
                    </a:lnTo>
                    <a:lnTo>
                      <a:pt x="4716" y="8749"/>
                    </a:lnTo>
                    <a:lnTo>
                      <a:pt x="4719" y="8700"/>
                    </a:lnTo>
                    <a:lnTo>
                      <a:pt x="4723" y="8651"/>
                    </a:lnTo>
                    <a:lnTo>
                      <a:pt x="4724" y="8582"/>
                    </a:lnTo>
                    <a:lnTo>
                      <a:pt x="4724" y="8547"/>
                    </a:lnTo>
                    <a:lnTo>
                      <a:pt x="4724" y="8529"/>
                    </a:lnTo>
                    <a:lnTo>
                      <a:pt x="4725" y="8513"/>
                    </a:lnTo>
                    <a:lnTo>
                      <a:pt x="4725" y="8442"/>
                    </a:lnTo>
                    <a:lnTo>
                      <a:pt x="4724" y="8372"/>
                    </a:lnTo>
                    <a:lnTo>
                      <a:pt x="4721" y="8300"/>
                    </a:lnTo>
                    <a:lnTo>
                      <a:pt x="4717" y="8231"/>
                    </a:lnTo>
                    <a:lnTo>
                      <a:pt x="4711" y="8159"/>
                    </a:lnTo>
                    <a:lnTo>
                      <a:pt x="4709" y="8140"/>
                    </a:lnTo>
                    <a:lnTo>
                      <a:pt x="4708" y="8135"/>
                    </a:lnTo>
                    <a:lnTo>
                      <a:pt x="4708" y="8131"/>
                    </a:lnTo>
                    <a:lnTo>
                      <a:pt x="4708" y="8123"/>
                    </a:lnTo>
                    <a:lnTo>
                      <a:pt x="4706" y="8088"/>
                    </a:lnTo>
                    <a:lnTo>
                      <a:pt x="4704" y="8080"/>
                    </a:lnTo>
                    <a:lnTo>
                      <a:pt x="4710" y="8081"/>
                    </a:lnTo>
                    <a:lnTo>
                      <a:pt x="4787" y="8109"/>
                    </a:lnTo>
                    <a:lnTo>
                      <a:pt x="4850" y="8132"/>
                    </a:lnTo>
                    <a:lnTo>
                      <a:pt x="4902" y="8153"/>
                    </a:lnTo>
                    <a:lnTo>
                      <a:pt x="4956" y="8175"/>
                    </a:lnTo>
                    <a:lnTo>
                      <a:pt x="5009" y="8199"/>
                    </a:lnTo>
                    <a:lnTo>
                      <a:pt x="5063" y="8225"/>
                    </a:lnTo>
                    <a:lnTo>
                      <a:pt x="5113" y="8250"/>
                    </a:lnTo>
                    <a:lnTo>
                      <a:pt x="5165" y="8278"/>
                    </a:lnTo>
                    <a:lnTo>
                      <a:pt x="5216" y="8306"/>
                    </a:lnTo>
                    <a:lnTo>
                      <a:pt x="5267" y="8336"/>
                    </a:lnTo>
                    <a:lnTo>
                      <a:pt x="5332" y="8378"/>
                    </a:lnTo>
                    <a:lnTo>
                      <a:pt x="5397" y="8423"/>
                    </a:lnTo>
                    <a:lnTo>
                      <a:pt x="5460" y="8469"/>
                    </a:lnTo>
                    <a:lnTo>
                      <a:pt x="5524" y="8519"/>
                    </a:lnTo>
                    <a:lnTo>
                      <a:pt x="5684" y="8659"/>
                    </a:lnTo>
                    <a:lnTo>
                      <a:pt x="5723" y="8697"/>
                    </a:lnTo>
                    <a:lnTo>
                      <a:pt x="5764" y="8738"/>
                    </a:lnTo>
                    <a:lnTo>
                      <a:pt x="5803" y="8779"/>
                    </a:lnTo>
                    <a:lnTo>
                      <a:pt x="5842" y="8822"/>
                    </a:lnTo>
                    <a:lnTo>
                      <a:pt x="5880" y="8865"/>
                    </a:lnTo>
                    <a:lnTo>
                      <a:pt x="5918" y="8910"/>
                    </a:lnTo>
                    <a:lnTo>
                      <a:pt x="5955" y="8956"/>
                    </a:lnTo>
                    <a:lnTo>
                      <a:pt x="5992" y="9004"/>
                    </a:lnTo>
                    <a:lnTo>
                      <a:pt x="6020" y="9041"/>
                    </a:lnTo>
                    <a:lnTo>
                      <a:pt x="6048" y="9080"/>
                    </a:lnTo>
                    <a:lnTo>
                      <a:pt x="6104" y="9159"/>
                    </a:lnTo>
                    <a:lnTo>
                      <a:pt x="6130" y="9199"/>
                    </a:lnTo>
                    <a:lnTo>
                      <a:pt x="6158" y="9241"/>
                    </a:lnTo>
                    <a:lnTo>
                      <a:pt x="6210" y="9326"/>
                    </a:lnTo>
                    <a:lnTo>
                      <a:pt x="6221" y="9261"/>
                    </a:lnTo>
                    <a:lnTo>
                      <a:pt x="6227" y="9203"/>
                    </a:lnTo>
                    <a:lnTo>
                      <a:pt x="6229" y="9175"/>
                    </a:lnTo>
                    <a:lnTo>
                      <a:pt x="6230" y="9160"/>
                    </a:lnTo>
                    <a:lnTo>
                      <a:pt x="6232" y="9147"/>
                    </a:lnTo>
                    <a:lnTo>
                      <a:pt x="6234" y="9089"/>
                    </a:lnTo>
                    <a:lnTo>
                      <a:pt x="6234" y="9061"/>
                    </a:lnTo>
                    <a:lnTo>
                      <a:pt x="6234" y="9046"/>
                    </a:lnTo>
                    <a:lnTo>
                      <a:pt x="6234" y="9039"/>
                    </a:lnTo>
                    <a:lnTo>
                      <a:pt x="6235" y="9033"/>
                    </a:lnTo>
                    <a:lnTo>
                      <a:pt x="6232" y="8978"/>
                    </a:lnTo>
                    <a:lnTo>
                      <a:pt x="6228" y="8924"/>
                    </a:lnTo>
                    <a:lnTo>
                      <a:pt x="6221" y="8871"/>
                    </a:lnTo>
                    <a:lnTo>
                      <a:pt x="6214" y="8818"/>
                    </a:lnTo>
                    <a:lnTo>
                      <a:pt x="6202" y="8762"/>
                    </a:lnTo>
                    <a:lnTo>
                      <a:pt x="6191" y="8709"/>
                    </a:lnTo>
                    <a:lnTo>
                      <a:pt x="6177" y="8655"/>
                    </a:lnTo>
                    <a:lnTo>
                      <a:pt x="6162" y="8602"/>
                    </a:lnTo>
                    <a:lnTo>
                      <a:pt x="6142" y="8545"/>
                    </a:lnTo>
                    <a:lnTo>
                      <a:pt x="6131" y="8516"/>
                    </a:lnTo>
                    <a:lnTo>
                      <a:pt x="6121" y="8488"/>
                    </a:lnTo>
                    <a:lnTo>
                      <a:pt x="6098" y="8431"/>
                    </a:lnTo>
                    <a:lnTo>
                      <a:pt x="6072" y="8375"/>
                    </a:lnTo>
                    <a:lnTo>
                      <a:pt x="6043" y="8318"/>
                    </a:lnTo>
                    <a:lnTo>
                      <a:pt x="6014" y="8263"/>
                    </a:lnTo>
                    <a:lnTo>
                      <a:pt x="5980" y="8205"/>
                    </a:lnTo>
                    <a:lnTo>
                      <a:pt x="5947" y="8150"/>
                    </a:lnTo>
                    <a:lnTo>
                      <a:pt x="5931" y="8125"/>
                    </a:lnTo>
                    <a:lnTo>
                      <a:pt x="5919" y="8100"/>
                    </a:lnTo>
                    <a:lnTo>
                      <a:pt x="5913" y="8087"/>
                    </a:lnTo>
                    <a:lnTo>
                      <a:pt x="5909" y="8075"/>
                    </a:lnTo>
                    <a:lnTo>
                      <a:pt x="5902" y="8050"/>
                    </a:lnTo>
                    <a:lnTo>
                      <a:pt x="5896" y="8028"/>
                    </a:lnTo>
                    <a:lnTo>
                      <a:pt x="5894" y="8007"/>
                    </a:lnTo>
                    <a:lnTo>
                      <a:pt x="5889" y="7978"/>
                    </a:lnTo>
                    <a:lnTo>
                      <a:pt x="5888" y="7952"/>
                    </a:lnTo>
                    <a:lnTo>
                      <a:pt x="5889" y="7923"/>
                    </a:lnTo>
                    <a:lnTo>
                      <a:pt x="5892" y="7895"/>
                    </a:lnTo>
                    <a:lnTo>
                      <a:pt x="6076" y="7993"/>
                    </a:lnTo>
                    <a:lnTo>
                      <a:pt x="6192" y="8063"/>
                    </a:lnTo>
                    <a:lnTo>
                      <a:pt x="6379" y="8187"/>
                    </a:lnTo>
                    <a:lnTo>
                      <a:pt x="6529" y="8298"/>
                    </a:lnTo>
                    <a:lnTo>
                      <a:pt x="6624" y="8378"/>
                    </a:lnTo>
                    <a:lnTo>
                      <a:pt x="6677" y="8425"/>
                    </a:lnTo>
                    <a:lnTo>
                      <a:pt x="6731" y="8473"/>
                    </a:lnTo>
                    <a:lnTo>
                      <a:pt x="6784" y="8521"/>
                    </a:lnTo>
                    <a:lnTo>
                      <a:pt x="6837" y="8572"/>
                    </a:lnTo>
                    <a:lnTo>
                      <a:pt x="6887" y="8624"/>
                    </a:lnTo>
                    <a:lnTo>
                      <a:pt x="6938" y="8677"/>
                    </a:lnTo>
                    <a:lnTo>
                      <a:pt x="6988" y="8731"/>
                    </a:lnTo>
                    <a:lnTo>
                      <a:pt x="7038" y="8788"/>
                    </a:lnTo>
                    <a:lnTo>
                      <a:pt x="7085" y="8843"/>
                    </a:lnTo>
                    <a:lnTo>
                      <a:pt x="7133" y="8902"/>
                    </a:lnTo>
                    <a:lnTo>
                      <a:pt x="7180" y="8960"/>
                    </a:lnTo>
                    <a:lnTo>
                      <a:pt x="7227" y="9022"/>
                    </a:lnTo>
                    <a:lnTo>
                      <a:pt x="7272" y="9083"/>
                    </a:lnTo>
                    <a:lnTo>
                      <a:pt x="7318" y="9147"/>
                    </a:lnTo>
                    <a:lnTo>
                      <a:pt x="7361" y="9211"/>
                    </a:lnTo>
                    <a:lnTo>
                      <a:pt x="7406" y="9277"/>
                    </a:lnTo>
                    <a:lnTo>
                      <a:pt x="7449" y="9281"/>
                    </a:lnTo>
                    <a:lnTo>
                      <a:pt x="7459" y="9163"/>
                    </a:lnTo>
                    <a:lnTo>
                      <a:pt x="7466" y="9048"/>
                    </a:lnTo>
                    <a:lnTo>
                      <a:pt x="7470" y="8935"/>
                    </a:lnTo>
                    <a:lnTo>
                      <a:pt x="7471" y="8823"/>
                    </a:lnTo>
                    <a:lnTo>
                      <a:pt x="7468" y="8711"/>
                    </a:lnTo>
                    <a:lnTo>
                      <a:pt x="7462" y="8601"/>
                    </a:lnTo>
                    <a:lnTo>
                      <a:pt x="7453" y="8492"/>
                    </a:lnTo>
                    <a:lnTo>
                      <a:pt x="7441" y="8387"/>
                    </a:lnTo>
                    <a:lnTo>
                      <a:pt x="7424" y="8285"/>
                    </a:lnTo>
                    <a:lnTo>
                      <a:pt x="7406" y="8186"/>
                    </a:lnTo>
                    <a:lnTo>
                      <a:pt x="7384" y="8087"/>
                    </a:lnTo>
                    <a:lnTo>
                      <a:pt x="7360" y="7991"/>
                    </a:lnTo>
                    <a:lnTo>
                      <a:pt x="7333" y="7894"/>
                    </a:lnTo>
                    <a:lnTo>
                      <a:pt x="7304" y="7801"/>
                    </a:lnTo>
                    <a:lnTo>
                      <a:pt x="7270" y="7707"/>
                    </a:lnTo>
                    <a:lnTo>
                      <a:pt x="7236" y="7616"/>
                    </a:lnTo>
                    <a:lnTo>
                      <a:pt x="7200" y="7535"/>
                    </a:lnTo>
                    <a:lnTo>
                      <a:pt x="7165" y="7456"/>
                    </a:lnTo>
                    <a:lnTo>
                      <a:pt x="7127" y="7378"/>
                    </a:lnTo>
                    <a:lnTo>
                      <a:pt x="7087" y="7301"/>
                    </a:lnTo>
                    <a:lnTo>
                      <a:pt x="7000" y="7149"/>
                    </a:lnTo>
                    <a:lnTo>
                      <a:pt x="6978" y="7113"/>
                    </a:lnTo>
                    <a:lnTo>
                      <a:pt x="6929" y="7031"/>
                    </a:lnTo>
                    <a:lnTo>
                      <a:pt x="6885" y="6952"/>
                    </a:lnTo>
                    <a:lnTo>
                      <a:pt x="6845" y="6873"/>
                    </a:lnTo>
                    <a:lnTo>
                      <a:pt x="6808" y="6796"/>
                    </a:lnTo>
                    <a:lnTo>
                      <a:pt x="6804" y="6787"/>
                    </a:lnTo>
                    <a:lnTo>
                      <a:pt x="6813" y="6789"/>
                    </a:lnTo>
                    <a:lnTo>
                      <a:pt x="6912" y="6807"/>
                    </a:lnTo>
                    <a:lnTo>
                      <a:pt x="6940" y="6813"/>
                    </a:lnTo>
                    <a:lnTo>
                      <a:pt x="6970" y="6821"/>
                    </a:lnTo>
                    <a:lnTo>
                      <a:pt x="6998" y="6829"/>
                    </a:lnTo>
                    <a:lnTo>
                      <a:pt x="7027" y="6839"/>
                    </a:lnTo>
                    <a:lnTo>
                      <a:pt x="7084" y="6860"/>
                    </a:lnTo>
                    <a:lnTo>
                      <a:pt x="7112" y="6871"/>
                    </a:lnTo>
                    <a:lnTo>
                      <a:pt x="7140" y="6885"/>
                    </a:lnTo>
                    <a:lnTo>
                      <a:pt x="7194" y="6910"/>
                    </a:lnTo>
                    <a:lnTo>
                      <a:pt x="7247" y="6940"/>
                    </a:lnTo>
                    <a:lnTo>
                      <a:pt x="7298" y="6972"/>
                    </a:lnTo>
                    <a:lnTo>
                      <a:pt x="7349" y="7008"/>
                    </a:lnTo>
                    <a:lnTo>
                      <a:pt x="7371" y="7023"/>
                    </a:lnTo>
                    <a:lnTo>
                      <a:pt x="7393" y="7041"/>
                    </a:lnTo>
                    <a:lnTo>
                      <a:pt x="7435" y="7076"/>
                    </a:lnTo>
                    <a:lnTo>
                      <a:pt x="7477" y="7114"/>
                    </a:lnTo>
                    <a:lnTo>
                      <a:pt x="7519" y="7156"/>
                    </a:lnTo>
                    <a:lnTo>
                      <a:pt x="7558" y="7199"/>
                    </a:lnTo>
                    <a:lnTo>
                      <a:pt x="7598" y="7245"/>
                    </a:lnTo>
                    <a:lnTo>
                      <a:pt x="7635" y="7293"/>
                    </a:lnTo>
                    <a:lnTo>
                      <a:pt x="7673" y="7343"/>
                    </a:lnTo>
                    <a:lnTo>
                      <a:pt x="7676" y="7303"/>
                    </a:lnTo>
                    <a:lnTo>
                      <a:pt x="7676" y="7273"/>
                    </a:lnTo>
                    <a:lnTo>
                      <a:pt x="7676" y="7245"/>
                    </a:lnTo>
                    <a:lnTo>
                      <a:pt x="7673" y="7187"/>
                    </a:lnTo>
                    <a:lnTo>
                      <a:pt x="7665" y="7130"/>
                    </a:lnTo>
                    <a:lnTo>
                      <a:pt x="7655" y="7072"/>
                    </a:lnTo>
                    <a:lnTo>
                      <a:pt x="7638" y="7013"/>
                    </a:lnTo>
                    <a:lnTo>
                      <a:pt x="7620" y="6955"/>
                    </a:lnTo>
                    <a:lnTo>
                      <a:pt x="7608" y="6926"/>
                    </a:lnTo>
                    <a:lnTo>
                      <a:pt x="7597" y="6897"/>
                    </a:lnTo>
                    <a:lnTo>
                      <a:pt x="7570" y="6839"/>
                    </a:lnTo>
                    <a:lnTo>
                      <a:pt x="7539" y="6780"/>
                    </a:lnTo>
                    <a:lnTo>
                      <a:pt x="7505" y="6722"/>
                    </a:lnTo>
                    <a:lnTo>
                      <a:pt x="7466" y="6663"/>
                    </a:lnTo>
                    <a:lnTo>
                      <a:pt x="7424" y="6606"/>
                    </a:lnTo>
                    <a:lnTo>
                      <a:pt x="7378" y="6546"/>
                    </a:lnTo>
                    <a:lnTo>
                      <a:pt x="7371" y="6538"/>
                    </a:lnTo>
                    <a:lnTo>
                      <a:pt x="7364" y="6531"/>
                    </a:lnTo>
                    <a:lnTo>
                      <a:pt x="7352" y="6516"/>
                    </a:lnTo>
                    <a:lnTo>
                      <a:pt x="7328" y="6488"/>
                    </a:lnTo>
                    <a:lnTo>
                      <a:pt x="7273" y="6428"/>
                    </a:lnTo>
                    <a:lnTo>
                      <a:pt x="7216" y="6371"/>
                    </a:lnTo>
                    <a:lnTo>
                      <a:pt x="7170" y="6325"/>
                    </a:lnTo>
                    <a:lnTo>
                      <a:pt x="7261" y="6330"/>
                    </a:lnTo>
                    <a:lnTo>
                      <a:pt x="7352" y="6340"/>
                    </a:lnTo>
                    <a:lnTo>
                      <a:pt x="7397" y="6345"/>
                    </a:lnTo>
                    <a:lnTo>
                      <a:pt x="7443" y="6352"/>
                    </a:lnTo>
                    <a:lnTo>
                      <a:pt x="7534" y="6371"/>
                    </a:lnTo>
                    <a:lnTo>
                      <a:pt x="7623" y="6391"/>
                    </a:lnTo>
                    <a:lnTo>
                      <a:pt x="7668" y="6402"/>
                    </a:lnTo>
                    <a:lnTo>
                      <a:pt x="7714" y="6416"/>
                    </a:lnTo>
                    <a:lnTo>
                      <a:pt x="7803" y="6444"/>
                    </a:lnTo>
                    <a:lnTo>
                      <a:pt x="7892" y="6478"/>
                    </a:lnTo>
                    <a:lnTo>
                      <a:pt x="7979" y="6513"/>
                    </a:lnTo>
                    <a:lnTo>
                      <a:pt x="8023" y="6533"/>
                    </a:lnTo>
                    <a:lnTo>
                      <a:pt x="8068" y="6554"/>
                    </a:lnTo>
                    <a:lnTo>
                      <a:pt x="8155" y="6598"/>
                    </a:lnTo>
                    <a:lnTo>
                      <a:pt x="8199" y="6622"/>
                    </a:lnTo>
                    <a:lnTo>
                      <a:pt x="8243" y="6648"/>
                    </a:lnTo>
                    <a:lnTo>
                      <a:pt x="8329" y="6699"/>
                    </a:lnTo>
                    <a:lnTo>
                      <a:pt x="8416" y="6755"/>
                    </a:lnTo>
                    <a:lnTo>
                      <a:pt x="8501" y="6815"/>
                    </a:lnTo>
                    <a:lnTo>
                      <a:pt x="8587" y="6879"/>
                    </a:lnTo>
                    <a:lnTo>
                      <a:pt x="8588" y="6811"/>
                    </a:lnTo>
                    <a:lnTo>
                      <a:pt x="8586" y="6744"/>
                    </a:lnTo>
                    <a:lnTo>
                      <a:pt x="8580" y="6679"/>
                    </a:lnTo>
                    <a:lnTo>
                      <a:pt x="8571" y="6617"/>
                    </a:lnTo>
                    <a:lnTo>
                      <a:pt x="8557" y="6554"/>
                    </a:lnTo>
                    <a:lnTo>
                      <a:pt x="8541" y="6496"/>
                    </a:lnTo>
                    <a:lnTo>
                      <a:pt x="8520" y="6437"/>
                    </a:lnTo>
                    <a:lnTo>
                      <a:pt x="8496" y="6383"/>
                    </a:lnTo>
                    <a:lnTo>
                      <a:pt x="8468" y="6327"/>
                    </a:lnTo>
                    <a:lnTo>
                      <a:pt x="8435" y="6275"/>
                    </a:lnTo>
                    <a:lnTo>
                      <a:pt x="8400" y="6224"/>
                    </a:lnTo>
                    <a:lnTo>
                      <a:pt x="8361" y="6176"/>
                    </a:lnTo>
                    <a:lnTo>
                      <a:pt x="8317" y="6127"/>
                    </a:lnTo>
                    <a:lnTo>
                      <a:pt x="8271" y="6083"/>
                    </a:lnTo>
                    <a:lnTo>
                      <a:pt x="8220" y="6039"/>
                    </a:lnTo>
                    <a:lnTo>
                      <a:pt x="8167" y="5998"/>
                    </a:lnTo>
                    <a:lnTo>
                      <a:pt x="8116" y="5963"/>
                    </a:lnTo>
                    <a:lnTo>
                      <a:pt x="8064" y="5929"/>
                    </a:lnTo>
                    <a:lnTo>
                      <a:pt x="8007" y="5897"/>
                    </a:lnTo>
                    <a:lnTo>
                      <a:pt x="7947" y="5864"/>
                    </a:lnTo>
                    <a:lnTo>
                      <a:pt x="7982" y="5852"/>
                    </a:lnTo>
                    <a:lnTo>
                      <a:pt x="8018" y="5844"/>
                    </a:lnTo>
                    <a:lnTo>
                      <a:pt x="8094" y="5830"/>
                    </a:lnTo>
                    <a:lnTo>
                      <a:pt x="8133" y="5824"/>
                    </a:lnTo>
                    <a:lnTo>
                      <a:pt x="8173" y="5821"/>
                    </a:lnTo>
                    <a:lnTo>
                      <a:pt x="8258" y="5817"/>
                    </a:lnTo>
                    <a:lnTo>
                      <a:pt x="8344" y="5817"/>
                    </a:lnTo>
                    <a:lnTo>
                      <a:pt x="8388" y="5819"/>
                    </a:lnTo>
                    <a:lnTo>
                      <a:pt x="8435" y="5823"/>
                    </a:lnTo>
                    <a:lnTo>
                      <a:pt x="8481" y="5827"/>
                    </a:lnTo>
                    <a:lnTo>
                      <a:pt x="8529" y="5833"/>
                    </a:lnTo>
                    <a:lnTo>
                      <a:pt x="8627" y="5849"/>
                    </a:lnTo>
                    <a:lnTo>
                      <a:pt x="8654" y="5853"/>
                    </a:lnTo>
                    <a:lnTo>
                      <a:pt x="8660" y="5853"/>
                    </a:lnTo>
                    <a:lnTo>
                      <a:pt x="8664" y="5853"/>
                    </a:lnTo>
                    <a:lnTo>
                      <a:pt x="8668" y="5854"/>
                    </a:lnTo>
                    <a:lnTo>
                      <a:pt x="8682" y="5857"/>
                    </a:lnTo>
                    <a:lnTo>
                      <a:pt x="8694" y="5857"/>
                    </a:lnTo>
                    <a:lnTo>
                      <a:pt x="8700" y="5857"/>
                    </a:lnTo>
                    <a:lnTo>
                      <a:pt x="8703" y="5857"/>
                    </a:lnTo>
                    <a:lnTo>
                      <a:pt x="8707" y="5858"/>
                    </a:lnTo>
                    <a:lnTo>
                      <a:pt x="8731" y="5858"/>
                    </a:lnTo>
                    <a:lnTo>
                      <a:pt x="8741" y="5856"/>
                    </a:lnTo>
                    <a:lnTo>
                      <a:pt x="8743" y="5854"/>
                    </a:lnTo>
                    <a:lnTo>
                      <a:pt x="8746" y="5854"/>
                    </a:lnTo>
                    <a:lnTo>
                      <a:pt x="8752" y="5854"/>
                    </a:lnTo>
                    <a:lnTo>
                      <a:pt x="8761" y="5852"/>
                    </a:lnTo>
                    <a:lnTo>
                      <a:pt x="8771" y="5851"/>
                    </a:lnTo>
                    <a:lnTo>
                      <a:pt x="8779" y="5848"/>
                    </a:lnTo>
                    <a:lnTo>
                      <a:pt x="8788" y="5846"/>
                    </a:lnTo>
                    <a:lnTo>
                      <a:pt x="8805" y="5840"/>
                    </a:lnTo>
                    <a:lnTo>
                      <a:pt x="8811" y="5835"/>
                    </a:lnTo>
                    <a:lnTo>
                      <a:pt x="8818" y="5831"/>
                    </a:lnTo>
                    <a:lnTo>
                      <a:pt x="8829" y="5821"/>
                    </a:lnTo>
                    <a:lnTo>
                      <a:pt x="8833" y="5814"/>
                    </a:lnTo>
                    <a:lnTo>
                      <a:pt x="8835" y="5811"/>
                    </a:lnTo>
                    <a:lnTo>
                      <a:pt x="8838" y="5809"/>
                    </a:lnTo>
                    <a:lnTo>
                      <a:pt x="8846" y="5796"/>
                    </a:lnTo>
                    <a:lnTo>
                      <a:pt x="8848" y="5788"/>
                    </a:lnTo>
                    <a:lnTo>
                      <a:pt x="8849" y="5784"/>
                    </a:lnTo>
                    <a:lnTo>
                      <a:pt x="8851" y="5781"/>
                    </a:lnTo>
                    <a:lnTo>
                      <a:pt x="8853" y="5771"/>
                    </a:lnTo>
                    <a:lnTo>
                      <a:pt x="8856" y="5763"/>
                    </a:lnTo>
                    <a:lnTo>
                      <a:pt x="8858" y="5745"/>
                    </a:lnTo>
                    <a:lnTo>
                      <a:pt x="8858" y="5734"/>
                    </a:lnTo>
                    <a:lnTo>
                      <a:pt x="8858" y="5729"/>
                    </a:lnTo>
                    <a:lnTo>
                      <a:pt x="8859" y="5725"/>
                    </a:lnTo>
                    <a:lnTo>
                      <a:pt x="8827" y="5684"/>
                    </a:lnTo>
                    <a:lnTo>
                      <a:pt x="8810" y="5664"/>
                    </a:lnTo>
                    <a:lnTo>
                      <a:pt x="8791" y="5644"/>
                    </a:lnTo>
                    <a:lnTo>
                      <a:pt x="8771" y="5624"/>
                    </a:lnTo>
                    <a:lnTo>
                      <a:pt x="8750" y="5603"/>
                    </a:lnTo>
                    <a:lnTo>
                      <a:pt x="8705" y="5564"/>
                    </a:lnTo>
                    <a:lnTo>
                      <a:pt x="8680" y="5544"/>
                    </a:lnTo>
                    <a:lnTo>
                      <a:pt x="8653" y="5523"/>
                    </a:lnTo>
                    <a:lnTo>
                      <a:pt x="8599" y="5484"/>
                    </a:lnTo>
                    <a:lnTo>
                      <a:pt x="8538" y="5443"/>
                    </a:lnTo>
                    <a:lnTo>
                      <a:pt x="8473" y="5404"/>
                    </a:lnTo>
                    <a:lnTo>
                      <a:pt x="8432" y="5379"/>
                    </a:lnTo>
                    <a:lnTo>
                      <a:pt x="8394" y="5354"/>
                    </a:lnTo>
                    <a:lnTo>
                      <a:pt x="8317" y="5298"/>
                    </a:lnTo>
                    <a:lnTo>
                      <a:pt x="8280" y="5269"/>
                    </a:lnTo>
                    <a:lnTo>
                      <a:pt x="8244" y="5238"/>
                    </a:lnTo>
                    <a:lnTo>
                      <a:pt x="8209" y="5205"/>
                    </a:lnTo>
                    <a:lnTo>
                      <a:pt x="8175" y="5171"/>
                    </a:lnTo>
                    <a:lnTo>
                      <a:pt x="8183" y="5169"/>
                    </a:lnTo>
                    <a:lnTo>
                      <a:pt x="8193" y="5168"/>
                    </a:lnTo>
                    <a:lnTo>
                      <a:pt x="8211" y="5166"/>
                    </a:lnTo>
                    <a:lnTo>
                      <a:pt x="8219" y="5164"/>
                    </a:lnTo>
                    <a:lnTo>
                      <a:pt x="8228" y="5163"/>
                    </a:lnTo>
                    <a:lnTo>
                      <a:pt x="8245" y="5161"/>
                    </a:lnTo>
                    <a:lnTo>
                      <a:pt x="8277" y="5155"/>
                    </a:lnTo>
                    <a:lnTo>
                      <a:pt x="8284" y="5153"/>
                    </a:lnTo>
                    <a:lnTo>
                      <a:pt x="8292" y="5152"/>
                    </a:lnTo>
                    <a:lnTo>
                      <a:pt x="8307" y="5150"/>
                    </a:lnTo>
                    <a:lnTo>
                      <a:pt x="8334" y="5141"/>
                    </a:lnTo>
                    <a:lnTo>
                      <a:pt x="8346" y="5137"/>
                    </a:lnTo>
                    <a:lnTo>
                      <a:pt x="8352" y="5135"/>
                    </a:lnTo>
                    <a:lnTo>
                      <a:pt x="8359" y="5134"/>
                    </a:lnTo>
                    <a:lnTo>
                      <a:pt x="8381" y="5126"/>
                    </a:lnTo>
                    <a:lnTo>
                      <a:pt x="8403" y="5118"/>
                    </a:lnTo>
                    <a:lnTo>
                      <a:pt x="8420" y="5108"/>
                    </a:lnTo>
                    <a:lnTo>
                      <a:pt x="8436" y="5097"/>
                    </a:lnTo>
                    <a:lnTo>
                      <a:pt x="8442" y="5091"/>
                    </a:lnTo>
                    <a:lnTo>
                      <a:pt x="8445" y="5088"/>
                    </a:lnTo>
                    <a:lnTo>
                      <a:pt x="8449" y="5086"/>
                    </a:lnTo>
                    <a:lnTo>
                      <a:pt x="8455" y="5080"/>
                    </a:lnTo>
                    <a:lnTo>
                      <a:pt x="8462" y="5075"/>
                    </a:lnTo>
                    <a:lnTo>
                      <a:pt x="8466" y="5068"/>
                    </a:lnTo>
                    <a:lnTo>
                      <a:pt x="8471" y="5061"/>
                    </a:lnTo>
                    <a:lnTo>
                      <a:pt x="8478" y="5049"/>
                    </a:lnTo>
                    <a:lnTo>
                      <a:pt x="8483" y="5035"/>
                    </a:lnTo>
                    <a:lnTo>
                      <a:pt x="8483" y="5031"/>
                    </a:lnTo>
                    <a:lnTo>
                      <a:pt x="8484" y="5028"/>
                    </a:lnTo>
                    <a:lnTo>
                      <a:pt x="8486" y="5021"/>
                    </a:lnTo>
                    <a:lnTo>
                      <a:pt x="8485" y="5005"/>
                    </a:lnTo>
                    <a:lnTo>
                      <a:pt x="8483" y="4989"/>
                    </a:lnTo>
                    <a:lnTo>
                      <a:pt x="8481" y="4983"/>
                    </a:lnTo>
                    <a:lnTo>
                      <a:pt x="8480" y="4979"/>
                    </a:lnTo>
                    <a:lnTo>
                      <a:pt x="8478" y="4971"/>
                    </a:lnTo>
                    <a:lnTo>
                      <a:pt x="8472" y="4955"/>
                    </a:lnTo>
                    <a:lnTo>
                      <a:pt x="8467" y="4944"/>
                    </a:lnTo>
                    <a:lnTo>
                      <a:pt x="8464" y="4939"/>
                    </a:lnTo>
                    <a:lnTo>
                      <a:pt x="8462" y="4935"/>
                    </a:lnTo>
                    <a:lnTo>
                      <a:pt x="8450" y="4917"/>
                    </a:lnTo>
                    <a:lnTo>
                      <a:pt x="8443" y="4906"/>
                    </a:lnTo>
                    <a:lnTo>
                      <a:pt x="8439" y="4901"/>
                    </a:lnTo>
                    <a:lnTo>
                      <a:pt x="8436" y="4897"/>
                    </a:lnTo>
                    <a:lnTo>
                      <a:pt x="8428" y="4887"/>
                    </a:lnTo>
                    <a:lnTo>
                      <a:pt x="8424" y="4882"/>
                    </a:lnTo>
                    <a:lnTo>
                      <a:pt x="8421" y="4878"/>
                    </a:lnTo>
                    <a:lnTo>
                      <a:pt x="8411" y="4866"/>
                    </a:lnTo>
                    <a:lnTo>
                      <a:pt x="8402" y="4856"/>
                    </a:lnTo>
                    <a:lnTo>
                      <a:pt x="8392" y="4845"/>
                    </a:lnTo>
                    <a:lnTo>
                      <a:pt x="8381" y="4835"/>
                    </a:lnTo>
                    <a:lnTo>
                      <a:pt x="8358" y="4812"/>
                    </a:lnTo>
                    <a:lnTo>
                      <a:pt x="8334" y="4789"/>
                    </a:lnTo>
                    <a:lnTo>
                      <a:pt x="8306" y="4765"/>
                    </a:lnTo>
                    <a:lnTo>
                      <a:pt x="8291" y="4753"/>
                    </a:lnTo>
                    <a:lnTo>
                      <a:pt x="8277" y="4741"/>
                    </a:lnTo>
                    <a:lnTo>
                      <a:pt x="8261" y="4728"/>
                    </a:lnTo>
                    <a:lnTo>
                      <a:pt x="8245" y="4716"/>
                    </a:lnTo>
                    <a:lnTo>
                      <a:pt x="8212" y="4691"/>
                    </a:lnTo>
                    <a:lnTo>
                      <a:pt x="8155" y="4648"/>
                    </a:lnTo>
                    <a:lnTo>
                      <a:pt x="8101" y="4606"/>
                    </a:lnTo>
                    <a:lnTo>
                      <a:pt x="8047" y="4563"/>
                    </a:lnTo>
                    <a:lnTo>
                      <a:pt x="7998" y="4520"/>
                    </a:lnTo>
                    <a:lnTo>
                      <a:pt x="7948" y="4475"/>
                    </a:lnTo>
                    <a:lnTo>
                      <a:pt x="7900" y="4430"/>
                    </a:lnTo>
                    <a:lnTo>
                      <a:pt x="7855" y="4385"/>
                    </a:lnTo>
                    <a:lnTo>
                      <a:pt x="7811" y="4340"/>
                    </a:lnTo>
                    <a:lnTo>
                      <a:pt x="8494" y="4340"/>
                    </a:lnTo>
                    <a:lnTo>
                      <a:pt x="8721" y="4340"/>
                    </a:lnTo>
                    <a:lnTo>
                      <a:pt x="8619" y="4253"/>
                    </a:lnTo>
                    <a:lnTo>
                      <a:pt x="8515" y="4168"/>
                    </a:lnTo>
                    <a:lnTo>
                      <a:pt x="8409" y="4083"/>
                    </a:lnTo>
                    <a:lnTo>
                      <a:pt x="8302" y="3999"/>
                    </a:lnTo>
                    <a:lnTo>
                      <a:pt x="8192" y="3916"/>
                    </a:lnTo>
                    <a:lnTo>
                      <a:pt x="8079" y="3834"/>
                    </a:lnTo>
                    <a:lnTo>
                      <a:pt x="7964" y="3752"/>
                    </a:lnTo>
                    <a:lnTo>
                      <a:pt x="7849" y="3672"/>
                    </a:lnTo>
                    <a:lnTo>
                      <a:pt x="7673" y="3556"/>
                    </a:lnTo>
                    <a:lnTo>
                      <a:pt x="7762" y="3541"/>
                    </a:lnTo>
                    <a:lnTo>
                      <a:pt x="7855" y="3530"/>
                    </a:lnTo>
                    <a:lnTo>
                      <a:pt x="7949" y="3518"/>
                    </a:lnTo>
                    <a:lnTo>
                      <a:pt x="8045" y="3511"/>
                    </a:lnTo>
                    <a:lnTo>
                      <a:pt x="8142" y="3504"/>
                    </a:lnTo>
                    <a:lnTo>
                      <a:pt x="8242" y="3500"/>
                    </a:lnTo>
                    <a:lnTo>
                      <a:pt x="8344" y="3497"/>
                    </a:lnTo>
                    <a:lnTo>
                      <a:pt x="8448" y="3497"/>
                    </a:lnTo>
                    <a:lnTo>
                      <a:pt x="8815" y="3508"/>
                    </a:lnTo>
                    <a:lnTo>
                      <a:pt x="8842" y="3486"/>
                    </a:lnTo>
                    <a:lnTo>
                      <a:pt x="8784" y="3415"/>
                    </a:lnTo>
                    <a:lnTo>
                      <a:pt x="8725" y="3345"/>
                    </a:lnTo>
                    <a:lnTo>
                      <a:pt x="8666" y="3276"/>
                    </a:lnTo>
                    <a:lnTo>
                      <a:pt x="8605" y="3208"/>
                    </a:lnTo>
                    <a:lnTo>
                      <a:pt x="8541" y="3141"/>
                    </a:lnTo>
                    <a:lnTo>
                      <a:pt x="8476" y="3075"/>
                    </a:lnTo>
                    <a:lnTo>
                      <a:pt x="8410" y="3010"/>
                    </a:lnTo>
                    <a:lnTo>
                      <a:pt x="8342" y="2947"/>
                    </a:lnTo>
                    <a:lnTo>
                      <a:pt x="8084" y="2724"/>
                    </a:lnTo>
                    <a:lnTo>
                      <a:pt x="8167" y="2717"/>
                    </a:lnTo>
                    <a:lnTo>
                      <a:pt x="8547" y="2665"/>
                    </a:lnTo>
                    <a:lnTo>
                      <a:pt x="8567" y="2658"/>
                    </a:lnTo>
                    <a:lnTo>
                      <a:pt x="8577" y="2655"/>
                    </a:lnTo>
                    <a:lnTo>
                      <a:pt x="8588" y="2653"/>
                    </a:lnTo>
                    <a:lnTo>
                      <a:pt x="8609" y="2647"/>
                    </a:lnTo>
                    <a:lnTo>
                      <a:pt x="8619" y="2644"/>
                    </a:lnTo>
                    <a:lnTo>
                      <a:pt x="8630" y="2642"/>
                    </a:lnTo>
                    <a:lnTo>
                      <a:pt x="8671" y="2629"/>
                    </a:lnTo>
                    <a:lnTo>
                      <a:pt x="8711" y="2614"/>
                    </a:lnTo>
                    <a:lnTo>
                      <a:pt x="8729" y="2605"/>
                    </a:lnTo>
                    <a:lnTo>
                      <a:pt x="8749" y="2597"/>
                    </a:lnTo>
                    <a:lnTo>
                      <a:pt x="8767" y="2588"/>
                    </a:lnTo>
                    <a:lnTo>
                      <a:pt x="8786" y="2579"/>
                    </a:lnTo>
                    <a:lnTo>
                      <a:pt x="8823" y="2560"/>
                    </a:lnTo>
                    <a:lnTo>
                      <a:pt x="8859" y="2539"/>
                    </a:lnTo>
                    <a:lnTo>
                      <a:pt x="8775" y="2516"/>
                    </a:lnTo>
                    <a:lnTo>
                      <a:pt x="8735" y="2504"/>
                    </a:lnTo>
                    <a:lnTo>
                      <a:pt x="8696" y="2492"/>
                    </a:lnTo>
                    <a:lnTo>
                      <a:pt x="8620" y="2467"/>
                    </a:lnTo>
                    <a:lnTo>
                      <a:pt x="8583" y="2452"/>
                    </a:lnTo>
                    <a:lnTo>
                      <a:pt x="8549" y="2439"/>
                    </a:lnTo>
                    <a:lnTo>
                      <a:pt x="8480" y="2408"/>
                    </a:lnTo>
                    <a:lnTo>
                      <a:pt x="8447" y="2392"/>
                    </a:lnTo>
                    <a:lnTo>
                      <a:pt x="8417" y="2376"/>
                    </a:lnTo>
                    <a:lnTo>
                      <a:pt x="8385" y="2359"/>
                    </a:lnTo>
                    <a:lnTo>
                      <a:pt x="8356" y="2342"/>
                    </a:lnTo>
                    <a:lnTo>
                      <a:pt x="8328" y="2324"/>
                    </a:lnTo>
                    <a:lnTo>
                      <a:pt x="8301" y="2307"/>
                    </a:lnTo>
                    <a:lnTo>
                      <a:pt x="8248" y="2268"/>
                    </a:lnTo>
                    <a:lnTo>
                      <a:pt x="8223" y="2247"/>
                    </a:lnTo>
                    <a:lnTo>
                      <a:pt x="8200" y="2228"/>
                    </a:lnTo>
                    <a:lnTo>
                      <a:pt x="8176" y="2206"/>
                    </a:lnTo>
                    <a:lnTo>
                      <a:pt x="8155" y="2185"/>
                    </a:lnTo>
                    <a:lnTo>
                      <a:pt x="8134" y="2163"/>
                    </a:lnTo>
                    <a:lnTo>
                      <a:pt x="8114" y="2141"/>
                    </a:lnTo>
                    <a:lnTo>
                      <a:pt x="8077" y="2095"/>
                    </a:lnTo>
                    <a:lnTo>
                      <a:pt x="8060" y="2071"/>
                    </a:lnTo>
                    <a:lnTo>
                      <a:pt x="8044" y="2047"/>
                    </a:lnTo>
                    <a:lnTo>
                      <a:pt x="8029" y="2021"/>
                    </a:lnTo>
                    <a:lnTo>
                      <a:pt x="8016" y="1997"/>
                    </a:lnTo>
                    <a:lnTo>
                      <a:pt x="8003" y="1970"/>
                    </a:lnTo>
                    <a:lnTo>
                      <a:pt x="7992" y="1944"/>
                    </a:lnTo>
                    <a:lnTo>
                      <a:pt x="7982" y="1921"/>
                    </a:lnTo>
                    <a:lnTo>
                      <a:pt x="7974" y="1895"/>
                    </a:lnTo>
                    <a:lnTo>
                      <a:pt x="7969" y="1868"/>
                    </a:lnTo>
                    <a:lnTo>
                      <a:pt x="7966" y="1841"/>
                    </a:lnTo>
                    <a:lnTo>
                      <a:pt x="7963" y="1811"/>
                    </a:lnTo>
                    <a:lnTo>
                      <a:pt x="7964" y="1779"/>
                    </a:lnTo>
                    <a:lnTo>
                      <a:pt x="7965" y="1746"/>
                    </a:lnTo>
                    <a:lnTo>
                      <a:pt x="7970" y="1712"/>
                    </a:lnTo>
                    <a:lnTo>
                      <a:pt x="8038" y="1248"/>
                    </a:lnTo>
                    <a:lnTo>
                      <a:pt x="7990" y="1269"/>
                    </a:lnTo>
                    <a:lnTo>
                      <a:pt x="7943" y="1290"/>
                    </a:lnTo>
                    <a:lnTo>
                      <a:pt x="7896" y="1308"/>
                    </a:lnTo>
                    <a:lnTo>
                      <a:pt x="7852" y="1326"/>
                    </a:lnTo>
                    <a:lnTo>
                      <a:pt x="7807" y="1340"/>
                    </a:lnTo>
                    <a:lnTo>
                      <a:pt x="7764" y="1353"/>
                    </a:lnTo>
                    <a:lnTo>
                      <a:pt x="7723" y="1365"/>
                    </a:lnTo>
                    <a:lnTo>
                      <a:pt x="7683" y="1375"/>
                    </a:lnTo>
                    <a:lnTo>
                      <a:pt x="7643" y="1382"/>
                    </a:lnTo>
                    <a:lnTo>
                      <a:pt x="7604" y="1387"/>
                    </a:lnTo>
                    <a:lnTo>
                      <a:pt x="7566" y="1390"/>
                    </a:lnTo>
                    <a:lnTo>
                      <a:pt x="7531" y="1393"/>
                    </a:lnTo>
                    <a:lnTo>
                      <a:pt x="7495" y="1392"/>
                    </a:lnTo>
                    <a:lnTo>
                      <a:pt x="7462" y="1391"/>
                    </a:lnTo>
                    <a:lnTo>
                      <a:pt x="7428" y="1387"/>
                    </a:lnTo>
                    <a:lnTo>
                      <a:pt x="7397" y="1382"/>
                    </a:lnTo>
                    <a:lnTo>
                      <a:pt x="7365" y="1374"/>
                    </a:lnTo>
                    <a:lnTo>
                      <a:pt x="7336" y="1365"/>
                    </a:lnTo>
                    <a:lnTo>
                      <a:pt x="7307" y="1353"/>
                    </a:lnTo>
                    <a:lnTo>
                      <a:pt x="7279" y="1340"/>
                    </a:lnTo>
                    <a:lnTo>
                      <a:pt x="7252" y="1325"/>
                    </a:lnTo>
                    <a:lnTo>
                      <a:pt x="7226" y="1307"/>
                    </a:lnTo>
                    <a:lnTo>
                      <a:pt x="7201" y="1288"/>
                    </a:lnTo>
                    <a:lnTo>
                      <a:pt x="7179" y="1268"/>
                    </a:lnTo>
                    <a:lnTo>
                      <a:pt x="7155" y="1245"/>
                    </a:lnTo>
                    <a:lnTo>
                      <a:pt x="7134" y="1221"/>
                    </a:lnTo>
                    <a:lnTo>
                      <a:pt x="7114" y="1194"/>
                    </a:lnTo>
                    <a:lnTo>
                      <a:pt x="7095" y="1167"/>
                    </a:lnTo>
                    <a:lnTo>
                      <a:pt x="7077" y="1136"/>
                    </a:lnTo>
                    <a:lnTo>
                      <a:pt x="7061" y="1104"/>
                    </a:lnTo>
                    <a:lnTo>
                      <a:pt x="7045" y="1070"/>
                    </a:lnTo>
                    <a:lnTo>
                      <a:pt x="7031" y="1035"/>
                    </a:lnTo>
                    <a:lnTo>
                      <a:pt x="7014" y="1000"/>
                    </a:lnTo>
                    <a:lnTo>
                      <a:pt x="7000" y="970"/>
                    </a:lnTo>
                    <a:lnTo>
                      <a:pt x="6984" y="943"/>
                    </a:lnTo>
                    <a:lnTo>
                      <a:pt x="6970" y="922"/>
                    </a:lnTo>
                    <a:lnTo>
                      <a:pt x="6953" y="905"/>
                    </a:lnTo>
                    <a:lnTo>
                      <a:pt x="6937" y="893"/>
                    </a:lnTo>
                    <a:lnTo>
                      <a:pt x="6921" y="885"/>
                    </a:lnTo>
                    <a:lnTo>
                      <a:pt x="6905" y="882"/>
                    </a:lnTo>
                    <a:lnTo>
                      <a:pt x="6886" y="882"/>
                    </a:lnTo>
                    <a:lnTo>
                      <a:pt x="6870" y="889"/>
                    </a:lnTo>
                    <a:lnTo>
                      <a:pt x="6852" y="899"/>
                    </a:lnTo>
                    <a:lnTo>
                      <a:pt x="6843" y="905"/>
                    </a:lnTo>
                    <a:lnTo>
                      <a:pt x="6835" y="913"/>
                    </a:lnTo>
                    <a:lnTo>
                      <a:pt x="6825" y="921"/>
                    </a:lnTo>
                    <a:lnTo>
                      <a:pt x="6815" y="932"/>
                    </a:lnTo>
                    <a:lnTo>
                      <a:pt x="6797" y="955"/>
                    </a:lnTo>
                    <a:lnTo>
                      <a:pt x="6787" y="968"/>
                    </a:lnTo>
                    <a:lnTo>
                      <a:pt x="6778" y="983"/>
                    </a:lnTo>
                    <a:lnTo>
                      <a:pt x="6760" y="1016"/>
                    </a:lnTo>
                    <a:lnTo>
                      <a:pt x="6750" y="979"/>
                    </a:lnTo>
                    <a:lnTo>
                      <a:pt x="6741" y="944"/>
                    </a:lnTo>
                    <a:lnTo>
                      <a:pt x="6731" y="910"/>
                    </a:lnTo>
                    <a:lnTo>
                      <a:pt x="6721" y="879"/>
                    </a:lnTo>
                    <a:lnTo>
                      <a:pt x="6709" y="848"/>
                    </a:lnTo>
                    <a:lnTo>
                      <a:pt x="6697" y="819"/>
                    </a:lnTo>
                    <a:lnTo>
                      <a:pt x="6683" y="790"/>
                    </a:lnTo>
                    <a:lnTo>
                      <a:pt x="6671" y="764"/>
                    </a:lnTo>
                    <a:lnTo>
                      <a:pt x="6656" y="738"/>
                    </a:lnTo>
                    <a:lnTo>
                      <a:pt x="6641" y="714"/>
                    </a:lnTo>
                    <a:lnTo>
                      <a:pt x="6625" y="691"/>
                    </a:lnTo>
                    <a:lnTo>
                      <a:pt x="6609" y="670"/>
                    </a:lnTo>
                    <a:lnTo>
                      <a:pt x="6591" y="649"/>
                    </a:lnTo>
                    <a:lnTo>
                      <a:pt x="6574" y="630"/>
                    </a:lnTo>
                    <a:lnTo>
                      <a:pt x="6555" y="612"/>
                    </a:lnTo>
                    <a:lnTo>
                      <a:pt x="6536" y="596"/>
                    </a:lnTo>
                    <a:lnTo>
                      <a:pt x="6515" y="580"/>
                    </a:lnTo>
                    <a:lnTo>
                      <a:pt x="6495" y="566"/>
                    </a:lnTo>
                    <a:lnTo>
                      <a:pt x="6472" y="553"/>
                    </a:lnTo>
                    <a:lnTo>
                      <a:pt x="6451" y="543"/>
                    </a:lnTo>
                    <a:lnTo>
                      <a:pt x="6427" y="532"/>
                    </a:lnTo>
                    <a:lnTo>
                      <a:pt x="6403" y="523"/>
                    </a:lnTo>
                    <a:lnTo>
                      <a:pt x="6379" y="515"/>
                    </a:lnTo>
                    <a:lnTo>
                      <a:pt x="6355" y="510"/>
                    </a:lnTo>
                    <a:lnTo>
                      <a:pt x="6328" y="504"/>
                    </a:lnTo>
                    <a:lnTo>
                      <a:pt x="6302" y="501"/>
                    </a:lnTo>
                    <a:lnTo>
                      <a:pt x="6274" y="498"/>
                    </a:lnTo>
                    <a:lnTo>
                      <a:pt x="6247" y="498"/>
                    </a:lnTo>
                    <a:lnTo>
                      <a:pt x="6218" y="497"/>
                    </a:lnTo>
                    <a:lnTo>
                      <a:pt x="6188" y="499"/>
                    </a:lnTo>
                    <a:lnTo>
                      <a:pt x="6158" y="502"/>
                    </a:lnTo>
                    <a:lnTo>
                      <a:pt x="6128" y="507"/>
                    </a:lnTo>
                    <a:lnTo>
                      <a:pt x="6089" y="511"/>
                    </a:lnTo>
                    <a:lnTo>
                      <a:pt x="6050" y="514"/>
                    </a:lnTo>
                    <a:lnTo>
                      <a:pt x="6012" y="515"/>
                    </a:lnTo>
                    <a:lnTo>
                      <a:pt x="5973" y="516"/>
                    </a:lnTo>
                    <a:lnTo>
                      <a:pt x="5934" y="514"/>
                    </a:lnTo>
                    <a:lnTo>
                      <a:pt x="5896" y="511"/>
                    </a:lnTo>
                    <a:lnTo>
                      <a:pt x="5857" y="507"/>
                    </a:lnTo>
                    <a:lnTo>
                      <a:pt x="5819" y="502"/>
                    </a:lnTo>
                    <a:lnTo>
                      <a:pt x="5780" y="494"/>
                    </a:lnTo>
                    <a:lnTo>
                      <a:pt x="5742" y="484"/>
                    </a:lnTo>
                    <a:lnTo>
                      <a:pt x="5703" y="473"/>
                    </a:lnTo>
                    <a:lnTo>
                      <a:pt x="5664" y="461"/>
                    </a:lnTo>
                    <a:lnTo>
                      <a:pt x="5626" y="446"/>
                    </a:lnTo>
                    <a:lnTo>
                      <a:pt x="5587" y="431"/>
                    </a:lnTo>
                    <a:lnTo>
                      <a:pt x="5549" y="415"/>
                    </a:lnTo>
                    <a:lnTo>
                      <a:pt x="5512" y="397"/>
                    </a:lnTo>
                    <a:lnTo>
                      <a:pt x="5504" y="393"/>
                    </a:lnTo>
                    <a:lnTo>
                      <a:pt x="5497" y="391"/>
                    </a:lnTo>
                    <a:lnTo>
                      <a:pt x="5488" y="389"/>
                    </a:lnTo>
                    <a:lnTo>
                      <a:pt x="5480" y="389"/>
                    </a:lnTo>
                    <a:lnTo>
                      <a:pt x="5460" y="390"/>
                    </a:lnTo>
                    <a:lnTo>
                      <a:pt x="5450" y="392"/>
                    </a:lnTo>
                    <a:lnTo>
                      <a:pt x="5440" y="396"/>
                    </a:lnTo>
                    <a:lnTo>
                      <a:pt x="5417" y="403"/>
                    </a:lnTo>
                    <a:lnTo>
                      <a:pt x="5404" y="408"/>
                    </a:lnTo>
                    <a:lnTo>
                      <a:pt x="5391" y="416"/>
                    </a:lnTo>
                    <a:lnTo>
                      <a:pt x="5377" y="422"/>
                    </a:lnTo>
                    <a:lnTo>
                      <a:pt x="5364" y="430"/>
                    </a:lnTo>
                    <a:lnTo>
                      <a:pt x="5335" y="449"/>
                    </a:lnTo>
                    <a:lnTo>
                      <a:pt x="5306" y="465"/>
                    </a:lnTo>
                    <a:lnTo>
                      <a:pt x="5279" y="480"/>
                    </a:lnTo>
                    <a:lnTo>
                      <a:pt x="5252" y="494"/>
                    </a:lnTo>
                    <a:lnTo>
                      <a:pt x="5227" y="506"/>
                    </a:lnTo>
                    <a:lnTo>
                      <a:pt x="5202" y="515"/>
                    </a:lnTo>
                    <a:lnTo>
                      <a:pt x="5177" y="524"/>
                    </a:lnTo>
                    <a:lnTo>
                      <a:pt x="5153" y="532"/>
                    </a:lnTo>
                    <a:lnTo>
                      <a:pt x="5130" y="538"/>
                    </a:lnTo>
                    <a:lnTo>
                      <a:pt x="5105" y="541"/>
                    </a:lnTo>
                    <a:lnTo>
                      <a:pt x="5082" y="542"/>
                    </a:lnTo>
                    <a:lnTo>
                      <a:pt x="5060" y="542"/>
                    </a:lnTo>
                    <a:lnTo>
                      <a:pt x="5038" y="541"/>
                    </a:lnTo>
                    <a:lnTo>
                      <a:pt x="5016" y="538"/>
                    </a:lnTo>
                    <a:lnTo>
                      <a:pt x="4996" y="533"/>
                    </a:lnTo>
                    <a:lnTo>
                      <a:pt x="4975" y="525"/>
                    </a:lnTo>
                    <a:lnTo>
                      <a:pt x="4956" y="518"/>
                    </a:lnTo>
                    <a:lnTo>
                      <a:pt x="4936" y="507"/>
                    </a:lnTo>
                    <a:lnTo>
                      <a:pt x="4916" y="496"/>
                    </a:lnTo>
                    <a:lnTo>
                      <a:pt x="4898" y="482"/>
                    </a:lnTo>
                    <a:lnTo>
                      <a:pt x="4881" y="468"/>
                    </a:lnTo>
                    <a:lnTo>
                      <a:pt x="4863" y="451"/>
                    </a:lnTo>
                    <a:lnTo>
                      <a:pt x="4845" y="432"/>
                    </a:lnTo>
                    <a:lnTo>
                      <a:pt x="4829" y="413"/>
                    </a:lnTo>
                    <a:lnTo>
                      <a:pt x="4814" y="391"/>
                    </a:lnTo>
                    <a:lnTo>
                      <a:pt x="4798" y="367"/>
                    </a:lnTo>
                    <a:lnTo>
                      <a:pt x="4783" y="342"/>
                    </a:lnTo>
                    <a:lnTo>
                      <a:pt x="4768" y="314"/>
                    </a:lnTo>
                    <a:lnTo>
                      <a:pt x="4754" y="286"/>
                    </a:lnTo>
                    <a:lnTo>
                      <a:pt x="4740" y="256"/>
                    </a:lnTo>
                    <a:lnTo>
                      <a:pt x="4727" y="224"/>
                    </a:lnTo>
                    <a:lnTo>
                      <a:pt x="4715" y="190"/>
                    </a:lnTo>
                    <a:lnTo>
                      <a:pt x="4703" y="156"/>
                    </a:lnTo>
                    <a:lnTo>
                      <a:pt x="4698" y="142"/>
                    </a:lnTo>
                    <a:lnTo>
                      <a:pt x="4694" y="133"/>
                    </a:lnTo>
                    <a:lnTo>
                      <a:pt x="4692" y="129"/>
                    </a:lnTo>
                    <a:lnTo>
                      <a:pt x="4691" y="127"/>
                    </a:lnTo>
                    <a:lnTo>
                      <a:pt x="4691" y="126"/>
                    </a:lnTo>
                    <a:lnTo>
                      <a:pt x="4689" y="123"/>
                    </a:lnTo>
                    <a:lnTo>
                      <a:pt x="4688" y="121"/>
                    </a:lnTo>
                    <a:lnTo>
                      <a:pt x="4686" y="117"/>
                    </a:lnTo>
                    <a:lnTo>
                      <a:pt x="4682" y="109"/>
                    </a:lnTo>
                    <a:lnTo>
                      <a:pt x="4672" y="90"/>
                    </a:lnTo>
                    <a:lnTo>
                      <a:pt x="4659" y="70"/>
                    </a:lnTo>
                    <a:lnTo>
                      <a:pt x="4655" y="64"/>
                    </a:lnTo>
                    <a:lnTo>
                      <a:pt x="4653" y="61"/>
                    </a:lnTo>
                    <a:lnTo>
                      <a:pt x="4652" y="59"/>
                    </a:lnTo>
                    <a:lnTo>
                      <a:pt x="4646" y="48"/>
                    </a:lnTo>
                    <a:lnTo>
                      <a:pt x="4637" y="36"/>
                    </a:lnTo>
                    <a:lnTo>
                      <a:pt x="4633" y="30"/>
                    </a:lnTo>
                    <a:lnTo>
                      <a:pt x="4631" y="27"/>
                    </a:lnTo>
                    <a:lnTo>
                      <a:pt x="4630" y="25"/>
                    </a:lnTo>
                    <a:lnTo>
                      <a:pt x="4613" y="0"/>
                    </a:lnTo>
                    <a:lnTo>
                      <a:pt x="4617" y="49"/>
                    </a:lnTo>
                    <a:lnTo>
                      <a:pt x="4621" y="98"/>
                    </a:lnTo>
                    <a:lnTo>
                      <a:pt x="4623" y="144"/>
                    </a:lnTo>
                    <a:lnTo>
                      <a:pt x="4625" y="188"/>
                    </a:lnTo>
                    <a:lnTo>
                      <a:pt x="4625" y="230"/>
                    </a:lnTo>
                    <a:lnTo>
                      <a:pt x="4625" y="271"/>
                    </a:lnTo>
                    <a:lnTo>
                      <a:pt x="4624" y="289"/>
                    </a:lnTo>
                    <a:lnTo>
                      <a:pt x="4624" y="309"/>
                    </a:lnTo>
                    <a:lnTo>
                      <a:pt x="4623" y="327"/>
                    </a:lnTo>
                    <a:lnTo>
                      <a:pt x="4623" y="347"/>
                    </a:lnTo>
                    <a:lnTo>
                      <a:pt x="4619" y="381"/>
                    </a:lnTo>
                    <a:lnTo>
                      <a:pt x="4615" y="415"/>
                    </a:lnTo>
                    <a:lnTo>
                      <a:pt x="4609" y="445"/>
                    </a:lnTo>
                    <a:lnTo>
                      <a:pt x="4603" y="475"/>
                    </a:lnTo>
                    <a:lnTo>
                      <a:pt x="4595" y="503"/>
                    </a:lnTo>
                    <a:lnTo>
                      <a:pt x="4587" y="528"/>
                    </a:lnTo>
                    <a:lnTo>
                      <a:pt x="4585" y="531"/>
                    </a:lnTo>
                    <a:lnTo>
                      <a:pt x="4584" y="534"/>
                    </a:lnTo>
                    <a:lnTo>
                      <a:pt x="4582" y="540"/>
                    </a:lnTo>
                    <a:lnTo>
                      <a:pt x="4578" y="552"/>
                    </a:lnTo>
                    <a:lnTo>
                      <a:pt x="4568" y="575"/>
                    </a:lnTo>
                    <a:lnTo>
                      <a:pt x="4564" y="579"/>
                    </a:lnTo>
                    <a:lnTo>
                      <a:pt x="4562" y="581"/>
                    </a:lnTo>
                    <a:lnTo>
                      <a:pt x="4561" y="584"/>
                    </a:lnTo>
                    <a:lnTo>
                      <a:pt x="4555" y="594"/>
                    </a:lnTo>
                    <a:lnTo>
                      <a:pt x="4548" y="602"/>
                    </a:lnTo>
                    <a:lnTo>
                      <a:pt x="4542" y="612"/>
                    </a:lnTo>
                    <a:lnTo>
                      <a:pt x="4528" y="627"/>
                    </a:lnTo>
                    <a:lnTo>
                      <a:pt x="4520" y="634"/>
                    </a:lnTo>
                    <a:lnTo>
                      <a:pt x="4513" y="642"/>
                    </a:lnTo>
                    <a:lnTo>
                      <a:pt x="4507" y="644"/>
                    </a:lnTo>
                    <a:lnTo>
                      <a:pt x="4503" y="648"/>
                    </a:lnTo>
                    <a:lnTo>
                      <a:pt x="4495" y="654"/>
                    </a:lnTo>
                    <a:lnTo>
                      <a:pt x="4486" y="658"/>
                    </a:lnTo>
                    <a:lnTo>
                      <a:pt x="4478" y="663"/>
                    </a:lnTo>
                    <a:lnTo>
                      <a:pt x="4460" y="670"/>
                    </a:lnTo>
                    <a:lnTo>
                      <a:pt x="4450" y="673"/>
                    </a:lnTo>
                    <a:lnTo>
                      <a:pt x="4441" y="677"/>
                    </a:lnTo>
                    <a:lnTo>
                      <a:pt x="4418" y="680"/>
                    </a:lnTo>
                    <a:lnTo>
                      <a:pt x="4396" y="681"/>
                    </a:lnTo>
                    <a:lnTo>
                      <a:pt x="4384" y="680"/>
                    </a:lnTo>
                    <a:lnTo>
                      <a:pt x="4373" y="680"/>
                    </a:lnTo>
                    <a:lnTo>
                      <a:pt x="4348" y="679"/>
                    </a:lnTo>
                    <a:lnTo>
                      <a:pt x="4322" y="674"/>
                    </a:lnTo>
                    <a:lnTo>
                      <a:pt x="4295" y="667"/>
                    </a:lnTo>
                    <a:lnTo>
                      <a:pt x="4281" y="662"/>
                    </a:lnTo>
                    <a:lnTo>
                      <a:pt x="4268" y="658"/>
                    </a:lnTo>
                    <a:lnTo>
                      <a:pt x="4240" y="649"/>
                    </a:lnTo>
                    <a:lnTo>
                      <a:pt x="4196" y="628"/>
                    </a:lnTo>
                    <a:lnTo>
                      <a:pt x="4166" y="613"/>
                    </a:lnTo>
                    <a:lnTo>
                      <a:pt x="4139" y="597"/>
                    </a:lnTo>
                    <a:lnTo>
                      <a:pt x="4113" y="581"/>
                    </a:lnTo>
                    <a:lnTo>
                      <a:pt x="4089" y="563"/>
                    </a:lnTo>
                    <a:lnTo>
                      <a:pt x="4066" y="544"/>
                    </a:lnTo>
                    <a:lnTo>
                      <a:pt x="4046" y="523"/>
                    </a:lnTo>
                    <a:lnTo>
                      <a:pt x="4025" y="502"/>
                    </a:lnTo>
                    <a:lnTo>
                      <a:pt x="4008" y="480"/>
                    </a:lnTo>
                    <a:lnTo>
                      <a:pt x="3983" y="449"/>
                    </a:lnTo>
                    <a:lnTo>
                      <a:pt x="3956" y="421"/>
                    </a:lnTo>
                    <a:lnTo>
                      <a:pt x="3927" y="393"/>
                    </a:lnTo>
                    <a:lnTo>
                      <a:pt x="3895" y="367"/>
                    </a:lnTo>
                    <a:lnTo>
                      <a:pt x="3860" y="342"/>
                    </a:lnTo>
                    <a:lnTo>
                      <a:pt x="3824" y="319"/>
                    </a:lnTo>
                    <a:lnTo>
                      <a:pt x="3785" y="297"/>
                    </a:lnTo>
                    <a:lnTo>
                      <a:pt x="3745" y="277"/>
                    </a:lnTo>
                    <a:lnTo>
                      <a:pt x="3782" y="366"/>
                    </a:lnTo>
                    <a:lnTo>
                      <a:pt x="3816" y="459"/>
                    </a:lnTo>
                    <a:lnTo>
                      <a:pt x="3832" y="505"/>
                    </a:lnTo>
                    <a:lnTo>
                      <a:pt x="3846" y="552"/>
                    </a:lnTo>
                    <a:lnTo>
                      <a:pt x="3872" y="649"/>
                    </a:lnTo>
                    <a:lnTo>
                      <a:pt x="3877" y="674"/>
                    </a:lnTo>
                    <a:lnTo>
                      <a:pt x="3883" y="739"/>
                    </a:lnTo>
                    <a:lnTo>
                      <a:pt x="3818" y="684"/>
                    </a:lnTo>
                    <a:lnTo>
                      <a:pt x="3727" y="616"/>
                    </a:lnTo>
                    <a:lnTo>
                      <a:pt x="3664" y="573"/>
                    </a:lnTo>
                    <a:lnTo>
                      <a:pt x="3601" y="533"/>
                    </a:lnTo>
                    <a:lnTo>
                      <a:pt x="3536" y="496"/>
                    </a:lnTo>
                    <a:lnTo>
                      <a:pt x="3471" y="462"/>
                    </a:lnTo>
                    <a:lnTo>
                      <a:pt x="3411" y="434"/>
                    </a:lnTo>
                    <a:lnTo>
                      <a:pt x="3353" y="408"/>
                    </a:lnTo>
                    <a:lnTo>
                      <a:pt x="3292" y="385"/>
                    </a:lnTo>
                    <a:lnTo>
                      <a:pt x="3261" y="374"/>
                    </a:lnTo>
                    <a:lnTo>
                      <a:pt x="3232" y="364"/>
                    </a:lnTo>
                    <a:lnTo>
                      <a:pt x="3199" y="353"/>
                    </a:lnTo>
                    <a:lnTo>
                      <a:pt x="3168" y="345"/>
                    </a:lnTo>
                    <a:lnTo>
                      <a:pt x="3103" y="333"/>
                    </a:lnTo>
                    <a:lnTo>
                      <a:pt x="3036" y="324"/>
                    </a:lnTo>
                    <a:lnTo>
                      <a:pt x="3001" y="322"/>
                    </a:lnTo>
                    <a:lnTo>
                      <a:pt x="2968" y="322"/>
                    </a:lnTo>
                    <a:lnTo>
                      <a:pt x="2991" y="390"/>
                    </a:lnTo>
                    <a:lnTo>
                      <a:pt x="3019" y="458"/>
                    </a:lnTo>
                    <a:lnTo>
                      <a:pt x="3048" y="524"/>
                    </a:lnTo>
                    <a:lnTo>
                      <a:pt x="3080" y="592"/>
                    </a:lnTo>
                    <a:lnTo>
                      <a:pt x="3089" y="611"/>
                    </a:lnTo>
                    <a:lnTo>
                      <a:pt x="3096" y="629"/>
                    </a:lnTo>
                    <a:lnTo>
                      <a:pt x="3101" y="650"/>
                    </a:lnTo>
                    <a:lnTo>
                      <a:pt x="3104" y="670"/>
                    </a:lnTo>
                    <a:lnTo>
                      <a:pt x="3106" y="692"/>
                    </a:lnTo>
                    <a:lnTo>
                      <a:pt x="3013" y="670"/>
                    </a:lnTo>
                    <a:lnTo>
                      <a:pt x="2918" y="652"/>
                    </a:lnTo>
                    <a:lnTo>
                      <a:pt x="2823" y="634"/>
                    </a:lnTo>
                    <a:lnTo>
                      <a:pt x="2726" y="620"/>
                    </a:lnTo>
                    <a:lnTo>
                      <a:pt x="2627" y="606"/>
                    </a:lnTo>
                    <a:lnTo>
                      <a:pt x="2526" y="595"/>
                    </a:lnTo>
                    <a:lnTo>
                      <a:pt x="2425" y="586"/>
                    </a:lnTo>
                    <a:lnTo>
                      <a:pt x="2322" y="579"/>
                    </a:lnTo>
                    <a:lnTo>
                      <a:pt x="2217" y="572"/>
                    </a:lnTo>
                    <a:lnTo>
                      <a:pt x="2110" y="569"/>
                    </a:lnTo>
                    <a:lnTo>
                      <a:pt x="2003" y="565"/>
                    </a:lnTo>
                    <a:lnTo>
                      <a:pt x="1894" y="566"/>
                    </a:lnTo>
                    <a:lnTo>
                      <a:pt x="1782" y="567"/>
                    </a:lnTo>
                    <a:lnTo>
                      <a:pt x="1670" y="572"/>
                    </a:lnTo>
                    <a:lnTo>
                      <a:pt x="1556" y="577"/>
                    </a:lnTo>
                    <a:lnTo>
                      <a:pt x="1441" y="585"/>
                    </a:lnTo>
                    <a:lnTo>
                      <a:pt x="1233" y="601"/>
                    </a:lnTo>
                    <a:lnTo>
                      <a:pt x="1296" y="642"/>
                    </a:lnTo>
                    <a:lnTo>
                      <a:pt x="1362" y="682"/>
                    </a:lnTo>
                    <a:lnTo>
                      <a:pt x="1428" y="720"/>
                    </a:lnTo>
                    <a:lnTo>
                      <a:pt x="1498" y="757"/>
                    </a:lnTo>
                    <a:lnTo>
                      <a:pt x="1547" y="779"/>
                    </a:lnTo>
                    <a:lnTo>
                      <a:pt x="1597" y="798"/>
                    </a:lnTo>
                    <a:lnTo>
                      <a:pt x="1646" y="814"/>
                    </a:lnTo>
                    <a:lnTo>
                      <a:pt x="1697" y="826"/>
                    </a:lnTo>
                    <a:lnTo>
                      <a:pt x="1737" y="831"/>
                    </a:lnTo>
                    <a:lnTo>
                      <a:pt x="1713" y="840"/>
                    </a:lnTo>
                    <a:lnTo>
                      <a:pt x="1628" y="874"/>
                    </a:lnTo>
                    <a:lnTo>
                      <a:pt x="1543" y="914"/>
                    </a:lnTo>
                    <a:lnTo>
                      <a:pt x="1499" y="936"/>
                    </a:lnTo>
                    <a:lnTo>
                      <a:pt x="1457" y="959"/>
                    </a:lnTo>
                    <a:lnTo>
                      <a:pt x="1371" y="1011"/>
                    </a:lnTo>
                    <a:lnTo>
                      <a:pt x="1284" y="1066"/>
                    </a:lnTo>
                    <a:lnTo>
                      <a:pt x="1241" y="1096"/>
                    </a:lnTo>
                    <a:lnTo>
                      <a:pt x="1198" y="1129"/>
                    </a:lnTo>
                    <a:lnTo>
                      <a:pt x="1111" y="1195"/>
                    </a:lnTo>
                    <a:lnTo>
                      <a:pt x="1067" y="1231"/>
                    </a:lnTo>
                    <a:lnTo>
                      <a:pt x="1024" y="1269"/>
                    </a:lnTo>
                    <a:lnTo>
                      <a:pt x="990" y="1299"/>
                    </a:lnTo>
                    <a:lnTo>
                      <a:pt x="956" y="1331"/>
                    </a:lnTo>
                    <a:lnTo>
                      <a:pt x="924" y="1365"/>
                    </a:lnTo>
                    <a:lnTo>
                      <a:pt x="892" y="1403"/>
                    </a:lnTo>
                    <a:lnTo>
                      <a:pt x="861" y="1441"/>
                    </a:lnTo>
                    <a:lnTo>
                      <a:pt x="831" y="1482"/>
                    </a:lnTo>
                    <a:lnTo>
                      <a:pt x="803" y="1524"/>
                    </a:lnTo>
                    <a:lnTo>
                      <a:pt x="776" y="1570"/>
                    </a:lnTo>
                    <a:close/>
                    <a:moveTo>
                      <a:pt x="3734" y="3066"/>
                    </a:moveTo>
                    <a:lnTo>
                      <a:pt x="3710" y="3072"/>
                    </a:lnTo>
                    <a:lnTo>
                      <a:pt x="3696" y="3075"/>
                    </a:lnTo>
                    <a:lnTo>
                      <a:pt x="3683" y="3076"/>
                    </a:lnTo>
                    <a:lnTo>
                      <a:pt x="3671" y="3076"/>
                    </a:lnTo>
                    <a:lnTo>
                      <a:pt x="3659" y="3075"/>
                    </a:lnTo>
                    <a:lnTo>
                      <a:pt x="3646" y="3072"/>
                    </a:lnTo>
                    <a:lnTo>
                      <a:pt x="3634" y="3067"/>
                    </a:lnTo>
                    <a:lnTo>
                      <a:pt x="3621" y="3061"/>
                    </a:lnTo>
                    <a:lnTo>
                      <a:pt x="3609" y="3053"/>
                    </a:lnTo>
                    <a:lnTo>
                      <a:pt x="3570" y="3053"/>
                    </a:lnTo>
                    <a:lnTo>
                      <a:pt x="3553" y="3053"/>
                    </a:lnTo>
                    <a:lnTo>
                      <a:pt x="3537" y="3053"/>
                    </a:lnTo>
                    <a:lnTo>
                      <a:pt x="3536" y="3058"/>
                    </a:lnTo>
                    <a:lnTo>
                      <a:pt x="3530" y="3053"/>
                    </a:lnTo>
                    <a:lnTo>
                      <a:pt x="3513" y="3053"/>
                    </a:lnTo>
                    <a:lnTo>
                      <a:pt x="3510" y="3056"/>
                    </a:lnTo>
                    <a:lnTo>
                      <a:pt x="3510" y="3059"/>
                    </a:lnTo>
                    <a:lnTo>
                      <a:pt x="3511" y="3063"/>
                    </a:lnTo>
                    <a:lnTo>
                      <a:pt x="3516" y="3068"/>
                    </a:lnTo>
                    <a:lnTo>
                      <a:pt x="3516" y="3091"/>
                    </a:lnTo>
                    <a:lnTo>
                      <a:pt x="3536" y="3091"/>
                    </a:lnTo>
                    <a:lnTo>
                      <a:pt x="3556" y="3094"/>
                    </a:lnTo>
                    <a:lnTo>
                      <a:pt x="3573" y="3096"/>
                    </a:lnTo>
                    <a:lnTo>
                      <a:pt x="3590" y="3100"/>
                    </a:lnTo>
                    <a:lnTo>
                      <a:pt x="3604" y="3104"/>
                    </a:lnTo>
                    <a:lnTo>
                      <a:pt x="3618" y="3110"/>
                    </a:lnTo>
                    <a:lnTo>
                      <a:pt x="3631" y="3117"/>
                    </a:lnTo>
                    <a:lnTo>
                      <a:pt x="3643" y="3126"/>
                    </a:lnTo>
                    <a:lnTo>
                      <a:pt x="3652" y="3135"/>
                    </a:lnTo>
                    <a:lnTo>
                      <a:pt x="3661" y="3146"/>
                    </a:lnTo>
                    <a:lnTo>
                      <a:pt x="3668" y="3157"/>
                    </a:lnTo>
                    <a:lnTo>
                      <a:pt x="3674" y="3170"/>
                    </a:lnTo>
                    <a:lnTo>
                      <a:pt x="3678" y="3184"/>
                    </a:lnTo>
                    <a:lnTo>
                      <a:pt x="3681" y="3199"/>
                    </a:lnTo>
                    <a:lnTo>
                      <a:pt x="3683" y="3216"/>
                    </a:lnTo>
                    <a:lnTo>
                      <a:pt x="3684" y="3234"/>
                    </a:lnTo>
                    <a:lnTo>
                      <a:pt x="3681" y="3262"/>
                    </a:lnTo>
                    <a:lnTo>
                      <a:pt x="3675" y="3294"/>
                    </a:lnTo>
                    <a:lnTo>
                      <a:pt x="3670" y="3310"/>
                    </a:lnTo>
                    <a:lnTo>
                      <a:pt x="3666" y="3328"/>
                    </a:lnTo>
                    <a:lnTo>
                      <a:pt x="3654" y="3366"/>
                    </a:lnTo>
                    <a:lnTo>
                      <a:pt x="3648" y="3377"/>
                    </a:lnTo>
                    <a:lnTo>
                      <a:pt x="3643" y="3387"/>
                    </a:lnTo>
                    <a:lnTo>
                      <a:pt x="3637" y="3395"/>
                    </a:lnTo>
                    <a:lnTo>
                      <a:pt x="3633" y="3402"/>
                    </a:lnTo>
                    <a:lnTo>
                      <a:pt x="3627" y="3407"/>
                    </a:lnTo>
                    <a:lnTo>
                      <a:pt x="3621" y="3412"/>
                    </a:lnTo>
                    <a:lnTo>
                      <a:pt x="3611" y="3416"/>
                    </a:lnTo>
                    <a:lnTo>
                      <a:pt x="3593" y="3416"/>
                    </a:lnTo>
                    <a:lnTo>
                      <a:pt x="3577" y="3417"/>
                    </a:lnTo>
                    <a:lnTo>
                      <a:pt x="3545" y="3417"/>
                    </a:lnTo>
                    <a:lnTo>
                      <a:pt x="3516" y="3416"/>
                    </a:lnTo>
                    <a:lnTo>
                      <a:pt x="3491" y="3413"/>
                    </a:lnTo>
                    <a:lnTo>
                      <a:pt x="3477" y="3410"/>
                    </a:lnTo>
                    <a:lnTo>
                      <a:pt x="3466" y="3407"/>
                    </a:lnTo>
                    <a:lnTo>
                      <a:pt x="3445" y="3401"/>
                    </a:lnTo>
                    <a:lnTo>
                      <a:pt x="3435" y="3397"/>
                    </a:lnTo>
                    <a:lnTo>
                      <a:pt x="3427" y="3394"/>
                    </a:lnTo>
                    <a:lnTo>
                      <a:pt x="3411" y="3385"/>
                    </a:lnTo>
                    <a:lnTo>
                      <a:pt x="3403" y="3379"/>
                    </a:lnTo>
                    <a:lnTo>
                      <a:pt x="3397" y="3374"/>
                    </a:lnTo>
                    <a:lnTo>
                      <a:pt x="3386" y="3361"/>
                    </a:lnTo>
                    <a:lnTo>
                      <a:pt x="3378" y="3347"/>
                    </a:lnTo>
                    <a:lnTo>
                      <a:pt x="3373" y="3332"/>
                    </a:lnTo>
                    <a:lnTo>
                      <a:pt x="3370" y="3322"/>
                    </a:lnTo>
                    <a:lnTo>
                      <a:pt x="3369" y="3314"/>
                    </a:lnTo>
                    <a:lnTo>
                      <a:pt x="3368" y="3295"/>
                    </a:lnTo>
                    <a:lnTo>
                      <a:pt x="3370" y="3274"/>
                    </a:lnTo>
                    <a:lnTo>
                      <a:pt x="3375" y="3253"/>
                    </a:lnTo>
                    <a:lnTo>
                      <a:pt x="3374" y="3233"/>
                    </a:lnTo>
                    <a:lnTo>
                      <a:pt x="3377" y="3215"/>
                    </a:lnTo>
                    <a:lnTo>
                      <a:pt x="3382" y="3195"/>
                    </a:lnTo>
                    <a:lnTo>
                      <a:pt x="3389" y="3177"/>
                    </a:lnTo>
                    <a:lnTo>
                      <a:pt x="3398" y="3151"/>
                    </a:lnTo>
                    <a:lnTo>
                      <a:pt x="3407" y="3130"/>
                    </a:lnTo>
                    <a:lnTo>
                      <a:pt x="3420" y="3115"/>
                    </a:lnTo>
                    <a:lnTo>
                      <a:pt x="3435" y="3103"/>
                    </a:lnTo>
                    <a:lnTo>
                      <a:pt x="3452" y="3097"/>
                    </a:lnTo>
                    <a:lnTo>
                      <a:pt x="3441" y="3066"/>
                    </a:lnTo>
                    <a:lnTo>
                      <a:pt x="3425" y="3053"/>
                    </a:lnTo>
                    <a:lnTo>
                      <a:pt x="3439" y="3050"/>
                    </a:lnTo>
                    <a:lnTo>
                      <a:pt x="3507" y="3041"/>
                    </a:lnTo>
                    <a:lnTo>
                      <a:pt x="3490" y="3035"/>
                    </a:lnTo>
                    <a:lnTo>
                      <a:pt x="3537" y="3039"/>
                    </a:lnTo>
                    <a:lnTo>
                      <a:pt x="3539" y="3020"/>
                    </a:lnTo>
                    <a:lnTo>
                      <a:pt x="3543" y="3005"/>
                    </a:lnTo>
                    <a:lnTo>
                      <a:pt x="3546" y="2996"/>
                    </a:lnTo>
                    <a:lnTo>
                      <a:pt x="3550" y="2992"/>
                    </a:lnTo>
                    <a:lnTo>
                      <a:pt x="3568" y="3016"/>
                    </a:lnTo>
                    <a:lnTo>
                      <a:pt x="3611" y="3034"/>
                    </a:lnTo>
                    <a:lnTo>
                      <a:pt x="3621" y="3031"/>
                    </a:lnTo>
                    <a:lnTo>
                      <a:pt x="3633" y="3030"/>
                    </a:lnTo>
                    <a:lnTo>
                      <a:pt x="3653" y="3033"/>
                    </a:lnTo>
                    <a:lnTo>
                      <a:pt x="3662" y="3035"/>
                    </a:lnTo>
                    <a:lnTo>
                      <a:pt x="3672" y="3040"/>
                    </a:lnTo>
                    <a:lnTo>
                      <a:pt x="3680" y="3045"/>
                    </a:lnTo>
                    <a:lnTo>
                      <a:pt x="3689" y="3053"/>
                    </a:lnTo>
                    <a:lnTo>
                      <a:pt x="3692" y="3056"/>
                    </a:lnTo>
                    <a:lnTo>
                      <a:pt x="3733" y="3059"/>
                    </a:lnTo>
                    <a:lnTo>
                      <a:pt x="3748" y="3061"/>
                    </a:lnTo>
                    <a:lnTo>
                      <a:pt x="3740" y="3065"/>
                    </a:lnTo>
                    <a:lnTo>
                      <a:pt x="3736" y="3066"/>
                    </a:lnTo>
                    <a:lnTo>
                      <a:pt x="3734" y="3066"/>
                    </a:lnTo>
                    <a:close/>
                    <a:moveTo>
                      <a:pt x="3462" y="3034"/>
                    </a:moveTo>
                    <a:lnTo>
                      <a:pt x="3453" y="3034"/>
                    </a:lnTo>
                    <a:lnTo>
                      <a:pt x="3453" y="3032"/>
                    </a:lnTo>
                    <a:lnTo>
                      <a:pt x="3462" y="3034"/>
                    </a:lnTo>
                    <a:close/>
                    <a:moveTo>
                      <a:pt x="4669" y="3104"/>
                    </a:moveTo>
                    <a:lnTo>
                      <a:pt x="4821" y="3056"/>
                    </a:lnTo>
                    <a:lnTo>
                      <a:pt x="4907" y="3003"/>
                    </a:lnTo>
                    <a:lnTo>
                      <a:pt x="4920" y="2996"/>
                    </a:lnTo>
                    <a:lnTo>
                      <a:pt x="4934" y="2993"/>
                    </a:lnTo>
                    <a:lnTo>
                      <a:pt x="4962" y="2990"/>
                    </a:lnTo>
                    <a:lnTo>
                      <a:pt x="4991" y="2993"/>
                    </a:lnTo>
                    <a:lnTo>
                      <a:pt x="5005" y="2996"/>
                    </a:lnTo>
                    <a:lnTo>
                      <a:pt x="5020" y="3003"/>
                    </a:lnTo>
                    <a:lnTo>
                      <a:pt x="5029" y="2989"/>
                    </a:lnTo>
                    <a:lnTo>
                      <a:pt x="5029" y="2987"/>
                    </a:lnTo>
                    <a:lnTo>
                      <a:pt x="5056" y="2977"/>
                    </a:lnTo>
                    <a:lnTo>
                      <a:pt x="5082" y="2967"/>
                    </a:lnTo>
                    <a:lnTo>
                      <a:pt x="5106" y="2957"/>
                    </a:lnTo>
                    <a:lnTo>
                      <a:pt x="5130" y="2949"/>
                    </a:lnTo>
                    <a:lnTo>
                      <a:pt x="5151" y="2939"/>
                    </a:lnTo>
                    <a:lnTo>
                      <a:pt x="5171" y="2928"/>
                    </a:lnTo>
                    <a:lnTo>
                      <a:pt x="5190" y="2918"/>
                    </a:lnTo>
                    <a:lnTo>
                      <a:pt x="5208" y="2909"/>
                    </a:lnTo>
                    <a:lnTo>
                      <a:pt x="5217" y="2921"/>
                    </a:lnTo>
                    <a:lnTo>
                      <a:pt x="5229" y="2971"/>
                    </a:lnTo>
                    <a:lnTo>
                      <a:pt x="5234" y="2996"/>
                    </a:lnTo>
                    <a:lnTo>
                      <a:pt x="5240" y="3021"/>
                    </a:lnTo>
                    <a:lnTo>
                      <a:pt x="5250" y="3067"/>
                    </a:lnTo>
                    <a:lnTo>
                      <a:pt x="5254" y="3088"/>
                    </a:lnTo>
                    <a:lnTo>
                      <a:pt x="5260" y="3111"/>
                    </a:lnTo>
                    <a:lnTo>
                      <a:pt x="5260" y="3115"/>
                    </a:lnTo>
                    <a:lnTo>
                      <a:pt x="5261" y="3120"/>
                    </a:lnTo>
                    <a:lnTo>
                      <a:pt x="5263" y="3130"/>
                    </a:lnTo>
                    <a:lnTo>
                      <a:pt x="5267" y="3151"/>
                    </a:lnTo>
                    <a:lnTo>
                      <a:pt x="5273" y="3191"/>
                    </a:lnTo>
                    <a:lnTo>
                      <a:pt x="5277" y="3227"/>
                    </a:lnTo>
                    <a:lnTo>
                      <a:pt x="5277" y="3235"/>
                    </a:lnTo>
                    <a:lnTo>
                      <a:pt x="5277" y="3239"/>
                    </a:lnTo>
                    <a:lnTo>
                      <a:pt x="5278" y="3244"/>
                    </a:lnTo>
                    <a:lnTo>
                      <a:pt x="5280" y="3263"/>
                    </a:lnTo>
                    <a:lnTo>
                      <a:pt x="5280" y="3278"/>
                    </a:lnTo>
                    <a:lnTo>
                      <a:pt x="5280" y="3285"/>
                    </a:lnTo>
                    <a:lnTo>
                      <a:pt x="5281" y="3294"/>
                    </a:lnTo>
                    <a:lnTo>
                      <a:pt x="5281" y="3323"/>
                    </a:lnTo>
                    <a:lnTo>
                      <a:pt x="5279" y="3350"/>
                    </a:lnTo>
                    <a:lnTo>
                      <a:pt x="5277" y="3362"/>
                    </a:lnTo>
                    <a:lnTo>
                      <a:pt x="5276" y="3368"/>
                    </a:lnTo>
                    <a:lnTo>
                      <a:pt x="5276" y="3376"/>
                    </a:lnTo>
                    <a:lnTo>
                      <a:pt x="5273" y="3386"/>
                    </a:lnTo>
                    <a:lnTo>
                      <a:pt x="5271" y="3397"/>
                    </a:lnTo>
                    <a:lnTo>
                      <a:pt x="5265" y="3418"/>
                    </a:lnTo>
                    <a:lnTo>
                      <a:pt x="5256" y="3435"/>
                    </a:lnTo>
                    <a:lnTo>
                      <a:pt x="5251" y="3443"/>
                    </a:lnTo>
                    <a:lnTo>
                      <a:pt x="5247" y="3452"/>
                    </a:lnTo>
                    <a:lnTo>
                      <a:pt x="5235" y="3464"/>
                    </a:lnTo>
                    <a:lnTo>
                      <a:pt x="5229" y="3470"/>
                    </a:lnTo>
                    <a:lnTo>
                      <a:pt x="5227" y="3471"/>
                    </a:lnTo>
                    <a:lnTo>
                      <a:pt x="5226" y="3473"/>
                    </a:lnTo>
                    <a:lnTo>
                      <a:pt x="5224" y="3477"/>
                    </a:lnTo>
                    <a:lnTo>
                      <a:pt x="5212" y="3489"/>
                    </a:lnTo>
                    <a:lnTo>
                      <a:pt x="5200" y="3501"/>
                    </a:lnTo>
                    <a:lnTo>
                      <a:pt x="5185" y="3511"/>
                    </a:lnTo>
                    <a:lnTo>
                      <a:pt x="5172" y="3521"/>
                    </a:lnTo>
                    <a:lnTo>
                      <a:pt x="5157" y="3530"/>
                    </a:lnTo>
                    <a:lnTo>
                      <a:pt x="5143" y="3539"/>
                    </a:lnTo>
                    <a:lnTo>
                      <a:pt x="5126" y="3545"/>
                    </a:lnTo>
                    <a:lnTo>
                      <a:pt x="5109" y="3552"/>
                    </a:lnTo>
                    <a:lnTo>
                      <a:pt x="5091" y="3557"/>
                    </a:lnTo>
                    <a:lnTo>
                      <a:pt x="5082" y="3559"/>
                    </a:lnTo>
                    <a:lnTo>
                      <a:pt x="5074" y="3562"/>
                    </a:lnTo>
                    <a:lnTo>
                      <a:pt x="5064" y="3563"/>
                    </a:lnTo>
                    <a:lnTo>
                      <a:pt x="5055" y="3565"/>
                    </a:lnTo>
                    <a:lnTo>
                      <a:pt x="5035" y="3570"/>
                    </a:lnTo>
                    <a:lnTo>
                      <a:pt x="5015" y="3572"/>
                    </a:lnTo>
                    <a:lnTo>
                      <a:pt x="4995" y="3575"/>
                    </a:lnTo>
                    <a:lnTo>
                      <a:pt x="4972" y="3574"/>
                    </a:lnTo>
                    <a:lnTo>
                      <a:pt x="4952" y="3574"/>
                    </a:lnTo>
                    <a:lnTo>
                      <a:pt x="4914" y="3573"/>
                    </a:lnTo>
                    <a:lnTo>
                      <a:pt x="4879" y="3568"/>
                    </a:lnTo>
                    <a:lnTo>
                      <a:pt x="4863" y="3564"/>
                    </a:lnTo>
                    <a:lnTo>
                      <a:pt x="4848" y="3561"/>
                    </a:lnTo>
                    <a:lnTo>
                      <a:pt x="4833" y="3556"/>
                    </a:lnTo>
                    <a:lnTo>
                      <a:pt x="4820" y="3551"/>
                    </a:lnTo>
                    <a:lnTo>
                      <a:pt x="4797" y="3540"/>
                    </a:lnTo>
                    <a:lnTo>
                      <a:pt x="4786" y="3533"/>
                    </a:lnTo>
                    <a:lnTo>
                      <a:pt x="4776" y="3525"/>
                    </a:lnTo>
                    <a:lnTo>
                      <a:pt x="4767" y="3517"/>
                    </a:lnTo>
                    <a:lnTo>
                      <a:pt x="4760" y="3510"/>
                    </a:lnTo>
                    <a:lnTo>
                      <a:pt x="4737" y="3479"/>
                    </a:lnTo>
                    <a:lnTo>
                      <a:pt x="4720" y="3446"/>
                    </a:lnTo>
                    <a:lnTo>
                      <a:pt x="4711" y="3428"/>
                    </a:lnTo>
                    <a:lnTo>
                      <a:pt x="4705" y="3410"/>
                    </a:lnTo>
                    <a:lnTo>
                      <a:pt x="4698" y="3389"/>
                    </a:lnTo>
                    <a:lnTo>
                      <a:pt x="4693" y="3368"/>
                    </a:lnTo>
                    <a:lnTo>
                      <a:pt x="4688" y="3347"/>
                    </a:lnTo>
                    <a:lnTo>
                      <a:pt x="4684" y="3324"/>
                    </a:lnTo>
                    <a:lnTo>
                      <a:pt x="4679" y="3300"/>
                    </a:lnTo>
                    <a:lnTo>
                      <a:pt x="4676" y="3275"/>
                    </a:lnTo>
                    <a:lnTo>
                      <a:pt x="4671" y="3222"/>
                    </a:lnTo>
                    <a:lnTo>
                      <a:pt x="4668" y="3164"/>
                    </a:lnTo>
                    <a:lnTo>
                      <a:pt x="4668" y="3135"/>
                    </a:lnTo>
                    <a:lnTo>
                      <a:pt x="4669" y="3104"/>
                    </a:lnTo>
                    <a:close/>
                    <a:moveTo>
                      <a:pt x="2768" y="2170"/>
                    </a:moveTo>
                    <a:lnTo>
                      <a:pt x="2747" y="2181"/>
                    </a:lnTo>
                    <a:lnTo>
                      <a:pt x="2784" y="2127"/>
                    </a:lnTo>
                    <a:lnTo>
                      <a:pt x="2768" y="2170"/>
                    </a:lnTo>
                    <a:close/>
                    <a:moveTo>
                      <a:pt x="2232" y="3994"/>
                    </a:moveTo>
                    <a:lnTo>
                      <a:pt x="2270" y="3915"/>
                    </a:lnTo>
                    <a:lnTo>
                      <a:pt x="2282" y="3912"/>
                    </a:lnTo>
                    <a:lnTo>
                      <a:pt x="2295" y="3910"/>
                    </a:lnTo>
                    <a:lnTo>
                      <a:pt x="2321" y="3905"/>
                    </a:lnTo>
                    <a:lnTo>
                      <a:pt x="2346" y="3898"/>
                    </a:lnTo>
                    <a:lnTo>
                      <a:pt x="2370" y="3890"/>
                    </a:lnTo>
                    <a:lnTo>
                      <a:pt x="2496" y="3801"/>
                    </a:lnTo>
                    <a:lnTo>
                      <a:pt x="2465" y="3828"/>
                    </a:lnTo>
                    <a:lnTo>
                      <a:pt x="2435" y="3853"/>
                    </a:lnTo>
                    <a:lnTo>
                      <a:pt x="2403" y="3873"/>
                    </a:lnTo>
                    <a:lnTo>
                      <a:pt x="2370" y="3890"/>
                    </a:lnTo>
                    <a:lnTo>
                      <a:pt x="2293" y="3953"/>
                    </a:lnTo>
                    <a:lnTo>
                      <a:pt x="2229" y="4009"/>
                    </a:lnTo>
                    <a:lnTo>
                      <a:pt x="2224" y="4015"/>
                    </a:lnTo>
                    <a:lnTo>
                      <a:pt x="2232" y="3994"/>
                    </a:lnTo>
                    <a:close/>
                    <a:moveTo>
                      <a:pt x="2199" y="4053"/>
                    </a:moveTo>
                    <a:lnTo>
                      <a:pt x="2186" y="4086"/>
                    </a:lnTo>
                    <a:lnTo>
                      <a:pt x="2184" y="4070"/>
                    </a:lnTo>
                    <a:lnTo>
                      <a:pt x="2199" y="4053"/>
                    </a:lnTo>
                    <a:close/>
                    <a:moveTo>
                      <a:pt x="3607" y="5444"/>
                    </a:moveTo>
                    <a:lnTo>
                      <a:pt x="3759" y="5455"/>
                    </a:lnTo>
                    <a:lnTo>
                      <a:pt x="3786" y="5450"/>
                    </a:lnTo>
                    <a:lnTo>
                      <a:pt x="3812" y="5443"/>
                    </a:lnTo>
                    <a:lnTo>
                      <a:pt x="3824" y="5437"/>
                    </a:lnTo>
                    <a:lnTo>
                      <a:pt x="3831" y="5434"/>
                    </a:lnTo>
                    <a:lnTo>
                      <a:pt x="3838" y="5432"/>
                    </a:lnTo>
                    <a:lnTo>
                      <a:pt x="3850" y="5425"/>
                    </a:lnTo>
                    <a:lnTo>
                      <a:pt x="3863" y="5418"/>
                    </a:lnTo>
                    <a:lnTo>
                      <a:pt x="3865" y="5415"/>
                    </a:lnTo>
                    <a:lnTo>
                      <a:pt x="3868" y="5413"/>
                    </a:lnTo>
                    <a:lnTo>
                      <a:pt x="3874" y="5409"/>
                    </a:lnTo>
                    <a:lnTo>
                      <a:pt x="3886" y="5401"/>
                    </a:lnTo>
                    <a:lnTo>
                      <a:pt x="3898" y="5391"/>
                    </a:lnTo>
                    <a:lnTo>
                      <a:pt x="3910" y="5381"/>
                    </a:lnTo>
                    <a:lnTo>
                      <a:pt x="3932" y="5359"/>
                    </a:lnTo>
                    <a:lnTo>
                      <a:pt x="3954" y="5334"/>
                    </a:lnTo>
                    <a:lnTo>
                      <a:pt x="3975" y="5305"/>
                    </a:lnTo>
                    <a:lnTo>
                      <a:pt x="3995" y="5273"/>
                    </a:lnTo>
                    <a:lnTo>
                      <a:pt x="4004" y="5254"/>
                    </a:lnTo>
                    <a:lnTo>
                      <a:pt x="4014" y="5237"/>
                    </a:lnTo>
                    <a:lnTo>
                      <a:pt x="4018" y="5227"/>
                    </a:lnTo>
                    <a:lnTo>
                      <a:pt x="4020" y="5221"/>
                    </a:lnTo>
                    <a:lnTo>
                      <a:pt x="4023" y="5217"/>
                    </a:lnTo>
                    <a:lnTo>
                      <a:pt x="4034" y="5199"/>
                    </a:lnTo>
                    <a:lnTo>
                      <a:pt x="4042" y="5177"/>
                    </a:lnTo>
                    <a:lnTo>
                      <a:pt x="4051" y="5157"/>
                    </a:lnTo>
                    <a:lnTo>
                      <a:pt x="4069" y="5113"/>
                    </a:lnTo>
                    <a:lnTo>
                      <a:pt x="4085" y="5065"/>
                    </a:lnTo>
                    <a:lnTo>
                      <a:pt x="4102" y="5015"/>
                    </a:lnTo>
                    <a:lnTo>
                      <a:pt x="4109" y="5057"/>
                    </a:lnTo>
                    <a:lnTo>
                      <a:pt x="4119" y="5097"/>
                    </a:lnTo>
                    <a:lnTo>
                      <a:pt x="4130" y="5134"/>
                    </a:lnTo>
                    <a:lnTo>
                      <a:pt x="4144" y="5170"/>
                    </a:lnTo>
                    <a:lnTo>
                      <a:pt x="4157" y="5201"/>
                    </a:lnTo>
                    <a:lnTo>
                      <a:pt x="4174" y="5231"/>
                    </a:lnTo>
                    <a:lnTo>
                      <a:pt x="4191" y="5257"/>
                    </a:lnTo>
                    <a:lnTo>
                      <a:pt x="4211" y="5283"/>
                    </a:lnTo>
                    <a:lnTo>
                      <a:pt x="4230" y="5304"/>
                    </a:lnTo>
                    <a:lnTo>
                      <a:pt x="4253" y="5323"/>
                    </a:lnTo>
                    <a:lnTo>
                      <a:pt x="4276" y="5338"/>
                    </a:lnTo>
                    <a:lnTo>
                      <a:pt x="4301" y="5353"/>
                    </a:lnTo>
                    <a:lnTo>
                      <a:pt x="4327" y="5363"/>
                    </a:lnTo>
                    <a:lnTo>
                      <a:pt x="4355" y="5372"/>
                    </a:lnTo>
                    <a:lnTo>
                      <a:pt x="4385" y="5377"/>
                    </a:lnTo>
                    <a:lnTo>
                      <a:pt x="4416" y="5381"/>
                    </a:lnTo>
                    <a:lnTo>
                      <a:pt x="4455" y="5381"/>
                    </a:lnTo>
                    <a:lnTo>
                      <a:pt x="4493" y="5380"/>
                    </a:lnTo>
                    <a:lnTo>
                      <a:pt x="4532" y="5377"/>
                    </a:lnTo>
                    <a:lnTo>
                      <a:pt x="4570" y="5373"/>
                    </a:lnTo>
                    <a:lnTo>
                      <a:pt x="4589" y="5369"/>
                    </a:lnTo>
                    <a:lnTo>
                      <a:pt x="4598" y="5367"/>
                    </a:lnTo>
                    <a:lnTo>
                      <a:pt x="4608" y="5366"/>
                    </a:lnTo>
                    <a:lnTo>
                      <a:pt x="4647" y="5359"/>
                    </a:lnTo>
                    <a:lnTo>
                      <a:pt x="4684" y="5349"/>
                    </a:lnTo>
                    <a:lnTo>
                      <a:pt x="4723" y="5337"/>
                    </a:lnTo>
                    <a:lnTo>
                      <a:pt x="4739" y="5328"/>
                    </a:lnTo>
                    <a:lnTo>
                      <a:pt x="4735" y="5373"/>
                    </a:lnTo>
                    <a:lnTo>
                      <a:pt x="4724" y="5398"/>
                    </a:lnTo>
                    <a:lnTo>
                      <a:pt x="4712" y="5423"/>
                    </a:lnTo>
                    <a:lnTo>
                      <a:pt x="4708" y="5428"/>
                    </a:lnTo>
                    <a:lnTo>
                      <a:pt x="4705" y="5434"/>
                    </a:lnTo>
                    <a:lnTo>
                      <a:pt x="4699" y="5446"/>
                    </a:lnTo>
                    <a:lnTo>
                      <a:pt x="4691" y="5457"/>
                    </a:lnTo>
                    <a:lnTo>
                      <a:pt x="4684" y="5470"/>
                    </a:lnTo>
                    <a:lnTo>
                      <a:pt x="4675" y="5480"/>
                    </a:lnTo>
                    <a:lnTo>
                      <a:pt x="4667" y="5491"/>
                    </a:lnTo>
                    <a:lnTo>
                      <a:pt x="4649" y="5513"/>
                    </a:lnTo>
                    <a:lnTo>
                      <a:pt x="4642" y="5517"/>
                    </a:lnTo>
                    <a:lnTo>
                      <a:pt x="4639" y="5519"/>
                    </a:lnTo>
                    <a:lnTo>
                      <a:pt x="4637" y="5522"/>
                    </a:lnTo>
                    <a:lnTo>
                      <a:pt x="4627" y="5532"/>
                    </a:lnTo>
                    <a:lnTo>
                      <a:pt x="4606" y="5553"/>
                    </a:lnTo>
                    <a:lnTo>
                      <a:pt x="4593" y="5561"/>
                    </a:lnTo>
                    <a:lnTo>
                      <a:pt x="4581" y="5570"/>
                    </a:lnTo>
                    <a:lnTo>
                      <a:pt x="4567" y="5578"/>
                    </a:lnTo>
                    <a:lnTo>
                      <a:pt x="4555" y="5588"/>
                    </a:lnTo>
                    <a:lnTo>
                      <a:pt x="4528" y="5604"/>
                    </a:lnTo>
                    <a:lnTo>
                      <a:pt x="4498" y="5621"/>
                    </a:lnTo>
                    <a:lnTo>
                      <a:pt x="4467" y="5635"/>
                    </a:lnTo>
                    <a:lnTo>
                      <a:pt x="4434" y="5649"/>
                    </a:lnTo>
                    <a:lnTo>
                      <a:pt x="4400" y="5662"/>
                    </a:lnTo>
                    <a:lnTo>
                      <a:pt x="4364" y="5674"/>
                    </a:lnTo>
                    <a:lnTo>
                      <a:pt x="4318" y="5686"/>
                    </a:lnTo>
                    <a:lnTo>
                      <a:pt x="4306" y="5688"/>
                    </a:lnTo>
                    <a:lnTo>
                      <a:pt x="4299" y="5689"/>
                    </a:lnTo>
                    <a:lnTo>
                      <a:pt x="4294" y="5691"/>
                    </a:lnTo>
                    <a:lnTo>
                      <a:pt x="4272" y="5698"/>
                    </a:lnTo>
                    <a:lnTo>
                      <a:pt x="4225" y="5707"/>
                    </a:lnTo>
                    <a:lnTo>
                      <a:pt x="4179" y="5714"/>
                    </a:lnTo>
                    <a:lnTo>
                      <a:pt x="4154" y="5716"/>
                    </a:lnTo>
                    <a:lnTo>
                      <a:pt x="4142" y="5717"/>
                    </a:lnTo>
                    <a:lnTo>
                      <a:pt x="4131" y="5719"/>
                    </a:lnTo>
                    <a:lnTo>
                      <a:pt x="4084" y="5723"/>
                    </a:lnTo>
                    <a:lnTo>
                      <a:pt x="4036" y="5724"/>
                    </a:lnTo>
                    <a:lnTo>
                      <a:pt x="3989" y="5725"/>
                    </a:lnTo>
                    <a:lnTo>
                      <a:pt x="3955" y="5722"/>
                    </a:lnTo>
                    <a:lnTo>
                      <a:pt x="3924" y="5718"/>
                    </a:lnTo>
                    <a:lnTo>
                      <a:pt x="3892" y="5712"/>
                    </a:lnTo>
                    <a:lnTo>
                      <a:pt x="3864" y="5705"/>
                    </a:lnTo>
                    <a:lnTo>
                      <a:pt x="3836" y="5695"/>
                    </a:lnTo>
                    <a:lnTo>
                      <a:pt x="3809" y="5684"/>
                    </a:lnTo>
                    <a:lnTo>
                      <a:pt x="3783" y="5671"/>
                    </a:lnTo>
                    <a:lnTo>
                      <a:pt x="3758" y="5656"/>
                    </a:lnTo>
                    <a:lnTo>
                      <a:pt x="3734" y="5639"/>
                    </a:lnTo>
                    <a:lnTo>
                      <a:pt x="3712" y="5621"/>
                    </a:lnTo>
                    <a:lnTo>
                      <a:pt x="3689" y="5599"/>
                    </a:lnTo>
                    <a:lnTo>
                      <a:pt x="3670" y="5577"/>
                    </a:lnTo>
                    <a:lnTo>
                      <a:pt x="3650" y="5553"/>
                    </a:lnTo>
                    <a:lnTo>
                      <a:pt x="3633" y="5527"/>
                    </a:lnTo>
                    <a:lnTo>
                      <a:pt x="3615" y="5499"/>
                    </a:lnTo>
                    <a:lnTo>
                      <a:pt x="3600" y="5470"/>
                    </a:lnTo>
                    <a:lnTo>
                      <a:pt x="3607" y="5444"/>
                    </a:lnTo>
                    <a:close/>
                    <a:moveTo>
                      <a:pt x="4096" y="5005"/>
                    </a:moveTo>
                    <a:lnTo>
                      <a:pt x="4062" y="4970"/>
                    </a:lnTo>
                    <a:lnTo>
                      <a:pt x="4097" y="4974"/>
                    </a:lnTo>
                    <a:lnTo>
                      <a:pt x="4096" y="5005"/>
                    </a:lnTo>
                    <a:close/>
                    <a:moveTo>
                      <a:pt x="5834" y="3541"/>
                    </a:moveTo>
                    <a:lnTo>
                      <a:pt x="5822" y="3551"/>
                    </a:lnTo>
                    <a:lnTo>
                      <a:pt x="5810" y="3563"/>
                    </a:lnTo>
                    <a:lnTo>
                      <a:pt x="5804" y="3570"/>
                    </a:lnTo>
                    <a:lnTo>
                      <a:pt x="5801" y="3571"/>
                    </a:lnTo>
                    <a:lnTo>
                      <a:pt x="5800" y="3573"/>
                    </a:lnTo>
                    <a:lnTo>
                      <a:pt x="5798" y="3577"/>
                    </a:lnTo>
                    <a:lnTo>
                      <a:pt x="5776" y="3601"/>
                    </a:lnTo>
                    <a:lnTo>
                      <a:pt x="5764" y="3612"/>
                    </a:lnTo>
                    <a:lnTo>
                      <a:pt x="5753" y="3622"/>
                    </a:lnTo>
                    <a:lnTo>
                      <a:pt x="5730" y="3640"/>
                    </a:lnTo>
                    <a:lnTo>
                      <a:pt x="5706" y="3655"/>
                    </a:lnTo>
                    <a:lnTo>
                      <a:pt x="5684" y="3668"/>
                    </a:lnTo>
                    <a:lnTo>
                      <a:pt x="5659" y="3677"/>
                    </a:lnTo>
                    <a:lnTo>
                      <a:pt x="5637" y="3686"/>
                    </a:lnTo>
                    <a:lnTo>
                      <a:pt x="5627" y="3664"/>
                    </a:lnTo>
                    <a:lnTo>
                      <a:pt x="5624" y="3655"/>
                    </a:lnTo>
                    <a:lnTo>
                      <a:pt x="5624" y="3645"/>
                    </a:lnTo>
                    <a:lnTo>
                      <a:pt x="5625" y="3635"/>
                    </a:lnTo>
                    <a:lnTo>
                      <a:pt x="5628" y="3626"/>
                    </a:lnTo>
                    <a:lnTo>
                      <a:pt x="5660" y="3598"/>
                    </a:lnTo>
                    <a:lnTo>
                      <a:pt x="5702" y="3584"/>
                    </a:lnTo>
                    <a:lnTo>
                      <a:pt x="5804" y="3570"/>
                    </a:lnTo>
                    <a:lnTo>
                      <a:pt x="5804" y="3565"/>
                    </a:lnTo>
                    <a:lnTo>
                      <a:pt x="5822" y="3551"/>
                    </a:lnTo>
                    <a:lnTo>
                      <a:pt x="5879" y="3466"/>
                    </a:lnTo>
                    <a:lnTo>
                      <a:pt x="5843" y="3535"/>
                    </a:lnTo>
                    <a:lnTo>
                      <a:pt x="5834" y="3541"/>
                    </a:lnTo>
                    <a:close/>
                    <a:moveTo>
                      <a:pt x="5861" y="3741"/>
                    </a:moveTo>
                    <a:lnTo>
                      <a:pt x="5890" y="3745"/>
                    </a:lnTo>
                    <a:lnTo>
                      <a:pt x="6072" y="3765"/>
                    </a:lnTo>
                    <a:lnTo>
                      <a:pt x="6166" y="3901"/>
                    </a:lnTo>
                    <a:lnTo>
                      <a:pt x="6127" y="3870"/>
                    </a:lnTo>
                    <a:lnTo>
                      <a:pt x="6091" y="3844"/>
                    </a:lnTo>
                    <a:lnTo>
                      <a:pt x="6055" y="3820"/>
                    </a:lnTo>
                    <a:lnTo>
                      <a:pt x="6021" y="3799"/>
                    </a:lnTo>
                    <a:lnTo>
                      <a:pt x="5986" y="3781"/>
                    </a:lnTo>
                    <a:lnTo>
                      <a:pt x="5953" y="3766"/>
                    </a:lnTo>
                    <a:lnTo>
                      <a:pt x="5920" y="3753"/>
                    </a:lnTo>
                    <a:lnTo>
                      <a:pt x="5890" y="3745"/>
                    </a:lnTo>
                    <a:lnTo>
                      <a:pt x="5861" y="3741"/>
                    </a:lnTo>
                    <a:lnTo>
                      <a:pt x="5847" y="3740"/>
                    </a:lnTo>
                    <a:lnTo>
                      <a:pt x="5833" y="3738"/>
                    </a:lnTo>
                    <a:lnTo>
                      <a:pt x="5824" y="3738"/>
                    </a:lnTo>
                    <a:lnTo>
                      <a:pt x="5813" y="3736"/>
                    </a:lnTo>
                    <a:lnTo>
                      <a:pt x="5824" y="3738"/>
                    </a:lnTo>
                    <a:lnTo>
                      <a:pt x="5833" y="3738"/>
                    </a:lnTo>
                    <a:lnTo>
                      <a:pt x="5847" y="3740"/>
                    </a:lnTo>
                    <a:lnTo>
                      <a:pt x="5861" y="3741"/>
                    </a:lnTo>
                    <a:close/>
                    <a:moveTo>
                      <a:pt x="5236" y="5152"/>
                    </a:moveTo>
                    <a:lnTo>
                      <a:pt x="5250" y="5166"/>
                    </a:lnTo>
                    <a:lnTo>
                      <a:pt x="5328" y="5193"/>
                    </a:lnTo>
                    <a:lnTo>
                      <a:pt x="5317" y="5204"/>
                    </a:lnTo>
                    <a:lnTo>
                      <a:pt x="5287" y="5202"/>
                    </a:lnTo>
                    <a:lnTo>
                      <a:pt x="5250" y="5166"/>
                    </a:lnTo>
                    <a:lnTo>
                      <a:pt x="5210" y="5150"/>
                    </a:lnTo>
                    <a:lnTo>
                      <a:pt x="5236" y="5152"/>
                    </a:lnTo>
                    <a:close/>
                    <a:moveTo>
                      <a:pt x="5061" y="5146"/>
                    </a:moveTo>
                    <a:lnTo>
                      <a:pt x="5063" y="5138"/>
                    </a:lnTo>
                    <a:lnTo>
                      <a:pt x="5098" y="5142"/>
                    </a:lnTo>
                    <a:lnTo>
                      <a:pt x="4957" y="5220"/>
                    </a:lnTo>
                    <a:lnTo>
                      <a:pt x="4932" y="5254"/>
                    </a:lnTo>
                    <a:lnTo>
                      <a:pt x="4922" y="5301"/>
                    </a:lnTo>
                    <a:lnTo>
                      <a:pt x="4918" y="5352"/>
                    </a:lnTo>
                    <a:lnTo>
                      <a:pt x="4905" y="5354"/>
                    </a:lnTo>
                    <a:lnTo>
                      <a:pt x="4894" y="5251"/>
                    </a:lnTo>
                    <a:lnTo>
                      <a:pt x="4957" y="5220"/>
                    </a:lnTo>
                    <a:lnTo>
                      <a:pt x="4962" y="5212"/>
                    </a:lnTo>
                    <a:lnTo>
                      <a:pt x="5004" y="5166"/>
                    </a:lnTo>
                    <a:lnTo>
                      <a:pt x="5032" y="5157"/>
                    </a:lnTo>
                    <a:lnTo>
                      <a:pt x="5061" y="5146"/>
                    </a:lnTo>
                    <a:close/>
                    <a:moveTo>
                      <a:pt x="5353" y="5200"/>
                    </a:moveTo>
                    <a:lnTo>
                      <a:pt x="5353" y="5197"/>
                    </a:lnTo>
                    <a:lnTo>
                      <a:pt x="5742" y="5202"/>
                    </a:lnTo>
                    <a:lnTo>
                      <a:pt x="5789" y="5152"/>
                    </a:lnTo>
                    <a:lnTo>
                      <a:pt x="5918" y="5148"/>
                    </a:lnTo>
                    <a:lnTo>
                      <a:pt x="5884" y="5163"/>
                    </a:lnTo>
                    <a:lnTo>
                      <a:pt x="5879" y="5164"/>
                    </a:lnTo>
                    <a:lnTo>
                      <a:pt x="5875" y="5166"/>
                    </a:lnTo>
                    <a:lnTo>
                      <a:pt x="5866" y="5170"/>
                    </a:lnTo>
                    <a:lnTo>
                      <a:pt x="5850" y="5178"/>
                    </a:lnTo>
                    <a:lnTo>
                      <a:pt x="5816" y="5192"/>
                    </a:lnTo>
                    <a:lnTo>
                      <a:pt x="5807" y="5194"/>
                    </a:lnTo>
                    <a:lnTo>
                      <a:pt x="5798" y="5197"/>
                    </a:lnTo>
                    <a:lnTo>
                      <a:pt x="5782" y="5203"/>
                    </a:lnTo>
                    <a:lnTo>
                      <a:pt x="5764" y="5207"/>
                    </a:lnTo>
                    <a:lnTo>
                      <a:pt x="5755" y="5209"/>
                    </a:lnTo>
                    <a:lnTo>
                      <a:pt x="5747" y="5212"/>
                    </a:lnTo>
                    <a:lnTo>
                      <a:pt x="5712" y="5220"/>
                    </a:lnTo>
                    <a:lnTo>
                      <a:pt x="5678" y="5226"/>
                    </a:lnTo>
                    <a:lnTo>
                      <a:pt x="5643" y="5231"/>
                    </a:lnTo>
                    <a:lnTo>
                      <a:pt x="5607" y="5232"/>
                    </a:lnTo>
                    <a:lnTo>
                      <a:pt x="5588" y="5232"/>
                    </a:lnTo>
                    <a:lnTo>
                      <a:pt x="5579" y="5232"/>
                    </a:lnTo>
                    <a:lnTo>
                      <a:pt x="5571" y="5233"/>
                    </a:lnTo>
                    <a:lnTo>
                      <a:pt x="5535" y="5232"/>
                    </a:lnTo>
                    <a:lnTo>
                      <a:pt x="5516" y="5230"/>
                    </a:lnTo>
                    <a:lnTo>
                      <a:pt x="5511" y="5229"/>
                    </a:lnTo>
                    <a:lnTo>
                      <a:pt x="5507" y="5229"/>
                    </a:lnTo>
                    <a:lnTo>
                      <a:pt x="5499" y="5229"/>
                    </a:lnTo>
                    <a:lnTo>
                      <a:pt x="5463" y="5223"/>
                    </a:lnTo>
                    <a:lnTo>
                      <a:pt x="5426" y="5217"/>
                    </a:lnTo>
                    <a:lnTo>
                      <a:pt x="5389" y="5209"/>
                    </a:lnTo>
                    <a:lnTo>
                      <a:pt x="5353" y="520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7" name="未知"/>
              <p:cNvSpPr/>
              <p:nvPr/>
            </p:nvSpPr>
            <p:spPr>
              <a:xfrm>
                <a:off x="3572" y="2053"/>
                <a:ext cx="78" cy="40"/>
              </a:xfrm>
              <a:custGeom>
                <a:avLst/>
                <a:gdLst>
                  <a:gd name="txL" fmla="*/ 0 w 390"/>
                  <a:gd name="txT" fmla="*/ 0 h 159"/>
                  <a:gd name="txR" fmla="*/ 390 w 390"/>
                  <a:gd name="txB" fmla="*/ 159 h 159"/>
                </a:gdLst>
                <a:ahLst/>
                <a:cxnLst>
                  <a:cxn ang="0">
                    <a:pos x="113" y="29"/>
                  </a:cxn>
                  <a:cxn ang="0">
                    <a:pos x="111" y="31"/>
                  </a:cxn>
                  <a:cxn ang="0">
                    <a:pos x="106" y="34"/>
                  </a:cxn>
                  <a:cxn ang="0">
                    <a:pos x="104" y="18"/>
                  </a:cxn>
                  <a:cxn ang="0">
                    <a:pos x="5" y="0"/>
                  </a:cxn>
                  <a:cxn ang="0">
                    <a:pos x="0" y="7"/>
                  </a:cxn>
                  <a:cxn ang="0">
                    <a:pos x="78" y="159"/>
                  </a:cxn>
                  <a:cxn ang="0">
                    <a:pos x="390" y="159"/>
                  </a:cxn>
                  <a:cxn ang="0">
                    <a:pos x="349" y="125"/>
                  </a:cxn>
                  <a:cxn ang="0">
                    <a:pos x="341" y="115"/>
                  </a:cxn>
                  <a:cxn ang="0">
                    <a:pos x="333" y="107"/>
                  </a:cxn>
                  <a:cxn ang="0">
                    <a:pos x="324" y="99"/>
                  </a:cxn>
                  <a:cxn ang="0">
                    <a:pos x="316" y="93"/>
                  </a:cxn>
                  <a:cxn ang="0">
                    <a:pos x="305" y="86"/>
                  </a:cxn>
                  <a:cxn ang="0">
                    <a:pos x="295" y="82"/>
                  </a:cxn>
                  <a:cxn ang="0">
                    <a:pos x="283" y="79"/>
                  </a:cxn>
                  <a:cxn ang="0">
                    <a:pos x="272" y="78"/>
                  </a:cxn>
                  <a:cxn ang="0">
                    <a:pos x="235" y="61"/>
                  </a:cxn>
                  <a:cxn ang="0">
                    <a:pos x="195" y="47"/>
                  </a:cxn>
                  <a:cxn ang="0">
                    <a:pos x="155" y="36"/>
                  </a:cxn>
                  <a:cxn ang="0">
                    <a:pos x="113" y="29"/>
                  </a:cxn>
                </a:cxnLst>
                <a:rect l="txL" t="txT" r="txR" b="txB"/>
                <a:pathLst>
                  <a:path w="390" h="159">
                    <a:moveTo>
                      <a:pt x="113" y="29"/>
                    </a:moveTo>
                    <a:lnTo>
                      <a:pt x="111" y="31"/>
                    </a:lnTo>
                    <a:lnTo>
                      <a:pt x="106" y="34"/>
                    </a:lnTo>
                    <a:lnTo>
                      <a:pt x="104" y="18"/>
                    </a:lnTo>
                    <a:lnTo>
                      <a:pt x="5" y="0"/>
                    </a:lnTo>
                    <a:lnTo>
                      <a:pt x="0" y="7"/>
                    </a:lnTo>
                    <a:lnTo>
                      <a:pt x="78" y="159"/>
                    </a:lnTo>
                    <a:lnTo>
                      <a:pt x="390" y="159"/>
                    </a:lnTo>
                    <a:lnTo>
                      <a:pt x="349" y="125"/>
                    </a:lnTo>
                    <a:lnTo>
                      <a:pt x="341" y="115"/>
                    </a:lnTo>
                    <a:lnTo>
                      <a:pt x="333" y="107"/>
                    </a:lnTo>
                    <a:lnTo>
                      <a:pt x="324" y="99"/>
                    </a:lnTo>
                    <a:lnTo>
                      <a:pt x="316" y="93"/>
                    </a:lnTo>
                    <a:lnTo>
                      <a:pt x="305" y="86"/>
                    </a:lnTo>
                    <a:lnTo>
                      <a:pt x="295" y="82"/>
                    </a:lnTo>
                    <a:lnTo>
                      <a:pt x="283" y="79"/>
                    </a:lnTo>
                    <a:lnTo>
                      <a:pt x="272" y="78"/>
                    </a:lnTo>
                    <a:lnTo>
                      <a:pt x="235" y="61"/>
                    </a:lnTo>
                    <a:lnTo>
                      <a:pt x="195" y="47"/>
                    </a:lnTo>
                    <a:lnTo>
                      <a:pt x="155" y="36"/>
                    </a:lnTo>
                    <a:lnTo>
                      <a:pt x="113" y="29"/>
                    </a:lnTo>
                    <a:close/>
                  </a:path>
                </a:pathLst>
              </a:custGeom>
              <a:solidFill>
                <a:srgbClr val="DBAB73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8" name="未知"/>
              <p:cNvSpPr>
                <a:spLocks noEditPoints="1"/>
              </p:cNvSpPr>
              <p:nvPr/>
            </p:nvSpPr>
            <p:spPr>
              <a:xfrm>
                <a:off x="2558" y="583"/>
                <a:ext cx="253" cy="287"/>
              </a:xfrm>
              <a:custGeom>
                <a:avLst/>
                <a:gdLst>
                  <a:gd name="txL" fmla="*/ 0 w 1267"/>
                  <a:gd name="txT" fmla="*/ 0 h 1147"/>
                  <a:gd name="txR" fmla="*/ 1267 w 1267"/>
                  <a:gd name="txB" fmla="*/ 1147 h 1147"/>
                </a:gdLst>
                <a:ahLst/>
                <a:cxnLst>
                  <a:cxn ang="0">
                    <a:pos x="169" y="226"/>
                  </a:cxn>
                  <a:cxn ang="0">
                    <a:pos x="139" y="274"/>
                  </a:cxn>
                  <a:cxn ang="0">
                    <a:pos x="125" y="288"/>
                  </a:cxn>
                  <a:cxn ang="0">
                    <a:pos x="124" y="292"/>
                  </a:cxn>
                  <a:cxn ang="0">
                    <a:pos x="85" y="385"/>
                  </a:cxn>
                  <a:cxn ang="0">
                    <a:pos x="20" y="562"/>
                  </a:cxn>
                  <a:cxn ang="0">
                    <a:pos x="0" y="750"/>
                  </a:cxn>
                  <a:cxn ang="0">
                    <a:pos x="19" y="900"/>
                  </a:cxn>
                  <a:cxn ang="0">
                    <a:pos x="62" y="969"/>
                  </a:cxn>
                  <a:cxn ang="0">
                    <a:pos x="100" y="1010"/>
                  </a:cxn>
                  <a:cxn ang="0">
                    <a:pos x="118" y="1066"/>
                  </a:cxn>
                  <a:cxn ang="0">
                    <a:pos x="150" y="1118"/>
                  </a:cxn>
                  <a:cxn ang="0">
                    <a:pos x="350" y="1147"/>
                  </a:cxn>
                  <a:cxn ang="0">
                    <a:pos x="379" y="1103"/>
                  </a:cxn>
                  <a:cxn ang="0">
                    <a:pos x="385" y="1083"/>
                  </a:cxn>
                  <a:cxn ang="0">
                    <a:pos x="389" y="1080"/>
                  </a:cxn>
                  <a:cxn ang="0">
                    <a:pos x="426" y="1031"/>
                  </a:cxn>
                  <a:cxn ang="0">
                    <a:pos x="445" y="1011"/>
                  </a:cxn>
                  <a:cxn ang="0">
                    <a:pos x="472" y="973"/>
                  </a:cxn>
                  <a:cxn ang="0">
                    <a:pos x="489" y="921"/>
                  </a:cxn>
                  <a:cxn ang="0">
                    <a:pos x="569" y="893"/>
                  </a:cxn>
                  <a:cxn ang="0">
                    <a:pos x="630" y="874"/>
                  </a:cxn>
                  <a:cxn ang="0">
                    <a:pos x="691" y="833"/>
                  </a:cxn>
                  <a:cxn ang="0">
                    <a:pos x="742" y="782"/>
                  </a:cxn>
                  <a:cxn ang="0">
                    <a:pos x="1062" y="675"/>
                  </a:cxn>
                  <a:cxn ang="0">
                    <a:pos x="1085" y="611"/>
                  </a:cxn>
                  <a:cxn ang="0">
                    <a:pos x="1087" y="555"/>
                  </a:cxn>
                  <a:cxn ang="0">
                    <a:pos x="1106" y="540"/>
                  </a:cxn>
                  <a:cxn ang="0">
                    <a:pos x="1129" y="554"/>
                  </a:cxn>
                  <a:cxn ang="0">
                    <a:pos x="1216" y="584"/>
                  </a:cxn>
                  <a:cxn ang="0">
                    <a:pos x="1252" y="552"/>
                  </a:cxn>
                  <a:cxn ang="0">
                    <a:pos x="1266" y="519"/>
                  </a:cxn>
                  <a:cxn ang="0">
                    <a:pos x="1252" y="474"/>
                  </a:cxn>
                  <a:cxn ang="0">
                    <a:pos x="1199" y="409"/>
                  </a:cxn>
                  <a:cxn ang="0">
                    <a:pos x="1098" y="380"/>
                  </a:cxn>
                  <a:cxn ang="0">
                    <a:pos x="1064" y="324"/>
                  </a:cxn>
                  <a:cxn ang="0">
                    <a:pos x="1051" y="307"/>
                  </a:cxn>
                  <a:cxn ang="0">
                    <a:pos x="982" y="240"/>
                  </a:cxn>
                  <a:cxn ang="0">
                    <a:pos x="903" y="186"/>
                  </a:cxn>
                  <a:cxn ang="0">
                    <a:pos x="844" y="119"/>
                  </a:cxn>
                  <a:cxn ang="0">
                    <a:pos x="766" y="61"/>
                  </a:cxn>
                  <a:cxn ang="0">
                    <a:pos x="681" y="23"/>
                  </a:cxn>
                  <a:cxn ang="0">
                    <a:pos x="618" y="7"/>
                  </a:cxn>
                  <a:cxn ang="0">
                    <a:pos x="516" y="0"/>
                  </a:cxn>
                  <a:cxn ang="0">
                    <a:pos x="409" y="15"/>
                  </a:cxn>
                  <a:cxn ang="0">
                    <a:pos x="376" y="41"/>
                  </a:cxn>
                  <a:cxn ang="0">
                    <a:pos x="350" y="85"/>
                  </a:cxn>
                  <a:cxn ang="0">
                    <a:pos x="299" y="100"/>
                  </a:cxn>
                  <a:cxn ang="0">
                    <a:pos x="255" y="103"/>
                  </a:cxn>
                  <a:cxn ang="0">
                    <a:pos x="185" y="155"/>
                  </a:cxn>
                  <a:cxn ang="0">
                    <a:pos x="833" y="463"/>
                  </a:cxn>
                  <a:cxn ang="0">
                    <a:pos x="854" y="463"/>
                  </a:cxn>
                </a:cxnLst>
                <a:rect l="txL" t="txT" r="txR" b="txB"/>
                <a:pathLst>
                  <a:path w="1267" h="1147">
                    <a:moveTo>
                      <a:pt x="185" y="200"/>
                    </a:moveTo>
                    <a:lnTo>
                      <a:pt x="175" y="217"/>
                    </a:lnTo>
                    <a:lnTo>
                      <a:pt x="169" y="226"/>
                    </a:lnTo>
                    <a:lnTo>
                      <a:pt x="164" y="236"/>
                    </a:lnTo>
                    <a:lnTo>
                      <a:pt x="152" y="256"/>
                    </a:lnTo>
                    <a:lnTo>
                      <a:pt x="139" y="274"/>
                    </a:lnTo>
                    <a:lnTo>
                      <a:pt x="131" y="282"/>
                    </a:lnTo>
                    <a:lnTo>
                      <a:pt x="127" y="286"/>
                    </a:lnTo>
                    <a:lnTo>
                      <a:pt x="125" y="288"/>
                    </a:lnTo>
                    <a:lnTo>
                      <a:pt x="124" y="288"/>
                    </a:lnTo>
                    <a:lnTo>
                      <a:pt x="124" y="290"/>
                    </a:lnTo>
                    <a:lnTo>
                      <a:pt x="124" y="292"/>
                    </a:lnTo>
                    <a:lnTo>
                      <a:pt x="124" y="307"/>
                    </a:lnTo>
                    <a:lnTo>
                      <a:pt x="124" y="322"/>
                    </a:lnTo>
                    <a:lnTo>
                      <a:pt x="85" y="385"/>
                    </a:lnTo>
                    <a:lnTo>
                      <a:pt x="59" y="442"/>
                    </a:lnTo>
                    <a:lnTo>
                      <a:pt x="37" y="502"/>
                    </a:lnTo>
                    <a:lnTo>
                      <a:pt x="20" y="562"/>
                    </a:lnTo>
                    <a:lnTo>
                      <a:pt x="9" y="625"/>
                    </a:lnTo>
                    <a:lnTo>
                      <a:pt x="2" y="687"/>
                    </a:lnTo>
                    <a:lnTo>
                      <a:pt x="0" y="750"/>
                    </a:lnTo>
                    <a:lnTo>
                      <a:pt x="3" y="815"/>
                    </a:lnTo>
                    <a:lnTo>
                      <a:pt x="11" y="882"/>
                    </a:lnTo>
                    <a:lnTo>
                      <a:pt x="19" y="900"/>
                    </a:lnTo>
                    <a:lnTo>
                      <a:pt x="29" y="918"/>
                    </a:lnTo>
                    <a:lnTo>
                      <a:pt x="51" y="953"/>
                    </a:lnTo>
                    <a:lnTo>
                      <a:pt x="62" y="969"/>
                    </a:lnTo>
                    <a:lnTo>
                      <a:pt x="74" y="983"/>
                    </a:lnTo>
                    <a:lnTo>
                      <a:pt x="86" y="996"/>
                    </a:lnTo>
                    <a:lnTo>
                      <a:pt x="100" y="1010"/>
                    </a:lnTo>
                    <a:lnTo>
                      <a:pt x="104" y="1029"/>
                    </a:lnTo>
                    <a:lnTo>
                      <a:pt x="110" y="1049"/>
                    </a:lnTo>
                    <a:lnTo>
                      <a:pt x="118" y="1066"/>
                    </a:lnTo>
                    <a:lnTo>
                      <a:pt x="128" y="1085"/>
                    </a:lnTo>
                    <a:lnTo>
                      <a:pt x="138" y="1101"/>
                    </a:lnTo>
                    <a:lnTo>
                      <a:pt x="150" y="1118"/>
                    </a:lnTo>
                    <a:lnTo>
                      <a:pt x="163" y="1132"/>
                    </a:lnTo>
                    <a:lnTo>
                      <a:pt x="179" y="1147"/>
                    </a:lnTo>
                    <a:lnTo>
                      <a:pt x="350" y="1147"/>
                    </a:lnTo>
                    <a:lnTo>
                      <a:pt x="358" y="1136"/>
                    </a:lnTo>
                    <a:lnTo>
                      <a:pt x="366" y="1126"/>
                    </a:lnTo>
                    <a:lnTo>
                      <a:pt x="379" y="1103"/>
                    </a:lnTo>
                    <a:lnTo>
                      <a:pt x="383" y="1091"/>
                    </a:lnTo>
                    <a:lnTo>
                      <a:pt x="385" y="1085"/>
                    </a:lnTo>
                    <a:lnTo>
                      <a:pt x="385" y="1083"/>
                    </a:lnTo>
                    <a:lnTo>
                      <a:pt x="385" y="1082"/>
                    </a:lnTo>
                    <a:lnTo>
                      <a:pt x="386" y="1082"/>
                    </a:lnTo>
                    <a:lnTo>
                      <a:pt x="389" y="1080"/>
                    </a:lnTo>
                    <a:lnTo>
                      <a:pt x="395" y="1055"/>
                    </a:lnTo>
                    <a:lnTo>
                      <a:pt x="411" y="1044"/>
                    </a:lnTo>
                    <a:lnTo>
                      <a:pt x="426" y="1031"/>
                    </a:lnTo>
                    <a:lnTo>
                      <a:pt x="432" y="1024"/>
                    </a:lnTo>
                    <a:lnTo>
                      <a:pt x="439" y="1018"/>
                    </a:lnTo>
                    <a:lnTo>
                      <a:pt x="445" y="1011"/>
                    </a:lnTo>
                    <a:lnTo>
                      <a:pt x="452" y="1005"/>
                    </a:lnTo>
                    <a:lnTo>
                      <a:pt x="463" y="989"/>
                    </a:lnTo>
                    <a:lnTo>
                      <a:pt x="472" y="973"/>
                    </a:lnTo>
                    <a:lnTo>
                      <a:pt x="480" y="955"/>
                    </a:lnTo>
                    <a:lnTo>
                      <a:pt x="487" y="937"/>
                    </a:lnTo>
                    <a:lnTo>
                      <a:pt x="489" y="921"/>
                    </a:lnTo>
                    <a:lnTo>
                      <a:pt x="514" y="909"/>
                    </a:lnTo>
                    <a:lnTo>
                      <a:pt x="542" y="900"/>
                    </a:lnTo>
                    <a:lnTo>
                      <a:pt x="569" y="893"/>
                    </a:lnTo>
                    <a:lnTo>
                      <a:pt x="599" y="890"/>
                    </a:lnTo>
                    <a:lnTo>
                      <a:pt x="609" y="887"/>
                    </a:lnTo>
                    <a:lnTo>
                      <a:pt x="630" y="874"/>
                    </a:lnTo>
                    <a:lnTo>
                      <a:pt x="651" y="862"/>
                    </a:lnTo>
                    <a:lnTo>
                      <a:pt x="671" y="848"/>
                    </a:lnTo>
                    <a:lnTo>
                      <a:pt x="691" y="833"/>
                    </a:lnTo>
                    <a:lnTo>
                      <a:pt x="708" y="817"/>
                    </a:lnTo>
                    <a:lnTo>
                      <a:pt x="725" y="800"/>
                    </a:lnTo>
                    <a:lnTo>
                      <a:pt x="742" y="782"/>
                    </a:lnTo>
                    <a:lnTo>
                      <a:pt x="758" y="764"/>
                    </a:lnTo>
                    <a:lnTo>
                      <a:pt x="774" y="720"/>
                    </a:lnTo>
                    <a:lnTo>
                      <a:pt x="1062" y="675"/>
                    </a:lnTo>
                    <a:lnTo>
                      <a:pt x="1077" y="645"/>
                    </a:lnTo>
                    <a:lnTo>
                      <a:pt x="1083" y="622"/>
                    </a:lnTo>
                    <a:lnTo>
                      <a:pt x="1085" y="611"/>
                    </a:lnTo>
                    <a:lnTo>
                      <a:pt x="1087" y="600"/>
                    </a:lnTo>
                    <a:lnTo>
                      <a:pt x="1088" y="578"/>
                    </a:lnTo>
                    <a:lnTo>
                      <a:pt x="1087" y="555"/>
                    </a:lnTo>
                    <a:lnTo>
                      <a:pt x="1087" y="552"/>
                    </a:lnTo>
                    <a:lnTo>
                      <a:pt x="1093" y="539"/>
                    </a:lnTo>
                    <a:lnTo>
                      <a:pt x="1106" y="540"/>
                    </a:lnTo>
                    <a:lnTo>
                      <a:pt x="1118" y="546"/>
                    </a:lnTo>
                    <a:lnTo>
                      <a:pt x="1123" y="549"/>
                    </a:lnTo>
                    <a:lnTo>
                      <a:pt x="1129" y="554"/>
                    </a:lnTo>
                    <a:lnTo>
                      <a:pt x="1141" y="568"/>
                    </a:lnTo>
                    <a:lnTo>
                      <a:pt x="1157" y="584"/>
                    </a:lnTo>
                    <a:lnTo>
                      <a:pt x="1216" y="584"/>
                    </a:lnTo>
                    <a:lnTo>
                      <a:pt x="1232" y="579"/>
                    </a:lnTo>
                    <a:lnTo>
                      <a:pt x="1245" y="564"/>
                    </a:lnTo>
                    <a:lnTo>
                      <a:pt x="1252" y="552"/>
                    </a:lnTo>
                    <a:lnTo>
                      <a:pt x="1258" y="542"/>
                    </a:lnTo>
                    <a:lnTo>
                      <a:pt x="1263" y="530"/>
                    </a:lnTo>
                    <a:lnTo>
                      <a:pt x="1266" y="519"/>
                    </a:lnTo>
                    <a:lnTo>
                      <a:pt x="1267" y="505"/>
                    </a:lnTo>
                    <a:lnTo>
                      <a:pt x="1259" y="489"/>
                    </a:lnTo>
                    <a:lnTo>
                      <a:pt x="1252" y="474"/>
                    </a:lnTo>
                    <a:lnTo>
                      <a:pt x="1234" y="447"/>
                    </a:lnTo>
                    <a:lnTo>
                      <a:pt x="1212" y="421"/>
                    </a:lnTo>
                    <a:lnTo>
                      <a:pt x="1199" y="409"/>
                    </a:lnTo>
                    <a:lnTo>
                      <a:pt x="1187" y="398"/>
                    </a:lnTo>
                    <a:lnTo>
                      <a:pt x="1166" y="382"/>
                    </a:lnTo>
                    <a:lnTo>
                      <a:pt x="1098" y="380"/>
                    </a:lnTo>
                    <a:lnTo>
                      <a:pt x="1089" y="361"/>
                    </a:lnTo>
                    <a:lnTo>
                      <a:pt x="1078" y="343"/>
                    </a:lnTo>
                    <a:lnTo>
                      <a:pt x="1064" y="324"/>
                    </a:lnTo>
                    <a:lnTo>
                      <a:pt x="1060" y="319"/>
                    </a:lnTo>
                    <a:lnTo>
                      <a:pt x="1057" y="315"/>
                    </a:lnTo>
                    <a:lnTo>
                      <a:pt x="1051" y="307"/>
                    </a:lnTo>
                    <a:lnTo>
                      <a:pt x="1034" y="288"/>
                    </a:lnTo>
                    <a:lnTo>
                      <a:pt x="1018" y="272"/>
                    </a:lnTo>
                    <a:lnTo>
                      <a:pt x="982" y="240"/>
                    </a:lnTo>
                    <a:lnTo>
                      <a:pt x="963" y="225"/>
                    </a:lnTo>
                    <a:lnTo>
                      <a:pt x="944" y="212"/>
                    </a:lnTo>
                    <a:lnTo>
                      <a:pt x="903" y="186"/>
                    </a:lnTo>
                    <a:lnTo>
                      <a:pt x="892" y="169"/>
                    </a:lnTo>
                    <a:lnTo>
                      <a:pt x="868" y="143"/>
                    </a:lnTo>
                    <a:lnTo>
                      <a:pt x="844" y="119"/>
                    </a:lnTo>
                    <a:lnTo>
                      <a:pt x="819" y="98"/>
                    </a:lnTo>
                    <a:lnTo>
                      <a:pt x="793" y="78"/>
                    </a:lnTo>
                    <a:lnTo>
                      <a:pt x="766" y="61"/>
                    </a:lnTo>
                    <a:lnTo>
                      <a:pt x="739" y="45"/>
                    </a:lnTo>
                    <a:lnTo>
                      <a:pt x="709" y="32"/>
                    </a:lnTo>
                    <a:lnTo>
                      <a:pt x="681" y="23"/>
                    </a:lnTo>
                    <a:lnTo>
                      <a:pt x="649" y="14"/>
                    </a:lnTo>
                    <a:lnTo>
                      <a:pt x="633" y="9"/>
                    </a:lnTo>
                    <a:lnTo>
                      <a:pt x="618" y="7"/>
                    </a:lnTo>
                    <a:lnTo>
                      <a:pt x="584" y="2"/>
                    </a:lnTo>
                    <a:lnTo>
                      <a:pt x="552" y="1"/>
                    </a:lnTo>
                    <a:lnTo>
                      <a:pt x="516" y="0"/>
                    </a:lnTo>
                    <a:lnTo>
                      <a:pt x="482" y="3"/>
                    </a:lnTo>
                    <a:lnTo>
                      <a:pt x="445" y="7"/>
                    </a:lnTo>
                    <a:lnTo>
                      <a:pt x="409" y="15"/>
                    </a:lnTo>
                    <a:lnTo>
                      <a:pt x="409" y="16"/>
                    </a:lnTo>
                    <a:lnTo>
                      <a:pt x="389" y="24"/>
                    </a:lnTo>
                    <a:lnTo>
                      <a:pt x="376" y="41"/>
                    </a:lnTo>
                    <a:lnTo>
                      <a:pt x="365" y="56"/>
                    </a:lnTo>
                    <a:lnTo>
                      <a:pt x="358" y="83"/>
                    </a:lnTo>
                    <a:lnTo>
                      <a:pt x="350" y="85"/>
                    </a:lnTo>
                    <a:lnTo>
                      <a:pt x="339" y="96"/>
                    </a:lnTo>
                    <a:lnTo>
                      <a:pt x="310" y="94"/>
                    </a:lnTo>
                    <a:lnTo>
                      <a:pt x="299" y="100"/>
                    </a:lnTo>
                    <a:lnTo>
                      <a:pt x="282" y="114"/>
                    </a:lnTo>
                    <a:lnTo>
                      <a:pt x="255" y="100"/>
                    </a:lnTo>
                    <a:lnTo>
                      <a:pt x="255" y="103"/>
                    </a:lnTo>
                    <a:lnTo>
                      <a:pt x="221" y="110"/>
                    </a:lnTo>
                    <a:lnTo>
                      <a:pt x="205" y="126"/>
                    </a:lnTo>
                    <a:lnTo>
                      <a:pt x="185" y="155"/>
                    </a:lnTo>
                    <a:lnTo>
                      <a:pt x="185" y="186"/>
                    </a:lnTo>
                    <a:lnTo>
                      <a:pt x="185" y="200"/>
                    </a:lnTo>
                    <a:close/>
                    <a:moveTo>
                      <a:pt x="833" y="463"/>
                    </a:moveTo>
                    <a:lnTo>
                      <a:pt x="808" y="427"/>
                    </a:lnTo>
                    <a:lnTo>
                      <a:pt x="833" y="447"/>
                    </a:lnTo>
                    <a:lnTo>
                      <a:pt x="854" y="463"/>
                    </a:lnTo>
                    <a:lnTo>
                      <a:pt x="833" y="463"/>
                    </a:lnTo>
                    <a:close/>
                  </a:path>
                </a:pathLst>
              </a:custGeom>
              <a:solidFill>
                <a:srgbClr val="DBAB73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59" name="未知"/>
              <p:cNvSpPr>
                <a:spLocks noEditPoints="1"/>
              </p:cNvSpPr>
              <p:nvPr/>
            </p:nvSpPr>
            <p:spPr>
              <a:xfrm>
                <a:off x="3299" y="587"/>
                <a:ext cx="252" cy="278"/>
              </a:xfrm>
              <a:custGeom>
                <a:avLst/>
                <a:gdLst>
                  <a:gd name="txL" fmla="*/ 0 w 1259"/>
                  <a:gd name="txT" fmla="*/ 0 h 1112"/>
                  <a:gd name="txR" fmla="*/ 1259 w 1259"/>
                  <a:gd name="txB" fmla="*/ 1112 h 1112"/>
                </a:gdLst>
                <a:ahLst/>
                <a:cxnLst>
                  <a:cxn ang="0">
                    <a:pos x="416" y="9"/>
                  </a:cxn>
                  <a:cxn ang="0">
                    <a:pos x="390" y="41"/>
                  </a:cxn>
                  <a:cxn ang="0">
                    <a:pos x="314" y="43"/>
                  </a:cxn>
                  <a:cxn ang="0">
                    <a:pos x="273" y="64"/>
                  </a:cxn>
                  <a:cxn ang="0">
                    <a:pos x="243" y="101"/>
                  </a:cxn>
                  <a:cxn ang="0">
                    <a:pos x="196" y="121"/>
                  </a:cxn>
                  <a:cxn ang="0">
                    <a:pos x="129" y="169"/>
                  </a:cxn>
                  <a:cxn ang="0">
                    <a:pos x="72" y="235"/>
                  </a:cxn>
                  <a:cxn ang="0">
                    <a:pos x="33" y="301"/>
                  </a:cxn>
                  <a:cxn ang="0">
                    <a:pos x="9" y="376"/>
                  </a:cxn>
                  <a:cxn ang="0">
                    <a:pos x="0" y="455"/>
                  </a:cxn>
                  <a:cxn ang="0">
                    <a:pos x="6" y="542"/>
                  </a:cxn>
                  <a:cxn ang="0">
                    <a:pos x="6" y="549"/>
                  </a:cxn>
                  <a:cxn ang="0">
                    <a:pos x="16" y="581"/>
                  </a:cxn>
                  <a:cxn ang="0">
                    <a:pos x="43" y="611"/>
                  </a:cxn>
                  <a:cxn ang="0">
                    <a:pos x="75" y="635"/>
                  </a:cxn>
                  <a:cxn ang="0">
                    <a:pos x="113" y="651"/>
                  </a:cxn>
                  <a:cxn ang="0">
                    <a:pos x="177" y="665"/>
                  </a:cxn>
                  <a:cxn ang="0">
                    <a:pos x="258" y="690"/>
                  </a:cxn>
                  <a:cxn ang="0">
                    <a:pos x="337" y="721"/>
                  </a:cxn>
                  <a:cxn ang="0">
                    <a:pos x="413" y="760"/>
                  </a:cxn>
                  <a:cxn ang="0">
                    <a:pos x="474" y="799"/>
                  </a:cxn>
                  <a:cxn ang="0">
                    <a:pos x="520" y="834"/>
                  </a:cxn>
                  <a:cxn ang="0">
                    <a:pos x="583" y="893"/>
                  </a:cxn>
                  <a:cxn ang="0">
                    <a:pos x="620" y="938"/>
                  </a:cxn>
                  <a:cxn ang="0">
                    <a:pos x="660" y="985"/>
                  </a:cxn>
                  <a:cxn ang="0">
                    <a:pos x="704" y="1024"/>
                  </a:cxn>
                  <a:cxn ang="0">
                    <a:pos x="749" y="1055"/>
                  </a:cxn>
                  <a:cxn ang="0">
                    <a:pos x="798" y="1081"/>
                  </a:cxn>
                  <a:cxn ang="0">
                    <a:pos x="849" y="1098"/>
                  </a:cxn>
                  <a:cxn ang="0">
                    <a:pos x="902" y="1109"/>
                  </a:cxn>
                  <a:cxn ang="0">
                    <a:pos x="959" y="1112"/>
                  </a:cxn>
                  <a:cxn ang="0">
                    <a:pos x="1019" y="1109"/>
                  </a:cxn>
                  <a:cxn ang="0">
                    <a:pos x="1068" y="1067"/>
                  </a:cxn>
                  <a:cxn ang="0">
                    <a:pos x="1087" y="1055"/>
                  </a:cxn>
                  <a:cxn ang="0">
                    <a:pos x="1100" y="1046"/>
                  </a:cxn>
                  <a:cxn ang="0">
                    <a:pos x="1121" y="1032"/>
                  </a:cxn>
                  <a:cxn ang="0">
                    <a:pos x="1134" y="1018"/>
                  </a:cxn>
                  <a:cxn ang="0">
                    <a:pos x="1150" y="994"/>
                  </a:cxn>
                  <a:cxn ang="0">
                    <a:pos x="1178" y="956"/>
                  </a:cxn>
                  <a:cxn ang="0">
                    <a:pos x="1213" y="892"/>
                  </a:cxn>
                  <a:cxn ang="0">
                    <a:pos x="1238" y="827"/>
                  </a:cxn>
                  <a:cxn ang="0">
                    <a:pos x="1247" y="793"/>
                  </a:cxn>
                  <a:cxn ang="0">
                    <a:pos x="1257" y="725"/>
                  </a:cxn>
                  <a:cxn ang="0">
                    <a:pos x="1258" y="672"/>
                  </a:cxn>
                  <a:cxn ang="0">
                    <a:pos x="1257" y="662"/>
                  </a:cxn>
                  <a:cxn ang="0">
                    <a:pos x="1254" y="619"/>
                  </a:cxn>
                  <a:cxn ang="0">
                    <a:pos x="1242" y="564"/>
                  </a:cxn>
                  <a:cxn ang="0">
                    <a:pos x="1226" y="509"/>
                  </a:cxn>
                  <a:cxn ang="0">
                    <a:pos x="1213" y="474"/>
                  </a:cxn>
                  <a:cxn ang="0">
                    <a:pos x="1202" y="386"/>
                  </a:cxn>
                  <a:cxn ang="0">
                    <a:pos x="1187" y="335"/>
                  </a:cxn>
                  <a:cxn ang="0">
                    <a:pos x="1155" y="262"/>
                  </a:cxn>
                  <a:cxn ang="0">
                    <a:pos x="1113" y="196"/>
                  </a:cxn>
                  <a:cxn ang="0">
                    <a:pos x="1079" y="154"/>
                  </a:cxn>
                  <a:cxn ang="0">
                    <a:pos x="1041" y="115"/>
                  </a:cxn>
                  <a:cxn ang="0">
                    <a:pos x="997" y="81"/>
                  </a:cxn>
                  <a:cxn ang="0">
                    <a:pos x="934" y="61"/>
                  </a:cxn>
                  <a:cxn ang="0">
                    <a:pos x="803" y="45"/>
                  </a:cxn>
                  <a:cxn ang="0">
                    <a:pos x="754" y="5"/>
                  </a:cxn>
                  <a:cxn ang="0">
                    <a:pos x="435" y="1"/>
                  </a:cxn>
                  <a:cxn ang="0">
                    <a:pos x="1063" y="414"/>
                  </a:cxn>
                  <a:cxn ang="0">
                    <a:pos x="1054" y="400"/>
                  </a:cxn>
                </a:cxnLst>
                <a:rect l="txL" t="txT" r="txR" b="txB"/>
                <a:pathLst>
                  <a:path w="1259" h="1112">
                    <a:moveTo>
                      <a:pt x="435" y="1"/>
                    </a:moveTo>
                    <a:lnTo>
                      <a:pt x="416" y="9"/>
                    </a:lnTo>
                    <a:lnTo>
                      <a:pt x="400" y="26"/>
                    </a:lnTo>
                    <a:lnTo>
                      <a:pt x="390" y="41"/>
                    </a:lnTo>
                    <a:lnTo>
                      <a:pt x="314" y="41"/>
                    </a:lnTo>
                    <a:lnTo>
                      <a:pt x="314" y="43"/>
                    </a:lnTo>
                    <a:lnTo>
                      <a:pt x="295" y="50"/>
                    </a:lnTo>
                    <a:lnTo>
                      <a:pt x="273" y="64"/>
                    </a:lnTo>
                    <a:lnTo>
                      <a:pt x="257" y="82"/>
                    </a:lnTo>
                    <a:lnTo>
                      <a:pt x="243" y="101"/>
                    </a:lnTo>
                    <a:lnTo>
                      <a:pt x="234" y="123"/>
                    </a:lnTo>
                    <a:lnTo>
                      <a:pt x="196" y="121"/>
                    </a:lnTo>
                    <a:lnTo>
                      <a:pt x="161" y="142"/>
                    </a:lnTo>
                    <a:lnTo>
                      <a:pt x="129" y="169"/>
                    </a:lnTo>
                    <a:lnTo>
                      <a:pt x="100" y="200"/>
                    </a:lnTo>
                    <a:lnTo>
                      <a:pt x="72" y="235"/>
                    </a:lnTo>
                    <a:lnTo>
                      <a:pt x="50" y="266"/>
                    </a:lnTo>
                    <a:lnTo>
                      <a:pt x="33" y="301"/>
                    </a:lnTo>
                    <a:lnTo>
                      <a:pt x="18" y="337"/>
                    </a:lnTo>
                    <a:lnTo>
                      <a:pt x="9" y="376"/>
                    </a:lnTo>
                    <a:lnTo>
                      <a:pt x="2" y="414"/>
                    </a:lnTo>
                    <a:lnTo>
                      <a:pt x="0" y="455"/>
                    </a:lnTo>
                    <a:lnTo>
                      <a:pt x="0" y="497"/>
                    </a:lnTo>
                    <a:lnTo>
                      <a:pt x="6" y="542"/>
                    </a:lnTo>
                    <a:lnTo>
                      <a:pt x="6" y="544"/>
                    </a:lnTo>
                    <a:lnTo>
                      <a:pt x="6" y="549"/>
                    </a:lnTo>
                    <a:lnTo>
                      <a:pt x="6" y="564"/>
                    </a:lnTo>
                    <a:lnTo>
                      <a:pt x="16" y="581"/>
                    </a:lnTo>
                    <a:lnTo>
                      <a:pt x="30" y="598"/>
                    </a:lnTo>
                    <a:lnTo>
                      <a:pt x="43" y="611"/>
                    </a:lnTo>
                    <a:lnTo>
                      <a:pt x="59" y="624"/>
                    </a:lnTo>
                    <a:lnTo>
                      <a:pt x="75" y="635"/>
                    </a:lnTo>
                    <a:lnTo>
                      <a:pt x="94" y="644"/>
                    </a:lnTo>
                    <a:lnTo>
                      <a:pt x="113" y="651"/>
                    </a:lnTo>
                    <a:lnTo>
                      <a:pt x="135" y="656"/>
                    </a:lnTo>
                    <a:lnTo>
                      <a:pt x="177" y="665"/>
                    </a:lnTo>
                    <a:lnTo>
                      <a:pt x="218" y="677"/>
                    </a:lnTo>
                    <a:lnTo>
                      <a:pt x="258" y="690"/>
                    </a:lnTo>
                    <a:lnTo>
                      <a:pt x="299" y="705"/>
                    </a:lnTo>
                    <a:lnTo>
                      <a:pt x="337" y="721"/>
                    </a:lnTo>
                    <a:lnTo>
                      <a:pt x="376" y="740"/>
                    </a:lnTo>
                    <a:lnTo>
                      <a:pt x="413" y="760"/>
                    </a:lnTo>
                    <a:lnTo>
                      <a:pt x="451" y="783"/>
                    </a:lnTo>
                    <a:lnTo>
                      <a:pt x="474" y="799"/>
                    </a:lnTo>
                    <a:lnTo>
                      <a:pt x="498" y="816"/>
                    </a:lnTo>
                    <a:lnTo>
                      <a:pt x="520" y="834"/>
                    </a:lnTo>
                    <a:lnTo>
                      <a:pt x="542" y="853"/>
                    </a:lnTo>
                    <a:lnTo>
                      <a:pt x="583" y="893"/>
                    </a:lnTo>
                    <a:lnTo>
                      <a:pt x="601" y="915"/>
                    </a:lnTo>
                    <a:lnTo>
                      <a:pt x="620" y="938"/>
                    </a:lnTo>
                    <a:lnTo>
                      <a:pt x="640" y="962"/>
                    </a:lnTo>
                    <a:lnTo>
                      <a:pt x="660" y="985"/>
                    </a:lnTo>
                    <a:lnTo>
                      <a:pt x="681" y="1004"/>
                    </a:lnTo>
                    <a:lnTo>
                      <a:pt x="704" y="1024"/>
                    </a:lnTo>
                    <a:lnTo>
                      <a:pt x="726" y="1040"/>
                    </a:lnTo>
                    <a:lnTo>
                      <a:pt x="749" y="1055"/>
                    </a:lnTo>
                    <a:lnTo>
                      <a:pt x="773" y="1069"/>
                    </a:lnTo>
                    <a:lnTo>
                      <a:pt x="798" y="1081"/>
                    </a:lnTo>
                    <a:lnTo>
                      <a:pt x="822" y="1090"/>
                    </a:lnTo>
                    <a:lnTo>
                      <a:pt x="849" y="1098"/>
                    </a:lnTo>
                    <a:lnTo>
                      <a:pt x="875" y="1104"/>
                    </a:lnTo>
                    <a:lnTo>
                      <a:pt x="902" y="1109"/>
                    </a:lnTo>
                    <a:lnTo>
                      <a:pt x="930" y="1111"/>
                    </a:lnTo>
                    <a:lnTo>
                      <a:pt x="959" y="1112"/>
                    </a:lnTo>
                    <a:lnTo>
                      <a:pt x="989" y="1111"/>
                    </a:lnTo>
                    <a:lnTo>
                      <a:pt x="1019" y="1109"/>
                    </a:lnTo>
                    <a:lnTo>
                      <a:pt x="1043" y="1080"/>
                    </a:lnTo>
                    <a:lnTo>
                      <a:pt x="1068" y="1067"/>
                    </a:lnTo>
                    <a:lnTo>
                      <a:pt x="1077" y="1060"/>
                    </a:lnTo>
                    <a:lnTo>
                      <a:pt x="1087" y="1055"/>
                    </a:lnTo>
                    <a:lnTo>
                      <a:pt x="1096" y="1049"/>
                    </a:lnTo>
                    <a:lnTo>
                      <a:pt x="1100" y="1046"/>
                    </a:lnTo>
                    <a:lnTo>
                      <a:pt x="1105" y="1044"/>
                    </a:lnTo>
                    <a:lnTo>
                      <a:pt x="1121" y="1032"/>
                    </a:lnTo>
                    <a:lnTo>
                      <a:pt x="1127" y="1025"/>
                    </a:lnTo>
                    <a:lnTo>
                      <a:pt x="1134" y="1018"/>
                    </a:lnTo>
                    <a:lnTo>
                      <a:pt x="1145" y="1002"/>
                    </a:lnTo>
                    <a:lnTo>
                      <a:pt x="1150" y="994"/>
                    </a:lnTo>
                    <a:lnTo>
                      <a:pt x="1156" y="987"/>
                    </a:lnTo>
                    <a:lnTo>
                      <a:pt x="1178" y="956"/>
                    </a:lnTo>
                    <a:lnTo>
                      <a:pt x="1196" y="923"/>
                    </a:lnTo>
                    <a:lnTo>
                      <a:pt x="1213" y="892"/>
                    </a:lnTo>
                    <a:lnTo>
                      <a:pt x="1226" y="859"/>
                    </a:lnTo>
                    <a:lnTo>
                      <a:pt x="1238" y="827"/>
                    </a:lnTo>
                    <a:lnTo>
                      <a:pt x="1242" y="809"/>
                    </a:lnTo>
                    <a:lnTo>
                      <a:pt x="1247" y="793"/>
                    </a:lnTo>
                    <a:lnTo>
                      <a:pt x="1254" y="760"/>
                    </a:lnTo>
                    <a:lnTo>
                      <a:pt x="1257" y="725"/>
                    </a:lnTo>
                    <a:lnTo>
                      <a:pt x="1259" y="690"/>
                    </a:lnTo>
                    <a:lnTo>
                      <a:pt x="1258" y="672"/>
                    </a:lnTo>
                    <a:lnTo>
                      <a:pt x="1257" y="666"/>
                    </a:lnTo>
                    <a:lnTo>
                      <a:pt x="1257" y="662"/>
                    </a:lnTo>
                    <a:lnTo>
                      <a:pt x="1257" y="654"/>
                    </a:lnTo>
                    <a:lnTo>
                      <a:pt x="1254" y="619"/>
                    </a:lnTo>
                    <a:lnTo>
                      <a:pt x="1247" y="582"/>
                    </a:lnTo>
                    <a:lnTo>
                      <a:pt x="1242" y="564"/>
                    </a:lnTo>
                    <a:lnTo>
                      <a:pt x="1238" y="546"/>
                    </a:lnTo>
                    <a:lnTo>
                      <a:pt x="1226" y="509"/>
                    </a:lnTo>
                    <a:lnTo>
                      <a:pt x="1219" y="491"/>
                    </a:lnTo>
                    <a:lnTo>
                      <a:pt x="1213" y="474"/>
                    </a:lnTo>
                    <a:lnTo>
                      <a:pt x="1208" y="414"/>
                    </a:lnTo>
                    <a:lnTo>
                      <a:pt x="1202" y="386"/>
                    </a:lnTo>
                    <a:lnTo>
                      <a:pt x="1195" y="361"/>
                    </a:lnTo>
                    <a:lnTo>
                      <a:pt x="1187" y="335"/>
                    </a:lnTo>
                    <a:lnTo>
                      <a:pt x="1178" y="310"/>
                    </a:lnTo>
                    <a:lnTo>
                      <a:pt x="1155" y="262"/>
                    </a:lnTo>
                    <a:lnTo>
                      <a:pt x="1129" y="218"/>
                    </a:lnTo>
                    <a:lnTo>
                      <a:pt x="1113" y="196"/>
                    </a:lnTo>
                    <a:lnTo>
                      <a:pt x="1096" y="175"/>
                    </a:lnTo>
                    <a:lnTo>
                      <a:pt x="1079" y="154"/>
                    </a:lnTo>
                    <a:lnTo>
                      <a:pt x="1061" y="135"/>
                    </a:lnTo>
                    <a:lnTo>
                      <a:pt x="1041" y="115"/>
                    </a:lnTo>
                    <a:lnTo>
                      <a:pt x="1019" y="98"/>
                    </a:lnTo>
                    <a:lnTo>
                      <a:pt x="997" y="81"/>
                    </a:lnTo>
                    <a:lnTo>
                      <a:pt x="974" y="64"/>
                    </a:lnTo>
                    <a:lnTo>
                      <a:pt x="934" y="61"/>
                    </a:lnTo>
                    <a:lnTo>
                      <a:pt x="914" y="45"/>
                    </a:lnTo>
                    <a:lnTo>
                      <a:pt x="803" y="45"/>
                    </a:lnTo>
                    <a:lnTo>
                      <a:pt x="799" y="41"/>
                    </a:lnTo>
                    <a:lnTo>
                      <a:pt x="754" y="5"/>
                    </a:lnTo>
                    <a:lnTo>
                      <a:pt x="436" y="0"/>
                    </a:lnTo>
                    <a:lnTo>
                      <a:pt x="435" y="1"/>
                    </a:lnTo>
                    <a:close/>
                    <a:moveTo>
                      <a:pt x="1054" y="400"/>
                    </a:moveTo>
                    <a:lnTo>
                      <a:pt x="1063" y="414"/>
                    </a:lnTo>
                    <a:lnTo>
                      <a:pt x="1054" y="414"/>
                    </a:lnTo>
                    <a:lnTo>
                      <a:pt x="1054" y="400"/>
                    </a:lnTo>
                    <a:close/>
                  </a:path>
                </a:pathLst>
              </a:custGeom>
              <a:solidFill>
                <a:srgbClr val="DBAB73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0" name="未知"/>
              <p:cNvSpPr>
                <a:spLocks noEditPoints="1"/>
              </p:cNvSpPr>
              <p:nvPr/>
            </p:nvSpPr>
            <p:spPr>
              <a:xfrm>
                <a:off x="2636" y="794"/>
                <a:ext cx="862" cy="996"/>
              </a:xfrm>
              <a:custGeom>
                <a:avLst/>
                <a:gdLst>
                  <a:gd name="txL" fmla="*/ 0 w 4311"/>
                  <a:gd name="txT" fmla="*/ 0 h 3983"/>
                  <a:gd name="txR" fmla="*/ 4311 w 4311"/>
                  <a:gd name="txB" fmla="*/ 3983 h 3983"/>
                </a:gdLst>
                <a:ahLst/>
                <a:cxnLst>
                  <a:cxn ang="0">
                    <a:pos x="1951" y="392"/>
                  </a:cxn>
                  <a:cxn ang="0">
                    <a:pos x="963" y="163"/>
                  </a:cxn>
                  <a:cxn ang="0">
                    <a:pos x="516" y="587"/>
                  </a:cxn>
                  <a:cxn ang="0">
                    <a:pos x="491" y="1629"/>
                  </a:cxn>
                  <a:cxn ang="0">
                    <a:pos x="220" y="2174"/>
                  </a:cxn>
                  <a:cxn ang="0">
                    <a:pos x="103" y="2943"/>
                  </a:cxn>
                  <a:cxn ang="0">
                    <a:pos x="843" y="3500"/>
                  </a:cxn>
                  <a:cxn ang="0">
                    <a:pos x="1787" y="3963"/>
                  </a:cxn>
                  <a:cxn ang="0">
                    <a:pos x="2531" y="3781"/>
                  </a:cxn>
                  <a:cxn ang="0">
                    <a:pos x="2853" y="3455"/>
                  </a:cxn>
                  <a:cxn ang="0">
                    <a:pos x="3744" y="3447"/>
                  </a:cxn>
                  <a:cxn ang="0">
                    <a:pos x="4134" y="3165"/>
                  </a:cxn>
                  <a:cxn ang="0">
                    <a:pos x="4261" y="2881"/>
                  </a:cxn>
                  <a:cxn ang="0">
                    <a:pos x="4076" y="2191"/>
                  </a:cxn>
                  <a:cxn ang="0">
                    <a:pos x="3469" y="1923"/>
                  </a:cxn>
                  <a:cxn ang="0">
                    <a:pos x="3846" y="1571"/>
                  </a:cxn>
                  <a:cxn ang="0">
                    <a:pos x="3751" y="511"/>
                  </a:cxn>
                  <a:cxn ang="0">
                    <a:pos x="3018" y="2"/>
                  </a:cxn>
                  <a:cxn ang="0">
                    <a:pos x="1538" y="1887"/>
                  </a:cxn>
                  <a:cxn ang="0">
                    <a:pos x="1040" y="1489"/>
                  </a:cxn>
                  <a:cxn ang="0">
                    <a:pos x="2714" y="1309"/>
                  </a:cxn>
                  <a:cxn ang="0">
                    <a:pos x="3151" y="1669"/>
                  </a:cxn>
                  <a:cxn ang="0">
                    <a:pos x="2882" y="1842"/>
                  </a:cxn>
                  <a:cxn ang="0">
                    <a:pos x="612" y="2826"/>
                  </a:cxn>
                  <a:cxn ang="0">
                    <a:pos x="505" y="2333"/>
                  </a:cxn>
                  <a:cxn ang="0">
                    <a:pos x="116" y="2831"/>
                  </a:cxn>
                  <a:cxn ang="0">
                    <a:pos x="334" y="2712"/>
                  </a:cxn>
                  <a:cxn ang="0">
                    <a:pos x="173" y="2826"/>
                  </a:cxn>
                  <a:cxn ang="0">
                    <a:pos x="353" y="3067"/>
                  </a:cxn>
                  <a:cxn ang="0">
                    <a:pos x="226" y="3046"/>
                  </a:cxn>
                  <a:cxn ang="0">
                    <a:pos x="493" y="3232"/>
                  </a:cxn>
                  <a:cxn ang="0">
                    <a:pos x="930" y="3393"/>
                  </a:cxn>
                  <a:cxn ang="0">
                    <a:pos x="590" y="3372"/>
                  </a:cxn>
                  <a:cxn ang="0">
                    <a:pos x="866" y="3401"/>
                  </a:cxn>
                  <a:cxn ang="0">
                    <a:pos x="1780" y="2515"/>
                  </a:cxn>
                  <a:cxn ang="0">
                    <a:pos x="1589" y="2867"/>
                  </a:cxn>
                  <a:cxn ang="0">
                    <a:pos x="1700" y="2653"/>
                  </a:cxn>
                  <a:cxn ang="0">
                    <a:pos x="1801" y="2885"/>
                  </a:cxn>
                  <a:cxn ang="0">
                    <a:pos x="1898" y="3000"/>
                  </a:cxn>
                  <a:cxn ang="0">
                    <a:pos x="1788" y="3127"/>
                  </a:cxn>
                  <a:cxn ang="0">
                    <a:pos x="1688" y="3432"/>
                  </a:cxn>
                  <a:cxn ang="0">
                    <a:pos x="1892" y="3336"/>
                  </a:cxn>
                  <a:cxn ang="0">
                    <a:pos x="1529" y="3572"/>
                  </a:cxn>
                  <a:cxn ang="0">
                    <a:pos x="1369" y="3554"/>
                  </a:cxn>
                  <a:cxn ang="0">
                    <a:pos x="1742" y="3621"/>
                  </a:cxn>
                  <a:cxn ang="0">
                    <a:pos x="2191" y="3156"/>
                  </a:cxn>
                  <a:cxn ang="0">
                    <a:pos x="2218" y="3463"/>
                  </a:cxn>
                  <a:cxn ang="0">
                    <a:pos x="2286" y="3491"/>
                  </a:cxn>
                  <a:cxn ang="0">
                    <a:pos x="2286" y="3593"/>
                  </a:cxn>
                  <a:cxn ang="0">
                    <a:pos x="2524" y="3523"/>
                  </a:cxn>
                  <a:cxn ang="0">
                    <a:pos x="2377" y="3543"/>
                  </a:cxn>
                  <a:cxn ang="0">
                    <a:pos x="3732" y="835"/>
                  </a:cxn>
                  <a:cxn ang="0">
                    <a:pos x="4142" y="2463"/>
                  </a:cxn>
                  <a:cxn ang="0">
                    <a:pos x="3657" y="2988"/>
                  </a:cxn>
                  <a:cxn ang="0">
                    <a:pos x="4072" y="2778"/>
                  </a:cxn>
                  <a:cxn ang="0">
                    <a:pos x="3905" y="2894"/>
                  </a:cxn>
                  <a:cxn ang="0">
                    <a:pos x="3942" y="2926"/>
                  </a:cxn>
                  <a:cxn ang="0">
                    <a:pos x="2828" y="3352"/>
                  </a:cxn>
                  <a:cxn ang="0">
                    <a:pos x="4114" y="3020"/>
                  </a:cxn>
                  <a:cxn ang="0">
                    <a:pos x="3894" y="3281"/>
                  </a:cxn>
                  <a:cxn ang="0">
                    <a:pos x="3563" y="3251"/>
                  </a:cxn>
                  <a:cxn ang="0">
                    <a:pos x="4214" y="2673"/>
                  </a:cxn>
                </a:cxnLst>
                <a:rect l="txL" t="txT" r="txR" b="txB"/>
                <a:pathLst>
                  <a:path w="4311" h="3983">
                    <a:moveTo>
                      <a:pt x="2947" y="18"/>
                    </a:moveTo>
                    <a:lnTo>
                      <a:pt x="2818" y="32"/>
                    </a:lnTo>
                    <a:lnTo>
                      <a:pt x="2701" y="44"/>
                    </a:lnTo>
                    <a:lnTo>
                      <a:pt x="2678" y="42"/>
                    </a:lnTo>
                    <a:lnTo>
                      <a:pt x="2665" y="43"/>
                    </a:lnTo>
                    <a:lnTo>
                      <a:pt x="2652" y="48"/>
                    </a:lnTo>
                    <a:lnTo>
                      <a:pt x="2645" y="50"/>
                    </a:lnTo>
                    <a:lnTo>
                      <a:pt x="2639" y="54"/>
                    </a:lnTo>
                    <a:lnTo>
                      <a:pt x="2626" y="63"/>
                    </a:lnTo>
                    <a:lnTo>
                      <a:pt x="2425" y="214"/>
                    </a:lnTo>
                    <a:lnTo>
                      <a:pt x="2384" y="236"/>
                    </a:lnTo>
                    <a:lnTo>
                      <a:pt x="2343" y="259"/>
                    </a:lnTo>
                    <a:lnTo>
                      <a:pt x="2303" y="285"/>
                    </a:lnTo>
                    <a:lnTo>
                      <a:pt x="2265" y="315"/>
                    </a:lnTo>
                    <a:lnTo>
                      <a:pt x="2265" y="329"/>
                    </a:lnTo>
                    <a:lnTo>
                      <a:pt x="2265" y="344"/>
                    </a:lnTo>
                    <a:lnTo>
                      <a:pt x="2265" y="349"/>
                    </a:lnTo>
                    <a:lnTo>
                      <a:pt x="2141" y="416"/>
                    </a:lnTo>
                    <a:lnTo>
                      <a:pt x="2125" y="428"/>
                    </a:lnTo>
                    <a:lnTo>
                      <a:pt x="2125" y="461"/>
                    </a:lnTo>
                    <a:lnTo>
                      <a:pt x="2125" y="490"/>
                    </a:lnTo>
                    <a:lnTo>
                      <a:pt x="2125" y="503"/>
                    </a:lnTo>
                    <a:lnTo>
                      <a:pt x="2090" y="477"/>
                    </a:lnTo>
                    <a:lnTo>
                      <a:pt x="2057" y="453"/>
                    </a:lnTo>
                    <a:lnTo>
                      <a:pt x="2022" y="431"/>
                    </a:lnTo>
                    <a:lnTo>
                      <a:pt x="1988" y="411"/>
                    </a:lnTo>
                    <a:lnTo>
                      <a:pt x="1951" y="392"/>
                    </a:lnTo>
                    <a:lnTo>
                      <a:pt x="1915" y="374"/>
                    </a:lnTo>
                    <a:lnTo>
                      <a:pt x="1877" y="358"/>
                    </a:lnTo>
                    <a:lnTo>
                      <a:pt x="1841" y="344"/>
                    </a:lnTo>
                    <a:lnTo>
                      <a:pt x="1796" y="353"/>
                    </a:lnTo>
                    <a:lnTo>
                      <a:pt x="1790" y="355"/>
                    </a:lnTo>
                    <a:lnTo>
                      <a:pt x="1651" y="284"/>
                    </a:lnTo>
                    <a:lnTo>
                      <a:pt x="1640" y="274"/>
                    </a:lnTo>
                    <a:lnTo>
                      <a:pt x="1619" y="257"/>
                    </a:lnTo>
                    <a:lnTo>
                      <a:pt x="1600" y="244"/>
                    </a:lnTo>
                    <a:lnTo>
                      <a:pt x="1579" y="230"/>
                    </a:lnTo>
                    <a:lnTo>
                      <a:pt x="1558" y="219"/>
                    </a:lnTo>
                    <a:lnTo>
                      <a:pt x="1516" y="199"/>
                    </a:lnTo>
                    <a:lnTo>
                      <a:pt x="1493" y="189"/>
                    </a:lnTo>
                    <a:lnTo>
                      <a:pt x="1472" y="183"/>
                    </a:lnTo>
                    <a:lnTo>
                      <a:pt x="1449" y="176"/>
                    </a:lnTo>
                    <a:lnTo>
                      <a:pt x="1426" y="171"/>
                    </a:lnTo>
                    <a:lnTo>
                      <a:pt x="1380" y="164"/>
                    </a:lnTo>
                    <a:lnTo>
                      <a:pt x="1331" y="161"/>
                    </a:lnTo>
                    <a:lnTo>
                      <a:pt x="1306" y="161"/>
                    </a:lnTo>
                    <a:lnTo>
                      <a:pt x="1281" y="163"/>
                    </a:lnTo>
                    <a:lnTo>
                      <a:pt x="1239" y="170"/>
                    </a:lnTo>
                    <a:lnTo>
                      <a:pt x="1234" y="172"/>
                    </a:lnTo>
                    <a:lnTo>
                      <a:pt x="1201" y="163"/>
                    </a:lnTo>
                    <a:lnTo>
                      <a:pt x="1201" y="167"/>
                    </a:lnTo>
                    <a:lnTo>
                      <a:pt x="1152" y="174"/>
                    </a:lnTo>
                    <a:lnTo>
                      <a:pt x="1103" y="167"/>
                    </a:lnTo>
                    <a:lnTo>
                      <a:pt x="963" y="163"/>
                    </a:lnTo>
                    <a:lnTo>
                      <a:pt x="963" y="167"/>
                    </a:lnTo>
                    <a:lnTo>
                      <a:pt x="918" y="170"/>
                    </a:lnTo>
                    <a:lnTo>
                      <a:pt x="902" y="174"/>
                    </a:lnTo>
                    <a:lnTo>
                      <a:pt x="863" y="212"/>
                    </a:lnTo>
                    <a:lnTo>
                      <a:pt x="843" y="231"/>
                    </a:lnTo>
                    <a:lnTo>
                      <a:pt x="803" y="222"/>
                    </a:lnTo>
                    <a:lnTo>
                      <a:pt x="803" y="224"/>
                    </a:lnTo>
                    <a:lnTo>
                      <a:pt x="742" y="234"/>
                    </a:lnTo>
                    <a:lnTo>
                      <a:pt x="728" y="250"/>
                    </a:lnTo>
                    <a:lnTo>
                      <a:pt x="714" y="264"/>
                    </a:lnTo>
                    <a:lnTo>
                      <a:pt x="707" y="293"/>
                    </a:lnTo>
                    <a:lnTo>
                      <a:pt x="704" y="309"/>
                    </a:lnTo>
                    <a:lnTo>
                      <a:pt x="669" y="343"/>
                    </a:lnTo>
                    <a:lnTo>
                      <a:pt x="654" y="362"/>
                    </a:lnTo>
                    <a:lnTo>
                      <a:pt x="641" y="382"/>
                    </a:lnTo>
                    <a:lnTo>
                      <a:pt x="618" y="424"/>
                    </a:lnTo>
                    <a:lnTo>
                      <a:pt x="599" y="471"/>
                    </a:lnTo>
                    <a:lnTo>
                      <a:pt x="592" y="492"/>
                    </a:lnTo>
                    <a:lnTo>
                      <a:pt x="533" y="546"/>
                    </a:lnTo>
                    <a:lnTo>
                      <a:pt x="528" y="563"/>
                    </a:lnTo>
                    <a:lnTo>
                      <a:pt x="524" y="571"/>
                    </a:lnTo>
                    <a:lnTo>
                      <a:pt x="522" y="575"/>
                    </a:lnTo>
                    <a:lnTo>
                      <a:pt x="521" y="577"/>
                    </a:lnTo>
                    <a:lnTo>
                      <a:pt x="521" y="580"/>
                    </a:lnTo>
                    <a:lnTo>
                      <a:pt x="519" y="581"/>
                    </a:lnTo>
                    <a:lnTo>
                      <a:pt x="518" y="583"/>
                    </a:lnTo>
                    <a:lnTo>
                      <a:pt x="516" y="587"/>
                    </a:lnTo>
                    <a:lnTo>
                      <a:pt x="511" y="596"/>
                    </a:lnTo>
                    <a:lnTo>
                      <a:pt x="500" y="612"/>
                    </a:lnTo>
                    <a:lnTo>
                      <a:pt x="484" y="630"/>
                    </a:lnTo>
                    <a:lnTo>
                      <a:pt x="477" y="639"/>
                    </a:lnTo>
                    <a:lnTo>
                      <a:pt x="472" y="650"/>
                    </a:lnTo>
                    <a:lnTo>
                      <a:pt x="467" y="660"/>
                    </a:lnTo>
                    <a:lnTo>
                      <a:pt x="465" y="673"/>
                    </a:lnTo>
                    <a:lnTo>
                      <a:pt x="463" y="698"/>
                    </a:lnTo>
                    <a:lnTo>
                      <a:pt x="449" y="713"/>
                    </a:lnTo>
                    <a:lnTo>
                      <a:pt x="435" y="727"/>
                    </a:lnTo>
                    <a:lnTo>
                      <a:pt x="424" y="764"/>
                    </a:lnTo>
                    <a:lnTo>
                      <a:pt x="415" y="803"/>
                    </a:lnTo>
                    <a:lnTo>
                      <a:pt x="408" y="841"/>
                    </a:lnTo>
                    <a:lnTo>
                      <a:pt x="404" y="880"/>
                    </a:lnTo>
                    <a:lnTo>
                      <a:pt x="395" y="993"/>
                    </a:lnTo>
                    <a:lnTo>
                      <a:pt x="391" y="1106"/>
                    </a:lnTo>
                    <a:lnTo>
                      <a:pt x="390" y="1218"/>
                    </a:lnTo>
                    <a:lnTo>
                      <a:pt x="393" y="1332"/>
                    </a:lnTo>
                    <a:lnTo>
                      <a:pt x="423" y="1364"/>
                    </a:lnTo>
                    <a:lnTo>
                      <a:pt x="430" y="1379"/>
                    </a:lnTo>
                    <a:lnTo>
                      <a:pt x="435" y="1394"/>
                    </a:lnTo>
                    <a:lnTo>
                      <a:pt x="469" y="1428"/>
                    </a:lnTo>
                    <a:lnTo>
                      <a:pt x="469" y="1570"/>
                    </a:lnTo>
                    <a:lnTo>
                      <a:pt x="482" y="1587"/>
                    </a:lnTo>
                    <a:lnTo>
                      <a:pt x="491" y="1600"/>
                    </a:lnTo>
                    <a:lnTo>
                      <a:pt x="491" y="1615"/>
                    </a:lnTo>
                    <a:lnTo>
                      <a:pt x="491" y="1629"/>
                    </a:lnTo>
                    <a:lnTo>
                      <a:pt x="524" y="1675"/>
                    </a:lnTo>
                    <a:lnTo>
                      <a:pt x="562" y="1720"/>
                    </a:lnTo>
                    <a:lnTo>
                      <a:pt x="599" y="1764"/>
                    </a:lnTo>
                    <a:lnTo>
                      <a:pt x="640" y="1807"/>
                    </a:lnTo>
                    <a:lnTo>
                      <a:pt x="682" y="1847"/>
                    </a:lnTo>
                    <a:lnTo>
                      <a:pt x="725" y="1886"/>
                    </a:lnTo>
                    <a:lnTo>
                      <a:pt x="770" y="1924"/>
                    </a:lnTo>
                    <a:lnTo>
                      <a:pt x="818" y="1961"/>
                    </a:lnTo>
                    <a:lnTo>
                      <a:pt x="583" y="1978"/>
                    </a:lnTo>
                    <a:lnTo>
                      <a:pt x="583" y="1980"/>
                    </a:lnTo>
                    <a:lnTo>
                      <a:pt x="576" y="1982"/>
                    </a:lnTo>
                    <a:lnTo>
                      <a:pt x="484" y="1978"/>
                    </a:lnTo>
                    <a:lnTo>
                      <a:pt x="484" y="1980"/>
                    </a:lnTo>
                    <a:lnTo>
                      <a:pt x="424" y="1987"/>
                    </a:lnTo>
                    <a:lnTo>
                      <a:pt x="389" y="2019"/>
                    </a:lnTo>
                    <a:lnTo>
                      <a:pt x="374" y="2036"/>
                    </a:lnTo>
                    <a:lnTo>
                      <a:pt x="361" y="2056"/>
                    </a:lnTo>
                    <a:lnTo>
                      <a:pt x="348" y="2074"/>
                    </a:lnTo>
                    <a:lnTo>
                      <a:pt x="337" y="2095"/>
                    </a:lnTo>
                    <a:lnTo>
                      <a:pt x="320" y="2139"/>
                    </a:lnTo>
                    <a:lnTo>
                      <a:pt x="304" y="2139"/>
                    </a:lnTo>
                    <a:lnTo>
                      <a:pt x="288" y="2138"/>
                    </a:lnTo>
                    <a:lnTo>
                      <a:pt x="273" y="2141"/>
                    </a:lnTo>
                    <a:lnTo>
                      <a:pt x="258" y="2146"/>
                    </a:lnTo>
                    <a:lnTo>
                      <a:pt x="245" y="2153"/>
                    </a:lnTo>
                    <a:lnTo>
                      <a:pt x="232" y="2162"/>
                    </a:lnTo>
                    <a:lnTo>
                      <a:pt x="220" y="2174"/>
                    </a:lnTo>
                    <a:lnTo>
                      <a:pt x="209" y="2187"/>
                    </a:lnTo>
                    <a:lnTo>
                      <a:pt x="198" y="2202"/>
                    </a:lnTo>
                    <a:lnTo>
                      <a:pt x="184" y="2230"/>
                    </a:lnTo>
                    <a:lnTo>
                      <a:pt x="86" y="2292"/>
                    </a:lnTo>
                    <a:lnTo>
                      <a:pt x="70" y="2306"/>
                    </a:lnTo>
                    <a:lnTo>
                      <a:pt x="70" y="2321"/>
                    </a:lnTo>
                    <a:lnTo>
                      <a:pt x="70" y="2337"/>
                    </a:lnTo>
                    <a:lnTo>
                      <a:pt x="66" y="2351"/>
                    </a:lnTo>
                    <a:lnTo>
                      <a:pt x="50" y="2366"/>
                    </a:lnTo>
                    <a:lnTo>
                      <a:pt x="34" y="2380"/>
                    </a:lnTo>
                    <a:lnTo>
                      <a:pt x="29" y="2398"/>
                    </a:lnTo>
                    <a:lnTo>
                      <a:pt x="19" y="2426"/>
                    </a:lnTo>
                    <a:lnTo>
                      <a:pt x="13" y="2456"/>
                    </a:lnTo>
                    <a:lnTo>
                      <a:pt x="9" y="2486"/>
                    </a:lnTo>
                    <a:lnTo>
                      <a:pt x="9" y="2517"/>
                    </a:lnTo>
                    <a:lnTo>
                      <a:pt x="9" y="2522"/>
                    </a:lnTo>
                    <a:lnTo>
                      <a:pt x="2" y="2568"/>
                    </a:lnTo>
                    <a:lnTo>
                      <a:pt x="0" y="2616"/>
                    </a:lnTo>
                    <a:lnTo>
                      <a:pt x="3" y="2666"/>
                    </a:lnTo>
                    <a:lnTo>
                      <a:pt x="11" y="2721"/>
                    </a:lnTo>
                    <a:lnTo>
                      <a:pt x="52" y="2771"/>
                    </a:lnTo>
                    <a:lnTo>
                      <a:pt x="50" y="2771"/>
                    </a:lnTo>
                    <a:lnTo>
                      <a:pt x="50" y="2828"/>
                    </a:lnTo>
                    <a:lnTo>
                      <a:pt x="50" y="2861"/>
                    </a:lnTo>
                    <a:lnTo>
                      <a:pt x="62" y="2878"/>
                    </a:lnTo>
                    <a:lnTo>
                      <a:pt x="82" y="2910"/>
                    </a:lnTo>
                    <a:lnTo>
                      <a:pt x="103" y="2943"/>
                    </a:lnTo>
                    <a:lnTo>
                      <a:pt x="149" y="3007"/>
                    </a:lnTo>
                    <a:lnTo>
                      <a:pt x="172" y="3037"/>
                    </a:lnTo>
                    <a:lnTo>
                      <a:pt x="197" y="3067"/>
                    </a:lnTo>
                    <a:lnTo>
                      <a:pt x="223" y="3097"/>
                    </a:lnTo>
                    <a:lnTo>
                      <a:pt x="250" y="3127"/>
                    </a:lnTo>
                    <a:lnTo>
                      <a:pt x="254" y="3150"/>
                    </a:lnTo>
                    <a:lnTo>
                      <a:pt x="267" y="3182"/>
                    </a:lnTo>
                    <a:lnTo>
                      <a:pt x="283" y="3214"/>
                    </a:lnTo>
                    <a:lnTo>
                      <a:pt x="299" y="3244"/>
                    </a:lnTo>
                    <a:lnTo>
                      <a:pt x="318" y="3274"/>
                    </a:lnTo>
                    <a:lnTo>
                      <a:pt x="342" y="3295"/>
                    </a:lnTo>
                    <a:lnTo>
                      <a:pt x="367" y="3316"/>
                    </a:lnTo>
                    <a:lnTo>
                      <a:pt x="392" y="3335"/>
                    </a:lnTo>
                    <a:lnTo>
                      <a:pt x="419" y="3354"/>
                    </a:lnTo>
                    <a:lnTo>
                      <a:pt x="445" y="3370"/>
                    </a:lnTo>
                    <a:lnTo>
                      <a:pt x="473" y="3386"/>
                    </a:lnTo>
                    <a:lnTo>
                      <a:pt x="531" y="3415"/>
                    </a:lnTo>
                    <a:lnTo>
                      <a:pt x="561" y="3426"/>
                    </a:lnTo>
                    <a:lnTo>
                      <a:pt x="591" y="3437"/>
                    </a:lnTo>
                    <a:lnTo>
                      <a:pt x="622" y="3446"/>
                    </a:lnTo>
                    <a:lnTo>
                      <a:pt x="653" y="3454"/>
                    </a:lnTo>
                    <a:lnTo>
                      <a:pt x="685" y="3460"/>
                    </a:lnTo>
                    <a:lnTo>
                      <a:pt x="718" y="3466"/>
                    </a:lnTo>
                    <a:lnTo>
                      <a:pt x="786" y="3475"/>
                    </a:lnTo>
                    <a:lnTo>
                      <a:pt x="833" y="3479"/>
                    </a:lnTo>
                    <a:lnTo>
                      <a:pt x="833" y="3484"/>
                    </a:lnTo>
                    <a:lnTo>
                      <a:pt x="843" y="3500"/>
                    </a:lnTo>
                    <a:lnTo>
                      <a:pt x="1006" y="3505"/>
                    </a:lnTo>
                    <a:lnTo>
                      <a:pt x="1007" y="3508"/>
                    </a:lnTo>
                    <a:lnTo>
                      <a:pt x="1024" y="3522"/>
                    </a:lnTo>
                    <a:lnTo>
                      <a:pt x="1267" y="3558"/>
                    </a:lnTo>
                    <a:lnTo>
                      <a:pt x="1267" y="3565"/>
                    </a:lnTo>
                    <a:lnTo>
                      <a:pt x="1283" y="3579"/>
                    </a:lnTo>
                    <a:lnTo>
                      <a:pt x="1351" y="3631"/>
                    </a:lnTo>
                    <a:lnTo>
                      <a:pt x="1348" y="3673"/>
                    </a:lnTo>
                    <a:lnTo>
                      <a:pt x="1351" y="3717"/>
                    </a:lnTo>
                    <a:lnTo>
                      <a:pt x="1376" y="3734"/>
                    </a:lnTo>
                    <a:lnTo>
                      <a:pt x="1400" y="3750"/>
                    </a:lnTo>
                    <a:lnTo>
                      <a:pt x="1424" y="3763"/>
                    </a:lnTo>
                    <a:lnTo>
                      <a:pt x="1437" y="3769"/>
                    </a:lnTo>
                    <a:lnTo>
                      <a:pt x="1443" y="3772"/>
                    </a:lnTo>
                    <a:lnTo>
                      <a:pt x="1450" y="3776"/>
                    </a:lnTo>
                    <a:lnTo>
                      <a:pt x="1473" y="3787"/>
                    </a:lnTo>
                    <a:lnTo>
                      <a:pt x="1498" y="3796"/>
                    </a:lnTo>
                    <a:lnTo>
                      <a:pt x="1522" y="3803"/>
                    </a:lnTo>
                    <a:lnTo>
                      <a:pt x="1546" y="3809"/>
                    </a:lnTo>
                    <a:lnTo>
                      <a:pt x="1546" y="3830"/>
                    </a:lnTo>
                    <a:lnTo>
                      <a:pt x="1623" y="3891"/>
                    </a:lnTo>
                    <a:lnTo>
                      <a:pt x="1645" y="3912"/>
                    </a:lnTo>
                    <a:lnTo>
                      <a:pt x="1656" y="3920"/>
                    </a:lnTo>
                    <a:lnTo>
                      <a:pt x="1669" y="3928"/>
                    </a:lnTo>
                    <a:lnTo>
                      <a:pt x="1694" y="3940"/>
                    </a:lnTo>
                    <a:lnTo>
                      <a:pt x="1724" y="3951"/>
                    </a:lnTo>
                    <a:lnTo>
                      <a:pt x="1787" y="3963"/>
                    </a:lnTo>
                    <a:lnTo>
                      <a:pt x="1852" y="3972"/>
                    </a:lnTo>
                    <a:lnTo>
                      <a:pt x="1917" y="3978"/>
                    </a:lnTo>
                    <a:lnTo>
                      <a:pt x="1982" y="3983"/>
                    </a:lnTo>
                    <a:lnTo>
                      <a:pt x="2047" y="3983"/>
                    </a:lnTo>
                    <a:lnTo>
                      <a:pt x="2112" y="3979"/>
                    </a:lnTo>
                    <a:lnTo>
                      <a:pt x="2176" y="3973"/>
                    </a:lnTo>
                    <a:lnTo>
                      <a:pt x="2242" y="3965"/>
                    </a:lnTo>
                    <a:lnTo>
                      <a:pt x="2270" y="3956"/>
                    </a:lnTo>
                    <a:lnTo>
                      <a:pt x="2268" y="3939"/>
                    </a:lnTo>
                    <a:lnTo>
                      <a:pt x="2265" y="3934"/>
                    </a:lnTo>
                    <a:lnTo>
                      <a:pt x="2331" y="3915"/>
                    </a:lnTo>
                    <a:lnTo>
                      <a:pt x="2331" y="3908"/>
                    </a:lnTo>
                    <a:lnTo>
                      <a:pt x="2341" y="3905"/>
                    </a:lnTo>
                    <a:lnTo>
                      <a:pt x="2352" y="3903"/>
                    </a:lnTo>
                    <a:lnTo>
                      <a:pt x="2373" y="3896"/>
                    </a:lnTo>
                    <a:lnTo>
                      <a:pt x="2394" y="3889"/>
                    </a:lnTo>
                    <a:lnTo>
                      <a:pt x="2414" y="3881"/>
                    </a:lnTo>
                    <a:lnTo>
                      <a:pt x="2432" y="3871"/>
                    </a:lnTo>
                    <a:lnTo>
                      <a:pt x="2441" y="3865"/>
                    </a:lnTo>
                    <a:lnTo>
                      <a:pt x="2452" y="3859"/>
                    </a:lnTo>
                    <a:lnTo>
                      <a:pt x="2460" y="3852"/>
                    </a:lnTo>
                    <a:lnTo>
                      <a:pt x="2469" y="3846"/>
                    </a:lnTo>
                    <a:lnTo>
                      <a:pt x="2477" y="3839"/>
                    </a:lnTo>
                    <a:lnTo>
                      <a:pt x="2486" y="3833"/>
                    </a:lnTo>
                    <a:lnTo>
                      <a:pt x="2501" y="3816"/>
                    </a:lnTo>
                    <a:lnTo>
                      <a:pt x="2516" y="3800"/>
                    </a:lnTo>
                    <a:lnTo>
                      <a:pt x="2531" y="3781"/>
                    </a:lnTo>
                    <a:lnTo>
                      <a:pt x="2545" y="3763"/>
                    </a:lnTo>
                    <a:lnTo>
                      <a:pt x="2557" y="3741"/>
                    </a:lnTo>
                    <a:lnTo>
                      <a:pt x="2563" y="3730"/>
                    </a:lnTo>
                    <a:lnTo>
                      <a:pt x="2570" y="3720"/>
                    </a:lnTo>
                    <a:lnTo>
                      <a:pt x="2575" y="3708"/>
                    </a:lnTo>
                    <a:lnTo>
                      <a:pt x="2581" y="3696"/>
                    </a:lnTo>
                    <a:lnTo>
                      <a:pt x="2594" y="3672"/>
                    </a:lnTo>
                    <a:lnTo>
                      <a:pt x="2621" y="3656"/>
                    </a:lnTo>
                    <a:lnTo>
                      <a:pt x="2635" y="3641"/>
                    </a:lnTo>
                    <a:lnTo>
                      <a:pt x="2635" y="3627"/>
                    </a:lnTo>
                    <a:lnTo>
                      <a:pt x="2638" y="3612"/>
                    </a:lnTo>
                    <a:lnTo>
                      <a:pt x="2662" y="3596"/>
                    </a:lnTo>
                    <a:lnTo>
                      <a:pt x="2673" y="3581"/>
                    </a:lnTo>
                    <a:lnTo>
                      <a:pt x="2673" y="3565"/>
                    </a:lnTo>
                    <a:lnTo>
                      <a:pt x="2673" y="3562"/>
                    </a:lnTo>
                    <a:lnTo>
                      <a:pt x="2809" y="3531"/>
                    </a:lnTo>
                    <a:lnTo>
                      <a:pt x="2805" y="3518"/>
                    </a:lnTo>
                    <a:lnTo>
                      <a:pt x="2795" y="3500"/>
                    </a:lnTo>
                    <a:lnTo>
                      <a:pt x="2739" y="3495"/>
                    </a:lnTo>
                    <a:lnTo>
                      <a:pt x="2727" y="3495"/>
                    </a:lnTo>
                    <a:lnTo>
                      <a:pt x="2720" y="3495"/>
                    </a:lnTo>
                    <a:lnTo>
                      <a:pt x="2727" y="3491"/>
                    </a:lnTo>
                    <a:lnTo>
                      <a:pt x="2756" y="3485"/>
                    </a:lnTo>
                    <a:lnTo>
                      <a:pt x="2785" y="3479"/>
                    </a:lnTo>
                    <a:lnTo>
                      <a:pt x="2813" y="3471"/>
                    </a:lnTo>
                    <a:lnTo>
                      <a:pt x="2841" y="3461"/>
                    </a:lnTo>
                    <a:lnTo>
                      <a:pt x="2853" y="3455"/>
                    </a:lnTo>
                    <a:lnTo>
                      <a:pt x="2860" y="3452"/>
                    </a:lnTo>
                    <a:lnTo>
                      <a:pt x="2867" y="3450"/>
                    </a:lnTo>
                    <a:lnTo>
                      <a:pt x="2893" y="3439"/>
                    </a:lnTo>
                    <a:lnTo>
                      <a:pt x="2917" y="3425"/>
                    </a:lnTo>
                    <a:lnTo>
                      <a:pt x="2943" y="3411"/>
                    </a:lnTo>
                    <a:lnTo>
                      <a:pt x="2985" y="3448"/>
                    </a:lnTo>
                    <a:lnTo>
                      <a:pt x="2998" y="3455"/>
                    </a:lnTo>
                    <a:lnTo>
                      <a:pt x="3011" y="3461"/>
                    </a:lnTo>
                    <a:lnTo>
                      <a:pt x="3024" y="3464"/>
                    </a:lnTo>
                    <a:lnTo>
                      <a:pt x="3038" y="3467"/>
                    </a:lnTo>
                    <a:lnTo>
                      <a:pt x="3228" y="3477"/>
                    </a:lnTo>
                    <a:lnTo>
                      <a:pt x="3249" y="3481"/>
                    </a:lnTo>
                    <a:lnTo>
                      <a:pt x="3272" y="3485"/>
                    </a:lnTo>
                    <a:lnTo>
                      <a:pt x="3294" y="3487"/>
                    </a:lnTo>
                    <a:lnTo>
                      <a:pt x="3316" y="3488"/>
                    </a:lnTo>
                    <a:lnTo>
                      <a:pt x="3326" y="3487"/>
                    </a:lnTo>
                    <a:lnTo>
                      <a:pt x="3338" y="3487"/>
                    </a:lnTo>
                    <a:lnTo>
                      <a:pt x="3360" y="3486"/>
                    </a:lnTo>
                    <a:lnTo>
                      <a:pt x="3382" y="3483"/>
                    </a:lnTo>
                    <a:lnTo>
                      <a:pt x="3405" y="3479"/>
                    </a:lnTo>
                    <a:lnTo>
                      <a:pt x="3596" y="3473"/>
                    </a:lnTo>
                    <a:lnTo>
                      <a:pt x="3627" y="3470"/>
                    </a:lnTo>
                    <a:lnTo>
                      <a:pt x="3657" y="3466"/>
                    </a:lnTo>
                    <a:lnTo>
                      <a:pt x="3671" y="3463"/>
                    </a:lnTo>
                    <a:lnTo>
                      <a:pt x="3687" y="3461"/>
                    </a:lnTo>
                    <a:lnTo>
                      <a:pt x="3716" y="3455"/>
                    </a:lnTo>
                    <a:lnTo>
                      <a:pt x="3744" y="3447"/>
                    </a:lnTo>
                    <a:lnTo>
                      <a:pt x="3772" y="3438"/>
                    </a:lnTo>
                    <a:lnTo>
                      <a:pt x="3798" y="3427"/>
                    </a:lnTo>
                    <a:lnTo>
                      <a:pt x="3812" y="3421"/>
                    </a:lnTo>
                    <a:lnTo>
                      <a:pt x="3826" y="3416"/>
                    </a:lnTo>
                    <a:lnTo>
                      <a:pt x="3850" y="3402"/>
                    </a:lnTo>
                    <a:lnTo>
                      <a:pt x="3875" y="3387"/>
                    </a:lnTo>
                    <a:lnTo>
                      <a:pt x="3899" y="3371"/>
                    </a:lnTo>
                    <a:lnTo>
                      <a:pt x="3923" y="3354"/>
                    </a:lnTo>
                    <a:lnTo>
                      <a:pt x="3933" y="3343"/>
                    </a:lnTo>
                    <a:lnTo>
                      <a:pt x="3935" y="3340"/>
                    </a:lnTo>
                    <a:lnTo>
                      <a:pt x="3938" y="3338"/>
                    </a:lnTo>
                    <a:lnTo>
                      <a:pt x="3944" y="3334"/>
                    </a:lnTo>
                    <a:lnTo>
                      <a:pt x="3967" y="3314"/>
                    </a:lnTo>
                    <a:lnTo>
                      <a:pt x="3988" y="3291"/>
                    </a:lnTo>
                    <a:lnTo>
                      <a:pt x="4009" y="3268"/>
                    </a:lnTo>
                    <a:lnTo>
                      <a:pt x="4002" y="3254"/>
                    </a:lnTo>
                    <a:lnTo>
                      <a:pt x="3990" y="3240"/>
                    </a:lnTo>
                    <a:lnTo>
                      <a:pt x="3988" y="3240"/>
                    </a:lnTo>
                    <a:lnTo>
                      <a:pt x="3985" y="3238"/>
                    </a:lnTo>
                    <a:lnTo>
                      <a:pt x="3985" y="3236"/>
                    </a:lnTo>
                    <a:lnTo>
                      <a:pt x="3988" y="3236"/>
                    </a:lnTo>
                    <a:lnTo>
                      <a:pt x="4022" y="3223"/>
                    </a:lnTo>
                    <a:lnTo>
                      <a:pt x="4053" y="3211"/>
                    </a:lnTo>
                    <a:lnTo>
                      <a:pt x="4082" y="3197"/>
                    </a:lnTo>
                    <a:lnTo>
                      <a:pt x="4110" y="3182"/>
                    </a:lnTo>
                    <a:lnTo>
                      <a:pt x="4122" y="3173"/>
                    </a:lnTo>
                    <a:lnTo>
                      <a:pt x="4134" y="3165"/>
                    </a:lnTo>
                    <a:lnTo>
                      <a:pt x="4136" y="3162"/>
                    </a:lnTo>
                    <a:lnTo>
                      <a:pt x="4139" y="3160"/>
                    </a:lnTo>
                    <a:lnTo>
                      <a:pt x="4145" y="3156"/>
                    </a:lnTo>
                    <a:lnTo>
                      <a:pt x="4158" y="3147"/>
                    </a:lnTo>
                    <a:lnTo>
                      <a:pt x="4168" y="3137"/>
                    </a:lnTo>
                    <a:lnTo>
                      <a:pt x="4170" y="3134"/>
                    </a:lnTo>
                    <a:lnTo>
                      <a:pt x="4173" y="3132"/>
                    </a:lnTo>
                    <a:lnTo>
                      <a:pt x="4179" y="3128"/>
                    </a:lnTo>
                    <a:lnTo>
                      <a:pt x="4188" y="3118"/>
                    </a:lnTo>
                    <a:lnTo>
                      <a:pt x="4198" y="3108"/>
                    </a:lnTo>
                    <a:lnTo>
                      <a:pt x="4213" y="3086"/>
                    </a:lnTo>
                    <a:lnTo>
                      <a:pt x="4229" y="3063"/>
                    </a:lnTo>
                    <a:lnTo>
                      <a:pt x="4242" y="3039"/>
                    </a:lnTo>
                    <a:lnTo>
                      <a:pt x="4253" y="3014"/>
                    </a:lnTo>
                    <a:lnTo>
                      <a:pt x="4256" y="3000"/>
                    </a:lnTo>
                    <a:lnTo>
                      <a:pt x="4260" y="2986"/>
                    </a:lnTo>
                    <a:lnTo>
                      <a:pt x="4263" y="2972"/>
                    </a:lnTo>
                    <a:lnTo>
                      <a:pt x="4267" y="2959"/>
                    </a:lnTo>
                    <a:lnTo>
                      <a:pt x="4269" y="2943"/>
                    </a:lnTo>
                    <a:lnTo>
                      <a:pt x="4271" y="2929"/>
                    </a:lnTo>
                    <a:lnTo>
                      <a:pt x="4271" y="2921"/>
                    </a:lnTo>
                    <a:lnTo>
                      <a:pt x="4271" y="2917"/>
                    </a:lnTo>
                    <a:lnTo>
                      <a:pt x="4272" y="2913"/>
                    </a:lnTo>
                    <a:lnTo>
                      <a:pt x="4274" y="2899"/>
                    </a:lnTo>
                    <a:lnTo>
                      <a:pt x="4267" y="2897"/>
                    </a:lnTo>
                    <a:lnTo>
                      <a:pt x="4264" y="2891"/>
                    </a:lnTo>
                    <a:lnTo>
                      <a:pt x="4261" y="2881"/>
                    </a:lnTo>
                    <a:lnTo>
                      <a:pt x="4262" y="2866"/>
                    </a:lnTo>
                    <a:lnTo>
                      <a:pt x="4266" y="2851"/>
                    </a:lnTo>
                    <a:lnTo>
                      <a:pt x="4273" y="2856"/>
                    </a:lnTo>
                    <a:lnTo>
                      <a:pt x="4271" y="2830"/>
                    </a:lnTo>
                    <a:lnTo>
                      <a:pt x="4309" y="2776"/>
                    </a:lnTo>
                    <a:lnTo>
                      <a:pt x="4311" y="2714"/>
                    </a:lnTo>
                    <a:lnTo>
                      <a:pt x="4304" y="2608"/>
                    </a:lnTo>
                    <a:lnTo>
                      <a:pt x="4298" y="2603"/>
                    </a:lnTo>
                    <a:lnTo>
                      <a:pt x="4295" y="2553"/>
                    </a:lnTo>
                    <a:lnTo>
                      <a:pt x="4289" y="2504"/>
                    </a:lnTo>
                    <a:lnTo>
                      <a:pt x="4278" y="2453"/>
                    </a:lnTo>
                    <a:lnTo>
                      <a:pt x="4266" y="2401"/>
                    </a:lnTo>
                    <a:lnTo>
                      <a:pt x="4250" y="2385"/>
                    </a:lnTo>
                    <a:lnTo>
                      <a:pt x="4250" y="2371"/>
                    </a:lnTo>
                    <a:lnTo>
                      <a:pt x="4250" y="2356"/>
                    </a:lnTo>
                    <a:lnTo>
                      <a:pt x="4246" y="2342"/>
                    </a:lnTo>
                    <a:lnTo>
                      <a:pt x="4229" y="2330"/>
                    </a:lnTo>
                    <a:lnTo>
                      <a:pt x="4155" y="2300"/>
                    </a:lnTo>
                    <a:lnTo>
                      <a:pt x="4155" y="2302"/>
                    </a:lnTo>
                    <a:lnTo>
                      <a:pt x="4147" y="2304"/>
                    </a:lnTo>
                    <a:lnTo>
                      <a:pt x="4144" y="2286"/>
                    </a:lnTo>
                    <a:lnTo>
                      <a:pt x="4135" y="2269"/>
                    </a:lnTo>
                    <a:lnTo>
                      <a:pt x="4124" y="2251"/>
                    </a:lnTo>
                    <a:lnTo>
                      <a:pt x="4114" y="2234"/>
                    </a:lnTo>
                    <a:lnTo>
                      <a:pt x="4102" y="2218"/>
                    </a:lnTo>
                    <a:lnTo>
                      <a:pt x="4091" y="2204"/>
                    </a:lnTo>
                    <a:lnTo>
                      <a:pt x="4076" y="2191"/>
                    </a:lnTo>
                    <a:lnTo>
                      <a:pt x="4063" y="2180"/>
                    </a:lnTo>
                    <a:lnTo>
                      <a:pt x="4048" y="2170"/>
                    </a:lnTo>
                    <a:lnTo>
                      <a:pt x="4033" y="2161"/>
                    </a:lnTo>
                    <a:lnTo>
                      <a:pt x="4032" y="2148"/>
                    </a:lnTo>
                    <a:lnTo>
                      <a:pt x="3922" y="2056"/>
                    </a:lnTo>
                    <a:lnTo>
                      <a:pt x="3870" y="2030"/>
                    </a:lnTo>
                    <a:lnTo>
                      <a:pt x="3855" y="2021"/>
                    </a:lnTo>
                    <a:lnTo>
                      <a:pt x="3841" y="2014"/>
                    </a:lnTo>
                    <a:lnTo>
                      <a:pt x="3810" y="2000"/>
                    </a:lnTo>
                    <a:lnTo>
                      <a:pt x="3793" y="1994"/>
                    </a:lnTo>
                    <a:lnTo>
                      <a:pt x="3777" y="1990"/>
                    </a:lnTo>
                    <a:lnTo>
                      <a:pt x="3760" y="1986"/>
                    </a:lnTo>
                    <a:lnTo>
                      <a:pt x="3742" y="1984"/>
                    </a:lnTo>
                    <a:lnTo>
                      <a:pt x="3722" y="1981"/>
                    </a:lnTo>
                    <a:lnTo>
                      <a:pt x="3703" y="1980"/>
                    </a:lnTo>
                    <a:lnTo>
                      <a:pt x="3663" y="1979"/>
                    </a:lnTo>
                    <a:lnTo>
                      <a:pt x="3641" y="1979"/>
                    </a:lnTo>
                    <a:lnTo>
                      <a:pt x="3620" y="1981"/>
                    </a:lnTo>
                    <a:lnTo>
                      <a:pt x="3597" y="1983"/>
                    </a:lnTo>
                    <a:lnTo>
                      <a:pt x="3575" y="1987"/>
                    </a:lnTo>
                    <a:lnTo>
                      <a:pt x="3512" y="1989"/>
                    </a:lnTo>
                    <a:lnTo>
                      <a:pt x="3509" y="1974"/>
                    </a:lnTo>
                    <a:lnTo>
                      <a:pt x="3510" y="1958"/>
                    </a:lnTo>
                    <a:lnTo>
                      <a:pt x="3505" y="1944"/>
                    </a:lnTo>
                    <a:lnTo>
                      <a:pt x="3491" y="1927"/>
                    </a:lnTo>
                    <a:lnTo>
                      <a:pt x="3486" y="1927"/>
                    </a:lnTo>
                    <a:lnTo>
                      <a:pt x="3469" y="1923"/>
                    </a:lnTo>
                    <a:lnTo>
                      <a:pt x="3487" y="1918"/>
                    </a:lnTo>
                    <a:lnTo>
                      <a:pt x="3511" y="1908"/>
                    </a:lnTo>
                    <a:lnTo>
                      <a:pt x="3535" y="1898"/>
                    </a:lnTo>
                    <a:lnTo>
                      <a:pt x="3547" y="1892"/>
                    </a:lnTo>
                    <a:lnTo>
                      <a:pt x="3559" y="1886"/>
                    </a:lnTo>
                    <a:lnTo>
                      <a:pt x="3570" y="1880"/>
                    </a:lnTo>
                    <a:lnTo>
                      <a:pt x="3582" y="1875"/>
                    </a:lnTo>
                    <a:lnTo>
                      <a:pt x="3592" y="1868"/>
                    </a:lnTo>
                    <a:lnTo>
                      <a:pt x="3603" y="1862"/>
                    </a:lnTo>
                    <a:lnTo>
                      <a:pt x="3626" y="1848"/>
                    </a:lnTo>
                    <a:lnTo>
                      <a:pt x="3646" y="1833"/>
                    </a:lnTo>
                    <a:lnTo>
                      <a:pt x="3656" y="1825"/>
                    </a:lnTo>
                    <a:lnTo>
                      <a:pt x="3661" y="1821"/>
                    </a:lnTo>
                    <a:lnTo>
                      <a:pt x="3667" y="1818"/>
                    </a:lnTo>
                    <a:lnTo>
                      <a:pt x="3686" y="1799"/>
                    </a:lnTo>
                    <a:lnTo>
                      <a:pt x="3705" y="1781"/>
                    </a:lnTo>
                    <a:lnTo>
                      <a:pt x="3723" y="1761"/>
                    </a:lnTo>
                    <a:lnTo>
                      <a:pt x="3741" y="1742"/>
                    </a:lnTo>
                    <a:lnTo>
                      <a:pt x="3758" y="1720"/>
                    </a:lnTo>
                    <a:lnTo>
                      <a:pt x="3774" y="1698"/>
                    </a:lnTo>
                    <a:lnTo>
                      <a:pt x="3781" y="1685"/>
                    </a:lnTo>
                    <a:lnTo>
                      <a:pt x="3789" y="1674"/>
                    </a:lnTo>
                    <a:lnTo>
                      <a:pt x="3805" y="1650"/>
                    </a:lnTo>
                    <a:lnTo>
                      <a:pt x="3822" y="1609"/>
                    </a:lnTo>
                    <a:lnTo>
                      <a:pt x="3829" y="1593"/>
                    </a:lnTo>
                    <a:lnTo>
                      <a:pt x="3837" y="1582"/>
                    </a:lnTo>
                    <a:lnTo>
                      <a:pt x="3846" y="1571"/>
                    </a:lnTo>
                    <a:lnTo>
                      <a:pt x="3862" y="1550"/>
                    </a:lnTo>
                    <a:lnTo>
                      <a:pt x="3877" y="1527"/>
                    </a:lnTo>
                    <a:lnTo>
                      <a:pt x="3892" y="1504"/>
                    </a:lnTo>
                    <a:lnTo>
                      <a:pt x="3892" y="1444"/>
                    </a:lnTo>
                    <a:lnTo>
                      <a:pt x="3887" y="1157"/>
                    </a:lnTo>
                    <a:lnTo>
                      <a:pt x="3870" y="1142"/>
                    </a:lnTo>
                    <a:lnTo>
                      <a:pt x="3863" y="1141"/>
                    </a:lnTo>
                    <a:lnTo>
                      <a:pt x="3877" y="1077"/>
                    </a:lnTo>
                    <a:lnTo>
                      <a:pt x="3883" y="1045"/>
                    </a:lnTo>
                    <a:lnTo>
                      <a:pt x="3887" y="1014"/>
                    </a:lnTo>
                    <a:lnTo>
                      <a:pt x="3891" y="953"/>
                    </a:lnTo>
                    <a:lnTo>
                      <a:pt x="3891" y="922"/>
                    </a:lnTo>
                    <a:lnTo>
                      <a:pt x="3890" y="891"/>
                    </a:lnTo>
                    <a:lnTo>
                      <a:pt x="3887" y="860"/>
                    </a:lnTo>
                    <a:lnTo>
                      <a:pt x="3883" y="830"/>
                    </a:lnTo>
                    <a:lnTo>
                      <a:pt x="3870" y="769"/>
                    </a:lnTo>
                    <a:lnTo>
                      <a:pt x="3862" y="738"/>
                    </a:lnTo>
                    <a:lnTo>
                      <a:pt x="3853" y="710"/>
                    </a:lnTo>
                    <a:lnTo>
                      <a:pt x="3831" y="651"/>
                    </a:lnTo>
                    <a:lnTo>
                      <a:pt x="3831" y="637"/>
                    </a:lnTo>
                    <a:lnTo>
                      <a:pt x="3829" y="622"/>
                    </a:lnTo>
                    <a:lnTo>
                      <a:pt x="3826" y="608"/>
                    </a:lnTo>
                    <a:lnTo>
                      <a:pt x="3815" y="590"/>
                    </a:lnTo>
                    <a:lnTo>
                      <a:pt x="3799" y="566"/>
                    </a:lnTo>
                    <a:lnTo>
                      <a:pt x="3784" y="545"/>
                    </a:lnTo>
                    <a:lnTo>
                      <a:pt x="3768" y="526"/>
                    </a:lnTo>
                    <a:lnTo>
                      <a:pt x="3751" y="511"/>
                    </a:lnTo>
                    <a:lnTo>
                      <a:pt x="3731" y="495"/>
                    </a:lnTo>
                    <a:lnTo>
                      <a:pt x="3712" y="482"/>
                    </a:lnTo>
                    <a:lnTo>
                      <a:pt x="3691" y="471"/>
                    </a:lnTo>
                    <a:lnTo>
                      <a:pt x="3669" y="461"/>
                    </a:lnTo>
                    <a:lnTo>
                      <a:pt x="3650" y="428"/>
                    </a:lnTo>
                    <a:lnTo>
                      <a:pt x="3631" y="398"/>
                    </a:lnTo>
                    <a:lnTo>
                      <a:pt x="3610" y="367"/>
                    </a:lnTo>
                    <a:lnTo>
                      <a:pt x="3586" y="338"/>
                    </a:lnTo>
                    <a:lnTo>
                      <a:pt x="3560" y="309"/>
                    </a:lnTo>
                    <a:lnTo>
                      <a:pt x="3532" y="283"/>
                    </a:lnTo>
                    <a:lnTo>
                      <a:pt x="3503" y="257"/>
                    </a:lnTo>
                    <a:lnTo>
                      <a:pt x="3472" y="234"/>
                    </a:lnTo>
                    <a:lnTo>
                      <a:pt x="3416" y="226"/>
                    </a:lnTo>
                    <a:lnTo>
                      <a:pt x="3409" y="226"/>
                    </a:lnTo>
                    <a:lnTo>
                      <a:pt x="3339" y="184"/>
                    </a:lnTo>
                    <a:lnTo>
                      <a:pt x="3324" y="169"/>
                    </a:lnTo>
                    <a:lnTo>
                      <a:pt x="3311" y="156"/>
                    </a:lnTo>
                    <a:lnTo>
                      <a:pt x="3283" y="130"/>
                    </a:lnTo>
                    <a:lnTo>
                      <a:pt x="3253" y="106"/>
                    </a:lnTo>
                    <a:lnTo>
                      <a:pt x="3223" y="86"/>
                    </a:lnTo>
                    <a:lnTo>
                      <a:pt x="3190" y="66"/>
                    </a:lnTo>
                    <a:lnTo>
                      <a:pt x="3173" y="57"/>
                    </a:lnTo>
                    <a:lnTo>
                      <a:pt x="3157" y="50"/>
                    </a:lnTo>
                    <a:lnTo>
                      <a:pt x="3121" y="34"/>
                    </a:lnTo>
                    <a:lnTo>
                      <a:pt x="3085" y="23"/>
                    </a:lnTo>
                    <a:lnTo>
                      <a:pt x="3074" y="13"/>
                    </a:lnTo>
                    <a:lnTo>
                      <a:pt x="3018" y="2"/>
                    </a:lnTo>
                    <a:lnTo>
                      <a:pt x="2999" y="0"/>
                    </a:lnTo>
                    <a:lnTo>
                      <a:pt x="2956" y="13"/>
                    </a:lnTo>
                    <a:lnTo>
                      <a:pt x="2947" y="18"/>
                    </a:lnTo>
                    <a:close/>
                    <a:moveTo>
                      <a:pt x="2118" y="641"/>
                    </a:moveTo>
                    <a:lnTo>
                      <a:pt x="2129" y="643"/>
                    </a:lnTo>
                    <a:lnTo>
                      <a:pt x="2125" y="650"/>
                    </a:lnTo>
                    <a:lnTo>
                      <a:pt x="2118" y="641"/>
                    </a:lnTo>
                    <a:close/>
                    <a:moveTo>
                      <a:pt x="1681" y="1297"/>
                    </a:moveTo>
                    <a:lnTo>
                      <a:pt x="1700" y="1411"/>
                    </a:lnTo>
                    <a:lnTo>
                      <a:pt x="1726" y="1527"/>
                    </a:lnTo>
                    <a:lnTo>
                      <a:pt x="1731" y="1620"/>
                    </a:lnTo>
                    <a:lnTo>
                      <a:pt x="1761" y="1705"/>
                    </a:lnTo>
                    <a:lnTo>
                      <a:pt x="1734" y="1717"/>
                    </a:lnTo>
                    <a:lnTo>
                      <a:pt x="1722" y="1724"/>
                    </a:lnTo>
                    <a:lnTo>
                      <a:pt x="1712" y="1734"/>
                    </a:lnTo>
                    <a:lnTo>
                      <a:pt x="1712" y="1738"/>
                    </a:lnTo>
                    <a:lnTo>
                      <a:pt x="1705" y="1748"/>
                    </a:lnTo>
                    <a:lnTo>
                      <a:pt x="1703" y="1761"/>
                    </a:lnTo>
                    <a:lnTo>
                      <a:pt x="1697" y="1786"/>
                    </a:lnTo>
                    <a:lnTo>
                      <a:pt x="1674" y="1800"/>
                    </a:lnTo>
                    <a:lnTo>
                      <a:pt x="1659" y="1847"/>
                    </a:lnTo>
                    <a:lnTo>
                      <a:pt x="1583" y="1849"/>
                    </a:lnTo>
                    <a:lnTo>
                      <a:pt x="1557" y="1859"/>
                    </a:lnTo>
                    <a:lnTo>
                      <a:pt x="1555" y="1861"/>
                    </a:lnTo>
                    <a:lnTo>
                      <a:pt x="1546" y="1868"/>
                    </a:lnTo>
                    <a:lnTo>
                      <a:pt x="1541" y="1878"/>
                    </a:lnTo>
                    <a:lnTo>
                      <a:pt x="1538" y="1887"/>
                    </a:lnTo>
                    <a:lnTo>
                      <a:pt x="1502" y="1893"/>
                    </a:lnTo>
                    <a:lnTo>
                      <a:pt x="1471" y="1893"/>
                    </a:lnTo>
                    <a:lnTo>
                      <a:pt x="1269" y="1909"/>
                    </a:lnTo>
                    <a:lnTo>
                      <a:pt x="1255" y="1920"/>
                    </a:lnTo>
                    <a:lnTo>
                      <a:pt x="1183" y="1908"/>
                    </a:lnTo>
                    <a:lnTo>
                      <a:pt x="1166" y="1909"/>
                    </a:lnTo>
                    <a:lnTo>
                      <a:pt x="1119" y="1873"/>
                    </a:lnTo>
                    <a:lnTo>
                      <a:pt x="1108" y="1868"/>
                    </a:lnTo>
                    <a:lnTo>
                      <a:pt x="1083" y="1839"/>
                    </a:lnTo>
                    <a:lnTo>
                      <a:pt x="1079" y="1837"/>
                    </a:lnTo>
                    <a:lnTo>
                      <a:pt x="1061" y="1823"/>
                    </a:lnTo>
                    <a:lnTo>
                      <a:pt x="1054" y="1808"/>
                    </a:lnTo>
                    <a:lnTo>
                      <a:pt x="1054" y="1804"/>
                    </a:lnTo>
                    <a:lnTo>
                      <a:pt x="1053" y="1797"/>
                    </a:lnTo>
                    <a:lnTo>
                      <a:pt x="1018" y="1747"/>
                    </a:lnTo>
                    <a:lnTo>
                      <a:pt x="1014" y="1747"/>
                    </a:lnTo>
                    <a:lnTo>
                      <a:pt x="1033" y="1723"/>
                    </a:lnTo>
                    <a:lnTo>
                      <a:pt x="1033" y="1703"/>
                    </a:lnTo>
                    <a:lnTo>
                      <a:pt x="1024" y="1679"/>
                    </a:lnTo>
                    <a:lnTo>
                      <a:pt x="997" y="1636"/>
                    </a:lnTo>
                    <a:lnTo>
                      <a:pt x="997" y="1618"/>
                    </a:lnTo>
                    <a:lnTo>
                      <a:pt x="1014" y="1603"/>
                    </a:lnTo>
                    <a:lnTo>
                      <a:pt x="1033" y="1591"/>
                    </a:lnTo>
                    <a:lnTo>
                      <a:pt x="1033" y="1563"/>
                    </a:lnTo>
                    <a:lnTo>
                      <a:pt x="1033" y="1504"/>
                    </a:lnTo>
                    <a:lnTo>
                      <a:pt x="1040" y="1491"/>
                    </a:lnTo>
                    <a:lnTo>
                      <a:pt x="1040" y="1489"/>
                    </a:lnTo>
                    <a:lnTo>
                      <a:pt x="1045" y="1471"/>
                    </a:lnTo>
                    <a:lnTo>
                      <a:pt x="1056" y="1441"/>
                    </a:lnTo>
                    <a:lnTo>
                      <a:pt x="1071" y="1415"/>
                    </a:lnTo>
                    <a:lnTo>
                      <a:pt x="1089" y="1390"/>
                    </a:lnTo>
                    <a:lnTo>
                      <a:pt x="1108" y="1368"/>
                    </a:lnTo>
                    <a:lnTo>
                      <a:pt x="1145" y="1294"/>
                    </a:lnTo>
                    <a:lnTo>
                      <a:pt x="1167" y="1262"/>
                    </a:lnTo>
                    <a:lnTo>
                      <a:pt x="1201" y="1254"/>
                    </a:lnTo>
                    <a:lnTo>
                      <a:pt x="1201" y="1252"/>
                    </a:lnTo>
                    <a:lnTo>
                      <a:pt x="1220" y="1256"/>
                    </a:lnTo>
                    <a:lnTo>
                      <a:pt x="1220" y="1254"/>
                    </a:lnTo>
                    <a:lnTo>
                      <a:pt x="1220" y="1252"/>
                    </a:lnTo>
                    <a:lnTo>
                      <a:pt x="1239" y="1257"/>
                    </a:lnTo>
                    <a:lnTo>
                      <a:pt x="1271" y="1267"/>
                    </a:lnTo>
                    <a:lnTo>
                      <a:pt x="1281" y="1278"/>
                    </a:lnTo>
                    <a:lnTo>
                      <a:pt x="1287" y="1294"/>
                    </a:lnTo>
                    <a:lnTo>
                      <a:pt x="1414" y="1278"/>
                    </a:lnTo>
                    <a:lnTo>
                      <a:pt x="1681" y="1297"/>
                    </a:lnTo>
                    <a:close/>
                    <a:moveTo>
                      <a:pt x="2574" y="1641"/>
                    </a:moveTo>
                    <a:lnTo>
                      <a:pt x="2559" y="1561"/>
                    </a:lnTo>
                    <a:lnTo>
                      <a:pt x="2549" y="1482"/>
                    </a:lnTo>
                    <a:lnTo>
                      <a:pt x="2541" y="1404"/>
                    </a:lnTo>
                    <a:lnTo>
                      <a:pt x="2539" y="1326"/>
                    </a:lnTo>
                    <a:lnTo>
                      <a:pt x="2598" y="1322"/>
                    </a:lnTo>
                    <a:lnTo>
                      <a:pt x="2657" y="1317"/>
                    </a:lnTo>
                    <a:lnTo>
                      <a:pt x="2685" y="1313"/>
                    </a:lnTo>
                    <a:lnTo>
                      <a:pt x="2714" y="1309"/>
                    </a:lnTo>
                    <a:lnTo>
                      <a:pt x="2771" y="1299"/>
                    </a:lnTo>
                    <a:lnTo>
                      <a:pt x="2826" y="1284"/>
                    </a:lnTo>
                    <a:lnTo>
                      <a:pt x="2881" y="1268"/>
                    </a:lnTo>
                    <a:lnTo>
                      <a:pt x="2907" y="1257"/>
                    </a:lnTo>
                    <a:lnTo>
                      <a:pt x="2913" y="1254"/>
                    </a:lnTo>
                    <a:lnTo>
                      <a:pt x="2920" y="1252"/>
                    </a:lnTo>
                    <a:lnTo>
                      <a:pt x="2935" y="1248"/>
                    </a:lnTo>
                    <a:lnTo>
                      <a:pt x="2987" y="1227"/>
                    </a:lnTo>
                    <a:lnTo>
                      <a:pt x="3027" y="1179"/>
                    </a:lnTo>
                    <a:lnTo>
                      <a:pt x="3038" y="1165"/>
                    </a:lnTo>
                    <a:lnTo>
                      <a:pt x="3052" y="1158"/>
                    </a:lnTo>
                    <a:lnTo>
                      <a:pt x="3079" y="1151"/>
                    </a:lnTo>
                    <a:lnTo>
                      <a:pt x="3106" y="1164"/>
                    </a:lnTo>
                    <a:lnTo>
                      <a:pt x="3116" y="1176"/>
                    </a:lnTo>
                    <a:lnTo>
                      <a:pt x="3123" y="1206"/>
                    </a:lnTo>
                    <a:lnTo>
                      <a:pt x="3134" y="1237"/>
                    </a:lnTo>
                    <a:lnTo>
                      <a:pt x="3145" y="1267"/>
                    </a:lnTo>
                    <a:lnTo>
                      <a:pt x="3160" y="1297"/>
                    </a:lnTo>
                    <a:lnTo>
                      <a:pt x="3168" y="1312"/>
                    </a:lnTo>
                    <a:lnTo>
                      <a:pt x="3177" y="1375"/>
                    </a:lnTo>
                    <a:lnTo>
                      <a:pt x="3184" y="1440"/>
                    </a:lnTo>
                    <a:lnTo>
                      <a:pt x="3187" y="1505"/>
                    </a:lnTo>
                    <a:lnTo>
                      <a:pt x="3188" y="1570"/>
                    </a:lnTo>
                    <a:lnTo>
                      <a:pt x="3186" y="1615"/>
                    </a:lnTo>
                    <a:lnTo>
                      <a:pt x="3170" y="1639"/>
                    </a:lnTo>
                    <a:lnTo>
                      <a:pt x="3168" y="1667"/>
                    </a:lnTo>
                    <a:lnTo>
                      <a:pt x="3151" y="1669"/>
                    </a:lnTo>
                    <a:lnTo>
                      <a:pt x="3140" y="1678"/>
                    </a:lnTo>
                    <a:lnTo>
                      <a:pt x="3127" y="1690"/>
                    </a:lnTo>
                    <a:lnTo>
                      <a:pt x="3123" y="1702"/>
                    </a:lnTo>
                    <a:lnTo>
                      <a:pt x="3120" y="1714"/>
                    </a:lnTo>
                    <a:lnTo>
                      <a:pt x="3116" y="1725"/>
                    </a:lnTo>
                    <a:lnTo>
                      <a:pt x="3112" y="1737"/>
                    </a:lnTo>
                    <a:lnTo>
                      <a:pt x="3106" y="1746"/>
                    </a:lnTo>
                    <a:lnTo>
                      <a:pt x="3101" y="1756"/>
                    </a:lnTo>
                    <a:lnTo>
                      <a:pt x="3095" y="1765"/>
                    </a:lnTo>
                    <a:lnTo>
                      <a:pt x="3089" y="1775"/>
                    </a:lnTo>
                    <a:lnTo>
                      <a:pt x="3081" y="1782"/>
                    </a:lnTo>
                    <a:lnTo>
                      <a:pt x="3073" y="1789"/>
                    </a:lnTo>
                    <a:lnTo>
                      <a:pt x="3064" y="1795"/>
                    </a:lnTo>
                    <a:lnTo>
                      <a:pt x="3055" y="1802"/>
                    </a:lnTo>
                    <a:lnTo>
                      <a:pt x="3049" y="1804"/>
                    </a:lnTo>
                    <a:lnTo>
                      <a:pt x="3047" y="1804"/>
                    </a:lnTo>
                    <a:lnTo>
                      <a:pt x="3046" y="1805"/>
                    </a:lnTo>
                    <a:lnTo>
                      <a:pt x="3044" y="1807"/>
                    </a:lnTo>
                    <a:lnTo>
                      <a:pt x="3034" y="1814"/>
                    </a:lnTo>
                    <a:lnTo>
                      <a:pt x="3023" y="1818"/>
                    </a:lnTo>
                    <a:lnTo>
                      <a:pt x="3013" y="1823"/>
                    </a:lnTo>
                    <a:lnTo>
                      <a:pt x="2921" y="1840"/>
                    </a:lnTo>
                    <a:lnTo>
                      <a:pt x="2919" y="1846"/>
                    </a:lnTo>
                    <a:lnTo>
                      <a:pt x="2907" y="1849"/>
                    </a:lnTo>
                    <a:lnTo>
                      <a:pt x="2902" y="1852"/>
                    </a:lnTo>
                    <a:lnTo>
                      <a:pt x="2891" y="1846"/>
                    </a:lnTo>
                    <a:lnTo>
                      <a:pt x="2882" y="1842"/>
                    </a:lnTo>
                    <a:lnTo>
                      <a:pt x="2854" y="1841"/>
                    </a:lnTo>
                    <a:lnTo>
                      <a:pt x="2828" y="1838"/>
                    </a:lnTo>
                    <a:lnTo>
                      <a:pt x="2803" y="1833"/>
                    </a:lnTo>
                    <a:lnTo>
                      <a:pt x="2778" y="1827"/>
                    </a:lnTo>
                    <a:lnTo>
                      <a:pt x="2753" y="1818"/>
                    </a:lnTo>
                    <a:lnTo>
                      <a:pt x="2729" y="1807"/>
                    </a:lnTo>
                    <a:lnTo>
                      <a:pt x="2705" y="1794"/>
                    </a:lnTo>
                    <a:lnTo>
                      <a:pt x="2683" y="1781"/>
                    </a:lnTo>
                    <a:lnTo>
                      <a:pt x="2659" y="1769"/>
                    </a:lnTo>
                    <a:lnTo>
                      <a:pt x="2637" y="1756"/>
                    </a:lnTo>
                    <a:lnTo>
                      <a:pt x="2617" y="1740"/>
                    </a:lnTo>
                    <a:lnTo>
                      <a:pt x="2600" y="1721"/>
                    </a:lnTo>
                    <a:lnTo>
                      <a:pt x="2593" y="1703"/>
                    </a:lnTo>
                    <a:lnTo>
                      <a:pt x="2589" y="1684"/>
                    </a:lnTo>
                    <a:lnTo>
                      <a:pt x="2585" y="1666"/>
                    </a:lnTo>
                    <a:lnTo>
                      <a:pt x="2587" y="1647"/>
                    </a:lnTo>
                    <a:lnTo>
                      <a:pt x="2574" y="1641"/>
                    </a:lnTo>
                    <a:close/>
                    <a:moveTo>
                      <a:pt x="610" y="2805"/>
                    </a:moveTo>
                    <a:lnTo>
                      <a:pt x="614" y="2790"/>
                    </a:lnTo>
                    <a:lnTo>
                      <a:pt x="644" y="2814"/>
                    </a:lnTo>
                    <a:lnTo>
                      <a:pt x="644" y="2825"/>
                    </a:lnTo>
                    <a:lnTo>
                      <a:pt x="635" y="2831"/>
                    </a:lnTo>
                    <a:lnTo>
                      <a:pt x="628" y="2836"/>
                    </a:lnTo>
                    <a:lnTo>
                      <a:pt x="622" y="2838"/>
                    </a:lnTo>
                    <a:lnTo>
                      <a:pt x="618" y="2838"/>
                    </a:lnTo>
                    <a:lnTo>
                      <a:pt x="614" y="2832"/>
                    </a:lnTo>
                    <a:lnTo>
                      <a:pt x="612" y="2826"/>
                    </a:lnTo>
                    <a:lnTo>
                      <a:pt x="609" y="2816"/>
                    </a:lnTo>
                    <a:lnTo>
                      <a:pt x="610" y="2805"/>
                    </a:lnTo>
                    <a:close/>
                    <a:moveTo>
                      <a:pt x="213" y="2361"/>
                    </a:moveTo>
                    <a:lnTo>
                      <a:pt x="215" y="2345"/>
                    </a:lnTo>
                    <a:lnTo>
                      <a:pt x="243" y="2371"/>
                    </a:lnTo>
                    <a:lnTo>
                      <a:pt x="245" y="2380"/>
                    </a:lnTo>
                    <a:lnTo>
                      <a:pt x="236" y="2387"/>
                    </a:lnTo>
                    <a:lnTo>
                      <a:pt x="230" y="2392"/>
                    </a:lnTo>
                    <a:lnTo>
                      <a:pt x="224" y="2393"/>
                    </a:lnTo>
                    <a:lnTo>
                      <a:pt x="220" y="2393"/>
                    </a:lnTo>
                    <a:lnTo>
                      <a:pt x="216" y="2389"/>
                    </a:lnTo>
                    <a:lnTo>
                      <a:pt x="214" y="2383"/>
                    </a:lnTo>
                    <a:lnTo>
                      <a:pt x="212" y="2373"/>
                    </a:lnTo>
                    <a:lnTo>
                      <a:pt x="213" y="2361"/>
                    </a:lnTo>
                    <a:close/>
                    <a:moveTo>
                      <a:pt x="484" y="2463"/>
                    </a:moveTo>
                    <a:lnTo>
                      <a:pt x="474" y="2469"/>
                    </a:lnTo>
                    <a:lnTo>
                      <a:pt x="468" y="2474"/>
                    </a:lnTo>
                    <a:lnTo>
                      <a:pt x="462" y="2475"/>
                    </a:lnTo>
                    <a:lnTo>
                      <a:pt x="458" y="2474"/>
                    </a:lnTo>
                    <a:lnTo>
                      <a:pt x="454" y="2469"/>
                    </a:lnTo>
                    <a:lnTo>
                      <a:pt x="452" y="2463"/>
                    </a:lnTo>
                    <a:lnTo>
                      <a:pt x="450" y="2453"/>
                    </a:lnTo>
                    <a:lnTo>
                      <a:pt x="451" y="2441"/>
                    </a:lnTo>
                    <a:lnTo>
                      <a:pt x="454" y="2427"/>
                    </a:lnTo>
                    <a:lnTo>
                      <a:pt x="484" y="2451"/>
                    </a:lnTo>
                    <a:lnTo>
                      <a:pt x="484" y="2463"/>
                    </a:lnTo>
                    <a:close/>
                    <a:moveTo>
                      <a:pt x="505" y="2333"/>
                    </a:moveTo>
                    <a:lnTo>
                      <a:pt x="505" y="2342"/>
                    </a:lnTo>
                    <a:lnTo>
                      <a:pt x="492" y="2350"/>
                    </a:lnTo>
                    <a:lnTo>
                      <a:pt x="482" y="2355"/>
                    </a:lnTo>
                    <a:lnTo>
                      <a:pt x="472" y="2357"/>
                    </a:lnTo>
                    <a:lnTo>
                      <a:pt x="465" y="2357"/>
                    </a:lnTo>
                    <a:lnTo>
                      <a:pt x="458" y="2352"/>
                    </a:lnTo>
                    <a:lnTo>
                      <a:pt x="454" y="2345"/>
                    </a:lnTo>
                    <a:lnTo>
                      <a:pt x="451" y="2335"/>
                    </a:lnTo>
                    <a:lnTo>
                      <a:pt x="451" y="2321"/>
                    </a:lnTo>
                    <a:lnTo>
                      <a:pt x="454" y="2306"/>
                    </a:lnTo>
                    <a:lnTo>
                      <a:pt x="505" y="2333"/>
                    </a:lnTo>
                    <a:close/>
                    <a:moveTo>
                      <a:pt x="86" y="2603"/>
                    </a:moveTo>
                    <a:lnTo>
                      <a:pt x="77" y="2610"/>
                    </a:lnTo>
                    <a:lnTo>
                      <a:pt x="71" y="2615"/>
                    </a:lnTo>
                    <a:lnTo>
                      <a:pt x="64" y="2616"/>
                    </a:lnTo>
                    <a:lnTo>
                      <a:pt x="60" y="2616"/>
                    </a:lnTo>
                    <a:lnTo>
                      <a:pt x="56" y="2611"/>
                    </a:lnTo>
                    <a:lnTo>
                      <a:pt x="54" y="2605"/>
                    </a:lnTo>
                    <a:lnTo>
                      <a:pt x="52" y="2594"/>
                    </a:lnTo>
                    <a:lnTo>
                      <a:pt x="53" y="2582"/>
                    </a:lnTo>
                    <a:lnTo>
                      <a:pt x="55" y="2568"/>
                    </a:lnTo>
                    <a:lnTo>
                      <a:pt x="84" y="2591"/>
                    </a:lnTo>
                    <a:lnTo>
                      <a:pt x="86" y="2603"/>
                    </a:lnTo>
                    <a:close/>
                    <a:moveTo>
                      <a:pt x="95" y="2790"/>
                    </a:moveTo>
                    <a:lnTo>
                      <a:pt x="125" y="2814"/>
                    </a:lnTo>
                    <a:lnTo>
                      <a:pt x="125" y="2825"/>
                    </a:lnTo>
                    <a:lnTo>
                      <a:pt x="116" y="2831"/>
                    </a:lnTo>
                    <a:lnTo>
                      <a:pt x="109" y="2836"/>
                    </a:lnTo>
                    <a:lnTo>
                      <a:pt x="102" y="2838"/>
                    </a:lnTo>
                    <a:lnTo>
                      <a:pt x="98" y="2838"/>
                    </a:lnTo>
                    <a:lnTo>
                      <a:pt x="94" y="2832"/>
                    </a:lnTo>
                    <a:lnTo>
                      <a:pt x="92" y="2826"/>
                    </a:lnTo>
                    <a:lnTo>
                      <a:pt x="90" y="2816"/>
                    </a:lnTo>
                    <a:lnTo>
                      <a:pt x="91" y="2805"/>
                    </a:lnTo>
                    <a:lnTo>
                      <a:pt x="95" y="2790"/>
                    </a:lnTo>
                    <a:close/>
                    <a:moveTo>
                      <a:pt x="484" y="2563"/>
                    </a:moveTo>
                    <a:lnTo>
                      <a:pt x="474" y="2569"/>
                    </a:lnTo>
                    <a:lnTo>
                      <a:pt x="468" y="2574"/>
                    </a:lnTo>
                    <a:lnTo>
                      <a:pt x="462" y="2575"/>
                    </a:lnTo>
                    <a:lnTo>
                      <a:pt x="458" y="2575"/>
                    </a:lnTo>
                    <a:lnTo>
                      <a:pt x="454" y="2571"/>
                    </a:lnTo>
                    <a:lnTo>
                      <a:pt x="452" y="2565"/>
                    </a:lnTo>
                    <a:lnTo>
                      <a:pt x="450" y="2555"/>
                    </a:lnTo>
                    <a:lnTo>
                      <a:pt x="451" y="2544"/>
                    </a:lnTo>
                    <a:lnTo>
                      <a:pt x="454" y="2527"/>
                    </a:lnTo>
                    <a:lnTo>
                      <a:pt x="484" y="2553"/>
                    </a:lnTo>
                    <a:lnTo>
                      <a:pt x="484" y="2563"/>
                    </a:lnTo>
                    <a:close/>
                    <a:moveTo>
                      <a:pt x="365" y="2695"/>
                    </a:moveTo>
                    <a:lnTo>
                      <a:pt x="365" y="2704"/>
                    </a:lnTo>
                    <a:lnTo>
                      <a:pt x="356" y="2710"/>
                    </a:lnTo>
                    <a:lnTo>
                      <a:pt x="349" y="2715"/>
                    </a:lnTo>
                    <a:lnTo>
                      <a:pt x="343" y="2716"/>
                    </a:lnTo>
                    <a:lnTo>
                      <a:pt x="338" y="2716"/>
                    </a:lnTo>
                    <a:lnTo>
                      <a:pt x="334" y="2712"/>
                    </a:lnTo>
                    <a:lnTo>
                      <a:pt x="332" y="2706"/>
                    </a:lnTo>
                    <a:lnTo>
                      <a:pt x="330" y="2697"/>
                    </a:lnTo>
                    <a:lnTo>
                      <a:pt x="331" y="2686"/>
                    </a:lnTo>
                    <a:lnTo>
                      <a:pt x="332" y="2667"/>
                    </a:lnTo>
                    <a:lnTo>
                      <a:pt x="365" y="2695"/>
                    </a:lnTo>
                    <a:close/>
                    <a:moveTo>
                      <a:pt x="234" y="2588"/>
                    </a:moveTo>
                    <a:lnTo>
                      <a:pt x="287" y="2615"/>
                    </a:lnTo>
                    <a:lnTo>
                      <a:pt x="285" y="2624"/>
                    </a:lnTo>
                    <a:lnTo>
                      <a:pt x="272" y="2632"/>
                    </a:lnTo>
                    <a:lnTo>
                      <a:pt x="261" y="2638"/>
                    </a:lnTo>
                    <a:lnTo>
                      <a:pt x="252" y="2641"/>
                    </a:lnTo>
                    <a:lnTo>
                      <a:pt x="246" y="2640"/>
                    </a:lnTo>
                    <a:lnTo>
                      <a:pt x="239" y="2634"/>
                    </a:lnTo>
                    <a:lnTo>
                      <a:pt x="236" y="2627"/>
                    </a:lnTo>
                    <a:lnTo>
                      <a:pt x="233" y="2616"/>
                    </a:lnTo>
                    <a:lnTo>
                      <a:pt x="233" y="2603"/>
                    </a:lnTo>
                    <a:lnTo>
                      <a:pt x="234" y="2588"/>
                    </a:lnTo>
                    <a:close/>
                    <a:moveTo>
                      <a:pt x="172" y="2805"/>
                    </a:moveTo>
                    <a:lnTo>
                      <a:pt x="173" y="2790"/>
                    </a:lnTo>
                    <a:lnTo>
                      <a:pt x="206" y="2814"/>
                    </a:lnTo>
                    <a:lnTo>
                      <a:pt x="206" y="2825"/>
                    </a:lnTo>
                    <a:lnTo>
                      <a:pt x="196" y="2831"/>
                    </a:lnTo>
                    <a:lnTo>
                      <a:pt x="189" y="2836"/>
                    </a:lnTo>
                    <a:lnTo>
                      <a:pt x="183" y="2838"/>
                    </a:lnTo>
                    <a:lnTo>
                      <a:pt x="179" y="2838"/>
                    </a:lnTo>
                    <a:lnTo>
                      <a:pt x="175" y="2832"/>
                    </a:lnTo>
                    <a:lnTo>
                      <a:pt x="173" y="2826"/>
                    </a:lnTo>
                    <a:lnTo>
                      <a:pt x="171" y="2816"/>
                    </a:lnTo>
                    <a:lnTo>
                      <a:pt x="172" y="2805"/>
                    </a:lnTo>
                    <a:close/>
                    <a:moveTo>
                      <a:pt x="295" y="2890"/>
                    </a:moveTo>
                    <a:lnTo>
                      <a:pt x="324" y="2916"/>
                    </a:lnTo>
                    <a:lnTo>
                      <a:pt x="324" y="2927"/>
                    </a:lnTo>
                    <a:lnTo>
                      <a:pt x="315" y="2933"/>
                    </a:lnTo>
                    <a:lnTo>
                      <a:pt x="309" y="2937"/>
                    </a:lnTo>
                    <a:lnTo>
                      <a:pt x="303" y="2938"/>
                    </a:lnTo>
                    <a:lnTo>
                      <a:pt x="299" y="2937"/>
                    </a:lnTo>
                    <a:lnTo>
                      <a:pt x="295" y="2932"/>
                    </a:lnTo>
                    <a:lnTo>
                      <a:pt x="293" y="2926"/>
                    </a:lnTo>
                    <a:lnTo>
                      <a:pt x="291" y="2916"/>
                    </a:lnTo>
                    <a:lnTo>
                      <a:pt x="292" y="2904"/>
                    </a:lnTo>
                    <a:lnTo>
                      <a:pt x="295" y="2890"/>
                    </a:lnTo>
                    <a:close/>
                    <a:moveTo>
                      <a:pt x="463" y="2847"/>
                    </a:moveTo>
                    <a:lnTo>
                      <a:pt x="454" y="2853"/>
                    </a:lnTo>
                    <a:lnTo>
                      <a:pt x="448" y="2858"/>
                    </a:lnTo>
                    <a:lnTo>
                      <a:pt x="442" y="2859"/>
                    </a:lnTo>
                    <a:lnTo>
                      <a:pt x="438" y="2858"/>
                    </a:lnTo>
                    <a:lnTo>
                      <a:pt x="434" y="2853"/>
                    </a:lnTo>
                    <a:lnTo>
                      <a:pt x="432" y="2847"/>
                    </a:lnTo>
                    <a:lnTo>
                      <a:pt x="430" y="2836"/>
                    </a:lnTo>
                    <a:lnTo>
                      <a:pt x="431" y="2825"/>
                    </a:lnTo>
                    <a:lnTo>
                      <a:pt x="435" y="2811"/>
                    </a:lnTo>
                    <a:lnTo>
                      <a:pt x="463" y="2835"/>
                    </a:lnTo>
                    <a:lnTo>
                      <a:pt x="463" y="2847"/>
                    </a:lnTo>
                    <a:close/>
                    <a:moveTo>
                      <a:pt x="353" y="3067"/>
                    </a:moveTo>
                    <a:lnTo>
                      <a:pt x="355" y="3051"/>
                    </a:lnTo>
                    <a:lnTo>
                      <a:pt x="385" y="3077"/>
                    </a:lnTo>
                    <a:lnTo>
                      <a:pt x="385" y="3088"/>
                    </a:lnTo>
                    <a:lnTo>
                      <a:pt x="376" y="3094"/>
                    </a:lnTo>
                    <a:lnTo>
                      <a:pt x="370" y="3099"/>
                    </a:lnTo>
                    <a:lnTo>
                      <a:pt x="364" y="3100"/>
                    </a:lnTo>
                    <a:lnTo>
                      <a:pt x="360" y="3100"/>
                    </a:lnTo>
                    <a:lnTo>
                      <a:pt x="356" y="3095"/>
                    </a:lnTo>
                    <a:lnTo>
                      <a:pt x="354" y="3089"/>
                    </a:lnTo>
                    <a:lnTo>
                      <a:pt x="352" y="3079"/>
                    </a:lnTo>
                    <a:lnTo>
                      <a:pt x="353" y="3067"/>
                    </a:lnTo>
                    <a:close/>
                    <a:moveTo>
                      <a:pt x="474" y="3031"/>
                    </a:moveTo>
                    <a:lnTo>
                      <a:pt x="524" y="3058"/>
                    </a:lnTo>
                    <a:lnTo>
                      <a:pt x="524" y="3067"/>
                    </a:lnTo>
                    <a:lnTo>
                      <a:pt x="511" y="3076"/>
                    </a:lnTo>
                    <a:lnTo>
                      <a:pt x="501" y="3082"/>
                    </a:lnTo>
                    <a:lnTo>
                      <a:pt x="492" y="3084"/>
                    </a:lnTo>
                    <a:lnTo>
                      <a:pt x="486" y="3084"/>
                    </a:lnTo>
                    <a:lnTo>
                      <a:pt x="479" y="3079"/>
                    </a:lnTo>
                    <a:lnTo>
                      <a:pt x="474" y="3071"/>
                    </a:lnTo>
                    <a:lnTo>
                      <a:pt x="471" y="3060"/>
                    </a:lnTo>
                    <a:lnTo>
                      <a:pt x="470" y="3046"/>
                    </a:lnTo>
                    <a:lnTo>
                      <a:pt x="474" y="3031"/>
                    </a:lnTo>
                    <a:close/>
                    <a:moveTo>
                      <a:pt x="191" y="3027"/>
                    </a:moveTo>
                    <a:lnTo>
                      <a:pt x="193" y="3012"/>
                    </a:lnTo>
                    <a:lnTo>
                      <a:pt x="226" y="3037"/>
                    </a:lnTo>
                    <a:lnTo>
                      <a:pt x="226" y="3046"/>
                    </a:lnTo>
                    <a:lnTo>
                      <a:pt x="217" y="3053"/>
                    </a:lnTo>
                    <a:lnTo>
                      <a:pt x="210" y="3058"/>
                    </a:lnTo>
                    <a:lnTo>
                      <a:pt x="202" y="3059"/>
                    </a:lnTo>
                    <a:lnTo>
                      <a:pt x="198" y="3059"/>
                    </a:lnTo>
                    <a:lnTo>
                      <a:pt x="194" y="3055"/>
                    </a:lnTo>
                    <a:lnTo>
                      <a:pt x="192" y="3049"/>
                    </a:lnTo>
                    <a:lnTo>
                      <a:pt x="190" y="3039"/>
                    </a:lnTo>
                    <a:lnTo>
                      <a:pt x="191" y="3027"/>
                    </a:lnTo>
                    <a:close/>
                    <a:moveTo>
                      <a:pt x="470" y="3268"/>
                    </a:moveTo>
                    <a:lnTo>
                      <a:pt x="474" y="3254"/>
                    </a:lnTo>
                    <a:lnTo>
                      <a:pt x="505" y="3278"/>
                    </a:lnTo>
                    <a:lnTo>
                      <a:pt x="505" y="3290"/>
                    </a:lnTo>
                    <a:lnTo>
                      <a:pt x="496" y="3296"/>
                    </a:lnTo>
                    <a:lnTo>
                      <a:pt x="489" y="3301"/>
                    </a:lnTo>
                    <a:lnTo>
                      <a:pt x="482" y="3302"/>
                    </a:lnTo>
                    <a:lnTo>
                      <a:pt x="478" y="3301"/>
                    </a:lnTo>
                    <a:lnTo>
                      <a:pt x="473" y="3296"/>
                    </a:lnTo>
                    <a:lnTo>
                      <a:pt x="471" y="3290"/>
                    </a:lnTo>
                    <a:lnTo>
                      <a:pt x="469" y="3280"/>
                    </a:lnTo>
                    <a:lnTo>
                      <a:pt x="470" y="3268"/>
                    </a:lnTo>
                    <a:close/>
                    <a:moveTo>
                      <a:pt x="524" y="3228"/>
                    </a:moveTo>
                    <a:lnTo>
                      <a:pt x="515" y="3235"/>
                    </a:lnTo>
                    <a:lnTo>
                      <a:pt x="509" y="3240"/>
                    </a:lnTo>
                    <a:lnTo>
                      <a:pt x="503" y="3242"/>
                    </a:lnTo>
                    <a:lnTo>
                      <a:pt x="499" y="3242"/>
                    </a:lnTo>
                    <a:lnTo>
                      <a:pt x="495" y="3238"/>
                    </a:lnTo>
                    <a:lnTo>
                      <a:pt x="493" y="3232"/>
                    </a:lnTo>
                    <a:lnTo>
                      <a:pt x="491" y="3222"/>
                    </a:lnTo>
                    <a:lnTo>
                      <a:pt x="492" y="3211"/>
                    </a:lnTo>
                    <a:lnTo>
                      <a:pt x="494" y="3193"/>
                    </a:lnTo>
                    <a:lnTo>
                      <a:pt x="524" y="3218"/>
                    </a:lnTo>
                    <a:lnTo>
                      <a:pt x="524" y="3228"/>
                    </a:lnTo>
                    <a:close/>
                    <a:moveTo>
                      <a:pt x="950" y="3088"/>
                    </a:moveTo>
                    <a:lnTo>
                      <a:pt x="955" y="3074"/>
                    </a:lnTo>
                    <a:lnTo>
                      <a:pt x="983" y="3096"/>
                    </a:lnTo>
                    <a:lnTo>
                      <a:pt x="983" y="3107"/>
                    </a:lnTo>
                    <a:lnTo>
                      <a:pt x="974" y="3114"/>
                    </a:lnTo>
                    <a:lnTo>
                      <a:pt x="968" y="3119"/>
                    </a:lnTo>
                    <a:lnTo>
                      <a:pt x="962" y="3120"/>
                    </a:lnTo>
                    <a:lnTo>
                      <a:pt x="958" y="3120"/>
                    </a:lnTo>
                    <a:lnTo>
                      <a:pt x="954" y="3116"/>
                    </a:lnTo>
                    <a:lnTo>
                      <a:pt x="951" y="3109"/>
                    </a:lnTo>
                    <a:lnTo>
                      <a:pt x="949" y="3099"/>
                    </a:lnTo>
                    <a:lnTo>
                      <a:pt x="950" y="3088"/>
                    </a:lnTo>
                    <a:close/>
                    <a:moveTo>
                      <a:pt x="929" y="3372"/>
                    </a:moveTo>
                    <a:lnTo>
                      <a:pt x="934" y="3356"/>
                    </a:lnTo>
                    <a:lnTo>
                      <a:pt x="963" y="3379"/>
                    </a:lnTo>
                    <a:lnTo>
                      <a:pt x="963" y="3390"/>
                    </a:lnTo>
                    <a:lnTo>
                      <a:pt x="954" y="3396"/>
                    </a:lnTo>
                    <a:lnTo>
                      <a:pt x="946" y="3401"/>
                    </a:lnTo>
                    <a:lnTo>
                      <a:pt x="940" y="3403"/>
                    </a:lnTo>
                    <a:lnTo>
                      <a:pt x="936" y="3403"/>
                    </a:lnTo>
                    <a:lnTo>
                      <a:pt x="932" y="3399"/>
                    </a:lnTo>
                    <a:lnTo>
                      <a:pt x="930" y="3393"/>
                    </a:lnTo>
                    <a:lnTo>
                      <a:pt x="928" y="3383"/>
                    </a:lnTo>
                    <a:lnTo>
                      <a:pt x="929" y="3372"/>
                    </a:lnTo>
                    <a:close/>
                    <a:moveTo>
                      <a:pt x="782" y="3037"/>
                    </a:moveTo>
                    <a:lnTo>
                      <a:pt x="782" y="3046"/>
                    </a:lnTo>
                    <a:lnTo>
                      <a:pt x="773" y="3053"/>
                    </a:lnTo>
                    <a:lnTo>
                      <a:pt x="767" y="3058"/>
                    </a:lnTo>
                    <a:lnTo>
                      <a:pt x="761" y="3059"/>
                    </a:lnTo>
                    <a:lnTo>
                      <a:pt x="757" y="3059"/>
                    </a:lnTo>
                    <a:lnTo>
                      <a:pt x="753" y="3055"/>
                    </a:lnTo>
                    <a:lnTo>
                      <a:pt x="751" y="3049"/>
                    </a:lnTo>
                    <a:lnTo>
                      <a:pt x="749" y="3039"/>
                    </a:lnTo>
                    <a:lnTo>
                      <a:pt x="750" y="3027"/>
                    </a:lnTo>
                    <a:lnTo>
                      <a:pt x="754" y="3012"/>
                    </a:lnTo>
                    <a:lnTo>
                      <a:pt x="782" y="3037"/>
                    </a:lnTo>
                    <a:close/>
                    <a:moveTo>
                      <a:pt x="644" y="3228"/>
                    </a:moveTo>
                    <a:lnTo>
                      <a:pt x="635" y="3235"/>
                    </a:lnTo>
                    <a:lnTo>
                      <a:pt x="628" y="3240"/>
                    </a:lnTo>
                    <a:lnTo>
                      <a:pt x="622" y="3242"/>
                    </a:lnTo>
                    <a:lnTo>
                      <a:pt x="618" y="3242"/>
                    </a:lnTo>
                    <a:lnTo>
                      <a:pt x="614" y="3238"/>
                    </a:lnTo>
                    <a:lnTo>
                      <a:pt x="612" y="3232"/>
                    </a:lnTo>
                    <a:lnTo>
                      <a:pt x="609" y="3222"/>
                    </a:lnTo>
                    <a:lnTo>
                      <a:pt x="610" y="3211"/>
                    </a:lnTo>
                    <a:lnTo>
                      <a:pt x="614" y="3193"/>
                    </a:lnTo>
                    <a:lnTo>
                      <a:pt x="644" y="3218"/>
                    </a:lnTo>
                    <a:lnTo>
                      <a:pt x="644" y="3228"/>
                    </a:lnTo>
                    <a:close/>
                    <a:moveTo>
                      <a:pt x="590" y="3372"/>
                    </a:moveTo>
                    <a:lnTo>
                      <a:pt x="594" y="3356"/>
                    </a:lnTo>
                    <a:lnTo>
                      <a:pt x="623" y="3379"/>
                    </a:lnTo>
                    <a:lnTo>
                      <a:pt x="623" y="3390"/>
                    </a:lnTo>
                    <a:lnTo>
                      <a:pt x="614" y="3396"/>
                    </a:lnTo>
                    <a:lnTo>
                      <a:pt x="607" y="3401"/>
                    </a:lnTo>
                    <a:lnTo>
                      <a:pt x="601" y="3403"/>
                    </a:lnTo>
                    <a:lnTo>
                      <a:pt x="597" y="3403"/>
                    </a:lnTo>
                    <a:lnTo>
                      <a:pt x="593" y="3399"/>
                    </a:lnTo>
                    <a:lnTo>
                      <a:pt x="591" y="3393"/>
                    </a:lnTo>
                    <a:lnTo>
                      <a:pt x="589" y="3383"/>
                    </a:lnTo>
                    <a:lnTo>
                      <a:pt x="590" y="3372"/>
                    </a:lnTo>
                    <a:close/>
                    <a:moveTo>
                      <a:pt x="734" y="3254"/>
                    </a:moveTo>
                    <a:lnTo>
                      <a:pt x="763" y="3278"/>
                    </a:lnTo>
                    <a:lnTo>
                      <a:pt x="763" y="3290"/>
                    </a:lnTo>
                    <a:lnTo>
                      <a:pt x="754" y="3296"/>
                    </a:lnTo>
                    <a:lnTo>
                      <a:pt x="748" y="3301"/>
                    </a:lnTo>
                    <a:lnTo>
                      <a:pt x="741" y="3302"/>
                    </a:lnTo>
                    <a:lnTo>
                      <a:pt x="737" y="3301"/>
                    </a:lnTo>
                    <a:lnTo>
                      <a:pt x="733" y="3296"/>
                    </a:lnTo>
                    <a:lnTo>
                      <a:pt x="731" y="3290"/>
                    </a:lnTo>
                    <a:lnTo>
                      <a:pt x="729" y="3280"/>
                    </a:lnTo>
                    <a:lnTo>
                      <a:pt x="730" y="3268"/>
                    </a:lnTo>
                    <a:lnTo>
                      <a:pt x="734" y="3254"/>
                    </a:lnTo>
                    <a:close/>
                    <a:moveTo>
                      <a:pt x="882" y="3379"/>
                    </a:moveTo>
                    <a:lnTo>
                      <a:pt x="882" y="3390"/>
                    </a:lnTo>
                    <a:lnTo>
                      <a:pt x="873" y="3396"/>
                    </a:lnTo>
                    <a:lnTo>
                      <a:pt x="866" y="3401"/>
                    </a:lnTo>
                    <a:lnTo>
                      <a:pt x="859" y="3403"/>
                    </a:lnTo>
                    <a:lnTo>
                      <a:pt x="855" y="3403"/>
                    </a:lnTo>
                    <a:lnTo>
                      <a:pt x="851" y="3399"/>
                    </a:lnTo>
                    <a:lnTo>
                      <a:pt x="849" y="3393"/>
                    </a:lnTo>
                    <a:lnTo>
                      <a:pt x="847" y="3383"/>
                    </a:lnTo>
                    <a:lnTo>
                      <a:pt x="848" y="3372"/>
                    </a:lnTo>
                    <a:lnTo>
                      <a:pt x="852" y="3356"/>
                    </a:lnTo>
                    <a:lnTo>
                      <a:pt x="882" y="3379"/>
                    </a:lnTo>
                    <a:close/>
                    <a:moveTo>
                      <a:pt x="812" y="3396"/>
                    </a:moveTo>
                    <a:lnTo>
                      <a:pt x="843" y="3418"/>
                    </a:lnTo>
                    <a:lnTo>
                      <a:pt x="843" y="3432"/>
                    </a:lnTo>
                    <a:lnTo>
                      <a:pt x="834" y="3438"/>
                    </a:lnTo>
                    <a:lnTo>
                      <a:pt x="828" y="3443"/>
                    </a:lnTo>
                    <a:lnTo>
                      <a:pt x="822" y="3444"/>
                    </a:lnTo>
                    <a:lnTo>
                      <a:pt x="818" y="3444"/>
                    </a:lnTo>
                    <a:lnTo>
                      <a:pt x="813" y="3439"/>
                    </a:lnTo>
                    <a:lnTo>
                      <a:pt x="811" y="3433"/>
                    </a:lnTo>
                    <a:lnTo>
                      <a:pt x="809" y="3422"/>
                    </a:lnTo>
                    <a:lnTo>
                      <a:pt x="810" y="3410"/>
                    </a:lnTo>
                    <a:lnTo>
                      <a:pt x="812" y="3396"/>
                    </a:lnTo>
                    <a:close/>
                    <a:moveTo>
                      <a:pt x="1768" y="2483"/>
                    </a:moveTo>
                    <a:lnTo>
                      <a:pt x="1771" y="2468"/>
                    </a:lnTo>
                    <a:lnTo>
                      <a:pt x="1801" y="2492"/>
                    </a:lnTo>
                    <a:lnTo>
                      <a:pt x="1801" y="2503"/>
                    </a:lnTo>
                    <a:lnTo>
                      <a:pt x="1792" y="2509"/>
                    </a:lnTo>
                    <a:lnTo>
                      <a:pt x="1786" y="2514"/>
                    </a:lnTo>
                    <a:lnTo>
                      <a:pt x="1780" y="2515"/>
                    </a:lnTo>
                    <a:lnTo>
                      <a:pt x="1776" y="2515"/>
                    </a:lnTo>
                    <a:lnTo>
                      <a:pt x="1772" y="2510"/>
                    </a:lnTo>
                    <a:lnTo>
                      <a:pt x="1770" y="2504"/>
                    </a:lnTo>
                    <a:lnTo>
                      <a:pt x="1767" y="2494"/>
                    </a:lnTo>
                    <a:lnTo>
                      <a:pt x="1768" y="2483"/>
                    </a:lnTo>
                    <a:close/>
                    <a:moveTo>
                      <a:pt x="1602" y="2714"/>
                    </a:moveTo>
                    <a:lnTo>
                      <a:pt x="1602" y="2724"/>
                    </a:lnTo>
                    <a:lnTo>
                      <a:pt x="1593" y="2731"/>
                    </a:lnTo>
                    <a:lnTo>
                      <a:pt x="1586" y="2736"/>
                    </a:lnTo>
                    <a:lnTo>
                      <a:pt x="1580" y="2737"/>
                    </a:lnTo>
                    <a:lnTo>
                      <a:pt x="1576" y="2737"/>
                    </a:lnTo>
                    <a:lnTo>
                      <a:pt x="1572" y="2733"/>
                    </a:lnTo>
                    <a:lnTo>
                      <a:pt x="1570" y="2727"/>
                    </a:lnTo>
                    <a:lnTo>
                      <a:pt x="1568" y="2716"/>
                    </a:lnTo>
                    <a:lnTo>
                      <a:pt x="1569" y="2705"/>
                    </a:lnTo>
                    <a:lnTo>
                      <a:pt x="1572" y="2690"/>
                    </a:lnTo>
                    <a:lnTo>
                      <a:pt x="1602" y="2714"/>
                    </a:lnTo>
                    <a:close/>
                    <a:moveTo>
                      <a:pt x="1588" y="2847"/>
                    </a:moveTo>
                    <a:lnTo>
                      <a:pt x="1590" y="2828"/>
                    </a:lnTo>
                    <a:lnTo>
                      <a:pt x="1621" y="2856"/>
                    </a:lnTo>
                    <a:lnTo>
                      <a:pt x="1621" y="2865"/>
                    </a:lnTo>
                    <a:lnTo>
                      <a:pt x="1612" y="2871"/>
                    </a:lnTo>
                    <a:lnTo>
                      <a:pt x="1605" y="2877"/>
                    </a:lnTo>
                    <a:lnTo>
                      <a:pt x="1599" y="2878"/>
                    </a:lnTo>
                    <a:lnTo>
                      <a:pt x="1595" y="2878"/>
                    </a:lnTo>
                    <a:lnTo>
                      <a:pt x="1591" y="2873"/>
                    </a:lnTo>
                    <a:lnTo>
                      <a:pt x="1589" y="2867"/>
                    </a:lnTo>
                    <a:lnTo>
                      <a:pt x="1587" y="2858"/>
                    </a:lnTo>
                    <a:lnTo>
                      <a:pt x="1588" y="2847"/>
                    </a:lnTo>
                    <a:close/>
                    <a:moveTo>
                      <a:pt x="1532" y="2790"/>
                    </a:moveTo>
                    <a:lnTo>
                      <a:pt x="1560" y="2814"/>
                    </a:lnTo>
                    <a:lnTo>
                      <a:pt x="1560" y="2825"/>
                    </a:lnTo>
                    <a:lnTo>
                      <a:pt x="1551" y="2831"/>
                    </a:lnTo>
                    <a:lnTo>
                      <a:pt x="1545" y="2836"/>
                    </a:lnTo>
                    <a:lnTo>
                      <a:pt x="1539" y="2838"/>
                    </a:lnTo>
                    <a:lnTo>
                      <a:pt x="1535" y="2838"/>
                    </a:lnTo>
                    <a:lnTo>
                      <a:pt x="1531" y="2832"/>
                    </a:lnTo>
                    <a:lnTo>
                      <a:pt x="1529" y="2826"/>
                    </a:lnTo>
                    <a:lnTo>
                      <a:pt x="1528" y="2816"/>
                    </a:lnTo>
                    <a:lnTo>
                      <a:pt x="1529" y="2805"/>
                    </a:lnTo>
                    <a:lnTo>
                      <a:pt x="1532" y="2790"/>
                    </a:lnTo>
                    <a:close/>
                    <a:moveTo>
                      <a:pt x="1548" y="2927"/>
                    </a:moveTo>
                    <a:lnTo>
                      <a:pt x="1552" y="2912"/>
                    </a:lnTo>
                    <a:lnTo>
                      <a:pt x="1581" y="2935"/>
                    </a:lnTo>
                    <a:lnTo>
                      <a:pt x="1581" y="2946"/>
                    </a:lnTo>
                    <a:lnTo>
                      <a:pt x="1572" y="2953"/>
                    </a:lnTo>
                    <a:lnTo>
                      <a:pt x="1566" y="2959"/>
                    </a:lnTo>
                    <a:lnTo>
                      <a:pt x="1559" y="2960"/>
                    </a:lnTo>
                    <a:lnTo>
                      <a:pt x="1555" y="2960"/>
                    </a:lnTo>
                    <a:lnTo>
                      <a:pt x="1551" y="2956"/>
                    </a:lnTo>
                    <a:lnTo>
                      <a:pt x="1549" y="2949"/>
                    </a:lnTo>
                    <a:lnTo>
                      <a:pt x="1547" y="2939"/>
                    </a:lnTo>
                    <a:lnTo>
                      <a:pt x="1548" y="2927"/>
                    </a:lnTo>
                    <a:close/>
                    <a:moveTo>
                      <a:pt x="1700" y="2653"/>
                    </a:moveTo>
                    <a:lnTo>
                      <a:pt x="1700" y="2664"/>
                    </a:lnTo>
                    <a:lnTo>
                      <a:pt x="1691" y="2670"/>
                    </a:lnTo>
                    <a:lnTo>
                      <a:pt x="1684" y="2675"/>
                    </a:lnTo>
                    <a:lnTo>
                      <a:pt x="1678" y="2676"/>
                    </a:lnTo>
                    <a:lnTo>
                      <a:pt x="1674" y="2676"/>
                    </a:lnTo>
                    <a:lnTo>
                      <a:pt x="1670" y="2671"/>
                    </a:lnTo>
                    <a:lnTo>
                      <a:pt x="1668" y="2665"/>
                    </a:lnTo>
                    <a:lnTo>
                      <a:pt x="1667" y="2655"/>
                    </a:lnTo>
                    <a:lnTo>
                      <a:pt x="1668" y="2644"/>
                    </a:lnTo>
                    <a:lnTo>
                      <a:pt x="1672" y="2629"/>
                    </a:lnTo>
                    <a:lnTo>
                      <a:pt x="1700" y="2653"/>
                    </a:lnTo>
                    <a:close/>
                    <a:moveTo>
                      <a:pt x="1712" y="2912"/>
                    </a:moveTo>
                    <a:lnTo>
                      <a:pt x="1742" y="2935"/>
                    </a:lnTo>
                    <a:lnTo>
                      <a:pt x="1742" y="2946"/>
                    </a:lnTo>
                    <a:lnTo>
                      <a:pt x="1733" y="2953"/>
                    </a:lnTo>
                    <a:lnTo>
                      <a:pt x="1726" y="2959"/>
                    </a:lnTo>
                    <a:lnTo>
                      <a:pt x="1719" y="2960"/>
                    </a:lnTo>
                    <a:lnTo>
                      <a:pt x="1715" y="2960"/>
                    </a:lnTo>
                    <a:lnTo>
                      <a:pt x="1711" y="2956"/>
                    </a:lnTo>
                    <a:lnTo>
                      <a:pt x="1709" y="2949"/>
                    </a:lnTo>
                    <a:lnTo>
                      <a:pt x="1707" y="2939"/>
                    </a:lnTo>
                    <a:lnTo>
                      <a:pt x="1708" y="2927"/>
                    </a:lnTo>
                    <a:lnTo>
                      <a:pt x="1712" y="2912"/>
                    </a:lnTo>
                    <a:close/>
                    <a:moveTo>
                      <a:pt x="1768" y="2866"/>
                    </a:moveTo>
                    <a:lnTo>
                      <a:pt x="1771" y="2851"/>
                    </a:lnTo>
                    <a:lnTo>
                      <a:pt x="1801" y="2875"/>
                    </a:lnTo>
                    <a:lnTo>
                      <a:pt x="1801" y="2885"/>
                    </a:lnTo>
                    <a:lnTo>
                      <a:pt x="1792" y="2892"/>
                    </a:lnTo>
                    <a:lnTo>
                      <a:pt x="1786" y="2897"/>
                    </a:lnTo>
                    <a:lnTo>
                      <a:pt x="1780" y="2898"/>
                    </a:lnTo>
                    <a:lnTo>
                      <a:pt x="1776" y="2898"/>
                    </a:lnTo>
                    <a:lnTo>
                      <a:pt x="1772" y="2894"/>
                    </a:lnTo>
                    <a:lnTo>
                      <a:pt x="1770" y="2888"/>
                    </a:lnTo>
                    <a:lnTo>
                      <a:pt x="1767" y="2878"/>
                    </a:lnTo>
                    <a:lnTo>
                      <a:pt x="1768" y="2866"/>
                    </a:lnTo>
                    <a:close/>
                    <a:moveTo>
                      <a:pt x="1651" y="2951"/>
                    </a:moveTo>
                    <a:lnTo>
                      <a:pt x="1681" y="2975"/>
                    </a:lnTo>
                    <a:lnTo>
                      <a:pt x="1681" y="2988"/>
                    </a:lnTo>
                    <a:lnTo>
                      <a:pt x="1672" y="2995"/>
                    </a:lnTo>
                    <a:lnTo>
                      <a:pt x="1665" y="2999"/>
                    </a:lnTo>
                    <a:lnTo>
                      <a:pt x="1658" y="3000"/>
                    </a:lnTo>
                    <a:lnTo>
                      <a:pt x="1654" y="2999"/>
                    </a:lnTo>
                    <a:lnTo>
                      <a:pt x="1650" y="2993"/>
                    </a:lnTo>
                    <a:lnTo>
                      <a:pt x="1648" y="2987"/>
                    </a:lnTo>
                    <a:lnTo>
                      <a:pt x="1646" y="2977"/>
                    </a:lnTo>
                    <a:lnTo>
                      <a:pt x="1647" y="2966"/>
                    </a:lnTo>
                    <a:lnTo>
                      <a:pt x="1651" y="2951"/>
                    </a:lnTo>
                    <a:close/>
                    <a:moveTo>
                      <a:pt x="1888" y="2966"/>
                    </a:moveTo>
                    <a:lnTo>
                      <a:pt x="1892" y="2951"/>
                    </a:lnTo>
                    <a:lnTo>
                      <a:pt x="1921" y="2975"/>
                    </a:lnTo>
                    <a:lnTo>
                      <a:pt x="1921" y="2988"/>
                    </a:lnTo>
                    <a:lnTo>
                      <a:pt x="1912" y="2995"/>
                    </a:lnTo>
                    <a:lnTo>
                      <a:pt x="1904" y="2999"/>
                    </a:lnTo>
                    <a:lnTo>
                      <a:pt x="1898" y="3000"/>
                    </a:lnTo>
                    <a:lnTo>
                      <a:pt x="1894" y="2999"/>
                    </a:lnTo>
                    <a:lnTo>
                      <a:pt x="1890" y="2993"/>
                    </a:lnTo>
                    <a:lnTo>
                      <a:pt x="1888" y="2987"/>
                    </a:lnTo>
                    <a:lnTo>
                      <a:pt x="1887" y="2977"/>
                    </a:lnTo>
                    <a:lnTo>
                      <a:pt x="1888" y="2966"/>
                    </a:lnTo>
                    <a:close/>
                    <a:moveTo>
                      <a:pt x="1806" y="3067"/>
                    </a:moveTo>
                    <a:lnTo>
                      <a:pt x="1810" y="3051"/>
                    </a:lnTo>
                    <a:lnTo>
                      <a:pt x="1841" y="3077"/>
                    </a:lnTo>
                    <a:lnTo>
                      <a:pt x="1841" y="3088"/>
                    </a:lnTo>
                    <a:lnTo>
                      <a:pt x="1831" y="3094"/>
                    </a:lnTo>
                    <a:lnTo>
                      <a:pt x="1824" y="3099"/>
                    </a:lnTo>
                    <a:lnTo>
                      <a:pt x="1817" y="3100"/>
                    </a:lnTo>
                    <a:lnTo>
                      <a:pt x="1813" y="3100"/>
                    </a:lnTo>
                    <a:lnTo>
                      <a:pt x="1809" y="3095"/>
                    </a:lnTo>
                    <a:lnTo>
                      <a:pt x="1807" y="3089"/>
                    </a:lnTo>
                    <a:lnTo>
                      <a:pt x="1805" y="3079"/>
                    </a:lnTo>
                    <a:lnTo>
                      <a:pt x="1806" y="3067"/>
                    </a:lnTo>
                    <a:close/>
                    <a:moveTo>
                      <a:pt x="1820" y="3138"/>
                    </a:moveTo>
                    <a:lnTo>
                      <a:pt x="1822" y="3149"/>
                    </a:lnTo>
                    <a:lnTo>
                      <a:pt x="1812" y="3156"/>
                    </a:lnTo>
                    <a:lnTo>
                      <a:pt x="1805" y="3160"/>
                    </a:lnTo>
                    <a:lnTo>
                      <a:pt x="1798" y="3161"/>
                    </a:lnTo>
                    <a:lnTo>
                      <a:pt x="1794" y="3160"/>
                    </a:lnTo>
                    <a:lnTo>
                      <a:pt x="1790" y="3155"/>
                    </a:lnTo>
                    <a:lnTo>
                      <a:pt x="1788" y="3148"/>
                    </a:lnTo>
                    <a:lnTo>
                      <a:pt x="1787" y="3138"/>
                    </a:lnTo>
                    <a:lnTo>
                      <a:pt x="1788" y="3127"/>
                    </a:lnTo>
                    <a:lnTo>
                      <a:pt x="1790" y="3112"/>
                    </a:lnTo>
                    <a:lnTo>
                      <a:pt x="1820" y="3138"/>
                    </a:lnTo>
                    <a:close/>
                    <a:moveTo>
                      <a:pt x="1928" y="3149"/>
                    </a:moveTo>
                    <a:lnTo>
                      <a:pt x="1930" y="3134"/>
                    </a:lnTo>
                    <a:lnTo>
                      <a:pt x="1960" y="3158"/>
                    </a:lnTo>
                    <a:lnTo>
                      <a:pt x="1960" y="3169"/>
                    </a:lnTo>
                    <a:lnTo>
                      <a:pt x="1951" y="3175"/>
                    </a:lnTo>
                    <a:lnTo>
                      <a:pt x="1945" y="3180"/>
                    </a:lnTo>
                    <a:lnTo>
                      <a:pt x="1939" y="3181"/>
                    </a:lnTo>
                    <a:lnTo>
                      <a:pt x="1935" y="3181"/>
                    </a:lnTo>
                    <a:lnTo>
                      <a:pt x="1931" y="3176"/>
                    </a:lnTo>
                    <a:lnTo>
                      <a:pt x="1929" y="3170"/>
                    </a:lnTo>
                    <a:lnTo>
                      <a:pt x="1927" y="3161"/>
                    </a:lnTo>
                    <a:lnTo>
                      <a:pt x="1928" y="3149"/>
                    </a:lnTo>
                    <a:close/>
                    <a:moveTo>
                      <a:pt x="1720" y="3077"/>
                    </a:moveTo>
                    <a:lnTo>
                      <a:pt x="1720" y="3088"/>
                    </a:lnTo>
                    <a:lnTo>
                      <a:pt x="1711" y="3094"/>
                    </a:lnTo>
                    <a:lnTo>
                      <a:pt x="1705" y="3099"/>
                    </a:lnTo>
                    <a:lnTo>
                      <a:pt x="1698" y="3100"/>
                    </a:lnTo>
                    <a:lnTo>
                      <a:pt x="1694" y="3100"/>
                    </a:lnTo>
                    <a:lnTo>
                      <a:pt x="1690" y="3095"/>
                    </a:lnTo>
                    <a:lnTo>
                      <a:pt x="1688" y="3089"/>
                    </a:lnTo>
                    <a:lnTo>
                      <a:pt x="1687" y="3079"/>
                    </a:lnTo>
                    <a:lnTo>
                      <a:pt x="1688" y="3067"/>
                    </a:lnTo>
                    <a:lnTo>
                      <a:pt x="1691" y="3051"/>
                    </a:lnTo>
                    <a:lnTo>
                      <a:pt x="1720" y="3077"/>
                    </a:lnTo>
                    <a:close/>
                    <a:moveTo>
                      <a:pt x="1688" y="3432"/>
                    </a:moveTo>
                    <a:lnTo>
                      <a:pt x="1691" y="3415"/>
                    </a:lnTo>
                    <a:lnTo>
                      <a:pt x="1720" y="3441"/>
                    </a:lnTo>
                    <a:lnTo>
                      <a:pt x="1720" y="3451"/>
                    </a:lnTo>
                    <a:lnTo>
                      <a:pt x="1711" y="3457"/>
                    </a:lnTo>
                    <a:lnTo>
                      <a:pt x="1705" y="3462"/>
                    </a:lnTo>
                    <a:lnTo>
                      <a:pt x="1698" y="3463"/>
                    </a:lnTo>
                    <a:lnTo>
                      <a:pt x="1694" y="3463"/>
                    </a:lnTo>
                    <a:lnTo>
                      <a:pt x="1690" y="3458"/>
                    </a:lnTo>
                    <a:lnTo>
                      <a:pt x="1688" y="3452"/>
                    </a:lnTo>
                    <a:lnTo>
                      <a:pt x="1687" y="3443"/>
                    </a:lnTo>
                    <a:lnTo>
                      <a:pt x="1688" y="3432"/>
                    </a:lnTo>
                    <a:close/>
                    <a:moveTo>
                      <a:pt x="1888" y="3432"/>
                    </a:moveTo>
                    <a:lnTo>
                      <a:pt x="1892" y="3415"/>
                    </a:lnTo>
                    <a:lnTo>
                      <a:pt x="1921" y="3441"/>
                    </a:lnTo>
                    <a:lnTo>
                      <a:pt x="1921" y="3451"/>
                    </a:lnTo>
                    <a:lnTo>
                      <a:pt x="1912" y="3457"/>
                    </a:lnTo>
                    <a:lnTo>
                      <a:pt x="1904" y="3462"/>
                    </a:lnTo>
                    <a:lnTo>
                      <a:pt x="1898" y="3463"/>
                    </a:lnTo>
                    <a:lnTo>
                      <a:pt x="1894" y="3463"/>
                    </a:lnTo>
                    <a:lnTo>
                      <a:pt x="1890" y="3458"/>
                    </a:lnTo>
                    <a:lnTo>
                      <a:pt x="1888" y="3452"/>
                    </a:lnTo>
                    <a:lnTo>
                      <a:pt x="1887" y="3443"/>
                    </a:lnTo>
                    <a:lnTo>
                      <a:pt x="1888" y="3432"/>
                    </a:lnTo>
                    <a:close/>
                    <a:moveTo>
                      <a:pt x="1871" y="3295"/>
                    </a:moveTo>
                    <a:lnTo>
                      <a:pt x="1901" y="3319"/>
                    </a:lnTo>
                    <a:lnTo>
                      <a:pt x="1901" y="3330"/>
                    </a:lnTo>
                    <a:lnTo>
                      <a:pt x="1892" y="3336"/>
                    </a:lnTo>
                    <a:lnTo>
                      <a:pt x="1885" y="3341"/>
                    </a:lnTo>
                    <a:lnTo>
                      <a:pt x="1878" y="3342"/>
                    </a:lnTo>
                    <a:lnTo>
                      <a:pt x="1874" y="3342"/>
                    </a:lnTo>
                    <a:lnTo>
                      <a:pt x="1870" y="3338"/>
                    </a:lnTo>
                    <a:lnTo>
                      <a:pt x="1868" y="3332"/>
                    </a:lnTo>
                    <a:lnTo>
                      <a:pt x="1866" y="3322"/>
                    </a:lnTo>
                    <a:lnTo>
                      <a:pt x="1867" y="3311"/>
                    </a:lnTo>
                    <a:lnTo>
                      <a:pt x="1871" y="3295"/>
                    </a:lnTo>
                    <a:close/>
                    <a:moveTo>
                      <a:pt x="1522" y="3571"/>
                    </a:moveTo>
                    <a:lnTo>
                      <a:pt x="1513" y="3577"/>
                    </a:lnTo>
                    <a:lnTo>
                      <a:pt x="1506" y="3582"/>
                    </a:lnTo>
                    <a:lnTo>
                      <a:pt x="1500" y="3583"/>
                    </a:lnTo>
                    <a:lnTo>
                      <a:pt x="1495" y="3583"/>
                    </a:lnTo>
                    <a:lnTo>
                      <a:pt x="1491" y="3578"/>
                    </a:lnTo>
                    <a:lnTo>
                      <a:pt x="1489" y="3572"/>
                    </a:lnTo>
                    <a:lnTo>
                      <a:pt x="1488" y="3562"/>
                    </a:lnTo>
                    <a:lnTo>
                      <a:pt x="1489" y="3551"/>
                    </a:lnTo>
                    <a:lnTo>
                      <a:pt x="1491" y="3536"/>
                    </a:lnTo>
                    <a:lnTo>
                      <a:pt x="1522" y="3560"/>
                    </a:lnTo>
                    <a:lnTo>
                      <a:pt x="1522" y="3571"/>
                    </a:lnTo>
                    <a:close/>
                    <a:moveTo>
                      <a:pt x="1560" y="3571"/>
                    </a:moveTo>
                    <a:lnTo>
                      <a:pt x="1551" y="3577"/>
                    </a:lnTo>
                    <a:lnTo>
                      <a:pt x="1545" y="3582"/>
                    </a:lnTo>
                    <a:lnTo>
                      <a:pt x="1539" y="3583"/>
                    </a:lnTo>
                    <a:lnTo>
                      <a:pt x="1535" y="3583"/>
                    </a:lnTo>
                    <a:lnTo>
                      <a:pt x="1531" y="3578"/>
                    </a:lnTo>
                    <a:lnTo>
                      <a:pt x="1529" y="3572"/>
                    </a:lnTo>
                    <a:lnTo>
                      <a:pt x="1528" y="3562"/>
                    </a:lnTo>
                    <a:lnTo>
                      <a:pt x="1529" y="3551"/>
                    </a:lnTo>
                    <a:lnTo>
                      <a:pt x="1532" y="3536"/>
                    </a:lnTo>
                    <a:lnTo>
                      <a:pt x="1560" y="3560"/>
                    </a:lnTo>
                    <a:lnTo>
                      <a:pt x="1560" y="3571"/>
                    </a:lnTo>
                    <a:close/>
                    <a:moveTo>
                      <a:pt x="1581" y="3641"/>
                    </a:moveTo>
                    <a:lnTo>
                      <a:pt x="1581" y="3654"/>
                    </a:lnTo>
                    <a:lnTo>
                      <a:pt x="1572" y="3660"/>
                    </a:lnTo>
                    <a:lnTo>
                      <a:pt x="1566" y="3664"/>
                    </a:lnTo>
                    <a:lnTo>
                      <a:pt x="1559" y="3666"/>
                    </a:lnTo>
                    <a:lnTo>
                      <a:pt x="1555" y="3666"/>
                    </a:lnTo>
                    <a:lnTo>
                      <a:pt x="1551" y="3660"/>
                    </a:lnTo>
                    <a:lnTo>
                      <a:pt x="1549" y="3654"/>
                    </a:lnTo>
                    <a:lnTo>
                      <a:pt x="1547" y="3644"/>
                    </a:lnTo>
                    <a:lnTo>
                      <a:pt x="1548" y="3633"/>
                    </a:lnTo>
                    <a:lnTo>
                      <a:pt x="1552" y="3616"/>
                    </a:lnTo>
                    <a:lnTo>
                      <a:pt x="1581" y="3641"/>
                    </a:lnTo>
                    <a:close/>
                    <a:moveTo>
                      <a:pt x="1368" y="3531"/>
                    </a:moveTo>
                    <a:lnTo>
                      <a:pt x="1371" y="3517"/>
                    </a:lnTo>
                    <a:lnTo>
                      <a:pt x="1401" y="3540"/>
                    </a:lnTo>
                    <a:lnTo>
                      <a:pt x="1401" y="3551"/>
                    </a:lnTo>
                    <a:lnTo>
                      <a:pt x="1392" y="3558"/>
                    </a:lnTo>
                    <a:lnTo>
                      <a:pt x="1385" y="3563"/>
                    </a:lnTo>
                    <a:lnTo>
                      <a:pt x="1379" y="3564"/>
                    </a:lnTo>
                    <a:lnTo>
                      <a:pt x="1375" y="3564"/>
                    </a:lnTo>
                    <a:lnTo>
                      <a:pt x="1371" y="3560"/>
                    </a:lnTo>
                    <a:lnTo>
                      <a:pt x="1369" y="3554"/>
                    </a:lnTo>
                    <a:lnTo>
                      <a:pt x="1367" y="3543"/>
                    </a:lnTo>
                    <a:lnTo>
                      <a:pt x="1368" y="3531"/>
                    </a:lnTo>
                    <a:close/>
                    <a:moveTo>
                      <a:pt x="1781" y="3480"/>
                    </a:moveTo>
                    <a:lnTo>
                      <a:pt x="1781" y="3491"/>
                    </a:lnTo>
                    <a:lnTo>
                      <a:pt x="1772" y="3497"/>
                    </a:lnTo>
                    <a:lnTo>
                      <a:pt x="1765" y="3502"/>
                    </a:lnTo>
                    <a:lnTo>
                      <a:pt x="1759" y="3503"/>
                    </a:lnTo>
                    <a:lnTo>
                      <a:pt x="1755" y="3503"/>
                    </a:lnTo>
                    <a:lnTo>
                      <a:pt x="1751" y="3499"/>
                    </a:lnTo>
                    <a:lnTo>
                      <a:pt x="1749" y="3493"/>
                    </a:lnTo>
                    <a:lnTo>
                      <a:pt x="1748" y="3483"/>
                    </a:lnTo>
                    <a:lnTo>
                      <a:pt x="1749" y="3472"/>
                    </a:lnTo>
                    <a:lnTo>
                      <a:pt x="1750" y="3456"/>
                    </a:lnTo>
                    <a:lnTo>
                      <a:pt x="1781" y="3480"/>
                    </a:lnTo>
                    <a:close/>
                    <a:moveTo>
                      <a:pt x="1700" y="3560"/>
                    </a:moveTo>
                    <a:lnTo>
                      <a:pt x="1700" y="3571"/>
                    </a:lnTo>
                    <a:lnTo>
                      <a:pt x="1691" y="3577"/>
                    </a:lnTo>
                    <a:lnTo>
                      <a:pt x="1684" y="3582"/>
                    </a:lnTo>
                    <a:lnTo>
                      <a:pt x="1678" y="3583"/>
                    </a:lnTo>
                    <a:lnTo>
                      <a:pt x="1674" y="3583"/>
                    </a:lnTo>
                    <a:lnTo>
                      <a:pt x="1670" y="3578"/>
                    </a:lnTo>
                    <a:lnTo>
                      <a:pt x="1668" y="3572"/>
                    </a:lnTo>
                    <a:lnTo>
                      <a:pt x="1667" y="3562"/>
                    </a:lnTo>
                    <a:lnTo>
                      <a:pt x="1668" y="3551"/>
                    </a:lnTo>
                    <a:lnTo>
                      <a:pt x="1672" y="3536"/>
                    </a:lnTo>
                    <a:lnTo>
                      <a:pt x="1700" y="3560"/>
                    </a:lnTo>
                    <a:close/>
                    <a:moveTo>
                      <a:pt x="1742" y="3621"/>
                    </a:moveTo>
                    <a:lnTo>
                      <a:pt x="1742" y="3633"/>
                    </a:lnTo>
                    <a:lnTo>
                      <a:pt x="1733" y="3639"/>
                    </a:lnTo>
                    <a:lnTo>
                      <a:pt x="1726" y="3644"/>
                    </a:lnTo>
                    <a:lnTo>
                      <a:pt x="1719" y="3645"/>
                    </a:lnTo>
                    <a:lnTo>
                      <a:pt x="1715" y="3645"/>
                    </a:lnTo>
                    <a:lnTo>
                      <a:pt x="1711" y="3640"/>
                    </a:lnTo>
                    <a:lnTo>
                      <a:pt x="1709" y="3634"/>
                    </a:lnTo>
                    <a:lnTo>
                      <a:pt x="1707" y="3623"/>
                    </a:lnTo>
                    <a:lnTo>
                      <a:pt x="1708" y="3612"/>
                    </a:lnTo>
                    <a:lnTo>
                      <a:pt x="1712" y="3598"/>
                    </a:lnTo>
                    <a:lnTo>
                      <a:pt x="1742" y="3621"/>
                    </a:lnTo>
                    <a:close/>
                    <a:moveTo>
                      <a:pt x="2458" y="3037"/>
                    </a:moveTo>
                    <a:lnTo>
                      <a:pt x="2458" y="3046"/>
                    </a:lnTo>
                    <a:lnTo>
                      <a:pt x="2448" y="3053"/>
                    </a:lnTo>
                    <a:lnTo>
                      <a:pt x="2442" y="3058"/>
                    </a:lnTo>
                    <a:lnTo>
                      <a:pt x="2436" y="3059"/>
                    </a:lnTo>
                    <a:lnTo>
                      <a:pt x="2432" y="3059"/>
                    </a:lnTo>
                    <a:lnTo>
                      <a:pt x="2428" y="3055"/>
                    </a:lnTo>
                    <a:lnTo>
                      <a:pt x="2427" y="3049"/>
                    </a:lnTo>
                    <a:lnTo>
                      <a:pt x="2426" y="3039"/>
                    </a:lnTo>
                    <a:lnTo>
                      <a:pt x="2427" y="3027"/>
                    </a:lnTo>
                    <a:lnTo>
                      <a:pt x="2429" y="3012"/>
                    </a:lnTo>
                    <a:lnTo>
                      <a:pt x="2458" y="3037"/>
                    </a:lnTo>
                    <a:close/>
                    <a:moveTo>
                      <a:pt x="2169" y="3112"/>
                    </a:moveTo>
                    <a:lnTo>
                      <a:pt x="2200" y="3138"/>
                    </a:lnTo>
                    <a:lnTo>
                      <a:pt x="2200" y="3149"/>
                    </a:lnTo>
                    <a:lnTo>
                      <a:pt x="2191" y="3156"/>
                    </a:lnTo>
                    <a:lnTo>
                      <a:pt x="2184" y="3160"/>
                    </a:lnTo>
                    <a:lnTo>
                      <a:pt x="2178" y="3161"/>
                    </a:lnTo>
                    <a:lnTo>
                      <a:pt x="2173" y="3160"/>
                    </a:lnTo>
                    <a:lnTo>
                      <a:pt x="2169" y="3155"/>
                    </a:lnTo>
                    <a:lnTo>
                      <a:pt x="2167" y="3148"/>
                    </a:lnTo>
                    <a:lnTo>
                      <a:pt x="2165" y="3138"/>
                    </a:lnTo>
                    <a:lnTo>
                      <a:pt x="2166" y="3127"/>
                    </a:lnTo>
                    <a:lnTo>
                      <a:pt x="2169" y="3112"/>
                    </a:lnTo>
                    <a:close/>
                    <a:moveTo>
                      <a:pt x="2040" y="3117"/>
                    </a:moveTo>
                    <a:lnTo>
                      <a:pt x="2040" y="3127"/>
                    </a:lnTo>
                    <a:lnTo>
                      <a:pt x="2031" y="3134"/>
                    </a:lnTo>
                    <a:lnTo>
                      <a:pt x="2024" y="3139"/>
                    </a:lnTo>
                    <a:lnTo>
                      <a:pt x="2018" y="3140"/>
                    </a:lnTo>
                    <a:lnTo>
                      <a:pt x="2014" y="3140"/>
                    </a:lnTo>
                    <a:lnTo>
                      <a:pt x="2010" y="3135"/>
                    </a:lnTo>
                    <a:lnTo>
                      <a:pt x="2008" y="3129"/>
                    </a:lnTo>
                    <a:lnTo>
                      <a:pt x="2006" y="3119"/>
                    </a:lnTo>
                    <a:lnTo>
                      <a:pt x="2007" y="3107"/>
                    </a:lnTo>
                    <a:lnTo>
                      <a:pt x="2010" y="3093"/>
                    </a:lnTo>
                    <a:lnTo>
                      <a:pt x="2040" y="3117"/>
                    </a:lnTo>
                    <a:close/>
                    <a:moveTo>
                      <a:pt x="2207" y="3432"/>
                    </a:moveTo>
                    <a:lnTo>
                      <a:pt x="2211" y="3415"/>
                    </a:lnTo>
                    <a:lnTo>
                      <a:pt x="2239" y="3441"/>
                    </a:lnTo>
                    <a:lnTo>
                      <a:pt x="2239" y="3451"/>
                    </a:lnTo>
                    <a:lnTo>
                      <a:pt x="2230" y="3457"/>
                    </a:lnTo>
                    <a:lnTo>
                      <a:pt x="2224" y="3462"/>
                    </a:lnTo>
                    <a:lnTo>
                      <a:pt x="2218" y="3463"/>
                    </a:lnTo>
                    <a:lnTo>
                      <a:pt x="2214" y="3463"/>
                    </a:lnTo>
                    <a:lnTo>
                      <a:pt x="2210" y="3458"/>
                    </a:lnTo>
                    <a:lnTo>
                      <a:pt x="2208" y="3452"/>
                    </a:lnTo>
                    <a:lnTo>
                      <a:pt x="2206" y="3443"/>
                    </a:lnTo>
                    <a:lnTo>
                      <a:pt x="2207" y="3432"/>
                    </a:lnTo>
                    <a:close/>
                    <a:moveTo>
                      <a:pt x="2340" y="3460"/>
                    </a:moveTo>
                    <a:lnTo>
                      <a:pt x="2340" y="3472"/>
                    </a:lnTo>
                    <a:lnTo>
                      <a:pt x="2331" y="3478"/>
                    </a:lnTo>
                    <a:lnTo>
                      <a:pt x="2324" y="3483"/>
                    </a:lnTo>
                    <a:lnTo>
                      <a:pt x="2317" y="3484"/>
                    </a:lnTo>
                    <a:lnTo>
                      <a:pt x="2312" y="3484"/>
                    </a:lnTo>
                    <a:lnTo>
                      <a:pt x="2308" y="3479"/>
                    </a:lnTo>
                    <a:lnTo>
                      <a:pt x="2306" y="3473"/>
                    </a:lnTo>
                    <a:lnTo>
                      <a:pt x="2304" y="3462"/>
                    </a:lnTo>
                    <a:lnTo>
                      <a:pt x="2305" y="3451"/>
                    </a:lnTo>
                    <a:lnTo>
                      <a:pt x="2309" y="3437"/>
                    </a:lnTo>
                    <a:lnTo>
                      <a:pt x="2340" y="3460"/>
                    </a:lnTo>
                    <a:close/>
                    <a:moveTo>
                      <a:pt x="2319" y="3500"/>
                    </a:moveTo>
                    <a:lnTo>
                      <a:pt x="2319" y="3511"/>
                    </a:lnTo>
                    <a:lnTo>
                      <a:pt x="2309" y="3518"/>
                    </a:lnTo>
                    <a:lnTo>
                      <a:pt x="2303" y="3523"/>
                    </a:lnTo>
                    <a:lnTo>
                      <a:pt x="2297" y="3524"/>
                    </a:lnTo>
                    <a:lnTo>
                      <a:pt x="2293" y="3524"/>
                    </a:lnTo>
                    <a:lnTo>
                      <a:pt x="2289" y="3519"/>
                    </a:lnTo>
                    <a:lnTo>
                      <a:pt x="2287" y="3513"/>
                    </a:lnTo>
                    <a:lnTo>
                      <a:pt x="2285" y="3502"/>
                    </a:lnTo>
                    <a:lnTo>
                      <a:pt x="2286" y="3491"/>
                    </a:lnTo>
                    <a:lnTo>
                      <a:pt x="2289" y="3475"/>
                    </a:lnTo>
                    <a:lnTo>
                      <a:pt x="2319" y="3500"/>
                    </a:lnTo>
                    <a:close/>
                    <a:moveTo>
                      <a:pt x="2179" y="3480"/>
                    </a:moveTo>
                    <a:lnTo>
                      <a:pt x="2179" y="3491"/>
                    </a:lnTo>
                    <a:lnTo>
                      <a:pt x="2169" y="3497"/>
                    </a:lnTo>
                    <a:lnTo>
                      <a:pt x="2163" y="3502"/>
                    </a:lnTo>
                    <a:lnTo>
                      <a:pt x="2157" y="3503"/>
                    </a:lnTo>
                    <a:lnTo>
                      <a:pt x="2153" y="3503"/>
                    </a:lnTo>
                    <a:lnTo>
                      <a:pt x="2149" y="3499"/>
                    </a:lnTo>
                    <a:lnTo>
                      <a:pt x="2147" y="3493"/>
                    </a:lnTo>
                    <a:lnTo>
                      <a:pt x="2145" y="3483"/>
                    </a:lnTo>
                    <a:lnTo>
                      <a:pt x="2146" y="3472"/>
                    </a:lnTo>
                    <a:lnTo>
                      <a:pt x="2150" y="3456"/>
                    </a:lnTo>
                    <a:lnTo>
                      <a:pt x="2179" y="3480"/>
                    </a:lnTo>
                    <a:close/>
                    <a:moveTo>
                      <a:pt x="2207" y="3531"/>
                    </a:moveTo>
                    <a:lnTo>
                      <a:pt x="2211" y="3517"/>
                    </a:lnTo>
                    <a:lnTo>
                      <a:pt x="2239" y="3540"/>
                    </a:lnTo>
                    <a:lnTo>
                      <a:pt x="2239" y="3551"/>
                    </a:lnTo>
                    <a:lnTo>
                      <a:pt x="2230" y="3558"/>
                    </a:lnTo>
                    <a:lnTo>
                      <a:pt x="2224" y="3563"/>
                    </a:lnTo>
                    <a:lnTo>
                      <a:pt x="2218" y="3564"/>
                    </a:lnTo>
                    <a:lnTo>
                      <a:pt x="2214" y="3564"/>
                    </a:lnTo>
                    <a:lnTo>
                      <a:pt x="2210" y="3560"/>
                    </a:lnTo>
                    <a:lnTo>
                      <a:pt x="2208" y="3554"/>
                    </a:lnTo>
                    <a:lnTo>
                      <a:pt x="2206" y="3543"/>
                    </a:lnTo>
                    <a:lnTo>
                      <a:pt x="2207" y="3531"/>
                    </a:lnTo>
                    <a:close/>
                    <a:moveTo>
                      <a:pt x="2286" y="3593"/>
                    </a:moveTo>
                    <a:lnTo>
                      <a:pt x="2289" y="3578"/>
                    </a:lnTo>
                    <a:lnTo>
                      <a:pt x="2319" y="3602"/>
                    </a:lnTo>
                    <a:lnTo>
                      <a:pt x="2319" y="3612"/>
                    </a:lnTo>
                    <a:lnTo>
                      <a:pt x="2309" y="3618"/>
                    </a:lnTo>
                    <a:lnTo>
                      <a:pt x="2303" y="3623"/>
                    </a:lnTo>
                    <a:lnTo>
                      <a:pt x="2297" y="3624"/>
                    </a:lnTo>
                    <a:lnTo>
                      <a:pt x="2293" y="3624"/>
                    </a:lnTo>
                    <a:lnTo>
                      <a:pt x="2289" y="3619"/>
                    </a:lnTo>
                    <a:lnTo>
                      <a:pt x="2287" y="3613"/>
                    </a:lnTo>
                    <a:lnTo>
                      <a:pt x="2285" y="3604"/>
                    </a:lnTo>
                    <a:lnTo>
                      <a:pt x="2286" y="3593"/>
                    </a:lnTo>
                    <a:close/>
                    <a:moveTo>
                      <a:pt x="2638" y="3522"/>
                    </a:moveTo>
                    <a:lnTo>
                      <a:pt x="2638" y="3531"/>
                    </a:lnTo>
                    <a:lnTo>
                      <a:pt x="2629" y="3537"/>
                    </a:lnTo>
                    <a:lnTo>
                      <a:pt x="2622" y="3542"/>
                    </a:lnTo>
                    <a:lnTo>
                      <a:pt x="2616" y="3543"/>
                    </a:lnTo>
                    <a:lnTo>
                      <a:pt x="2612" y="3543"/>
                    </a:lnTo>
                    <a:lnTo>
                      <a:pt x="2608" y="3539"/>
                    </a:lnTo>
                    <a:lnTo>
                      <a:pt x="2607" y="3533"/>
                    </a:lnTo>
                    <a:lnTo>
                      <a:pt x="2606" y="3524"/>
                    </a:lnTo>
                    <a:lnTo>
                      <a:pt x="2607" y="3513"/>
                    </a:lnTo>
                    <a:lnTo>
                      <a:pt x="2608" y="3495"/>
                    </a:lnTo>
                    <a:lnTo>
                      <a:pt x="2638" y="3522"/>
                    </a:lnTo>
                    <a:close/>
                    <a:moveTo>
                      <a:pt x="2539" y="3500"/>
                    </a:moveTo>
                    <a:lnTo>
                      <a:pt x="2539" y="3511"/>
                    </a:lnTo>
                    <a:lnTo>
                      <a:pt x="2530" y="3518"/>
                    </a:lnTo>
                    <a:lnTo>
                      <a:pt x="2524" y="3523"/>
                    </a:lnTo>
                    <a:lnTo>
                      <a:pt x="2517" y="3524"/>
                    </a:lnTo>
                    <a:lnTo>
                      <a:pt x="2513" y="3524"/>
                    </a:lnTo>
                    <a:lnTo>
                      <a:pt x="2509" y="3519"/>
                    </a:lnTo>
                    <a:lnTo>
                      <a:pt x="2507" y="3513"/>
                    </a:lnTo>
                    <a:lnTo>
                      <a:pt x="2505" y="3502"/>
                    </a:lnTo>
                    <a:lnTo>
                      <a:pt x="2506" y="3491"/>
                    </a:lnTo>
                    <a:lnTo>
                      <a:pt x="2509" y="3475"/>
                    </a:lnTo>
                    <a:lnTo>
                      <a:pt x="2539" y="3500"/>
                    </a:lnTo>
                    <a:close/>
                    <a:moveTo>
                      <a:pt x="2539" y="3602"/>
                    </a:moveTo>
                    <a:lnTo>
                      <a:pt x="2539" y="3612"/>
                    </a:lnTo>
                    <a:lnTo>
                      <a:pt x="2530" y="3618"/>
                    </a:lnTo>
                    <a:lnTo>
                      <a:pt x="2524" y="3623"/>
                    </a:lnTo>
                    <a:lnTo>
                      <a:pt x="2517" y="3624"/>
                    </a:lnTo>
                    <a:lnTo>
                      <a:pt x="2513" y="3624"/>
                    </a:lnTo>
                    <a:lnTo>
                      <a:pt x="2509" y="3619"/>
                    </a:lnTo>
                    <a:lnTo>
                      <a:pt x="2507" y="3613"/>
                    </a:lnTo>
                    <a:lnTo>
                      <a:pt x="2505" y="3604"/>
                    </a:lnTo>
                    <a:lnTo>
                      <a:pt x="2506" y="3593"/>
                    </a:lnTo>
                    <a:lnTo>
                      <a:pt x="2509" y="3578"/>
                    </a:lnTo>
                    <a:lnTo>
                      <a:pt x="2539" y="3602"/>
                    </a:lnTo>
                    <a:close/>
                    <a:moveTo>
                      <a:pt x="2366" y="3513"/>
                    </a:moveTo>
                    <a:lnTo>
                      <a:pt x="2370" y="3495"/>
                    </a:lnTo>
                    <a:lnTo>
                      <a:pt x="2399" y="3522"/>
                    </a:lnTo>
                    <a:lnTo>
                      <a:pt x="2399" y="3531"/>
                    </a:lnTo>
                    <a:lnTo>
                      <a:pt x="2390" y="3537"/>
                    </a:lnTo>
                    <a:lnTo>
                      <a:pt x="2384" y="3542"/>
                    </a:lnTo>
                    <a:lnTo>
                      <a:pt x="2377" y="3543"/>
                    </a:lnTo>
                    <a:lnTo>
                      <a:pt x="2373" y="3543"/>
                    </a:lnTo>
                    <a:lnTo>
                      <a:pt x="2369" y="3539"/>
                    </a:lnTo>
                    <a:lnTo>
                      <a:pt x="2367" y="3533"/>
                    </a:lnTo>
                    <a:lnTo>
                      <a:pt x="2365" y="3524"/>
                    </a:lnTo>
                    <a:lnTo>
                      <a:pt x="2366" y="3513"/>
                    </a:lnTo>
                    <a:close/>
                    <a:moveTo>
                      <a:pt x="2420" y="3612"/>
                    </a:moveTo>
                    <a:lnTo>
                      <a:pt x="2411" y="3618"/>
                    </a:lnTo>
                    <a:lnTo>
                      <a:pt x="2404" y="3623"/>
                    </a:lnTo>
                    <a:lnTo>
                      <a:pt x="2398" y="3624"/>
                    </a:lnTo>
                    <a:lnTo>
                      <a:pt x="2394" y="3624"/>
                    </a:lnTo>
                    <a:lnTo>
                      <a:pt x="2390" y="3619"/>
                    </a:lnTo>
                    <a:lnTo>
                      <a:pt x="2388" y="3613"/>
                    </a:lnTo>
                    <a:lnTo>
                      <a:pt x="2386" y="3604"/>
                    </a:lnTo>
                    <a:lnTo>
                      <a:pt x="2387" y="3593"/>
                    </a:lnTo>
                    <a:lnTo>
                      <a:pt x="2388" y="3578"/>
                    </a:lnTo>
                    <a:lnTo>
                      <a:pt x="2406" y="3588"/>
                    </a:lnTo>
                    <a:lnTo>
                      <a:pt x="2413" y="3594"/>
                    </a:lnTo>
                    <a:lnTo>
                      <a:pt x="2420" y="3602"/>
                    </a:lnTo>
                    <a:lnTo>
                      <a:pt x="2420" y="3612"/>
                    </a:lnTo>
                    <a:close/>
                    <a:moveTo>
                      <a:pt x="2485" y="3558"/>
                    </a:moveTo>
                    <a:lnTo>
                      <a:pt x="2456" y="3548"/>
                    </a:lnTo>
                    <a:lnTo>
                      <a:pt x="2456" y="3545"/>
                    </a:lnTo>
                    <a:lnTo>
                      <a:pt x="2485" y="3553"/>
                    </a:lnTo>
                    <a:lnTo>
                      <a:pt x="2485" y="3558"/>
                    </a:lnTo>
                    <a:close/>
                    <a:moveTo>
                      <a:pt x="3728" y="850"/>
                    </a:moveTo>
                    <a:lnTo>
                      <a:pt x="3730" y="831"/>
                    </a:lnTo>
                    <a:lnTo>
                      <a:pt x="3732" y="835"/>
                    </a:lnTo>
                    <a:lnTo>
                      <a:pt x="3741" y="849"/>
                    </a:lnTo>
                    <a:lnTo>
                      <a:pt x="3741" y="863"/>
                    </a:lnTo>
                    <a:lnTo>
                      <a:pt x="3728" y="850"/>
                    </a:lnTo>
                    <a:close/>
                    <a:moveTo>
                      <a:pt x="3983" y="2299"/>
                    </a:moveTo>
                    <a:lnTo>
                      <a:pt x="3985" y="2286"/>
                    </a:lnTo>
                    <a:lnTo>
                      <a:pt x="4056" y="2314"/>
                    </a:lnTo>
                    <a:lnTo>
                      <a:pt x="4055" y="2321"/>
                    </a:lnTo>
                    <a:lnTo>
                      <a:pt x="4040" y="2332"/>
                    </a:lnTo>
                    <a:lnTo>
                      <a:pt x="4027" y="2339"/>
                    </a:lnTo>
                    <a:lnTo>
                      <a:pt x="4014" y="2341"/>
                    </a:lnTo>
                    <a:lnTo>
                      <a:pt x="4005" y="2341"/>
                    </a:lnTo>
                    <a:lnTo>
                      <a:pt x="3996" y="2336"/>
                    </a:lnTo>
                    <a:lnTo>
                      <a:pt x="3990" y="2328"/>
                    </a:lnTo>
                    <a:lnTo>
                      <a:pt x="3985" y="2315"/>
                    </a:lnTo>
                    <a:lnTo>
                      <a:pt x="3983" y="2299"/>
                    </a:lnTo>
                    <a:close/>
                    <a:moveTo>
                      <a:pt x="4142" y="2463"/>
                    </a:moveTo>
                    <a:lnTo>
                      <a:pt x="4144" y="2447"/>
                    </a:lnTo>
                    <a:lnTo>
                      <a:pt x="4176" y="2472"/>
                    </a:lnTo>
                    <a:lnTo>
                      <a:pt x="4176" y="2483"/>
                    </a:lnTo>
                    <a:lnTo>
                      <a:pt x="4167" y="2489"/>
                    </a:lnTo>
                    <a:lnTo>
                      <a:pt x="4160" y="2494"/>
                    </a:lnTo>
                    <a:lnTo>
                      <a:pt x="4154" y="2495"/>
                    </a:lnTo>
                    <a:lnTo>
                      <a:pt x="4149" y="2495"/>
                    </a:lnTo>
                    <a:lnTo>
                      <a:pt x="4145" y="2490"/>
                    </a:lnTo>
                    <a:lnTo>
                      <a:pt x="4143" y="2484"/>
                    </a:lnTo>
                    <a:lnTo>
                      <a:pt x="4141" y="2474"/>
                    </a:lnTo>
                    <a:lnTo>
                      <a:pt x="4142" y="2463"/>
                    </a:lnTo>
                    <a:close/>
                    <a:moveTo>
                      <a:pt x="4103" y="2523"/>
                    </a:moveTo>
                    <a:lnTo>
                      <a:pt x="4107" y="2506"/>
                    </a:lnTo>
                    <a:lnTo>
                      <a:pt x="4135" y="2532"/>
                    </a:lnTo>
                    <a:lnTo>
                      <a:pt x="4135" y="2543"/>
                    </a:lnTo>
                    <a:lnTo>
                      <a:pt x="4126" y="2549"/>
                    </a:lnTo>
                    <a:lnTo>
                      <a:pt x="4120" y="2554"/>
                    </a:lnTo>
                    <a:lnTo>
                      <a:pt x="4114" y="2555"/>
                    </a:lnTo>
                    <a:lnTo>
                      <a:pt x="4110" y="2555"/>
                    </a:lnTo>
                    <a:lnTo>
                      <a:pt x="4106" y="2550"/>
                    </a:lnTo>
                    <a:lnTo>
                      <a:pt x="4104" y="2544"/>
                    </a:lnTo>
                    <a:lnTo>
                      <a:pt x="4102" y="2534"/>
                    </a:lnTo>
                    <a:lnTo>
                      <a:pt x="4103" y="2523"/>
                    </a:lnTo>
                    <a:close/>
                    <a:moveTo>
                      <a:pt x="3463" y="2946"/>
                    </a:moveTo>
                    <a:lnTo>
                      <a:pt x="3467" y="2932"/>
                    </a:lnTo>
                    <a:lnTo>
                      <a:pt x="3496" y="2956"/>
                    </a:lnTo>
                    <a:lnTo>
                      <a:pt x="3496" y="2966"/>
                    </a:lnTo>
                    <a:lnTo>
                      <a:pt x="3487" y="2973"/>
                    </a:lnTo>
                    <a:lnTo>
                      <a:pt x="3481" y="2978"/>
                    </a:lnTo>
                    <a:lnTo>
                      <a:pt x="3475" y="2979"/>
                    </a:lnTo>
                    <a:lnTo>
                      <a:pt x="3470" y="2979"/>
                    </a:lnTo>
                    <a:lnTo>
                      <a:pt x="3466" y="2974"/>
                    </a:lnTo>
                    <a:lnTo>
                      <a:pt x="3464" y="2968"/>
                    </a:lnTo>
                    <a:lnTo>
                      <a:pt x="3462" y="2958"/>
                    </a:lnTo>
                    <a:lnTo>
                      <a:pt x="3463" y="2946"/>
                    </a:lnTo>
                    <a:close/>
                    <a:moveTo>
                      <a:pt x="3627" y="2951"/>
                    </a:moveTo>
                    <a:lnTo>
                      <a:pt x="3657" y="2975"/>
                    </a:lnTo>
                    <a:lnTo>
                      <a:pt x="3657" y="2988"/>
                    </a:lnTo>
                    <a:lnTo>
                      <a:pt x="3648" y="2995"/>
                    </a:lnTo>
                    <a:lnTo>
                      <a:pt x="3641" y="2999"/>
                    </a:lnTo>
                    <a:lnTo>
                      <a:pt x="3634" y="3000"/>
                    </a:lnTo>
                    <a:lnTo>
                      <a:pt x="3630" y="2999"/>
                    </a:lnTo>
                    <a:lnTo>
                      <a:pt x="3626" y="2993"/>
                    </a:lnTo>
                    <a:lnTo>
                      <a:pt x="3624" y="2987"/>
                    </a:lnTo>
                    <a:lnTo>
                      <a:pt x="3622" y="2977"/>
                    </a:lnTo>
                    <a:lnTo>
                      <a:pt x="3623" y="2966"/>
                    </a:lnTo>
                    <a:lnTo>
                      <a:pt x="3627" y="2951"/>
                    </a:lnTo>
                    <a:close/>
                    <a:moveTo>
                      <a:pt x="4142" y="2644"/>
                    </a:moveTo>
                    <a:lnTo>
                      <a:pt x="4144" y="2629"/>
                    </a:lnTo>
                    <a:lnTo>
                      <a:pt x="4176" y="2653"/>
                    </a:lnTo>
                    <a:lnTo>
                      <a:pt x="4176" y="2664"/>
                    </a:lnTo>
                    <a:lnTo>
                      <a:pt x="4167" y="2670"/>
                    </a:lnTo>
                    <a:lnTo>
                      <a:pt x="4160" y="2675"/>
                    </a:lnTo>
                    <a:lnTo>
                      <a:pt x="4154" y="2676"/>
                    </a:lnTo>
                    <a:lnTo>
                      <a:pt x="4149" y="2676"/>
                    </a:lnTo>
                    <a:lnTo>
                      <a:pt x="4145" y="2671"/>
                    </a:lnTo>
                    <a:lnTo>
                      <a:pt x="4143" y="2665"/>
                    </a:lnTo>
                    <a:lnTo>
                      <a:pt x="4141" y="2655"/>
                    </a:lnTo>
                    <a:lnTo>
                      <a:pt x="4142" y="2644"/>
                    </a:lnTo>
                    <a:close/>
                    <a:moveTo>
                      <a:pt x="4065" y="2729"/>
                    </a:moveTo>
                    <a:lnTo>
                      <a:pt x="4094" y="2752"/>
                    </a:lnTo>
                    <a:lnTo>
                      <a:pt x="4094" y="2766"/>
                    </a:lnTo>
                    <a:lnTo>
                      <a:pt x="4085" y="2772"/>
                    </a:lnTo>
                    <a:lnTo>
                      <a:pt x="4078" y="2777"/>
                    </a:lnTo>
                    <a:lnTo>
                      <a:pt x="4072" y="2778"/>
                    </a:lnTo>
                    <a:lnTo>
                      <a:pt x="4068" y="2777"/>
                    </a:lnTo>
                    <a:lnTo>
                      <a:pt x="4064" y="2772"/>
                    </a:lnTo>
                    <a:lnTo>
                      <a:pt x="4062" y="2766"/>
                    </a:lnTo>
                    <a:lnTo>
                      <a:pt x="4061" y="2755"/>
                    </a:lnTo>
                    <a:lnTo>
                      <a:pt x="4062" y="2743"/>
                    </a:lnTo>
                    <a:lnTo>
                      <a:pt x="4065" y="2729"/>
                    </a:lnTo>
                    <a:close/>
                    <a:moveTo>
                      <a:pt x="3976" y="2695"/>
                    </a:moveTo>
                    <a:lnTo>
                      <a:pt x="3976" y="2704"/>
                    </a:lnTo>
                    <a:lnTo>
                      <a:pt x="3967" y="2710"/>
                    </a:lnTo>
                    <a:lnTo>
                      <a:pt x="3960" y="2715"/>
                    </a:lnTo>
                    <a:lnTo>
                      <a:pt x="3953" y="2716"/>
                    </a:lnTo>
                    <a:lnTo>
                      <a:pt x="3949" y="2716"/>
                    </a:lnTo>
                    <a:lnTo>
                      <a:pt x="3944" y="2712"/>
                    </a:lnTo>
                    <a:lnTo>
                      <a:pt x="3942" y="2706"/>
                    </a:lnTo>
                    <a:lnTo>
                      <a:pt x="3940" y="2697"/>
                    </a:lnTo>
                    <a:lnTo>
                      <a:pt x="3941" y="2686"/>
                    </a:lnTo>
                    <a:lnTo>
                      <a:pt x="3945" y="2667"/>
                    </a:lnTo>
                    <a:lnTo>
                      <a:pt x="3976" y="2695"/>
                    </a:lnTo>
                    <a:close/>
                    <a:moveTo>
                      <a:pt x="3903" y="2866"/>
                    </a:moveTo>
                    <a:lnTo>
                      <a:pt x="3906" y="2851"/>
                    </a:lnTo>
                    <a:lnTo>
                      <a:pt x="3934" y="2875"/>
                    </a:lnTo>
                    <a:lnTo>
                      <a:pt x="3934" y="2885"/>
                    </a:lnTo>
                    <a:lnTo>
                      <a:pt x="3925" y="2892"/>
                    </a:lnTo>
                    <a:lnTo>
                      <a:pt x="3919" y="2897"/>
                    </a:lnTo>
                    <a:lnTo>
                      <a:pt x="3913" y="2898"/>
                    </a:lnTo>
                    <a:lnTo>
                      <a:pt x="3909" y="2898"/>
                    </a:lnTo>
                    <a:lnTo>
                      <a:pt x="3905" y="2894"/>
                    </a:lnTo>
                    <a:lnTo>
                      <a:pt x="3903" y="2888"/>
                    </a:lnTo>
                    <a:lnTo>
                      <a:pt x="3902" y="2878"/>
                    </a:lnTo>
                    <a:lnTo>
                      <a:pt x="3903" y="2866"/>
                    </a:lnTo>
                    <a:close/>
                    <a:moveTo>
                      <a:pt x="3861" y="2904"/>
                    </a:moveTo>
                    <a:lnTo>
                      <a:pt x="3865" y="2890"/>
                    </a:lnTo>
                    <a:lnTo>
                      <a:pt x="3896" y="2916"/>
                    </a:lnTo>
                    <a:lnTo>
                      <a:pt x="3896" y="2927"/>
                    </a:lnTo>
                    <a:lnTo>
                      <a:pt x="3887" y="2933"/>
                    </a:lnTo>
                    <a:lnTo>
                      <a:pt x="3880" y="2937"/>
                    </a:lnTo>
                    <a:lnTo>
                      <a:pt x="3872" y="2938"/>
                    </a:lnTo>
                    <a:lnTo>
                      <a:pt x="3868" y="2937"/>
                    </a:lnTo>
                    <a:lnTo>
                      <a:pt x="3864" y="2932"/>
                    </a:lnTo>
                    <a:lnTo>
                      <a:pt x="3862" y="2926"/>
                    </a:lnTo>
                    <a:lnTo>
                      <a:pt x="3860" y="2916"/>
                    </a:lnTo>
                    <a:lnTo>
                      <a:pt x="3861" y="2904"/>
                    </a:lnTo>
                    <a:close/>
                    <a:moveTo>
                      <a:pt x="3941" y="2904"/>
                    </a:moveTo>
                    <a:lnTo>
                      <a:pt x="3945" y="2890"/>
                    </a:lnTo>
                    <a:lnTo>
                      <a:pt x="3954" y="2894"/>
                    </a:lnTo>
                    <a:lnTo>
                      <a:pt x="3962" y="2900"/>
                    </a:lnTo>
                    <a:lnTo>
                      <a:pt x="3976" y="2916"/>
                    </a:lnTo>
                    <a:lnTo>
                      <a:pt x="3976" y="2927"/>
                    </a:lnTo>
                    <a:lnTo>
                      <a:pt x="3967" y="2933"/>
                    </a:lnTo>
                    <a:lnTo>
                      <a:pt x="3960" y="2937"/>
                    </a:lnTo>
                    <a:lnTo>
                      <a:pt x="3953" y="2938"/>
                    </a:lnTo>
                    <a:lnTo>
                      <a:pt x="3949" y="2937"/>
                    </a:lnTo>
                    <a:lnTo>
                      <a:pt x="3944" y="2932"/>
                    </a:lnTo>
                    <a:lnTo>
                      <a:pt x="3942" y="2926"/>
                    </a:lnTo>
                    <a:lnTo>
                      <a:pt x="3940" y="2916"/>
                    </a:lnTo>
                    <a:lnTo>
                      <a:pt x="3941" y="2904"/>
                    </a:lnTo>
                    <a:close/>
                    <a:moveTo>
                      <a:pt x="4042" y="2946"/>
                    </a:moveTo>
                    <a:lnTo>
                      <a:pt x="4046" y="2932"/>
                    </a:lnTo>
                    <a:lnTo>
                      <a:pt x="4074" y="2956"/>
                    </a:lnTo>
                    <a:lnTo>
                      <a:pt x="4074" y="2966"/>
                    </a:lnTo>
                    <a:lnTo>
                      <a:pt x="4065" y="2973"/>
                    </a:lnTo>
                    <a:lnTo>
                      <a:pt x="4059" y="2978"/>
                    </a:lnTo>
                    <a:lnTo>
                      <a:pt x="4053" y="2979"/>
                    </a:lnTo>
                    <a:lnTo>
                      <a:pt x="4049" y="2979"/>
                    </a:lnTo>
                    <a:lnTo>
                      <a:pt x="4045" y="2974"/>
                    </a:lnTo>
                    <a:lnTo>
                      <a:pt x="4043" y="2968"/>
                    </a:lnTo>
                    <a:lnTo>
                      <a:pt x="4041" y="2958"/>
                    </a:lnTo>
                    <a:lnTo>
                      <a:pt x="4042" y="2946"/>
                    </a:lnTo>
                    <a:close/>
                    <a:moveTo>
                      <a:pt x="3266" y="3193"/>
                    </a:moveTo>
                    <a:lnTo>
                      <a:pt x="3297" y="3218"/>
                    </a:lnTo>
                    <a:lnTo>
                      <a:pt x="3297" y="3228"/>
                    </a:lnTo>
                    <a:lnTo>
                      <a:pt x="3288" y="3235"/>
                    </a:lnTo>
                    <a:lnTo>
                      <a:pt x="3281" y="3240"/>
                    </a:lnTo>
                    <a:lnTo>
                      <a:pt x="3275" y="3242"/>
                    </a:lnTo>
                    <a:lnTo>
                      <a:pt x="3271" y="3242"/>
                    </a:lnTo>
                    <a:lnTo>
                      <a:pt x="3266" y="3238"/>
                    </a:lnTo>
                    <a:lnTo>
                      <a:pt x="3264" y="3232"/>
                    </a:lnTo>
                    <a:lnTo>
                      <a:pt x="3262" y="3222"/>
                    </a:lnTo>
                    <a:lnTo>
                      <a:pt x="3263" y="3211"/>
                    </a:lnTo>
                    <a:lnTo>
                      <a:pt x="3266" y="3193"/>
                    </a:lnTo>
                    <a:close/>
                    <a:moveTo>
                      <a:pt x="2828" y="3352"/>
                    </a:moveTo>
                    <a:lnTo>
                      <a:pt x="2877" y="3356"/>
                    </a:lnTo>
                    <a:lnTo>
                      <a:pt x="2879" y="3357"/>
                    </a:lnTo>
                    <a:lnTo>
                      <a:pt x="2828" y="3372"/>
                    </a:lnTo>
                    <a:lnTo>
                      <a:pt x="2828" y="3370"/>
                    </a:lnTo>
                    <a:lnTo>
                      <a:pt x="2828" y="3356"/>
                    </a:lnTo>
                    <a:lnTo>
                      <a:pt x="2828" y="3352"/>
                    </a:lnTo>
                    <a:close/>
                    <a:moveTo>
                      <a:pt x="2706" y="3513"/>
                    </a:moveTo>
                    <a:lnTo>
                      <a:pt x="2708" y="3495"/>
                    </a:lnTo>
                    <a:lnTo>
                      <a:pt x="2739" y="3522"/>
                    </a:lnTo>
                    <a:lnTo>
                      <a:pt x="2739" y="3531"/>
                    </a:lnTo>
                    <a:lnTo>
                      <a:pt x="2730" y="3537"/>
                    </a:lnTo>
                    <a:lnTo>
                      <a:pt x="2724" y="3542"/>
                    </a:lnTo>
                    <a:lnTo>
                      <a:pt x="2717" y="3543"/>
                    </a:lnTo>
                    <a:lnTo>
                      <a:pt x="2713" y="3543"/>
                    </a:lnTo>
                    <a:lnTo>
                      <a:pt x="2709" y="3539"/>
                    </a:lnTo>
                    <a:lnTo>
                      <a:pt x="2707" y="3533"/>
                    </a:lnTo>
                    <a:lnTo>
                      <a:pt x="2705" y="3524"/>
                    </a:lnTo>
                    <a:lnTo>
                      <a:pt x="2706" y="3513"/>
                    </a:lnTo>
                    <a:close/>
                    <a:moveTo>
                      <a:pt x="4070" y="3067"/>
                    </a:moveTo>
                    <a:lnTo>
                      <a:pt x="4076" y="3041"/>
                    </a:lnTo>
                    <a:lnTo>
                      <a:pt x="4091" y="3027"/>
                    </a:lnTo>
                    <a:lnTo>
                      <a:pt x="4083" y="3039"/>
                    </a:lnTo>
                    <a:lnTo>
                      <a:pt x="4070" y="3067"/>
                    </a:lnTo>
                    <a:close/>
                    <a:moveTo>
                      <a:pt x="4135" y="3008"/>
                    </a:moveTo>
                    <a:lnTo>
                      <a:pt x="4126" y="3014"/>
                    </a:lnTo>
                    <a:lnTo>
                      <a:pt x="4120" y="3019"/>
                    </a:lnTo>
                    <a:lnTo>
                      <a:pt x="4114" y="3020"/>
                    </a:lnTo>
                    <a:lnTo>
                      <a:pt x="4110" y="3020"/>
                    </a:lnTo>
                    <a:lnTo>
                      <a:pt x="4106" y="3015"/>
                    </a:lnTo>
                    <a:lnTo>
                      <a:pt x="4104" y="3009"/>
                    </a:lnTo>
                    <a:lnTo>
                      <a:pt x="4102" y="3000"/>
                    </a:lnTo>
                    <a:lnTo>
                      <a:pt x="4103" y="2988"/>
                    </a:lnTo>
                    <a:lnTo>
                      <a:pt x="4107" y="2972"/>
                    </a:lnTo>
                    <a:lnTo>
                      <a:pt x="4135" y="2997"/>
                    </a:lnTo>
                    <a:lnTo>
                      <a:pt x="4135" y="3008"/>
                    </a:lnTo>
                    <a:close/>
                    <a:moveTo>
                      <a:pt x="3926" y="3012"/>
                    </a:moveTo>
                    <a:lnTo>
                      <a:pt x="3957" y="3037"/>
                    </a:lnTo>
                    <a:lnTo>
                      <a:pt x="3957" y="3046"/>
                    </a:lnTo>
                    <a:lnTo>
                      <a:pt x="3948" y="3053"/>
                    </a:lnTo>
                    <a:lnTo>
                      <a:pt x="3940" y="3058"/>
                    </a:lnTo>
                    <a:lnTo>
                      <a:pt x="3933" y="3059"/>
                    </a:lnTo>
                    <a:lnTo>
                      <a:pt x="3929" y="3059"/>
                    </a:lnTo>
                    <a:lnTo>
                      <a:pt x="3925" y="3055"/>
                    </a:lnTo>
                    <a:lnTo>
                      <a:pt x="3923" y="3049"/>
                    </a:lnTo>
                    <a:lnTo>
                      <a:pt x="3921" y="3039"/>
                    </a:lnTo>
                    <a:lnTo>
                      <a:pt x="3922" y="3027"/>
                    </a:lnTo>
                    <a:lnTo>
                      <a:pt x="3926" y="3012"/>
                    </a:lnTo>
                    <a:close/>
                    <a:moveTo>
                      <a:pt x="3883" y="3249"/>
                    </a:moveTo>
                    <a:lnTo>
                      <a:pt x="3887" y="3235"/>
                    </a:lnTo>
                    <a:lnTo>
                      <a:pt x="3915" y="3257"/>
                    </a:lnTo>
                    <a:lnTo>
                      <a:pt x="3915" y="3268"/>
                    </a:lnTo>
                    <a:lnTo>
                      <a:pt x="3906" y="3275"/>
                    </a:lnTo>
                    <a:lnTo>
                      <a:pt x="3900" y="3280"/>
                    </a:lnTo>
                    <a:lnTo>
                      <a:pt x="3894" y="3281"/>
                    </a:lnTo>
                    <a:lnTo>
                      <a:pt x="3890" y="3281"/>
                    </a:lnTo>
                    <a:lnTo>
                      <a:pt x="3886" y="3277"/>
                    </a:lnTo>
                    <a:lnTo>
                      <a:pt x="3884" y="3271"/>
                    </a:lnTo>
                    <a:lnTo>
                      <a:pt x="3882" y="3260"/>
                    </a:lnTo>
                    <a:lnTo>
                      <a:pt x="3883" y="3249"/>
                    </a:lnTo>
                    <a:close/>
                    <a:moveTo>
                      <a:pt x="3736" y="3055"/>
                    </a:moveTo>
                    <a:lnTo>
                      <a:pt x="3736" y="3067"/>
                    </a:lnTo>
                    <a:lnTo>
                      <a:pt x="3727" y="3075"/>
                    </a:lnTo>
                    <a:lnTo>
                      <a:pt x="3720" y="3080"/>
                    </a:lnTo>
                    <a:lnTo>
                      <a:pt x="3714" y="3081"/>
                    </a:lnTo>
                    <a:lnTo>
                      <a:pt x="3710" y="3081"/>
                    </a:lnTo>
                    <a:lnTo>
                      <a:pt x="3706" y="3076"/>
                    </a:lnTo>
                    <a:lnTo>
                      <a:pt x="3704" y="3069"/>
                    </a:lnTo>
                    <a:lnTo>
                      <a:pt x="3703" y="3059"/>
                    </a:lnTo>
                    <a:lnTo>
                      <a:pt x="3704" y="3048"/>
                    </a:lnTo>
                    <a:lnTo>
                      <a:pt x="3706" y="3031"/>
                    </a:lnTo>
                    <a:lnTo>
                      <a:pt x="3736" y="3055"/>
                    </a:lnTo>
                    <a:close/>
                    <a:moveTo>
                      <a:pt x="3562" y="3228"/>
                    </a:moveTo>
                    <a:lnTo>
                      <a:pt x="3566" y="3214"/>
                    </a:lnTo>
                    <a:lnTo>
                      <a:pt x="3596" y="3238"/>
                    </a:lnTo>
                    <a:lnTo>
                      <a:pt x="3596" y="3249"/>
                    </a:lnTo>
                    <a:lnTo>
                      <a:pt x="3587" y="3256"/>
                    </a:lnTo>
                    <a:lnTo>
                      <a:pt x="3580" y="3261"/>
                    </a:lnTo>
                    <a:lnTo>
                      <a:pt x="3573" y="3262"/>
                    </a:lnTo>
                    <a:lnTo>
                      <a:pt x="3569" y="3262"/>
                    </a:lnTo>
                    <a:lnTo>
                      <a:pt x="3565" y="3257"/>
                    </a:lnTo>
                    <a:lnTo>
                      <a:pt x="3563" y="3251"/>
                    </a:lnTo>
                    <a:lnTo>
                      <a:pt x="3561" y="3241"/>
                    </a:lnTo>
                    <a:lnTo>
                      <a:pt x="3562" y="3228"/>
                    </a:lnTo>
                    <a:close/>
                    <a:moveTo>
                      <a:pt x="3555" y="3238"/>
                    </a:moveTo>
                    <a:lnTo>
                      <a:pt x="3557" y="3249"/>
                    </a:lnTo>
                    <a:lnTo>
                      <a:pt x="3548" y="3256"/>
                    </a:lnTo>
                    <a:lnTo>
                      <a:pt x="3542" y="3261"/>
                    </a:lnTo>
                    <a:lnTo>
                      <a:pt x="3535" y="3262"/>
                    </a:lnTo>
                    <a:lnTo>
                      <a:pt x="3531" y="3262"/>
                    </a:lnTo>
                    <a:lnTo>
                      <a:pt x="3527" y="3257"/>
                    </a:lnTo>
                    <a:lnTo>
                      <a:pt x="3525" y="3251"/>
                    </a:lnTo>
                    <a:lnTo>
                      <a:pt x="3523" y="3241"/>
                    </a:lnTo>
                    <a:lnTo>
                      <a:pt x="3524" y="3228"/>
                    </a:lnTo>
                    <a:lnTo>
                      <a:pt x="3526" y="3214"/>
                    </a:lnTo>
                    <a:lnTo>
                      <a:pt x="3555" y="3238"/>
                    </a:lnTo>
                    <a:close/>
                    <a:moveTo>
                      <a:pt x="3463" y="3390"/>
                    </a:moveTo>
                    <a:lnTo>
                      <a:pt x="3467" y="3375"/>
                    </a:lnTo>
                    <a:lnTo>
                      <a:pt x="3496" y="3399"/>
                    </a:lnTo>
                    <a:lnTo>
                      <a:pt x="3496" y="3410"/>
                    </a:lnTo>
                    <a:lnTo>
                      <a:pt x="3487" y="3416"/>
                    </a:lnTo>
                    <a:lnTo>
                      <a:pt x="3481" y="3421"/>
                    </a:lnTo>
                    <a:lnTo>
                      <a:pt x="3475" y="3422"/>
                    </a:lnTo>
                    <a:lnTo>
                      <a:pt x="3470" y="3422"/>
                    </a:lnTo>
                    <a:lnTo>
                      <a:pt x="3466" y="3417"/>
                    </a:lnTo>
                    <a:lnTo>
                      <a:pt x="3464" y="3411"/>
                    </a:lnTo>
                    <a:lnTo>
                      <a:pt x="3462" y="3401"/>
                    </a:lnTo>
                    <a:lnTo>
                      <a:pt x="3463" y="3390"/>
                    </a:lnTo>
                    <a:close/>
                    <a:moveTo>
                      <a:pt x="4214" y="2673"/>
                    </a:moveTo>
                    <a:lnTo>
                      <a:pt x="4214" y="2686"/>
                    </a:lnTo>
                    <a:lnTo>
                      <a:pt x="4205" y="2692"/>
                    </a:lnTo>
                    <a:lnTo>
                      <a:pt x="4199" y="2697"/>
                    </a:lnTo>
                    <a:lnTo>
                      <a:pt x="4193" y="2698"/>
                    </a:lnTo>
                    <a:lnTo>
                      <a:pt x="4189" y="2697"/>
                    </a:lnTo>
                    <a:lnTo>
                      <a:pt x="4185" y="2692"/>
                    </a:lnTo>
                    <a:lnTo>
                      <a:pt x="4183" y="2686"/>
                    </a:lnTo>
                    <a:lnTo>
                      <a:pt x="4181" y="2675"/>
                    </a:lnTo>
                    <a:lnTo>
                      <a:pt x="4182" y="2664"/>
                    </a:lnTo>
                    <a:lnTo>
                      <a:pt x="4185" y="2650"/>
                    </a:lnTo>
                    <a:lnTo>
                      <a:pt x="4214" y="2673"/>
                    </a:lnTo>
                    <a:close/>
                  </a:path>
                </a:pathLst>
              </a:custGeom>
              <a:solidFill>
                <a:srgbClr val="DBAB73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1" name="未知"/>
              <p:cNvSpPr>
                <a:spLocks noEditPoints="1"/>
              </p:cNvSpPr>
              <p:nvPr/>
            </p:nvSpPr>
            <p:spPr>
              <a:xfrm>
                <a:off x="2842" y="1108"/>
                <a:ext cx="136" cy="164"/>
              </a:xfrm>
              <a:custGeom>
                <a:avLst/>
                <a:gdLst>
                  <a:gd name="txL" fmla="*/ 0 w 679"/>
                  <a:gd name="txT" fmla="*/ 0 h 657"/>
                  <a:gd name="txR" fmla="*/ 679 w 679"/>
                  <a:gd name="txB" fmla="*/ 657 h 657"/>
                </a:gdLst>
                <a:ahLst/>
                <a:cxnLst>
                  <a:cxn ang="0">
                    <a:pos x="595" y="95"/>
                  </a:cxn>
                  <a:cxn ang="0">
                    <a:pos x="546" y="88"/>
                  </a:cxn>
                  <a:cxn ang="0">
                    <a:pos x="255" y="57"/>
                  </a:cxn>
                  <a:cxn ang="0">
                    <a:pos x="248" y="26"/>
                  </a:cxn>
                  <a:cxn ang="0">
                    <a:pos x="206" y="5"/>
                  </a:cxn>
                  <a:cxn ang="0">
                    <a:pos x="187" y="2"/>
                  </a:cxn>
                  <a:cxn ang="0">
                    <a:pos x="168" y="0"/>
                  </a:cxn>
                  <a:cxn ang="0">
                    <a:pos x="134" y="10"/>
                  </a:cxn>
                  <a:cxn ang="0">
                    <a:pos x="75" y="116"/>
                  </a:cxn>
                  <a:cxn ang="0">
                    <a:pos x="0" y="252"/>
                  </a:cxn>
                  <a:cxn ang="0">
                    <a:pos x="0" y="339"/>
                  </a:cxn>
                  <a:cxn ang="0">
                    <a:pos x="0" y="471"/>
                  </a:cxn>
                  <a:cxn ang="0">
                    <a:pos x="9" y="509"/>
                  </a:cxn>
                  <a:cxn ang="0">
                    <a:pos x="20" y="545"/>
                  </a:cxn>
                  <a:cxn ang="0">
                    <a:pos x="21" y="556"/>
                  </a:cxn>
                  <a:cxn ang="0">
                    <a:pos x="46" y="585"/>
                  </a:cxn>
                  <a:cxn ang="0">
                    <a:pos x="75" y="616"/>
                  </a:cxn>
                  <a:cxn ang="0">
                    <a:pos x="104" y="626"/>
                  </a:cxn>
                  <a:cxn ang="0">
                    <a:pos x="162" y="643"/>
                  </a:cxn>
                  <a:cxn ang="0">
                    <a:pos x="217" y="653"/>
                  </a:cxn>
                  <a:cxn ang="0">
                    <a:pos x="438" y="641"/>
                  </a:cxn>
                  <a:cxn ang="0">
                    <a:pos x="505" y="635"/>
                  </a:cxn>
                  <a:cxn ang="0">
                    <a:pos x="513" y="616"/>
                  </a:cxn>
                  <a:cxn ang="0">
                    <a:pos x="524" y="607"/>
                  </a:cxn>
                  <a:cxn ang="0">
                    <a:pos x="558" y="592"/>
                  </a:cxn>
                  <a:cxn ang="0">
                    <a:pos x="575" y="583"/>
                  </a:cxn>
                  <a:cxn ang="0">
                    <a:pos x="601" y="569"/>
                  </a:cxn>
                  <a:cxn ang="0">
                    <a:pos x="604" y="566"/>
                  </a:cxn>
                  <a:cxn ang="0">
                    <a:pos x="616" y="560"/>
                  </a:cxn>
                  <a:cxn ang="0">
                    <a:pos x="664" y="534"/>
                  </a:cxn>
                  <a:cxn ang="0">
                    <a:pos x="672" y="496"/>
                  </a:cxn>
                  <a:cxn ang="0">
                    <a:pos x="679" y="482"/>
                  </a:cxn>
                  <a:cxn ang="0">
                    <a:pos x="679" y="433"/>
                  </a:cxn>
                  <a:cxn ang="0">
                    <a:pos x="677" y="349"/>
                  </a:cxn>
                  <a:cxn ang="0">
                    <a:pos x="667" y="268"/>
                  </a:cxn>
                  <a:cxn ang="0">
                    <a:pos x="655" y="254"/>
                  </a:cxn>
                  <a:cxn ang="0">
                    <a:pos x="499" y="187"/>
                  </a:cxn>
                  <a:cxn ang="0">
                    <a:pos x="498" y="256"/>
                  </a:cxn>
                  <a:cxn ang="0">
                    <a:pos x="494" y="433"/>
                  </a:cxn>
                  <a:cxn ang="0">
                    <a:pos x="470" y="455"/>
                  </a:cxn>
                  <a:cxn ang="0">
                    <a:pos x="462" y="462"/>
                  </a:cxn>
                  <a:cxn ang="0">
                    <a:pos x="453" y="467"/>
                  </a:cxn>
                  <a:cxn ang="0">
                    <a:pos x="429" y="484"/>
                  </a:cxn>
                  <a:cxn ang="0">
                    <a:pos x="299" y="495"/>
                  </a:cxn>
                  <a:cxn ang="0">
                    <a:pos x="255" y="449"/>
                  </a:cxn>
                  <a:cxn ang="0">
                    <a:pos x="231" y="393"/>
                  </a:cxn>
                  <a:cxn ang="0">
                    <a:pos x="237" y="274"/>
                  </a:cxn>
                  <a:cxn ang="0">
                    <a:pos x="238" y="157"/>
                  </a:cxn>
                  <a:cxn ang="0">
                    <a:pos x="499" y="187"/>
                  </a:cxn>
                </a:cxnLst>
                <a:rect l="txL" t="txT" r="txR" b="txB"/>
                <a:pathLst>
                  <a:path w="679" h="657">
                    <a:moveTo>
                      <a:pt x="609" y="107"/>
                    </a:moveTo>
                    <a:lnTo>
                      <a:pt x="595" y="95"/>
                    </a:lnTo>
                    <a:lnTo>
                      <a:pt x="569" y="80"/>
                    </a:lnTo>
                    <a:lnTo>
                      <a:pt x="546" y="88"/>
                    </a:lnTo>
                    <a:lnTo>
                      <a:pt x="257" y="64"/>
                    </a:lnTo>
                    <a:lnTo>
                      <a:pt x="255" y="57"/>
                    </a:lnTo>
                    <a:lnTo>
                      <a:pt x="254" y="42"/>
                    </a:lnTo>
                    <a:lnTo>
                      <a:pt x="248" y="26"/>
                    </a:lnTo>
                    <a:lnTo>
                      <a:pt x="238" y="15"/>
                    </a:lnTo>
                    <a:lnTo>
                      <a:pt x="206" y="5"/>
                    </a:lnTo>
                    <a:lnTo>
                      <a:pt x="187" y="0"/>
                    </a:lnTo>
                    <a:lnTo>
                      <a:pt x="187" y="2"/>
                    </a:lnTo>
                    <a:lnTo>
                      <a:pt x="187" y="4"/>
                    </a:lnTo>
                    <a:lnTo>
                      <a:pt x="168" y="0"/>
                    </a:lnTo>
                    <a:lnTo>
                      <a:pt x="168" y="2"/>
                    </a:lnTo>
                    <a:lnTo>
                      <a:pt x="134" y="10"/>
                    </a:lnTo>
                    <a:lnTo>
                      <a:pt x="112" y="42"/>
                    </a:lnTo>
                    <a:lnTo>
                      <a:pt x="75" y="116"/>
                    </a:lnTo>
                    <a:lnTo>
                      <a:pt x="7" y="239"/>
                    </a:lnTo>
                    <a:lnTo>
                      <a:pt x="0" y="252"/>
                    </a:lnTo>
                    <a:lnTo>
                      <a:pt x="0" y="311"/>
                    </a:lnTo>
                    <a:lnTo>
                      <a:pt x="0" y="339"/>
                    </a:lnTo>
                    <a:lnTo>
                      <a:pt x="0" y="451"/>
                    </a:lnTo>
                    <a:lnTo>
                      <a:pt x="0" y="471"/>
                    </a:lnTo>
                    <a:lnTo>
                      <a:pt x="0" y="495"/>
                    </a:lnTo>
                    <a:lnTo>
                      <a:pt x="9" y="509"/>
                    </a:lnTo>
                    <a:lnTo>
                      <a:pt x="20" y="524"/>
                    </a:lnTo>
                    <a:lnTo>
                      <a:pt x="20" y="545"/>
                    </a:lnTo>
                    <a:lnTo>
                      <a:pt x="21" y="552"/>
                    </a:lnTo>
                    <a:lnTo>
                      <a:pt x="21" y="556"/>
                    </a:lnTo>
                    <a:lnTo>
                      <a:pt x="28" y="571"/>
                    </a:lnTo>
                    <a:lnTo>
                      <a:pt x="46" y="585"/>
                    </a:lnTo>
                    <a:lnTo>
                      <a:pt x="50" y="587"/>
                    </a:lnTo>
                    <a:lnTo>
                      <a:pt x="75" y="616"/>
                    </a:lnTo>
                    <a:lnTo>
                      <a:pt x="86" y="621"/>
                    </a:lnTo>
                    <a:lnTo>
                      <a:pt x="104" y="626"/>
                    </a:lnTo>
                    <a:lnTo>
                      <a:pt x="124" y="632"/>
                    </a:lnTo>
                    <a:lnTo>
                      <a:pt x="162" y="643"/>
                    </a:lnTo>
                    <a:lnTo>
                      <a:pt x="199" y="650"/>
                    </a:lnTo>
                    <a:lnTo>
                      <a:pt x="217" y="653"/>
                    </a:lnTo>
                    <a:lnTo>
                      <a:pt x="236" y="657"/>
                    </a:lnTo>
                    <a:lnTo>
                      <a:pt x="438" y="641"/>
                    </a:lnTo>
                    <a:lnTo>
                      <a:pt x="469" y="641"/>
                    </a:lnTo>
                    <a:lnTo>
                      <a:pt x="505" y="635"/>
                    </a:lnTo>
                    <a:lnTo>
                      <a:pt x="508" y="626"/>
                    </a:lnTo>
                    <a:lnTo>
                      <a:pt x="513" y="616"/>
                    </a:lnTo>
                    <a:lnTo>
                      <a:pt x="522" y="609"/>
                    </a:lnTo>
                    <a:lnTo>
                      <a:pt x="524" y="607"/>
                    </a:lnTo>
                    <a:lnTo>
                      <a:pt x="550" y="597"/>
                    </a:lnTo>
                    <a:lnTo>
                      <a:pt x="558" y="592"/>
                    </a:lnTo>
                    <a:lnTo>
                      <a:pt x="567" y="588"/>
                    </a:lnTo>
                    <a:lnTo>
                      <a:pt x="575" y="583"/>
                    </a:lnTo>
                    <a:lnTo>
                      <a:pt x="584" y="579"/>
                    </a:lnTo>
                    <a:lnTo>
                      <a:pt x="601" y="569"/>
                    </a:lnTo>
                    <a:lnTo>
                      <a:pt x="602" y="567"/>
                    </a:lnTo>
                    <a:lnTo>
                      <a:pt x="604" y="566"/>
                    </a:lnTo>
                    <a:lnTo>
                      <a:pt x="608" y="564"/>
                    </a:lnTo>
                    <a:lnTo>
                      <a:pt x="616" y="560"/>
                    </a:lnTo>
                    <a:lnTo>
                      <a:pt x="641" y="548"/>
                    </a:lnTo>
                    <a:lnTo>
                      <a:pt x="664" y="534"/>
                    </a:lnTo>
                    <a:lnTo>
                      <a:pt x="670" y="509"/>
                    </a:lnTo>
                    <a:lnTo>
                      <a:pt x="672" y="496"/>
                    </a:lnTo>
                    <a:lnTo>
                      <a:pt x="679" y="486"/>
                    </a:lnTo>
                    <a:lnTo>
                      <a:pt x="679" y="482"/>
                    </a:lnTo>
                    <a:lnTo>
                      <a:pt x="679" y="453"/>
                    </a:lnTo>
                    <a:lnTo>
                      <a:pt x="679" y="433"/>
                    </a:lnTo>
                    <a:lnTo>
                      <a:pt x="678" y="390"/>
                    </a:lnTo>
                    <a:lnTo>
                      <a:pt x="677" y="349"/>
                    </a:lnTo>
                    <a:lnTo>
                      <a:pt x="673" y="308"/>
                    </a:lnTo>
                    <a:lnTo>
                      <a:pt x="667" y="268"/>
                    </a:lnTo>
                    <a:lnTo>
                      <a:pt x="656" y="256"/>
                    </a:lnTo>
                    <a:lnTo>
                      <a:pt x="655" y="254"/>
                    </a:lnTo>
                    <a:lnTo>
                      <a:pt x="609" y="107"/>
                    </a:lnTo>
                    <a:close/>
                    <a:moveTo>
                      <a:pt x="499" y="187"/>
                    </a:moveTo>
                    <a:lnTo>
                      <a:pt x="499" y="201"/>
                    </a:lnTo>
                    <a:lnTo>
                      <a:pt x="498" y="256"/>
                    </a:lnTo>
                    <a:lnTo>
                      <a:pt x="501" y="311"/>
                    </a:lnTo>
                    <a:lnTo>
                      <a:pt x="494" y="433"/>
                    </a:lnTo>
                    <a:lnTo>
                      <a:pt x="478" y="449"/>
                    </a:lnTo>
                    <a:lnTo>
                      <a:pt x="470" y="455"/>
                    </a:lnTo>
                    <a:lnTo>
                      <a:pt x="466" y="458"/>
                    </a:lnTo>
                    <a:lnTo>
                      <a:pt x="462" y="462"/>
                    </a:lnTo>
                    <a:lnTo>
                      <a:pt x="457" y="464"/>
                    </a:lnTo>
                    <a:lnTo>
                      <a:pt x="453" y="467"/>
                    </a:lnTo>
                    <a:lnTo>
                      <a:pt x="445" y="473"/>
                    </a:lnTo>
                    <a:lnTo>
                      <a:pt x="429" y="484"/>
                    </a:lnTo>
                    <a:lnTo>
                      <a:pt x="306" y="496"/>
                    </a:lnTo>
                    <a:lnTo>
                      <a:pt x="299" y="495"/>
                    </a:lnTo>
                    <a:lnTo>
                      <a:pt x="276" y="479"/>
                    </a:lnTo>
                    <a:lnTo>
                      <a:pt x="255" y="449"/>
                    </a:lnTo>
                    <a:lnTo>
                      <a:pt x="243" y="433"/>
                    </a:lnTo>
                    <a:lnTo>
                      <a:pt x="231" y="393"/>
                    </a:lnTo>
                    <a:lnTo>
                      <a:pt x="234" y="334"/>
                    </a:lnTo>
                    <a:lnTo>
                      <a:pt x="237" y="274"/>
                    </a:lnTo>
                    <a:lnTo>
                      <a:pt x="238" y="215"/>
                    </a:lnTo>
                    <a:lnTo>
                      <a:pt x="238" y="157"/>
                    </a:lnTo>
                    <a:lnTo>
                      <a:pt x="497" y="180"/>
                    </a:lnTo>
                    <a:lnTo>
                      <a:pt x="499" y="187"/>
                    </a:lnTo>
                    <a:close/>
                  </a:path>
                </a:pathLst>
              </a:custGeom>
              <a:solidFill>
                <a:srgbClr val="E3FAFB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2" name="未知"/>
              <p:cNvSpPr>
                <a:spLocks noEditPoints="1"/>
              </p:cNvSpPr>
              <p:nvPr/>
            </p:nvSpPr>
            <p:spPr>
              <a:xfrm>
                <a:off x="3146" y="1082"/>
                <a:ext cx="127" cy="173"/>
              </a:xfrm>
              <a:custGeom>
                <a:avLst/>
                <a:gdLst>
                  <a:gd name="txL" fmla="*/ 0 w 635"/>
                  <a:gd name="txT" fmla="*/ 0 h 691"/>
                  <a:gd name="txR" fmla="*/ 635 w 635"/>
                  <a:gd name="txB" fmla="*/ 691 h 691"/>
                </a:gdLst>
                <a:ahLst/>
                <a:cxnLst>
                  <a:cxn ang="0">
                    <a:pos x="75" y="215"/>
                  </a:cxn>
                  <a:cxn ang="0">
                    <a:pos x="45" y="206"/>
                  </a:cxn>
                  <a:cxn ang="0">
                    <a:pos x="0" y="257"/>
                  </a:cxn>
                  <a:cxn ang="0">
                    <a:pos x="26" y="407"/>
                  </a:cxn>
                  <a:cxn ang="0">
                    <a:pos x="41" y="449"/>
                  </a:cxn>
                  <a:cxn ang="0">
                    <a:pos x="34" y="496"/>
                  </a:cxn>
                  <a:cxn ang="0">
                    <a:pos x="36" y="533"/>
                  </a:cxn>
                  <a:cxn ang="0">
                    <a:pos x="47" y="570"/>
                  </a:cxn>
                  <a:cxn ang="0">
                    <a:pos x="84" y="605"/>
                  </a:cxn>
                  <a:cxn ang="0">
                    <a:pos x="130" y="630"/>
                  </a:cxn>
                  <a:cxn ang="0">
                    <a:pos x="176" y="656"/>
                  </a:cxn>
                  <a:cxn ang="0">
                    <a:pos x="225" y="676"/>
                  </a:cxn>
                  <a:cxn ang="0">
                    <a:pos x="275" y="687"/>
                  </a:cxn>
                  <a:cxn ang="0">
                    <a:pos x="329" y="691"/>
                  </a:cxn>
                  <a:cxn ang="0">
                    <a:pos x="460" y="672"/>
                  </a:cxn>
                  <a:cxn ang="0">
                    <a:pos x="481" y="663"/>
                  </a:cxn>
                  <a:cxn ang="0">
                    <a:pos x="493" y="654"/>
                  </a:cxn>
                  <a:cxn ang="0">
                    <a:pos x="496" y="653"/>
                  </a:cxn>
                  <a:cxn ang="0">
                    <a:pos x="511" y="644"/>
                  </a:cxn>
                  <a:cxn ang="0">
                    <a:pos x="528" y="631"/>
                  </a:cxn>
                  <a:cxn ang="0">
                    <a:pos x="542" y="614"/>
                  </a:cxn>
                  <a:cxn ang="0">
                    <a:pos x="553" y="595"/>
                  </a:cxn>
                  <a:cxn ang="0">
                    <a:pos x="563" y="574"/>
                  </a:cxn>
                  <a:cxn ang="0">
                    <a:pos x="570" y="551"/>
                  </a:cxn>
                  <a:cxn ang="0">
                    <a:pos x="587" y="527"/>
                  </a:cxn>
                  <a:cxn ang="0">
                    <a:pos x="617" y="488"/>
                  </a:cxn>
                  <a:cxn ang="0">
                    <a:pos x="635" y="419"/>
                  </a:cxn>
                  <a:cxn ang="0">
                    <a:pos x="631" y="289"/>
                  </a:cxn>
                  <a:cxn ang="0">
                    <a:pos x="615" y="161"/>
                  </a:cxn>
                  <a:cxn ang="0">
                    <a:pos x="592" y="116"/>
                  </a:cxn>
                  <a:cxn ang="0">
                    <a:pos x="570" y="55"/>
                  </a:cxn>
                  <a:cxn ang="0">
                    <a:pos x="553" y="13"/>
                  </a:cxn>
                  <a:cxn ang="0">
                    <a:pos x="499" y="7"/>
                  </a:cxn>
                  <a:cxn ang="0">
                    <a:pos x="474" y="28"/>
                  </a:cxn>
                  <a:cxn ang="0">
                    <a:pos x="434" y="121"/>
                  </a:cxn>
                  <a:cxn ang="0">
                    <a:pos x="414" y="239"/>
                  </a:cxn>
                  <a:cxn ang="0">
                    <a:pos x="374" y="233"/>
                  </a:cxn>
                  <a:cxn ang="0">
                    <a:pos x="331" y="236"/>
                  </a:cxn>
                  <a:cxn ang="0">
                    <a:pos x="287" y="248"/>
                  </a:cxn>
                  <a:cxn ang="0">
                    <a:pos x="259" y="288"/>
                  </a:cxn>
                  <a:cxn ang="0">
                    <a:pos x="238" y="313"/>
                  </a:cxn>
                  <a:cxn ang="0">
                    <a:pos x="201" y="302"/>
                  </a:cxn>
                  <a:cxn ang="0">
                    <a:pos x="152" y="313"/>
                  </a:cxn>
                  <a:cxn ang="0">
                    <a:pos x="130" y="358"/>
                  </a:cxn>
                  <a:cxn ang="0">
                    <a:pos x="85" y="228"/>
                  </a:cxn>
                  <a:cxn ang="0">
                    <a:pos x="415" y="383"/>
                  </a:cxn>
                  <a:cxn ang="0">
                    <a:pos x="416" y="399"/>
                  </a:cxn>
                  <a:cxn ang="0">
                    <a:pos x="415" y="412"/>
                  </a:cxn>
                  <a:cxn ang="0">
                    <a:pos x="411" y="421"/>
                  </a:cxn>
                  <a:cxn ang="0">
                    <a:pos x="404" y="429"/>
                  </a:cxn>
                  <a:cxn ang="0">
                    <a:pos x="399" y="396"/>
                  </a:cxn>
                  <a:cxn ang="0">
                    <a:pos x="389" y="366"/>
                  </a:cxn>
                  <a:cxn ang="0">
                    <a:pos x="386" y="348"/>
                  </a:cxn>
                  <a:cxn ang="0">
                    <a:pos x="396" y="345"/>
                  </a:cxn>
                  <a:cxn ang="0">
                    <a:pos x="404" y="349"/>
                  </a:cxn>
                  <a:cxn ang="0">
                    <a:pos x="411" y="360"/>
                  </a:cxn>
                </a:cxnLst>
                <a:rect l="txL" t="txT" r="txR" b="txB"/>
                <a:pathLst>
                  <a:path w="635" h="691">
                    <a:moveTo>
                      <a:pt x="85" y="228"/>
                    </a:moveTo>
                    <a:lnTo>
                      <a:pt x="75" y="215"/>
                    </a:lnTo>
                    <a:lnTo>
                      <a:pt x="47" y="203"/>
                    </a:lnTo>
                    <a:lnTo>
                      <a:pt x="45" y="206"/>
                    </a:lnTo>
                    <a:lnTo>
                      <a:pt x="1" y="228"/>
                    </a:lnTo>
                    <a:lnTo>
                      <a:pt x="0" y="257"/>
                    </a:lnTo>
                    <a:lnTo>
                      <a:pt x="16" y="393"/>
                    </a:lnTo>
                    <a:lnTo>
                      <a:pt x="26" y="407"/>
                    </a:lnTo>
                    <a:lnTo>
                      <a:pt x="52" y="443"/>
                    </a:lnTo>
                    <a:lnTo>
                      <a:pt x="41" y="449"/>
                    </a:lnTo>
                    <a:lnTo>
                      <a:pt x="36" y="478"/>
                    </a:lnTo>
                    <a:lnTo>
                      <a:pt x="34" y="496"/>
                    </a:lnTo>
                    <a:lnTo>
                      <a:pt x="32" y="515"/>
                    </a:lnTo>
                    <a:lnTo>
                      <a:pt x="36" y="533"/>
                    </a:lnTo>
                    <a:lnTo>
                      <a:pt x="40" y="552"/>
                    </a:lnTo>
                    <a:lnTo>
                      <a:pt x="47" y="570"/>
                    </a:lnTo>
                    <a:lnTo>
                      <a:pt x="64" y="589"/>
                    </a:lnTo>
                    <a:lnTo>
                      <a:pt x="84" y="605"/>
                    </a:lnTo>
                    <a:lnTo>
                      <a:pt x="106" y="618"/>
                    </a:lnTo>
                    <a:lnTo>
                      <a:pt x="130" y="630"/>
                    </a:lnTo>
                    <a:lnTo>
                      <a:pt x="152" y="643"/>
                    </a:lnTo>
                    <a:lnTo>
                      <a:pt x="176" y="656"/>
                    </a:lnTo>
                    <a:lnTo>
                      <a:pt x="200" y="667"/>
                    </a:lnTo>
                    <a:lnTo>
                      <a:pt x="225" y="676"/>
                    </a:lnTo>
                    <a:lnTo>
                      <a:pt x="250" y="682"/>
                    </a:lnTo>
                    <a:lnTo>
                      <a:pt x="275" y="687"/>
                    </a:lnTo>
                    <a:lnTo>
                      <a:pt x="301" y="690"/>
                    </a:lnTo>
                    <a:lnTo>
                      <a:pt x="329" y="691"/>
                    </a:lnTo>
                    <a:lnTo>
                      <a:pt x="368" y="689"/>
                    </a:lnTo>
                    <a:lnTo>
                      <a:pt x="460" y="672"/>
                    </a:lnTo>
                    <a:lnTo>
                      <a:pt x="470" y="667"/>
                    </a:lnTo>
                    <a:lnTo>
                      <a:pt x="481" y="663"/>
                    </a:lnTo>
                    <a:lnTo>
                      <a:pt x="491" y="656"/>
                    </a:lnTo>
                    <a:lnTo>
                      <a:pt x="493" y="654"/>
                    </a:lnTo>
                    <a:lnTo>
                      <a:pt x="494" y="653"/>
                    </a:lnTo>
                    <a:lnTo>
                      <a:pt x="496" y="653"/>
                    </a:lnTo>
                    <a:lnTo>
                      <a:pt x="502" y="651"/>
                    </a:lnTo>
                    <a:lnTo>
                      <a:pt x="511" y="644"/>
                    </a:lnTo>
                    <a:lnTo>
                      <a:pt x="520" y="638"/>
                    </a:lnTo>
                    <a:lnTo>
                      <a:pt x="528" y="631"/>
                    </a:lnTo>
                    <a:lnTo>
                      <a:pt x="536" y="624"/>
                    </a:lnTo>
                    <a:lnTo>
                      <a:pt x="542" y="614"/>
                    </a:lnTo>
                    <a:lnTo>
                      <a:pt x="548" y="605"/>
                    </a:lnTo>
                    <a:lnTo>
                      <a:pt x="553" y="595"/>
                    </a:lnTo>
                    <a:lnTo>
                      <a:pt x="559" y="586"/>
                    </a:lnTo>
                    <a:lnTo>
                      <a:pt x="563" y="574"/>
                    </a:lnTo>
                    <a:lnTo>
                      <a:pt x="567" y="563"/>
                    </a:lnTo>
                    <a:lnTo>
                      <a:pt x="570" y="551"/>
                    </a:lnTo>
                    <a:lnTo>
                      <a:pt x="574" y="539"/>
                    </a:lnTo>
                    <a:lnTo>
                      <a:pt x="587" y="527"/>
                    </a:lnTo>
                    <a:lnTo>
                      <a:pt x="598" y="518"/>
                    </a:lnTo>
                    <a:lnTo>
                      <a:pt x="617" y="488"/>
                    </a:lnTo>
                    <a:lnTo>
                      <a:pt x="633" y="464"/>
                    </a:lnTo>
                    <a:lnTo>
                      <a:pt x="635" y="419"/>
                    </a:lnTo>
                    <a:lnTo>
                      <a:pt x="634" y="354"/>
                    </a:lnTo>
                    <a:lnTo>
                      <a:pt x="631" y="289"/>
                    </a:lnTo>
                    <a:lnTo>
                      <a:pt x="624" y="224"/>
                    </a:lnTo>
                    <a:lnTo>
                      <a:pt x="615" y="161"/>
                    </a:lnTo>
                    <a:lnTo>
                      <a:pt x="607" y="146"/>
                    </a:lnTo>
                    <a:lnTo>
                      <a:pt x="592" y="116"/>
                    </a:lnTo>
                    <a:lnTo>
                      <a:pt x="581" y="86"/>
                    </a:lnTo>
                    <a:lnTo>
                      <a:pt x="570" y="55"/>
                    </a:lnTo>
                    <a:lnTo>
                      <a:pt x="563" y="25"/>
                    </a:lnTo>
                    <a:lnTo>
                      <a:pt x="553" y="13"/>
                    </a:lnTo>
                    <a:lnTo>
                      <a:pt x="526" y="0"/>
                    </a:lnTo>
                    <a:lnTo>
                      <a:pt x="499" y="7"/>
                    </a:lnTo>
                    <a:lnTo>
                      <a:pt x="485" y="14"/>
                    </a:lnTo>
                    <a:lnTo>
                      <a:pt x="474" y="28"/>
                    </a:lnTo>
                    <a:lnTo>
                      <a:pt x="434" y="76"/>
                    </a:lnTo>
                    <a:lnTo>
                      <a:pt x="434" y="121"/>
                    </a:lnTo>
                    <a:lnTo>
                      <a:pt x="434" y="246"/>
                    </a:lnTo>
                    <a:lnTo>
                      <a:pt x="414" y="239"/>
                    </a:lnTo>
                    <a:lnTo>
                      <a:pt x="395" y="236"/>
                    </a:lnTo>
                    <a:lnTo>
                      <a:pt x="374" y="233"/>
                    </a:lnTo>
                    <a:lnTo>
                      <a:pt x="353" y="234"/>
                    </a:lnTo>
                    <a:lnTo>
                      <a:pt x="331" y="236"/>
                    </a:lnTo>
                    <a:lnTo>
                      <a:pt x="310" y="241"/>
                    </a:lnTo>
                    <a:lnTo>
                      <a:pt x="287" y="248"/>
                    </a:lnTo>
                    <a:lnTo>
                      <a:pt x="265" y="257"/>
                    </a:lnTo>
                    <a:lnTo>
                      <a:pt x="259" y="288"/>
                    </a:lnTo>
                    <a:lnTo>
                      <a:pt x="251" y="322"/>
                    </a:lnTo>
                    <a:lnTo>
                      <a:pt x="238" y="313"/>
                    </a:lnTo>
                    <a:lnTo>
                      <a:pt x="225" y="308"/>
                    </a:lnTo>
                    <a:lnTo>
                      <a:pt x="201" y="302"/>
                    </a:lnTo>
                    <a:lnTo>
                      <a:pt x="177" y="303"/>
                    </a:lnTo>
                    <a:lnTo>
                      <a:pt x="152" y="313"/>
                    </a:lnTo>
                    <a:lnTo>
                      <a:pt x="136" y="338"/>
                    </a:lnTo>
                    <a:lnTo>
                      <a:pt x="130" y="358"/>
                    </a:lnTo>
                    <a:lnTo>
                      <a:pt x="118" y="331"/>
                    </a:lnTo>
                    <a:lnTo>
                      <a:pt x="85" y="228"/>
                    </a:lnTo>
                    <a:close/>
                    <a:moveTo>
                      <a:pt x="415" y="369"/>
                    </a:moveTo>
                    <a:lnTo>
                      <a:pt x="415" y="383"/>
                    </a:lnTo>
                    <a:lnTo>
                      <a:pt x="415" y="391"/>
                    </a:lnTo>
                    <a:lnTo>
                      <a:pt x="416" y="399"/>
                    </a:lnTo>
                    <a:lnTo>
                      <a:pt x="415" y="405"/>
                    </a:lnTo>
                    <a:lnTo>
                      <a:pt x="415" y="412"/>
                    </a:lnTo>
                    <a:lnTo>
                      <a:pt x="413" y="416"/>
                    </a:lnTo>
                    <a:lnTo>
                      <a:pt x="411" y="421"/>
                    </a:lnTo>
                    <a:lnTo>
                      <a:pt x="407" y="425"/>
                    </a:lnTo>
                    <a:lnTo>
                      <a:pt x="404" y="429"/>
                    </a:lnTo>
                    <a:lnTo>
                      <a:pt x="401" y="412"/>
                    </a:lnTo>
                    <a:lnTo>
                      <a:pt x="399" y="396"/>
                    </a:lnTo>
                    <a:lnTo>
                      <a:pt x="396" y="380"/>
                    </a:lnTo>
                    <a:lnTo>
                      <a:pt x="389" y="366"/>
                    </a:lnTo>
                    <a:lnTo>
                      <a:pt x="381" y="353"/>
                    </a:lnTo>
                    <a:lnTo>
                      <a:pt x="386" y="348"/>
                    </a:lnTo>
                    <a:lnTo>
                      <a:pt x="392" y="346"/>
                    </a:lnTo>
                    <a:lnTo>
                      <a:pt x="396" y="345"/>
                    </a:lnTo>
                    <a:lnTo>
                      <a:pt x="401" y="347"/>
                    </a:lnTo>
                    <a:lnTo>
                      <a:pt x="404" y="349"/>
                    </a:lnTo>
                    <a:lnTo>
                      <a:pt x="408" y="354"/>
                    </a:lnTo>
                    <a:lnTo>
                      <a:pt x="411" y="360"/>
                    </a:lnTo>
                    <a:lnTo>
                      <a:pt x="415" y="369"/>
                    </a:lnTo>
                    <a:close/>
                  </a:path>
                </a:pathLst>
              </a:custGeom>
              <a:solidFill>
                <a:srgbClr val="E3FAFB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3" name="未知"/>
              <p:cNvSpPr/>
              <p:nvPr/>
            </p:nvSpPr>
            <p:spPr>
              <a:xfrm>
                <a:off x="2757" y="1492"/>
                <a:ext cx="7" cy="12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3" y="36"/>
                  </a:cxn>
                  <a:cxn ang="0">
                    <a:pos x="5" y="42"/>
                  </a:cxn>
                  <a:cxn ang="0">
                    <a:pos x="9" y="48"/>
                  </a:cxn>
                  <a:cxn ang="0">
                    <a:pos x="13" y="48"/>
                  </a:cxn>
                  <a:cxn ang="0">
                    <a:pos x="19" y="46"/>
                  </a:cxn>
                  <a:cxn ang="0">
                    <a:pos x="26" y="41"/>
                  </a:cxn>
                  <a:cxn ang="0">
                    <a:pos x="35" y="35"/>
                  </a:cxn>
                  <a:cxn ang="0">
                    <a:pos x="35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5" h="48">
                    <a:moveTo>
                      <a:pt x="5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3" y="36"/>
                    </a:lnTo>
                    <a:lnTo>
                      <a:pt x="5" y="42"/>
                    </a:lnTo>
                    <a:lnTo>
                      <a:pt x="9" y="48"/>
                    </a:lnTo>
                    <a:lnTo>
                      <a:pt x="13" y="48"/>
                    </a:lnTo>
                    <a:lnTo>
                      <a:pt x="19" y="46"/>
                    </a:lnTo>
                    <a:lnTo>
                      <a:pt x="26" y="41"/>
                    </a:lnTo>
                    <a:lnTo>
                      <a:pt x="35" y="35"/>
                    </a:lnTo>
                    <a:lnTo>
                      <a:pt x="35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4" name="未知"/>
              <p:cNvSpPr/>
              <p:nvPr/>
            </p:nvSpPr>
            <p:spPr>
              <a:xfrm>
                <a:off x="2678" y="1381"/>
                <a:ext cx="7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3" y="0"/>
                  </a:cxn>
                  <a:cxn ang="0">
                    <a:pos x="1" y="16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5"/>
                  </a:cxn>
                  <a:cxn ang="0">
                    <a:pos x="31" y="26"/>
                  </a:cxn>
                  <a:cxn ang="0">
                    <a:pos x="3" y="0"/>
                  </a:cxn>
                </a:cxnLst>
                <a:rect l="txL" t="txT" r="txR" b="txB"/>
                <a:pathLst>
                  <a:path w="33" h="48">
                    <a:moveTo>
                      <a:pt x="3" y="0"/>
                    </a:moveTo>
                    <a:lnTo>
                      <a:pt x="1" y="16"/>
                    </a:ln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5"/>
                    </a:lnTo>
                    <a:lnTo>
                      <a:pt x="31" y="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5" name="未知"/>
              <p:cNvSpPr/>
              <p:nvPr/>
            </p:nvSpPr>
            <p:spPr>
              <a:xfrm>
                <a:off x="2726" y="1401"/>
                <a:ext cx="6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4" y="36"/>
                  </a:cxn>
                  <a:cxn ang="0">
                    <a:pos x="34" y="24"/>
                  </a:cxn>
                  <a:cxn ang="0">
                    <a:pos x="4" y="0"/>
                  </a:cxn>
                  <a:cxn ang="0">
                    <a:pos x="1" y="14"/>
                  </a:cxn>
                </a:cxnLst>
                <a:rect l="txL" t="txT" r="txR" b="txB"/>
                <a:pathLst>
                  <a:path w="34" h="48">
                    <a:moveTo>
                      <a:pt x="1" y="14"/>
                    </a:move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4" y="36"/>
                    </a:lnTo>
                    <a:lnTo>
                      <a:pt x="34" y="24"/>
                    </a:lnTo>
                    <a:lnTo>
                      <a:pt x="4" y="0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6" name="未知"/>
              <p:cNvSpPr/>
              <p:nvPr/>
            </p:nvSpPr>
            <p:spPr>
              <a:xfrm>
                <a:off x="2726" y="1371"/>
                <a:ext cx="11" cy="13"/>
              </a:xfrm>
              <a:custGeom>
                <a:avLst/>
                <a:gdLst>
                  <a:gd name="txL" fmla="*/ 0 w 54"/>
                  <a:gd name="txT" fmla="*/ 0 h 51"/>
                  <a:gd name="txR" fmla="*/ 54 w 54"/>
                  <a:gd name="txB" fmla="*/ 51 h 51"/>
                </a:gdLst>
                <a:ahLst/>
                <a:cxnLst>
                  <a:cxn ang="0">
                    <a:pos x="54" y="36"/>
                  </a:cxn>
                  <a:cxn ang="0">
                    <a:pos x="54" y="27"/>
                  </a:cxn>
                  <a:cxn ang="0">
                    <a:pos x="3" y="0"/>
                  </a:cxn>
                  <a:cxn ang="0">
                    <a:pos x="0" y="15"/>
                  </a:cxn>
                  <a:cxn ang="0">
                    <a:pos x="0" y="29"/>
                  </a:cxn>
                  <a:cxn ang="0">
                    <a:pos x="3" y="39"/>
                  </a:cxn>
                  <a:cxn ang="0">
                    <a:pos x="7" y="46"/>
                  </a:cxn>
                  <a:cxn ang="0">
                    <a:pos x="14" y="51"/>
                  </a:cxn>
                  <a:cxn ang="0">
                    <a:pos x="21" y="51"/>
                  </a:cxn>
                  <a:cxn ang="0">
                    <a:pos x="31" y="49"/>
                  </a:cxn>
                  <a:cxn ang="0">
                    <a:pos x="41" y="44"/>
                  </a:cxn>
                  <a:cxn ang="0">
                    <a:pos x="54" y="36"/>
                  </a:cxn>
                </a:cxnLst>
                <a:rect l="txL" t="txT" r="txR" b="txB"/>
                <a:pathLst>
                  <a:path w="54" h="51">
                    <a:moveTo>
                      <a:pt x="54" y="36"/>
                    </a:moveTo>
                    <a:lnTo>
                      <a:pt x="54" y="27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0" y="29"/>
                    </a:lnTo>
                    <a:lnTo>
                      <a:pt x="3" y="39"/>
                    </a:lnTo>
                    <a:lnTo>
                      <a:pt x="7" y="46"/>
                    </a:lnTo>
                    <a:lnTo>
                      <a:pt x="14" y="51"/>
                    </a:lnTo>
                    <a:lnTo>
                      <a:pt x="21" y="51"/>
                    </a:lnTo>
                    <a:lnTo>
                      <a:pt x="31" y="49"/>
                    </a:lnTo>
                    <a:lnTo>
                      <a:pt x="41" y="44"/>
                    </a:lnTo>
                    <a:lnTo>
                      <a:pt x="54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7" name="未知"/>
              <p:cNvSpPr/>
              <p:nvPr/>
            </p:nvSpPr>
            <p:spPr>
              <a:xfrm>
                <a:off x="2646" y="1436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1" y="14"/>
                  </a:cxn>
                  <a:cxn ang="0">
                    <a:pos x="0" y="26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5"/>
                  </a:cxn>
                  <a:cxn ang="0">
                    <a:pos x="32" y="23"/>
                  </a:cxn>
                  <a:cxn ang="0">
                    <a:pos x="3" y="0"/>
                  </a:cxn>
                  <a:cxn ang="0">
                    <a:pos x="1" y="14"/>
                  </a:cxn>
                </a:cxnLst>
                <a:rect l="txL" t="txT" r="txR" b="txB"/>
                <a:pathLst>
                  <a:path w="34" h="48">
                    <a:moveTo>
                      <a:pt x="1" y="14"/>
                    </a:moveTo>
                    <a:lnTo>
                      <a:pt x="0" y="26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5"/>
                    </a:lnTo>
                    <a:lnTo>
                      <a:pt x="32" y="23"/>
                    </a:lnTo>
                    <a:lnTo>
                      <a:pt x="3" y="0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8" name="未知"/>
              <p:cNvSpPr/>
              <p:nvPr/>
            </p:nvSpPr>
            <p:spPr>
              <a:xfrm>
                <a:off x="2654" y="1492"/>
                <a:ext cx="7" cy="12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35" y="24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6"/>
                  </a:cxn>
                  <a:cxn ang="0">
                    <a:pos x="26" y="41"/>
                  </a:cxn>
                  <a:cxn ang="0">
                    <a:pos x="35" y="35"/>
                  </a:cxn>
                  <a:cxn ang="0">
                    <a:pos x="35" y="24"/>
                  </a:cxn>
                </a:cxnLst>
                <a:rect l="txL" t="txT" r="txR" b="txB"/>
                <a:pathLst>
                  <a:path w="35" h="48">
                    <a:moveTo>
                      <a:pt x="35" y="24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6"/>
                    </a:lnTo>
                    <a:lnTo>
                      <a:pt x="26" y="41"/>
                    </a:lnTo>
                    <a:lnTo>
                      <a:pt x="35" y="35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69" name="未知"/>
              <p:cNvSpPr/>
              <p:nvPr/>
            </p:nvSpPr>
            <p:spPr>
              <a:xfrm>
                <a:off x="2726" y="1426"/>
                <a:ext cx="6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1" y="17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4" y="36"/>
                  </a:cxn>
                  <a:cxn ang="0">
                    <a:pos x="34" y="26"/>
                  </a:cxn>
                  <a:cxn ang="0">
                    <a:pos x="4" y="0"/>
                  </a:cxn>
                  <a:cxn ang="0">
                    <a:pos x="1" y="17"/>
                  </a:cxn>
                </a:cxnLst>
                <a:rect l="txL" t="txT" r="txR" b="txB"/>
                <a:pathLst>
                  <a:path w="34" h="48">
                    <a:moveTo>
                      <a:pt x="1" y="17"/>
                    </a:move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4" y="36"/>
                    </a:lnTo>
                    <a:lnTo>
                      <a:pt x="34" y="26"/>
                    </a:lnTo>
                    <a:lnTo>
                      <a:pt x="4" y="0"/>
                    </a:ln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0" name="未知"/>
              <p:cNvSpPr/>
              <p:nvPr/>
            </p:nvSpPr>
            <p:spPr>
              <a:xfrm>
                <a:off x="2702" y="1461"/>
                <a:ext cx="7" cy="13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37"/>
                  </a:cxn>
                  <a:cxn ang="0">
                    <a:pos x="35" y="28"/>
                  </a:cxn>
                  <a:cxn ang="0">
                    <a:pos x="2" y="0"/>
                  </a:cxn>
                  <a:cxn ang="0">
                    <a:pos x="1" y="19"/>
                  </a:cxn>
                  <a:cxn ang="0">
                    <a:pos x="0" y="30"/>
                  </a:cxn>
                  <a:cxn ang="0">
                    <a:pos x="2" y="39"/>
                  </a:cxn>
                  <a:cxn ang="0">
                    <a:pos x="4" y="45"/>
                  </a:cxn>
                  <a:cxn ang="0">
                    <a:pos x="8" y="49"/>
                  </a:cxn>
                  <a:cxn ang="0">
                    <a:pos x="13" y="49"/>
                  </a:cxn>
                  <a:cxn ang="0">
                    <a:pos x="19" y="48"/>
                  </a:cxn>
                  <a:cxn ang="0">
                    <a:pos x="26" y="43"/>
                  </a:cxn>
                  <a:cxn ang="0">
                    <a:pos x="35" y="37"/>
                  </a:cxn>
                </a:cxnLst>
                <a:rect l="txL" t="txT" r="txR" b="txB"/>
                <a:pathLst>
                  <a:path w="35" h="49">
                    <a:moveTo>
                      <a:pt x="35" y="37"/>
                    </a:moveTo>
                    <a:lnTo>
                      <a:pt x="35" y="28"/>
                    </a:lnTo>
                    <a:lnTo>
                      <a:pt x="2" y="0"/>
                    </a:lnTo>
                    <a:lnTo>
                      <a:pt x="1" y="19"/>
                    </a:lnTo>
                    <a:lnTo>
                      <a:pt x="0" y="30"/>
                    </a:lnTo>
                    <a:lnTo>
                      <a:pt x="2" y="39"/>
                    </a:lnTo>
                    <a:lnTo>
                      <a:pt x="4" y="45"/>
                    </a:lnTo>
                    <a:lnTo>
                      <a:pt x="8" y="49"/>
                    </a:lnTo>
                    <a:lnTo>
                      <a:pt x="13" y="49"/>
                    </a:lnTo>
                    <a:lnTo>
                      <a:pt x="19" y="48"/>
                    </a:lnTo>
                    <a:lnTo>
                      <a:pt x="26" y="43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1" name="未知"/>
              <p:cNvSpPr/>
              <p:nvPr/>
            </p:nvSpPr>
            <p:spPr>
              <a:xfrm>
                <a:off x="2682" y="1442"/>
                <a:ext cx="11" cy="13"/>
              </a:xfrm>
              <a:custGeom>
                <a:avLst/>
                <a:gdLst>
                  <a:gd name="txL" fmla="*/ 0 w 54"/>
                  <a:gd name="txT" fmla="*/ 0 h 53"/>
                  <a:gd name="txR" fmla="*/ 54 w 54"/>
                  <a:gd name="txB" fmla="*/ 53 h 53"/>
                </a:gdLst>
                <a:ahLst/>
                <a:cxnLst>
                  <a:cxn ang="0">
                    <a:pos x="54" y="27"/>
                  </a:cxn>
                  <a:cxn ang="0">
                    <a:pos x="1" y="0"/>
                  </a:cxn>
                  <a:cxn ang="0">
                    <a:pos x="0" y="15"/>
                  </a:cxn>
                  <a:cxn ang="0">
                    <a:pos x="0" y="28"/>
                  </a:cxn>
                  <a:cxn ang="0">
                    <a:pos x="3" y="39"/>
                  </a:cxn>
                  <a:cxn ang="0">
                    <a:pos x="6" y="46"/>
                  </a:cxn>
                  <a:cxn ang="0">
                    <a:pos x="13" y="52"/>
                  </a:cxn>
                  <a:cxn ang="0">
                    <a:pos x="19" y="53"/>
                  </a:cxn>
                  <a:cxn ang="0">
                    <a:pos x="28" y="50"/>
                  </a:cxn>
                  <a:cxn ang="0">
                    <a:pos x="39" y="44"/>
                  </a:cxn>
                  <a:cxn ang="0">
                    <a:pos x="52" y="36"/>
                  </a:cxn>
                  <a:cxn ang="0">
                    <a:pos x="54" y="27"/>
                  </a:cxn>
                </a:cxnLst>
                <a:rect l="txL" t="txT" r="txR" b="txB"/>
                <a:pathLst>
                  <a:path w="54" h="53">
                    <a:moveTo>
                      <a:pt x="54" y="27"/>
                    </a:moveTo>
                    <a:lnTo>
                      <a:pt x="1" y="0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3" y="39"/>
                    </a:lnTo>
                    <a:lnTo>
                      <a:pt x="6" y="46"/>
                    </a:lnTo>
                    <a:lnTo>
                      <a:pt x="13" y="52"/>
                    </a:lnTo>
                    <a:lnTo>
                      <a:pt x="19" y="53"/>
                    </a:lnTo>
                    <a:lnTo>
                      <a:pt x="28" y="50"/>
                    </a:lnTo>
                    <a:lnTo>
                      <a:pt x="39" y="44"/>
                    </a:lnTo>
                    <a:lnTo>
                      <a:pt x="52" y="36"/>
                    </a:lnTo>
                    <a:lnTo>
                      <a:pt x="54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2" name="未知"/>
              <p:cNvSpPr/>
              <p:nvPr/>
            </p:nvSpPr>
            <p:spPr>
              <a:xfrm>
                <a:off x="2670" y="1492"/>
                <a:ext cx="7" cy="12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2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8" y="46"/>
                  </a:cxn>
                  <a:cxn ang="0">
                    <a:pos x="25" y="41"/>
                  </a:cxn>
                  <a:cxn ang="0">
                    <a:pos x="35" y="35"/>
                  </a:cxn>
                  <a:cxn ang="0">
                    <a:pos x="35" y="24"/>
                  </a:cxn>
                  <a:cxn ang="0">
                    <a:pos x="2" y="0"/>
                  </a:cxn>
                </a:cxnLst>
                <a:rect l="txL" t="txT" r="txR" b="txB"/>
                <a:pathLst>
                  <a:path w="35" h="48">
                    <a:moveTo>
                      <a:pt x="2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8" y="46"/>
                    </a:lnTo>
                    <a:lnTo>
                      <a:pt x="25" y="41"/>
                    </a:lnTo>
                    <a:lnTo>
                      <a:pt x="35" y="35"/>
                    </a:lnTo>
                    <a:lnTo>
                      <a:pt x="35" y="2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3" name="未知"/>
              <p:cNvSpPr/>
              <p:nvPr/>
            </p:nvSpPr>
            <p:spPr>
              <a:xfrm>
                <a:off x="2694" y="1517"/>
                <a:ext cx="6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33" y="26"/>
                  </a:cxn>
                  <a:cxn ang="0">
                    <a:pos x="4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3"/>
                  </a:cxn>
                  <a:cxn ang="0">
                    <a:pos x="33" y="37"/>
                  </a:cxn>
                  <a:cxn ang="0">
                    <a:pos x="33" y="26"/>
                  </a:cxn>
                </a:cxnLst>
                <a:rect l="txL" t="txT" r="txR" b="txB"/>
                <a:pathLst>
                  <a:path w="33" h="48">
                    <a:moveTo>
                      <a:pt x="33" y="26"/>
                    </a:moveTo>
                    <a:lnTo>
                      <a:pt x="4" y="0"/>
                    </a:ln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3"/>
                    </a:lnTo>
                    <a:lnTo>
                      <a:pt x="33" y="37"/>
                    </a:lnTo>
                    <a:lnTo>
                      <a:pt x="3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4" name="未知"/>
              <p:cNvSpPr/>
              <p:nvPr/>
            </p:nvSpPr>
            <p:spPr>
              <a:xfrm>
                <a:off x="2722" y="1497"/>
                <a:ext cx="6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1" y="14"/>
                  </a:cxn>
                  <a:cxn ang="0">
                    <a:pos x="0" y="25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6"/>
                  </a:cxn>
                  <a:cxn ang="0">
                    <a:pos x="33" y="24"/>
                  </a:cxn>
                  <a:cxn ang="0">
                    <a:pos x="5" y="0"/>
                  </a:cxn>
                  <a:cxn ang="0">
                    <a:pos x="1" y="14"/>
                  </a:cxn>
                </a:cxnLst>
                <a:rect l="txL" t="txT" r="txR" b="txB"/>
                <a:pathLst>
                  <a:path w="33" h="48">
                    <a:moveTo>
                      <a:pt x="1" y="14"/>
                    </a:moveTo>
                    <a:lnTo>
                      <a:pt x="0" y="25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6"/>
                    </a:lnTo>
                    <a:lnTo>
                      <a:pt x="33" y="24"/>
                    </a:lnTo>
                    <a:lnTo>
                      <a:pt x="5" y="0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5" name="未知"/>
              <p:cNvSpPr/>
              <p:nvPr/>
            </p:nvSpPr>
            <p:spPr>
              <a:xfrm>
                <a:off x="2706" y="1557"/>
                <a:ext cx="7" cy="13"/>
              </a:xfrm>
              <a:custGeom>
                <a:avLst/>
                <a:gdLst>
                  <a:gd name="txL" fmla="*/ 0 w 33"/>
                  <a:gd name="txT" fmla="*/ 0 h 49"/>
                  <a:gd name="txR" fmla="*/ 33 w 33"/>
                  <a:gd name="txB" fmla="*/ 49 h 49"/>
                </a:gdLst>
                <a:ahLst/>
                <a:cxnLst>
                  <a:cxn ang="0">
                    <a:pos x="3" y="0"/>
                  </a:cxn>
                  <a:cxn ang="0">
                    <a:pos x="1" y="16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8" y="48"/>
                  </a:cxn>
                  <a:cxn ang="0">
                    <a:pos x="24" y="43"/>
                  </a:cxn>
                  <a:cxn ang="0">
                    <a:pos x="33" y="37"/>
                  </a:cxn>
                  <a:cxn ang="0">
                    <a:pos x="33" y="26"/>
                  </a:cxn>
                  <a:cxn ang="0">
                    <a:pos x="3" y="0"/>
                  </a:cxn>
                </a:cxnLst>
                <a:rect l="txL" t="txT" r="txR" b="txB"/>
                <a:pathLst>
                  <a:path w="33" h="49">
                    <a:moveTo>
                      <a:pt x="3" y="0"/>
                    </a:moveTo>
                    <a:lnTo>
                      <a:pt x="1" y="16"/>
                    </a:ln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8" y="48"/>
                    </a:lnTo>
                    <a:lnTo>
                      <a:pt x="24" y="43"/>
                    </a:lnTo>
                    <a:lnTo>
                      <a:pt x="33" y="37"/>
                    </a:lnTo>
                    <a:lnTo>
                      <a:pt x="33" y="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6" name="未知"/>
              <p:cNvSpPr/>
              <p:nvPr/>
            </p:nvSpPr>
            <p:spPr>
              <a:xfrm>
                <a:off x="2730" y="1552"/>
                <a:ext cx="10" cy="13"/>
              </a:xfrm>
              <a:custGeom>
                <a:avLst/>
                <a:gdLst>
                  <a:gd name="txL" fmla="*/ 0 w 54"/>
                  <a:gd name="txT" fmla="*/ 0 h 53"/>
                  <a:gd name="txR" fmla="*/ 54 w 54"/>
                  <a:gd name="txB" fmla="*/ 53 h 53"/>
                </a:gdLst>
                <a:ahLst/>
                <a:cxnLst>
                  <a:cxn ang="0">
                    <a:pos x="54" y="27"/>
                  </a:cxn>
                  <a:cxn ang="0">
                    <a:pos x="4" y="0"/>
                  </a:cxn>
                  <a:cxn ang="0">
                    <a:pos x="0" y="15"/>
                  </a:cxn>
                  <a:cxn ang="0">
                    <a:pos x="1" y="29"/>
                  </a:cxn>
                  <a:cxn ang="0">
                    <a:pos x="4" y="40"/>
                  </a:cxn>
                  <a:cxn ang="0">
                    <a:pos x="9" y="48"/>
                  </a:cxn>
                  <a:cxn ang="0">
                    <a:pos x="16" y="53"/>
                  </a:cxn>
                  <a:cxn ang="0">
                    <a:pos x="22" y="53"/>
                  </a:cxn>
                  <a:cxn ang="0">
                    <a:pos x="31" y="51"/>
                  </a:cxn>
                  <a:cxn ang="0">
                    <a:pos x="41" y="45"/>
                  </a:cxn>
                  <a:cxn ang="0">
                    <a:pos x="54" y="36"/>
                  </a:cxn>
                  <a:cxn ang="0">
                    <a:pos x="54" y="27"/>
                  </a:cxn>
                </a:cxnLst>
                <a:rect l="txL" t="txT" r="txR" b="txB"/>
                <a:pathLst>
                  <a:path w="54" h="53">
                    <a:moveTo>
                      <a:pt x="54" y="27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" y="29"/>
                    </a:lnTo>
                    <a:lnTo>
                      <a:pt x="4" y="40"/>
                    </a:lnTo>
                    <a:lnTo>
                      <a:pt x="9" y="48"/>
                    </a:lnTo>
                    <a:lnTo>
                      <a:pt x="16" y="53"/>
                    </a:lnTo>
                    <a:lnTo>
                      <a:pt x="22" y="53"/>
                    </a:lnTo>
                    <a:lnTo>
                      <a:pt x="31" y="51"/>
                    </a:lnTo>
                    <a:lnTo>
                      <a:pt x="41" y="45"/>
                    </a:lnTo>
                    <a:lnTo>
                      <a:pt x="54" y="36"/>
                    </a:lnTo>
                    <a:lnTo>
                      <a:pt x="54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7" name="未知"/>
              <p:cNvSpPr/>
              <p:nvPr/>
            </p:nvSpPr>
            <p:spPr>
              <a:xfrm>
                <a:off x="2674" y="1547"/>
                <a:ext cx="7" cy="12"/>
              </a:xfrm>
              <a:custGeom>
                <a:avLst/>
                <a:gdLst>
                  <a:gd name="txL" fmla="*/ 0 w 36"/>
                  <a:gd name="txT" fmla="*/ 0 h 47"/>
                  <a:gd name="txR" fmla="*/ 36 w 36"/>
                  <a:gd name="txB" fmla="*/ 47 h 47"/>
                </a:gdLst>
                <a:ahLst/>
                <a:cxnLst>
                  <a:cxn ang="0">
                    <a:pos x="3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20" y="46"/>
                  </a:cxn>
                  <a:cxn ang="0">
                    <a:pos x="27" y="41"/>
                  </a:cxn>
                  <a:cxn ang="0">
                    <a:pos x="36" y="34"/>
                  </a:cxn>
                  <a:cxn ang="0">
                    <a:pos x="36" y="25"/>
                  </a:cxn>
                  <a:cxn ang="0">
                    <a:pos x="3" y="0"/>
                  </a:cxn>
                </a:cxnLst>
                <a:rect l="txL" t="txT" r="txR" b="txB"/>
                <a:pathLst>
                  <a:path w="36" h="47">
                    <a:moveTo>
                      <a:pt x="3" y="0"/>
                    </a:moveTo>
                    <a:lnTo>
                      <a:pt x="1" y="15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20" y="46"/>
                    </a:lnTo>
                    <a:lnTo>
                      <a:pt x="27" y="41"/>
                    </a:lnTo>
                    <a:lnTo>
                      <a:pt x="36" y="34"/>
                    </a:lnTo>
                    <a:lnTo>
                      <a:pt x="36" y="2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8" name="未知"/>
              <p:cNvSpPr/>
              <p:nvPr/>
            </p:nvSpPr>
            <p:spPr>
              <a:xfrm>
                <a:off x="2729" y="1608"/>
                <a:ext cx="8" cy="12"/>
              </a:xfrm>
              <a:custGeom>
                <a:avLst/>
                <a:gdLst>
                  <a:gd name="txL" fmla="*/ 0 w 36"/>
                  <a:gd name="txT" fmla="*/ 0 h 48"/>
                  <a:gd name="txR" fmla="*/ 36 w 36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9" y="47"/>
                  </a:cxn>
                  <a:cxn ang="0">
                    <a:pos x="13" y="48"/>
                  </a:cxn>
                  <a:cxn ang="0">
                    <a:pos x="20" y="47"/>
                  </a:cxn>
                  <a:cxn ang="0">
                    <a:pos x="27" y="42"/>
                  </a:cxn>
                  <a:cxn ang="0">
                    <a:pos x="36" y="36"/>
                  </a:cxn>
                  <a:cxn ang="0">
                    <a:pos x="36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6" h="48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9" y="47"/>
                    </a:lnTo>
                    <a:lnTo>
                      <a:pt x="13" y="48"/>
                    </a:lnTo>
                    <a:lnTo>
                      <a:pt x="20" y="47"/>
                    </a:lnTo>
                    <a:lnTo>
                      <a:pt x="27" y="42"/>
                    </a:lnTo>
                    <a:lnTo>
                      <a:pt x="36" y="36"/>
                    </a:lnTo>
                    <a:lnTo>
                      <a:pt x="36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79" name="未知"/>
              <p:cNvSpPr/>
              <p:nvPr/>
            </p:nvSpPr>
            <p:spPr>
              <a:xfrm>
                <a:off x="2734" y="1593"/>
                <a:ext cx="6" cy="12"/>
              </a:xfrm>
              <a:custGeom>
                <a:avLst/>
                <a:gdLst>
                  <a:gd name="txL" fmla="*/ 0 w 33"/>
                  <a:gd name="txT" fmla="*/ 0 h 49"/>
                  <a:gd name="txR" fmla="*/ 33 w 33"/>
                  <a:gd name="txB" fmla="*/ 49 h 49"/>
                </a:gdLst>
                <a:ahLst/>
                <a:cxnLst>
                  <a:cxn ang="0">
                    <a:pos x="1" y="18"/>
                  </a:cxn>
                  <a:cxn ang="0">
                    <a:pos x="0" y="29"/>
                  </a:cxn>
                  <a:cxn ang="0">
                    <a:pos x="2" y="39"/>
                  </a:cxn>
                  <a:cxn ang="0">
                    <a:pos x="4" y="45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5"/>
                  </a:cxn>
                  <a:cxn ang="0">
                    <a:pos x="33" y="25"/>
                  </a:cxn>
                  <a:cxn ang="0">
                    <a:pos x="3" y="0"/>
                  </a:cxn>
                  <a:cxn ang="0">
                    <a:pos x="1" y="18"/>
                  </a:cxn>
                </a:cxnLst>
                <a:rect l="txL" t="txT" r="txR" b="txB"/>
                <a:pathLst>
                  <a:path w="33" h="49">
                    <a:moveTo>
                      <a:pt x="1" y="18"/>
                    </a:moveTo>
                    <a:lnTo>
                      <a:pt x="0" y="29"/>
                    </a:lnTo>
                    <a:lnTo>
                      <a:pt x="2" y="39"/>
                    </a:lnTo>
                    <a:lnTo>
                      <a:pt x="4" y="45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5"/>
                    </a:lnTo>
                    <a:lnTo>
                      <a:pt x="33" y="25"/>
                    </a:lnTo>
                    <a:lnTo>
                      <a:pt x="3" y="0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0" name="未知"/>
              <p:cNvSpPr/>
              <p:nvPr/>
            </p:nvSpPr>
            <p:spPr>
              <a:xfrm>
                <a:off x="2825" y="1563"/>
                <a:ext cx="7" cy="11"/>
              </a:xfrm>
              <a:custGeom>
                <a:avLst/>
                <a:gdLst>
                  <a:gd name="txL" fmla="*/ 0 w 34"/>
                  <a:gd name="txT" fmla="*/ 0 h 46"/>
                  <a:gd name="txR" fmla="*/ 34 w 34"/>
                  <a:gd name="txB" fmla="*/ 46 h 46"/>
                </a:gdLst>
                <a:ahLst/>
                <a:cxnLst>
                  <a:cxn ang="0">
                    <a:pos x="6" y="0"/>
                  </a:cxn>
                  <a:cxn ang="0">
                    <a:pos x="1" y="14"/>
                  </a:cxn>
                  <a:cxn ang="0">
                    <a:pos x="0" y="25"/>
                  </a:cxn>
                  <a:cxn ang="0">
                    <a:pos x="2" y="35"/>
                  </a:cxn>
                  <a:cxn ang="0">
                    <a:pos x="5" y="42"/>
                  </a:cxn>
                  <a:cxn ang="0">
                    <a:pos x="9" y="46"/>
                  </a:cxn>
                  <a:cxn ang="0">
                    <a:pos x="13" y="46"/>
                  </a:cxn>
                  <a:cxn ang="0">
                    <a:pos x="19" y="45"/>
                  </a:cxn>
                  <a:cxn ang="0">
                    <a:pos x="25" y="40"/>
                  </a:cxn>
                  <a:cxn ang="0">
                    <a:pos x="34" y="33"/>
                  </a:cxn>
                  <a:cxn ang="0">
                    <a:pos x="34" y="22"/>
                  </a:cxn>
                  <a:cxn ang="0">
                    <a:pos x="6" y="0"/>
                  </a:cxn>
                </a:cxnLst>
                <a:rect l="txL" t="txT" r="txR" b="txB"/>
                <a:pathLst>
                  <a:path w="34" h="46">
                    <a:moveTo>
                      <a:pt x="6" y="0"/>
                    </a:moveTo>
                    <a:lnTo>
                      <a:pt x="1" y="14"/>
                    </a:lnTo>
                    <a:lnTo>
                      <a:pt x="0" y="25"/>
                    </a:lnTo>
                    <a:lnTo>
                      <a:pt x="2" y="35"/>
                    </a:lnTo>
                    <a:lnTo>
                      <a:pt x="5" y="42"/>
                    </a:lnTo>
                    <a:lnTo>
                      <a:pt x="9" y="46"/>
                    </a:lnTo>
                    <a:lnTo>
                      <a:pt x="13" y="46"/>
                    </a:lnTo>
                    <a:lnTo>
                      <a:pt x="19" y="45"/>
                    </a:lnTo>
                    <a:lnTo>
                      <a:pt x="25" y="40"/>
                    </a:lnTo>
                    <a:lnTo>
                      <a:pt x="34" y="33"/>
                    </a:lnTo>
                    <a:lnTo>
                      <a:pt x="34" y="2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1" name="未知"/>
              <p:cNvSpPr/>
              <p:nvPr/>
            </p:nvSpPr>
            <p:spPr>
              <a:xfrm>
                <a:off x="2821" y="1633"/>
                <a:ext cx="7" cy="12"/>
              </a:xfrm>
              <a:custGeom>
                <a:avLst/>
                <a:gdLst>
                  <a:gd name="txL" fmla="*/ 0 w 35"/>
                  <a:gd name="txT" fmla="*/ 0 h 47"/>
                  <a:gd name="txR" fmla="*/ 35 w 35"/>
                  <a:gd name="txB" fmla="*/ 47 h 47"/>
                </a:gdLst>
                <a:ahLst/>
                <a:cxnLst>
                  <a:cxn ang="0">
                    <a:pos x="6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5"/>
                  </a:cxn>
                  <a:cxn ang="0">
                    <a:pos x="26" y="40"/>
                  </a:cxn>
                  <a:cxn ang="0">
                    <a:pos x="35" y="34"/>
                  </a:cxn>
                  <a:cxn ang="0">
                    <a:pos x="35" y="23"/>
                  </a:cxn>
                  <a:cxn ang="0">
                    <a:pos x="6" y="0"/>
                  </a:cxn>
                </a:cxnLst>
                <a:rect l="txL" t="txT" r="txR" b="txB"/>
                <a:pathLst>
                  <a:path w="35" h="47">
                    <a:moveTo>
                      <a:pt x="6" y="0"/>
                    </a:move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5"/>
                    </a:lnTo>
                    <a:lnTo>
                      <a:pt x="26" y="40"/>
                    </a:lnTo>
                    <a:lnTo>
                      <a:pt x="35" y="34"/>
                    </a:lnTo>
                    <a:lnTo>
                      <a:pt x="35" y="2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2" name="未知"/>
              <p:cNvSpPr/>
              <p:nvPr/>
            </p:nvSpPr>
            <p:spPr>
              <a:xfrm>
                <a:off x="2785" y="1547"/>
                <a:ext cx="7" cy="12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3" y="34"/>
                  </a:cxn>
                  <a:cxn ang="0">
                    <a:pos x="33" y="25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4" y="41"/>
                  </a:cxn>
                  <a:cxn ang="0">
                    <a:pos x="33" y="34"/>
                  </a:cxn>
                </a:cxnLst>
                <a:rect l="txL" t="txT" r="txR" b="txB"/>
                <a:pathLst>
                  <a:path w="33" h="47">
                    <a:moveTo>
                      <a:pt x="33" y="34"/>
                    </a:moveTo>
                    <a:lnTo>
                      <a:pt x="33" y="25"/>
                    </a:lnTo>
                    <a:lnTo>
                      <a:pt x="5" y="0"/>
                    </a:lnTo>
                    <a:lnTo>
                      <a:pt x="1" y="15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4" y="41"/>
                    </a:lnTo>
                    <a:lnTo>
                      <a:pt x="33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3" name="未知"/>
              <p:cNvSpPr/>
              <p:nvPr/>
            </p:nvSpPr>
            <p:spPr>
              <a:xfrm>
                <a:off x="2757" y="1593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1" y="18"/>
                  </a:cxn>
                  <a:cxn ang="0">
                    <a:pos x="0" y="29"/>
                  </a:cxn>
                  <a:cxn ang="0">
                    <a:pos x="3" y="39"/>
                  </a:cxn>
                  <a:cxn ang="0">
                    <a:pos x="5" y="45"/>
                  </a:cxn>
                  <a:cxn ang="0">
                    <a:pos x="9" y="49"/>
                  </a:cxn>
                  <a:cxn ang="0">
                    <a:pos x="13" y="49"/>
                  </a:cxn>
                  <a:cxn ang="0">
                    <a:pos x="19" y="47"/>
                  </a:cxn>
                  <a:cxn ang="0">
                    <a:pos x="26" y="42"/>
                  </a:cxn>
                  <a:cxn ang="0">
                    <a:pos x="35" y="35"/>
                  </a:cxn>
                  <a:cxn ang="0">
                    <a:pos x="35" y="25"/>
                  </a:cxn>
                  <a:cxn ang="0">
                    <a:pos x="5" y="0"/>
                  </a:cxn>
                  <a:cxn ang="0">
                    <a:pos x="1" y="18"/>
                  </a:cxn>
                </a:cxnLst>
                <a:rect l="txL" t="txT" r="txR" b="txB"/>
                <a:pathLst>
                  <a:path w="35" h="49">
                    <a:moveTo>
                      <a:pt x="1" y="18"/>
                    </a:moveTo>
                    <a:lnTo>
                      <a:pt x="0" y="29"/>
                    </a:lnTo>
                    <a:lnTo>
                      <a:pt x="3" y="39"/>
                    </a:lnTo>
                    <a:lnTo>
                      <a:pt x="5" y="45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19" y="47"/>
                    </a:lnTo>
                    <a:lnTo>
                      <a:pt x="26" y="42"/>
                    </a:lnTo>
                    <a:lnTo>
                      <a:pt x="35" y="35"/>
                    </a:lnTo>
                    <a:lnTo>
                      <a:pt x="35" y="25"/>
                    </a:lnTo>
                    <a:lnTo>
                      <a:pt x="5" y="0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4" name="未知"/>
              <p:cNvSpPr/>
              <p:nvPr/>
            </p:nvSpPr>
            <p:spPr>
              <a:xfrm>
                <a:off x="2753" y="1633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5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5"/>
                  </a:cxn>
                  <a:cxn ang="0">
                    <a:pos x="25" y="40"/>
                  </a:cxn>
                  <a:cxn ang="0">
                    <a:pos x="34" y="34"/>
                  </a:cxn>
                  <a:cxn ang="0">
                    <a:pos x="34" y="23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7">
                    <a:moveTo>
                      <a:pt x="5" y="0"/>
                    </a:move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5"/>
                    </a:lnTo>
                    <a:lnTo>
                      <a:pt x="25" y="40"/>
                    </a:lnTo>
                    <a:lnTo>
                      <a:pt x="34" y="34"/>
                    </a:lnTo>
                    <a:lnTo>
                      <a:pt x="34" y="2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5" name="未知"/>
              <p:cNvSpPr/>
              <p:nvPr/>
            </p:nvSpPr>
            <p:spPr>
              <a:xfrm>
                <a:off x="2781" y="1608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34" y="24"/>
                  </a:cxn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6"/>
                  </a:cxn>
                  <a:cxn ang="0">
                    <a:pos x="34" y="24"/>
                  </a:cxn>
                </a:cxnLst>
                <a:rect l="txL" t="txT" r="txR" b="txB"/>
                <a:pathLst>
                  <a:path w="34" h="48">
                    <a:moveTo>
                      <a:pt x="34" y="24"/>
                    </a:moveTo>
                    <a:lnTo>
                      <a:pt x="5" y="0"/>
                    </a:ln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6"/>
                    </a:ln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6" name="未知"/>
              <p:cNvSpPr/>
              <p:nvPr/>
            </p:nvSpPr>
            <p:spPr>
              <a:xfrm>
                <a:off x="2805" y="1633"/>
                <a:ext cx="7" cy="12"/>
              </a:xfrm>
              <a:custGeom>
                <a:avLst/>
                <a:gdLst>
                  <a:gd name="txL" fmla="*/ 0 w 35"/>
                  <a:gd name="txT" fmla="*/ 0 h 47"/>
                  <a:gd name="txR" fmla="*/ 35 w 35"/>
                  <a:gd name="txB" fmla="*/ 47 h 47"/>
                </a:gdLst>
                <a:ahLst/>
                <a:cxnLst>
                  <a:cxn ang="0">
                    <a:pos x="35" y="34"/>
                  </a:cxn>
                  <a:cxn ang="0">
                    <a:pos x="35" y="23"/>
                  </a:cxn>
                  <a:cxn ang="0">
                    <a:pos x="5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9" y="45"/>
                  </a:cxn>
                  <a:cxn ang="0">
                    <a:pos x="26" y="40"/>
                  </a:cxn>
                  <a:cxn ang="0">
                    <a:pos x="35" y="34"/>
                  </a:cxn>
                </a:cxnLst>
                <a:rect l="txL" t="txT" r="txR" b="txB"/>
                <a:pathLst>
                  <a:path w="35" h="47">
                    <a:moveTo>
                      <a:pt x="35" y="34"/>
                    </a:moveTo>
                    <a:lnTo>
                      <a:pt x="35" y="23"/>
                    </a:lnTo>
                    <a:lnTo>
                      <a:pt x="5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9" y="45"/>
                    </a:lnTo>
                    <a:lnTo>
                      <a:pt x="26" y="40"/>
                    </a:lnTo>
                    <a:lnTo>
                      <a:pt x="3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7" name="未知"/>
              <p:cNvSpPr/>
              <p:nvPr/>
            </p:nvSpPr>
            <p:spPr>
              <a:xfrm>
                <a:off x="2797" y="1643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34" y="22"/>
                  </a:cxn>
                  <a:cxn ang="0">
                    <a:pos x="3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9" y="48"/>
                  </a:cxn>
                  <a:cxn ang="0">
                    <a:pos x="13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6"/>
                  </a:cxn>
                  <a:cxn ang="0">
                    <a:pos x="34" y="22"/>
                  </a:cxn>
                </a:cxnLst>
                <a:rect l="txL" t="txT" r="txR" b="txB"/>
                <a:pathLst>
                  <a:path w="34" h="48">
                    <a:moveTo>
                      <a:pt x="34" y="22"/>
                    </a:moveTo>
                    <a:lnTo>
                      <a:pt x="3" y="0"/>
                    </a:lnTo>
                    <a:lnTo>
                      <a:pt x="1" y="14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9" y="48"/>
                    </a:lnTo>
                    <a:lnTo>
                      <a:pt x="13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6"/>
                    </a:lnTo>
                    <a:lnTo>
                      <a:pt x="34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8" name="未知"/>
              <p:cNvSpPr/>
              <p:nvPr/>
            </p:nvSpPr>
            <p:spPr>
              <a:xfrm>
                <a:off x="2989" y="1412"/>
                <a:ext cx="7" cy="11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3" y="36"/>
                  </a:cxn>
                  <a:cxn ang="0">
                    <a:pos x="5" y="42"/>
                  </a:cxn>
                  <a:cxn ang="0">
                    <a:pos x="9" y="47"/>
                  </a:cxn>
                  <a:cxn ang="0">
                    <a:pos x="13" y="47"/>
                  </a:cxn>
                  <a:cxn ang="0">
                    <a:pos x="19" y="46"/>
                  </a:cxn>
                  <a:cxn ang="0">
                    <a:pos x="25" y="41"/>
                  </a:cxn>
                  <a:cxn ang="0">
                    <a:pos x="34" y="35"/>
                  </a:cxn>
                  <a:cxn ang="0">
                    <a:pos x="34" y="24"/>
                  </a:cxn>
                  <a:cxn ang="0">
                    <a:pos x="4" y="0"/>
                  </a:cxn>
                </a:cxnLst>
                <a:rect l="txL" t="txT" r="txR" b="txB"/>
                <a:pathLst>
                  <a:path w="34" h="47">
                    <a:moveTo>
                      <a:pt x="4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3" y="36"/>
                    </a:lnTo>
                    <a:lnTo>
                      <a:pt x="5" y="42"/>
                    </a:lnTo>
                    <a:lnTo>
                      <a:pt x="9" y="47"/>
                    </a:lnTo>
                    <a:lnTo>
                      <a:pt x="13" y="47"/>
                    </a:lnTo>
                    <a:lnTo>
                      <a:pt x="19" y="46"/>
                    </a:lnTo>
                    <a:lnTo>
                      <a:pt x="25" y="41"/>
                    </a:lnTo>
                    <a:lnTo>
                      <a:pt x="34" y="35"/>
                    </a:lnTo>
                    <a:lnTo>
                      <a:pt x="34" y="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89" name="未知"/>
              <p:cNvSpPr/>
              <p:nvPr/>
            </p:nvSpPr>
            <p:spPr>
              <a:xfrm>
                <a:off x="2949" y="1467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34" y="34"/>
                  </a:cxn>
                  <a:cxn ang="0">
                    <a:pos x="34" y="24"/>
                  </a:cxn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5" y="41"/>
                  </a:cxn>
                  <a:cxn ang="0">
                    <a:pos x="34" y="34"/>
                  </a:cxn>
                </a:cxnLst>
                <a:rect l="txL" t="txT" r="txR" b="txB"/>
                <a:pathLst>
                  <a:path w="34" h="47">
                    <a:moveTo>
                      <a:pt x="34" y="34"/>
                    </a:moveTo>
                    <a:lnTo>
                      <a:pt x="34" y="24"/>
                    </a:lnTo>
                    <a:lnTo>
                      <a:pt x="4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5" y="41"/>
                    </a:lnTo>
                    <a:lnTo>
                      <a:pt x="3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0" name="未知"/>
              <p:cNvSpPr/>
              <p:nvPr/>
            </p:nvSpPr>
            <p:spPr>
              <a:xfrm>
                <a:off x="2953" y="1502"/>
                <a:ext cx="7" cy="12"/>
              </a:xfrm>
              <a:custGeom>
                <a:avLst/>
                <a:gdLst>
                  <a:gd name="txL" fmla="*/ 0 w 34"/>
                  <a:gd name="txT" fmla="*/ 0 h 50"/>
                  <a:gd name="txR" fmla="*/ 34 w 34"/>
                  <a:gd name="txB" fmla="*/ 50 h 50"/>
                </a:gdLst>
                <a:ahLst/>
                <a:cxnLst>
                  <a:cxn ang="0">
                    <a:pos x="3" y="0"/>
                  </a:cxn>
                  <a:cxn ang="0">
                    <a:pos x="1" y="19"/>
                  </a:cxn>
                  <a:cxn ang="0">
                    <a:pos x="0" y="30"/>
                  </a:cxn>
                  <a:cxn ang="0">
                    <a:pos x="2" y="39"/>
                  </a:cxn>
                  <a:cxn ang="0">
                    <a:pos x="4" y="45"/>
                  </a:cxn>
                  <a:cxn ang="0">
                    <a:pos x="8" y="50"/>
                  </a:cxn>
                  <a:cxn ang="0">
                    <a:pos x="12" y="50"/>
                  </a:cxn>
                  <a:cxn ang="0">
                    <a:pos x="18" y="49"/>
                  </a:cxn>
                  <a:cxn ang="0">
                    <a:pos x="25" y="43"/>
                  </a:cxn>
                  <a:cxn ang="0">
                    <a:pos x="34" y="37"/>
                  </a:cxn>
                  <a:cxn ang="0">
                    <a:pos x="34" y="28"/>
                  </a:cxn>
                  <a:cxn ang="0">
                    <a:pos x="3" y="0"/>
                  </a:cxn>
                </a:cxnLst>
                <a:rect l="txL" t="txT" r="txR" b="txB"/>
                <a:pathLst>
                  <a:path w="34" h="50">
                    <a:moveTo>
                      <a:pt x="3" y="0"/>
                    </a:moveTo>
                    <a:lnTo>
                      <a:pt x="1" y="19"/>
                    </a:lnTo>
                    <a:lnTo>
                      <a:pt x="0" y="30"/>
                    </a:lnTo>
                    <a:lnTo>
                      <a:pt x="2" y="39"/>
                    </a:lnTo>
                    <a:lnTo>
                      <a:pt x="4" y="45"/>
                    </a:lnTo>
                    <a:lnTo>
                      <a:pt x="8" y="50"/>
                    </a:lnTo>
                    <a:lnTo>
                      <a:pt x="12" y="50"/>
                    </a:lnTo>
                    <a:lnTo>
                      <a:pt x="18" y="49"/>
                    </a:lnTo>
                    <a:lnTo>
                      <a:pt x="25" y="43"/>
                    </a:lnTo>
                    <a:lnTo>
                      <a:pt x="34" y="37"/>
                    </a:lnTo>
                    <a:lnTo>
                      <a:pt x="34" y="2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1" name="未知"/>
              <p:cNvSpPr/>
              <p:nvPr/>
            </p:nvSpPr>
            <p:spPr>
              <a:xfrm>
                <a:off x="2941" y="1492"/>
                <a:ext cx="7" cy="12"/>
              </a:xfrm>
              <a:custGeom>
                <a:avLst/>
                <a:gdLst>
                  <a:gd name="txL" fmla="*/ 0 w 32"/>
                  <a:gd name="txT" fmla="*/ 0 h 48"/>
                  <a:gd name="txR" fmla="*/ 32 w 32"/>
                  <a:gd name="txB" fmla="*/ 48 h 48"/>
                </a:gdLst>
                <a:ahLst/>
                <a:cxnLst>
                  <a:cxn ang="0">
                    <a:pos x="32" y="24"/>
                  </a:cxn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8"/>
                  </a:cxn>
                  <a:cxn ang="0">
                    <a:pos x="11" y="48"/>
                  </a:cxn>
                  <a:cxn ang="0">
                    <a:pos x="17" y="46"/>
                  </a:cxn>
                  <a:cxn ang="0">
                    <a:pos x="23" y="41"/>
                  </a:cxn>
                  <a:cxn ang="0">
                    <a:pos x="32" y="35"/>
                  </a:cxn>
                  <a:cxn ang="0">
                    <a:pos x="32" y="24"/>
                  </a:cxn>
                </a:cxnLst>
                <a:rect l="txL" t="txT" r="txR" b="txB"/>
                <a:pathLst>
                  <a:path w="32" h="48">
                    <a:moveTo>
                      <a:pt x="32" y="24"/>
                    </a:moveTo>
                    <a:lnTo>
                      <a:pt x="4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8"/>
                    </a:lnTo>
                    <a:lnTo>
                      <a:pt x="11" y="48"/>
                    </a:lnTo>
                    <a:lnTo>
                      <a:pt x="17" y="46"/>
                    </a:lnTo>
                    <a:lnTo>
                      <a:pt x="23" y="41"/>
                    </a:lnTo>
                    <a:lnTo>
                      <a:pt x="32" y="35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2" name="未知"/>
              <p:cNvSpPr/>
              <p:nvPr/>
            </p:nvSpPr>
            <p:spPr>
              <a:xfrm>
                <a:off x="2945" y="1523"/>
                <a:ext cx="7" cy="11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1"/>
                  </a:cxn>
                  <a:cxn ang="0">
                    <a:pos x="34" y="34"/>
                  </a:cxn>
                  <a:cxn ang="0">
                    <a:pos x="34" y="23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8">
                    <a:moveTo>
                      <a:pt x="5" y="0"/>
                    </a:moveTo>
                    <a:lnTo>
                      <a:pt x="1" y="15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1"/>
                    </a:lnTo>
                    <a:lnTo>
                      <a:pt x="34" y="34"/>
                    </a:lnTo>
                    <a:lnTo>
                      <a:pt x="34" y="2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3" name="未知"/>
              <p:cNvSpPr/>
              <p:nvPr/>
            </p:nvSpPr>
            <p:spPr>
              <a:xfrm>
                <a:off x="2969" y="1452"/>
                <a:ext cx="7" cy="12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3" y="35"/>
                  </a:cxn>
                  <a:cxn ang="0">
                    <a:pos x="33" y="24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7"/>
                  </a:cxn>
                  <a:cxn ang="0">
                    <a:pos x="11" y="47"/>
                  </a:cxn>
                  <a:cxn ang="0">
                    <a:pos x="17" y="46"/>
                  </a:cxn>
                  <a:cxn ang="0">
                    <a:pos x="24" y="41"/>
                  </a:cxn>
                  <a:cxn ang="0">
                    <a:pos x="33" y="35"/>
                  </a:cxn>
                </a:cxnLst>
                <a:rect l="txL" t="txT" r="txR" b="txB"/>
                <a:pathLst>
                  <a:path w="33" h="47">
                    <a:moveTo>
                      <a:pt x="33" y="35"/>
                    </a:moveTo>
                    <a:lnTo>
                      <a:pt x="33" y="24"/>
                    </a:lnTo>
                    <a:lnTo>
                      <a:pt x="5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7"/>
                    </a:lnTo>
                    <a:lnTo>
                      <a:pt x="11" y="47"/>
                    </a:lnTo>
                    <a:lnTo>
                      <a:pt x="17" y="46"/>
                    </a:lnTo>
                    <a:lnTo>
                      <a:pt x="24" y="41"/>
                    </a:lnTo>
                    <a:lnTo>
                      <a:pt x="33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4" name="未知"/>
              <p:cNvSpPr/>
              <p:nvPr/>
            </p:nvSpPr>
            <p:spPr>
              <a:xfrm>
                <a:off x="2977" y="1523"/>
                <a:ext cx="7" cy="11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35" y="23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6" y="41"/>
                  </a:cxn>
                  <a:cxn ang="0">
                    <a:pos x="35" y="34"/>
                  </a:cxn>
                  <a:cxn ang="0">
                    <a:pos x="35" y="23"/>
                  </a:cxn>
                </a:cxnLst>
                <a:rect l="txL" t="txT" r="txR" b="txB"/>
                <a:pathLst>
                  <a:path w="35" h="48">
                    <a:moveTo>
                      <a:pt x="35" y="23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6" y="41"/>
                    </a:lnTo>
                    <a:lnTo>
                      <a:pt x="35" y="34"/>
                    </a:lnTo>
                    <a:lnTo>
                      <a:pt x="35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5" name="未知"/>
              <p:cNvSpPr/>
              <p:nvPr/>
            </p:nvSpPr>
            <p:spPr>
              <a:xfrm>
                <a:off x="2989" y="1507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4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3" y="37"/>
                  </a:cxn>
                  <a:cxn ang="0">
                    <a:pos x="5" y="43"/>
                  </a:cxn>
                  <a:cxn ang="0">
                    <a:pos x="9" y="47"/>
                  </a:cxn>
                  <a:cxn ang="0">
                    <a:pos x="13" y="47"/>
                  </a:cxn>
                  <a:cxn ang="0">
                    <a:pos x="19" y="46"/>
                  </a:cxn>
                  <a:cxn ang="0">
                    <a:pos x="25" y="41"/>
                  </a:cxn>
                  <a:cxn ang="0">
                    <a:pos x="34" y="34"/>
                  </a:cxn>
                  <a:cxn ang="0">
                    <a:pos x="34" y="24"/>
                  </a:cxn>
                  <a:cxn ang="0">
                    <a:pos x="4" y="0"/>
                  </a:cxn>
                </a:cxnLst>
                <a:rect l="txL" t="txT" r="txR" b="txB"/>
                <a:pathLst>
                  <a:path w="34" h="47">
                    <a:moveTo>
                      <a:pt x="4" y="0"/>
                    </a:moveTo>
                    <a:lnTo>
                      <a:pt x="1" y="15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5" y="43"/>
                    </a:lnTo>
                    <a:lnTo>
                      <a:pt x="9" y="47"/>
                    </a:lnTo>
                    <a:lnTo>
                      <a:pt x="13" y="47"/>
                    </a:lnTo>
                    <a:lnTo>
                      <a:pt x="19" y="46"/>
                    </a:lnTo>
                    <a:lnTo>
                      <a:pt x="25" y="41"/>
                    </a:lnTo>
                    <a:lnTo>
                      <a:pt x="34" y="34"/>
                    </a:lnTo>
                    <a:lnTo>
                      <a:pt x="34" y="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6" name="未知"/>
              <p:cNvSpPr/>
              <p:nvPr/>
            </p:nvSpPr>
            <p:spPr>
              <a:xfrm>
                <a:off x="2965" y="1532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24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8"/>
                  </a:cxn>
                  <a:cxn ang="0">
                    <a:pos x="12" y="49"/>
                  </a:cxn>
                  <a:cxn ang="0">
                    <a:pos x="19" y="48"/>
                  </a:cxn>
                  <a:cxn ang="0">
                    <a:pos x="26" y="44"/>
                  </a:cxn>
                  <a:cxn ang="0">
                    <a:pos x="35" y="37"/>
                  </a:cxn>
                  <a:cxn ang="0">
                    <a:pos x="35" y="24"/>
                  </a:cxn>
                </a:cxnLst>
                <a:rect l="txL" t="txT" r="txR" b="txB"/>
                <a:pathLst>
                  <a:path w="35" h="49">
                    <a:moveTo>
                      <a:pt x="35" y="24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8"/>
                    </a:lnTo>
                    <a:lnTo>
                      <a:pt x="12" y="49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7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7" name="未知"/>
              <p:cNvSpPr/>
              <p:nvPr/>
            </p:nvSpPr>
            <p:spPr>
              <a:xfrm>
                <a:off x="3013" y="1532"/>
                <a:ext cx="7" cy="12"/>
              </a:xfrm>
              <a:custGeom>
                <a:avLst/>
                <a:gdLst>
                  <a:gd name="txL" fmla="*/ 0 w 34"/>
                  <a:gd name="txT" fmla="*/ 0 h 49"/>
                  <a:gd name="txR" fmla="*/ 34 w 34"/>
                  <a:gd name="txB" fmla="*/ 49 h 49"/>
                </a:gdLst>
                <a:ahLst/>
                <a:cxnLst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8"/>
                  </a:cxn>
                  <a:cxn ang="0">
                    <a:pos x="11" y="49"/>
                  </a:cxn>
                  <a:cxn ang="0">
                    <a:pos x="17" y="48"/>
                  </a:cxn>
                  <a:cxn ang="0">
                    <a:pos x="25" y="44"/>
                  </a:cxn>
                  <a:cxn ang="0">
                    <a:pos x="34" y="37"/>
                  </a:cxn>
                  <a:cxn ang="0">
                    <a:pos x="34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9">
                    <a:moveTo>
                      <a:pt x="5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8"/>
                    </a:lnTo>
                    <a:lnTo>
                      <a:pt x="11" y="49"/>
                    </a:lnTo>
                    <a:lnTo>
                      <a:pt x="17" y="48"/>
                    </a:lnTo>
                    <a:lnTo>
                      <a:pt x="25" y="44"/>
                    </a:lnTo>
                    <a:lnTo>
                      <a:pt x="34" y="37"/>
                    </a:lnTo>
                    <a:lnTo>
                      <a:pt x="34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8" name="未知"/>
              <p:cNvSpPr/>
              <p:nvPr/>
            </p:nvSpPr>
            <p:spPr>
              <a:xfrm>
                <a:off x="2997" y="1557"/>
                <a:ext cx="7" cy="13"/>
              </a:xfrm>
              <a:custGeom>
                <a:avLst/>
                <a:gdLst>
                  <a:gd name="txL" fmla="*/ 0 w 36"/>
                  <a:gd name="txT" fmla="*/ 0 h 49"/>
                  <a:gd name="txR" fmla="*/ 36 w 36"/>
                  <a:gd name="txB" fmla="*/ 49 h 49"/>
                </a:gdLst>
                <a:ahLst/>
                <a:cxnLst>
                  <a:cxn ang="0">
                    <a:pos x="5" y="0"/>
                  </a:cxn>
                  <a:cxn ang="0">
                    <a:pos x="1" y="16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9" y="48"/>
                  </a:cxn>
                  <a:cxn ang="0">
                    <a:pos x="26" y="43"/>
                  </a:cxn>
                  <a:cxn ang="0">
                    <a:pos x="36" y="37"/>
                  </a:cxn>
                  <a:cxn ang="0">
                    <a:pos x="36" y="26"/>
                  </a:cxn>
                  <a:cxn ang="0">
                    <a:pos x="5" y="0"/>
                  </a:cxn>
                </a:cxnLst>
                <a:rect l="txL" t="txT" r="txR" b="txB"/>
                <a:pathLst>
                  <a:path w="36" h="49">
                    <a:moveTo>
                      <a:pt x="5" y="0"/>
                    </a:moveTo>
                    <a:lnTo>
                      <a:pt x="1" y="16"/>
                    </a:ln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9" y="48"/>
                    </a:lnTo>
                    <a:lnTo>
                      <a:pt x="26" y="43"/>
                    </a:lnTo>
                    <a:lnTo>
                      <a:pt x="36" y="37"/>
                    </a:lnTo>
                    <a:lnTo>
                      <a:pt x="36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99" name="未知"/>
              <p:cNvSpPr/>
              <p:nvPr/>
            </p:nvSpPr>
            <p:spPr>
              <a:xfrm>
                <a:off x="2993" y="1573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37"/>
                  </a:cxn>
                  <a:cxn ang="0">
                    <a:pos x="33" y="26"/>
                  </a:cxn>
                  <a:cxn ang="0">
                    <a:pos x="3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3"/>
                  </a:cxn>
                  <a:cxn ang="0">
                    <a:pos x="7" y="48"/>
                  </a:cxn>
                  <a:cxn ang="0">
                    <a:pos x="11" y="49"/>
                  </a:cxn>
                  <a:cxn ang="0">
                    <a:pos x="18" y="48"/>
                  </a:cxn>
                  <a:cxn ang="0">
                    <a:pos x="25" y="44"/>
                  </a:cxn>
                  <a:cxn ang="0">
                    <a:pos x="35" y="37"/>
                  </a:cxn>
                </a:cxnLst>
                <a:rect l="txL" t="txT" r="txR" b="txB"/>
                <a:pathLst>
                  <a:path w="35" h="49">
                    <a:moveTo>
                      <a:pt x="35" y="37"/>
                    </a:moveTo>
                    <a:lnTo>
                      <a:pt x="33" y="26"/>
                    </a:lnTo>
                    <a:lnTo>
                      <a:pt x="3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1" y="36"/>
                    </a:lnTo>
                    <a:lnTo>
                      <a:pt x="3" y="43"/>
                    </a:lnTo>
                    <a:lnTo>
                      <a:pt x="7" y="48"/>
                    </a:lnTo>
                    <a:lnTo>
                      <a:pt x="11" y="49"/>
                    </a:lnTo>
                    <a:lnTo>
                      <a:pt x="18" y="48"/>
                    </a:lnTo>
                    <a:lnTo>
                      <a:pt x="25" y="44"/>
                    </a:lnTo>
                    <a:lnTo>
                      <a:pt x="35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0" name="未知"/>
              <p:cNvSpPr/>
              <p:nvPr/>
            </p:nvSpPr>
            <p:spPr>
              <a:xfrm>
                <a:off x="3021" y="1578"/>
                <a:ext cx="7" cy="12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4" y="41"/>
                  </a:cxn>
                  <a:cxn ang="0">
                    <a:pos x="33" y="35"/>
                  </a:cxn>
                  <a:cxn ang="0">
                    <a:pos x="33" y="24"/>
                  </a:cxn>
                  <a:cxn ang="0">
                    <a:pos x="3" y="0"/>
                  </a:cxn>
                </a:cxnLst>
                <a:rect l="txL" t="txT" r="txR" b="txB"/>
                <a:pathLst>
                  <a:path w="33" h="47">
                    <a:moveTo>
                      <a:pt x="3" y="0"/>
                    </a:moveTo>
                    <a:lnTo>
                      <a:pt x="1" y="15"/>
                    </a:lnTo>
                    <a:lnTo>
                      <a:pt x="0" y="27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4" y="41"/>
                    </a:lnTo>
                    <a:lnTo>
                      <a:pt x="33" y="35"/>
                    </a:lnTo>
                    <a:lnTo>
                      <a:pt x="33" y="2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1" name="未知"/>
              <p:cNvSpPr/>
              <p:nvPr/>
            </p:nvSpPr>
            <p:spPr>
              <a:xfrm>
                <a:off x="2973" y="1557"/>
                <a:ext cx="7" cy="13"/>
              </a:xfrm>
              <a:custGeom>
                <a:avLst/>
                <a:gdLst>
                  <a:gd name="txL" fmla="*/ 0 w 33"/>
                  <a:gd name="txT" fmla="*/ 0 h 49"/>
                  <a:gd name="txR" fmla="*/ 33 w 33"/>
                  <a:gd name="txB" fmla="*/ 49 h 49"/>
                </a:gdLst>
                <a:ahLst/>
                <a:cxnLst>
                  <a:cxn ang="0">
                    <a:pos x="33" y="37"/>
                  </a:cxn>
                  <a:cxn ang="0">
                    <a:pos x="33" y="26"/>
                  </a:cxn>
                  <a:cxn ang="0">
                    <a:pos x="4" y="0"/>
                  </a:cxn>
                  <a:cxn ang="0">
                    <a:pos x="1" y="16"/>
                  </a:cxn>
                  <a:cxn ang="0">
                    <a:pos x="0" y="28"/>
                  </a:cxn>
                  <a:cxn ang="0">
                    <a:pos x="1" y="38"/>
                  </a:cxn>
                  <a:cxn ang="0">
                    <a:pos x="3" y="44"/>
                  </a:cxn>
                  <a:cxn ang="0">
                    <a:pos x="7" y="49"/>
                  </a:cxn>
                  <a:cxn ang="0">
                    <a:pos x="11" y="49"/>
                  </a:cxn>
                  <a:cxn ang="0">
                    <a:pos x="18" y="48"/>
                  </a:cxn>
                  <a:cxn ang="0">
                    <a:pos x="24" y="43"/>
                  </a:cxn>
                  <a:cxn ang="0">
                    <a:pos x="33" y="37"/>
                  </a:cxn>
                </a:cxnLst>
                <a:rect l="txL" t="txT" r="txR" b="txB"/>
                <a:pathLst>
                  <a:path w="33" h="49">
                    <a:moveTo>
                      <a:pt x="33" y="37"/>
                    </a:moveTo>
                    <a:lnTo>
                      <a:pt x="33" y="26"/>
                    </a:lnTo>
                    <a:lnTo>
                      <a:pt x="4" y="0"/>
                    </a:lnTo>
                    <a:lnTo>
                      <a:pt x="1" y="16"/>
                    </a:lnTo>
                    <a:lnTo>
                      <a:pt x="0" y="28"/>
                    </a:lnTo>
                    <a:lnTo>
                      <a:pt x="1" y="38"/>
                    </a:lnTo>
                    <a:lnTo>
                      <a:pt x="3" y="44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8" y="48"/>
                    </a:lnTo>
                    <a:lnTo>
                      <a:pt x="24" y="43"/>
                    </a:lnTo>
                    <a:lnTo>
                      <a:pt x="33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2" name="未知"/>
              <p:cNvSpPr/>
              <p:nvPr/>
            </p:nvSpPr>
            <p:spPr>
              <a:xfrm>
                <a:off x="2973" y="1648"/>
                <a:ext cx="7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4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1" y="37"/>
                  </a:cxn>
                  <a:cxn ang="0">
                    <a:pos x="3" y="43"/>
                  </a:cxn>
                  <a:cxn ang="0">
                    <a:pos x="7" y="48"/>
                  </a:cxn>
                  <a:cxn ang="0">
                    <a:pos x="11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6"/>
                  </a:cxn>
                  <a:cxn ang="0">
                    <a:pos x="33" y="26"/>
                  </a:cxn>
                  <a:cxn ang="0">
                    <a:pos x="4" y="0"/>
                  </a:cxn>
                </a:cxnLst>
                <a:rect l="txL" t="txT" r="txR" b="txB"/>
                <a:pathLst>
                  <a:path w="33" h="48">
                    <a:moveTo>
                      <a:pt x="4" y="0"/>
                    </a:moveTo>
                    <a:lnTo>
                      <a:pt x="1" y="17"/>
                    </a:lnTo>
                    <a:lnTo>
                      <a:pt x="0" y="28"/>
                    </a:lnTo>
                    <a:lnTo>
                      <a:pt x="1" y="37"/>
                    </a:lnTo>
                    <a:lnTo>
                      <a:pt x="3" y="43"/>
                    </a:lnTo>
                    <a:lnTo>
                      <a:pt x="7" y="48"/>
                    </a:lnTo>
                    <a:lnTo>
                      <a:pt x="11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6"/>
                    </a:lnTo>
                    <a:lnTo>
                      <a:pt x="33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3" name="未知"/>
              <p:cNvSpPr/>
              <p:nvPr/>
            </p:nvSpPr>
            <p:spPr>
              <a:xfrm>
                <a:off x="3013" y="1648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1" y="37"/>
                  </a:cxn>
                  <a:cxn ang="0">
                    <a:pos x="3" y="43"/>
                  </a:cxn>
                  <a:cxn ang="0">
                    <a:pos x="7" y="48"/>
                  </a:cxn>
                  <a:cxn ang="0">
                    <a:pos x="11" y="48"/>
                  </a:cxn>
                  <a:cxn ang="0">
                    <a:pos x="17" y="47"/>
                  </a:cxn>
                  <a:cxn ang="0">
                    <a:pos x="25" y="42"/>
                  </a:cxn>
                  <a:cxn ang="0">
                    <a:pos x="34" y="36"/>
                  </a:cxn>
                  <a:cxn ang="0">
                    <a:pos x="34" y="26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8">
                    <a:moveTo>
                      <a:pt x="5" y="0"/>
                    </a:moveTo>
                    <a:lnTo>
                      <a:pt x="1" y="17"/>
                    </a:lnTo>
                    <a:lnTo>
                      <a:pt x="0" y="28"/>
                    </a:lnTo>
                    <a:lnTo>
                      <a:pt x="1" y="37"/>
                    </a:lnTo>
                    <a:lnTo>
                      <a:pt x="3" y="43"/>
                    </a:lnTo>
                    <a:lnTo>
                      <a:pt x="7" y="48"/>
                    </a:lnTo>
                    <a:lnTo>
                      <a:pt x="11" y="48"/>
                    </a:lnTo>
                    <a:lnTo>
                      <a:pt x="17" y="47"/>
                    </a:lnTo>
                    <a:lnTo>
                      <a:pt x="25" y="42"/>
                    </a:lnTo>
                    <a:lnTo>
                      <a:pt x="34" y="36"/>
                    </a:lnTo>
                    <a:lnTo>
                      <a:pt x="34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4" name="未知"/>
              <p:cNvSpPr/>
              <p:nvPr/>
            </p:nvSpPr>
            <p:spPr>
              <a:xfrm>
                <a:off x="3009" y="1618"/>
                <a:ext cx="7" cy="12"/>
              </a:xfrm>
              <a:custGeom>
                <a:avLst/>
                <a:gdLst>
                  <a:gd name="txL" fmla="*/ 0 w 35"/>
                  <a:gd name="txT" fmla="*/ 0 h 47"/>
                  <a:gd name="txR" fmla="*/ 35 w 35"/>
                  <a:gd name="txB" fmla="*/ 47 h 47"/>
                </a:gdLst>
                <a:ahLst/>
                <a:cxnLst>
                  <a:cxn ang="0">
                    <a:pos x="35" y="24"/>
                  </a:cxn>
                  <a:cxn ang="0">
                    <a:pos x="5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9" y="46"/>
                  </a:cxn>
                  <a:cxn ang="0">
                    <a:pos x="26" y="41"/>
                  </a:cxn>
                  <a:cxn ang="0">
                    <a:pos x="35" y="35"/>
                  </a:cxn>
                  <a:cxn ang="0">
                    <a:pos x="35" y="24"/>
                  </a:cxn>
                </a:cxnLst>
                <a:rect l="txL" t="txT" r="txR" b="txB"/>
                <a:pathLst>
                  <a:path w="35" h="47">
                    <a:moveTo>
                      <a:pt x="35" y="24"/>
                    </a:moveTo>
                    <a:lnTo>
                      <a:pt x="5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9" y="46"/>
                    </a:lnTo>
                    <a:lnTo>
                      <a:pt x="26" y="41"/>
                    </a:lnTo>
                    <a:lnTo>
                      <a:pt x="35" y="35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5" name="未知"/>
              <p:cNvSpPr/>
              <p:nvPr/>
            </p:nvSpPr>
            <p:spPr>
              <a:xfrm>
                <a:off x="2933" y="1679"/>
                <a:ext cx="7" cy="11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5" y="41"/>
                  </a:cxn>
                  <a:cxn ang="0">
                    <a:pos x="34" y="35"/>
                  </a:cxn>
                  <a:cxn ang="0">
                    <a:pos x="34" y="24"/>
                  </a:cxn>
                  <a:cxn ang="0">
                    <a:pos x="3" y="0"/>
                  </a:cxn>
                  <a:cxn ang="0">
                    <a:pos x="1" y="15"/>
                  </a:cxn>
                </a:cxnLst>
                <a:rect l="txL" t="txT" r="txR" b="txB"/>
                <a:pathLst>
                  <a:path w="34" h="47">
                    <a:moveTo>
                      <a:pt x="1" y="15"/>
                    </a:move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5" y="41"/>
                    </a:lnTo>
                    <a:lnTo>
                      <a:pt x="34" y="35"/>
                    </a:lnTo>
                    <a:lnTo>
                      <a:pt x="34" y="24"/>
                    </a:lnTo>
                    <a:lnTo>
                      <a:pt x="3" y="0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6" name="未知"/>
              <p:cNvSpPr/>
              <p:nvPr/>
            </p:nvSpPr>
            <p:spPr>
              <a:xfrm>
                <a:off x="2941" y="1679"/>
                <a:ext cx="7" cy="11"/>
              </a:xfrm>
              <a:custGeom>
                <a:avLst/>
                <a:gdLst>
                  <a:gd name="txL" fmla="*/ 0 w 32"/>
                  <a:gd name="txT" fmla="*/ 0 h 47"/>
                  <a:gd name="txR" fmla="*/ 32 w 32"/>
                  <a:gd name="txB" fmla="*/ 47 h 47"/>
                </a:gdLst>
                <a:ahLst/>
                <a:cxnLst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7"/>
                  </a:cxn>
                  <a:cxn ang="0">
                    <a:pos x="11" y="47"/>
                  </a:cxn>
                  <a:cxn ang="0">
                    <a:pos x="17" y="46"/>
                  </a:cxn>
                  <a:cxn ang="0">
                    <a:pos x="23" y="41"/>
                  </a:cxn>
                  <a:cxn ang="0">
                    <a:pos x="32" y="35"/>
                  </a:cxn>
                  <a:cxn ang="0">
                    <a:pos x="32" y="24"/>
                  </a:cxn>
                  <a:cxn ang="0">
                    <a:pos x="4" y="0"/>
                  </a:cxn>
                  <a:cxn ang="0">
                    <a:pos x="1" y="15"/>
                  </a:cxn>
                </a:cxnLst>
                <a:rect l="txL" t="txT" r="txR" b="txB"/>
                <a:pathLst>
                  <a:path w="32" h="47">
                    <a:moveTo>
                      <a:pt x="1" y="15"/>
                    </a:move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7"/>
                    </a:lnTo>
                    <a:lnTo>
                      <a:pt x="11" y="47"/>
                    </a:lnTo>
                    <a:lnTo>
                      <a:pt x="17" y="46"/>
                    </a:lnTo>
                    <a:lnTo>
                      <a:pt x="23" y="41"/>
                    </a:lnTo>
                    <a:lnTo>
                      <a:pt x="32" y="35"/>
                    </a:lnTo>
                    <a:lnTo>
                      <a:pt x="32" y="24"/>
                    </a:lnTo>
                    <a:lnTo>
                      <a:pt x="4" y="0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7" name="未知"/>
              <p:cNvSpPr/>
              <p:nvPr/>
            </p:nvSpPr>
            <p:spPr>
              <a:xfrm>
                <a:off x="2945" y="1699"/>
                <a:ext cx="7" cy="12"/>
              </a:xfrm>
              <a:custGeom>
                <a:avLst/>
                <a:gdLst>
                  <a:gd name="txL" fmla="*/ 0 w 34"/>
                  <a:gd name="txT" fmla="*/ 0 h 50"/>
                  <a:gd name="txR" fmla="*/ 34 w 34"/>
                  <a:gd name="txB" fmla="*/ 50 h 50"/>
                </a:gdLst>
                <a:ahLst/>
                <a:cxnLst>
                  <a:cxn ang="0">
                    <a:pos x="34" y="38"/>
                  </a:cxn>
                  <a:cxn ang="0">
                    <a:pos x="34" y="25"/>
                  </a:cxn>
                  <a:cxn ang="0">
                    <a:pos x="5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50"/>
                  </a:cxn>
                  <a:cxn ang="0">
                    <a:pos x="12" y="50"/>
                  </a:cxn>
                  <a:cxn ang="0">
                    <a:pos x="19" y="48"/>
                  </a:cxn>
                  <a:cxn ang="0">
                    <a:pos x="25" y="44"/>
                  </a:cxn>
                  <a:cxn ang="0">
                    <a:pos x="34" y="38"/>
                  </a:cxn>
                </a:cxnLst>
                <a:rect l="txL" t="txT" r="txR" b="txB"/>
                <a:pathLst>
                  <a:path w="34" h="50">
                    <a:moveTo>
                      <a:pt x="34" y="38"/>
                    </a:moveTo>
                    <a:lnTo>
                      <a:pt x="34" y="25"/>
                    </a:lnTo>
                    <a:lnTo>
                      <a:pt x="5" y="0"/>
                    </a:lnTo>
                    <a:lnTo>
                      <a:pt x="1" y="17"/>
                    </a:ln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50"/>
                    </a:lnTo>
                    <a:lnTo>
                      <a:pt x="12" y="50"/>
                    </a:lnTo>
                    <a:lnTo>
                      <a:pt x="19" y="48"/>
                    </a:lnTo>
                    <a:lnTo>
                      <a:pt x="25" y="44"/>
                    </a:lnTo>
                    <a:lnTo>
                      <a:pt x="34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8" name="未知"/>
              <p:cNvSpPr/>
              <p:nvPr/>
            </p:nvSpPr>
            <p:spPr>
              <a:xfrm>
                <a:off x="2909" y="1674"/>
                <a:ext cx="7" cy="11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4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5" y="41"/>
                  </a:cxn>
                  <a:cxn ang="0">
                    <a:pos x="34" y="34"/>
                  </a:cxn>
                  <a:cxn ang="0">
                    <a:pos x="34" y="23"/>
                  </a:cxn>
                  <a:cxn ang="0">
                    <a:pos x="4" y="0"/>
                  </a:cxn>
                </a:cxnLst>
                <a:rect l="txL" t="txT" r="txR" b="txB"/>
                <a:pathLst>
                  <a:path w="34" h="47">
                    <a:moveTo>
                      <a:pt x="4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5" y="41"/>
                    </a:lnTo>
                    <a:lnTo>
                      <a:pt x="34" y="34"/>
                    </a:lnTo>
                    <a:lnTo>
                      <a:pt x="34" y="2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09" name="未知"/>
              <p:cNvSpPr/>
              <p:nvPr/>
            </p:nvSpPr>
            <p:spPr>
              <a:xfrm>
                <a:off x="2985" y="1659"/>
                <a:ext cx="7" cy="11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3" y="35"/>
                  </a:cxn>
                  <a:cxn ang="0">
                    <a:pos x="33" y="24"/>
                  </a:cxn>
                  <a:cxn ang="0">
                    <a:pos x="2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1" y="37"/>
                  </a:cxn>
                  <a:cxn ang="0">
                    <a:pos x="3" y="43"/>
                  </a:cxn>
                  <a:cxn ang="0">
                    <a:pos x="7" y="47"/>
                  </a:cxn>
                  <a:cxn ang="0">
                    <a:pos x="11" y="47"/>
                  </a:cxn>
                  <a:cxn ang="0">
                    <a:pos x="17" y="46"/>
                  </a:cxn>
                  <a:cxn ang="0">
                    <a:pos x="24" y="41"/>
                  </a:cxn>
                  <a:cxn ang="0">
                    <a:pos x="33" y="35"/>
                  </a:cxn>
                </a:cxnLst>
                <a:rect l="txL" t="txT" r="txR" b="txB"/>
                <a:pathLst>
                  <a:path w="33" h="47">
                    <a:moveTo>
                      <a:pt x="33" y="35"/>
                    </a:moveTo>
                    <a:lnTo>
                      <a:pt x="33" y="24"/>
                    </a:lnTo>
                    <a:lnTo>
                      <a:pt x="2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1" y="37"/>
                    </a:lnTo>
                    <a:lnTo>
                      <a:pt x="3" y="43"/>
                    </a:lnTo>
                    <a:lnTo>
                      <a:pt x="7" y="47"/>
                    </a:lnTo>
                    <a:lnTo>
                      <a:pt x="11" y="47"/>
                    </a:lnTo>
                    <a:lnTo>
                      <a:pt x="17" y="46"/>
                    </a:lnTo>
                    <a:lnTo>
                      <a:pt x="24" y="41"/>
                    </a:lnTo>
                    <a:lnTo>
                      <a:pt x="33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0" name="未知"/>
              <p:cNvSpPr/>
              <p:nvPr/>
            </p:nvSpPr>
            <p:spPr>
              <a:xfrm>
                <a:off x="2969" y="1679"/>
                <a:ext cx="7" cy="11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3" y="35"/>
                  </a:cxn>
                  <a:cxn ang="0">
                    <a:pos x="33" y="24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1" y="36"/>
                  </a:cxn>
                  <a:cxn ang="0">
                    <a:pos x="3" y="42"/>
                  </a:cxn>
                  <a:cxn ang="0">
                    <a:pos x="7" y="47"/>
                  </a:cxn>
                  <a:cxn ang="0">
                    <a:pos x="11" y="47"/>
                  </a:cxn>
                  <a:cxn ang="0">
                    <a:pos x="17" y="46"/>
                  </a:cxn>
                  <a:cxn ang="0">
                    <a:pos x="24" y="41"/>
                  </a:cxn>
                  <a:cxn ang="0">
                    <a:pos x="33" y="35"/>
                  </a:cxn>
                </a:cxnLst>
                <a:rect l="txL" t="txT" r="txR" b="txB"/>
                <a:pathLst>
                  <a:path w="33" h="47">
                    <a:moveTo>
                      <a:pt x="33" y="35"/>
                    </a:moveTo>
                    <a:lnTo>
                      <a:pt x="33" y="24"/>
                    </a:lnTo>
                    <a:lnTo>
                      <a:pt x="5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1" y="36"/>
                    </a:lnTo>
                    <a:lnTo>
                      <a:pt x="3" y="42"/>
                    </a:lnTo>
                    <a:lnTo>
                      <a:pt x="7" y="47"/>
                    </a:lnTo>
                    <a:lnTo>
                      <a:pt x="11" y="47"/>
                    </a:lnTo>
                    <a:lnTo>
                      <a:pt x="17" y="46"/>
                    </a:lnTo>
                    <a:lnTo>
                      <a:pt x="24" y="41"/>
                    </a:lnTo>
                    <a:lnTo>
                      <a:pt x="33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1" name="未知"/>
              <p:cNvSpPr/>
              <p:nvPr/>
            </p:nvSpPr>
            <p:spPr>
              <a:xfrm>
                <a:off x="2977" y="1694"/>
                <a:ext cx="7" cy="12"/>
              </a:xfrm>
              <a:custGeom>
                <a:avLst/>
                <a:gdLst>
                  <a:gd name="txL" fmla="*/ 0 w 35"/>
                  <a:gd name="txT" fmla="*/ 0 h 47"/>
                  <a:gd name="txR" fmla="*/ 35 w 35"/>
                  <a:gd name="txB" fmla="*/ 47 h 47"/>
                </a:gdLst>
                <a:ahLst/>
                <a:cxnLst>
                  <a:cxn ang="0">
                    <a:pos x="35" y="35"/>
                  </a:cxn>
                  <a:cxn ang="0">
                    <a:pos x="35" y="23"/>
                  </a:cxn>
                  <a:cxn ang="0">
                    <a:pos x="5" y="0"/>
                  </a:cxn>
                  <a:cxn ang="0">
                    <a:pos x="1" y="14"/>
                  </a:cxn>
                  <a:cxn ang="0">
                    <a:pos x="0" y="25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9" y="46"/>
                  </a:cxn>
                  <a:cxn ang="0">
                    <a:pos x="26" y="41"/>
                  </a:cxn>
                  <a:cxn ang="0">
                    <a:pos x="35" y="35"/>
                  </a:cxn>
                </a:cxnLst>
                <a:rect l="txL" t="txT" r="txR" b="txB"/>
                <a:pathLst>
                  <a:path w="35" h="47">
                    <a:moveTo>
                      <a:pt x="35" y="35"/>
                    </a:moveTo>
                    <a:lnTo>
                      <a:pt x="35" y="23"/>
                    </a:lnTo>
                    <a:lnTo>
                      <a:pt x="5" y="0"/>
                    </a:lnTo>
                    <a:lnTo>
                      <a:pt x="1" y="14"/>
                    </a:lnTo>
                    <a:lnTo>
                      <a:pt x="0" y="25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9" y="46"/>
                    </a:lnTo>
                    <a:lnTo>
                      <a:pt x="26" y="41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2" name="未知"/>
              <p:cNvSpPr/>
              <p:nvPr/>
            </p:nvSpPr>
            <p:spPr>
              <a:xfrm>
                <a:off x="3121" y="1547"/>
                <a:ext cx="6" cy="12"/>
              </a:xfrm>
              <a:custGeom>
                <a:avLst/>
                <a:gdLst>
                  <a:gd name="txL" fmla="*/ 0 w 32"/>
                  <a:gd name="txT" fmla="*/ 0 h 47"/>
                  <a:gd name="txR" fmla="*/ 32 w 32"/>
                  <a:gd name="txB" fmla="*/ 47 h 47"/>
                </a:gdLst>
                <a:ahLst/>
                <a:cxnLst>
                  <a:cxn ang="0">
                    <a:pos x="32" y="34"/>
                  </a:cxn>
                  <a:cxn ang="0">
                    <a:pos x="32" y="25"/>
                  </a:cxn>
                  <a:cxn ang="0">
                    <a:pos x="3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1" y="37"/>
                  </a:cxn>
                  <a:cxn ang="0">
                    <a:pos x="2" y="43"/>
                  </a:cxn>
                  <a:cxn ang="0">
                    <a:pos x="6" y="47"/>
                  </a:cxn>
                  <a:cxn ang="0">
                    <a:pos x="10" y="47"/>
                  </a:cxn>
                  <a:cxn ang="0">
                    <a:pos x="16" y="46"/>
                  </a:cxn>
                  <a:cxn ang="0">
                    <a:pos x="22" y="41"/>
                  </a:cxn>
                  <a:cxn ang="0">
                    <a:pos x="32" y="34"/>
                  </a:cxn>
                </a:cxnLst>
                <a:rect l="txL" t="txT" r="txR" b="txB"/>
                <a:pathLst>
                  <a:path w="32" h="47">
                    <a:moveTo>
                      <a:pt x="32" y="34"/>
                    </a:moveTo>
                    <a:lnTo>
                      <a:pt x="32" y="25"/>
                    </a:lnTo>
                    <a:lnTo>
                      <a:pt x="3" y="0"/>
                    </a:lnTo>
                    <a:lnTo>
                      <a:pt x="1" y="15"/>
                    </a:lnTo>
                    <a:lnTo>
                      <a:pt x="0" y="27"/>
                    </a:lnTo>
                    <a:lnTo>
                      <a:pt x="1" y="37"/>
                    </a:lnTo>
                    <a:lnTo>
                      <a:pt x="2" y="43"/>
                    </a:lnTo>
                    <a:lnTo>
                      <a:pt x="6" y="47"/>
                    </a:lnTo>
                    <a:lnTo>
                      <a:pt x="10" y="47"/>
                    </a:lnTo>
                    <a:lnTo>
                      <a:pt x="16" y="46"/>
                    </a:lnTo>
                    <a:lnTo>
                      <a:pt x="22" y="41"/>
                    </a:lnTo>
                    <a:lnTo>
                      <a:pt x="32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3" name="未知"/>
              <p:cNvSpPr/>
              <p:nvPr/>
            </p:nvSpPr>
            <p:spPr>
              <a:xfrm>
                <a:off x="3069" y="1573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26"/>
                  </a:cxn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3" y="49"/>
                  </a:cxn>
                  <a:cxn ang="0">
                    <a:pos x="19" y="48"/>
                  </a:cxn>
                  <a:cxn ang="0">
                    <a:pos x="26" y="44"/>
                  </a:cxn>
                  <a:cxn ang="0">
                    <a:pos x="35" y="37"/>
                  </a:cxn>
                  <a:cxn ang="0">
                    <a:pos x="35" y="26"/>
                  </a:cxn>
                </a:cxnLst>
                <a:rect l="txL" t="txT" r="txR" b="txB"/>
                <a:pathLst>
                  <a:path w="35" h="49">
                    <a:moveTo>
                      <a:pt x="35" y="26"/>
                    </a:moveTo>
                    <a:lnTo>
                      <a:pt x="4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3" y="49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7"/>
                    </a:lnTo>
                    <a:lnTo>
                      <a:pt x="35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4" name="未知"/>
              <p:cNvSpPr/>
              <p:nvPr/>
            </p:nvSpPr>
            <p:spPr>
              <a:xfrm>
                <a:off x="3037" y="1568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34" y="34"/>
                  </a:cxn>
                  <a:cxn ang="0">
                    <a:pos x="34" y="24"/>
                  </a:cxn>
                  <a:cxn ang="0">
                    <a:pos x="4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5" y="41"/>
                  </a:cxn>
                  <a:cxn ang="0">
                    <a:pos x="34" y="34"/>
                  </a:cxn>
                </a:cxnLst>
                <a:rect l="txL" t="txT" r="txR" b="txB"/>
                <a:pathLst>
                  <a:path w="34" h="47">
                    <a:moveTo>
                      <a:pt x="34" y="34"/>
                    </a:moveTo>
                    <a:lnTo>
                      <a:pt x="34" y="24"/>
                    </a:lnTo>
                    <a:lnTo>
                      <a:pt x="4" y="0"/>
                    </a:ln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5" y="41"/>
                    </a:lnTo>
                    <a:lnTo>
                      <a:pt x="3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5" name="未知"/>
              <p:cNvSpPr/>
              <p:nvPr/>
            </p:nvSpPr>
            <p:spPr>
              <a:xfrm>
                <a:off x="3077" y="1648"/>
                <a:ext cx="6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6"/>
                  </a:cxn>
                  <a:cxn ang="0">
                    <a:pos x="33" y="26"/>
                  </a:cxn>
                  <a:cxn ang="0">
                    <a:pos x="5" y="0"/>
                  </a:cxn>
                </a:cxnLst>
                <a:rect l="txL" t="txT" r="txR" b="txB"/>
                <a:pathLst>
                  <a:path w="33" h="48">
                    <a:moveTo>
                      <a:pt x="5" y="0"/>
                    </a:moveTo>
                    <a:lnTo>
                      <a:pt x="1" y="17"/>
                    </a:lnTo>
                    <a:lnTo>
                      <a:pt x="0" y="28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6"/>
                    </a:lnTo>
                    <a:lnTo>
                      <a:pt x="33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6" name="未知"/>
              <p:cNvSpPr/>
              <p:nvPr/>
            </p:nvSpPr>
            <p:spPr>
              <a:xfrm>
                <a:off x="3096" y="1654"/>
                <a:ext cx="8" cy="11"/>
              </a:xfrm>
              <a:custGeom>
                <a:avLst/>
                <a:gdLst>
                  <a:gd name="txL" fmla="*/ 0 w 36"/>
                  <a:gd name="txT" fmla="*/ 0 h 47"/>
                  <a:gd name="txR" fmla="*/ 36 w 36"/>
                  <a:gd name="txB" fmla="*/ 47 h 47"/>
                </a:gdLst>
                <a:ahLst/>
                <a:cxnLst>
                  <a:cxn ang="0">
                    <a:pos x="36" y="35"/>
                  </a:cxn>
                  <a:cxn ang="0">
                    <a:pos x="36" y="23"/>
                  </a:cxn>
                  <a:cxn ang="0">
                    <a:pos x="5" y="0"/>
                  </a:cxn>
                  <a:cxn ang="0">
                    <a:pos x="1" y="14"/>
                  </a:cxn>
                  <a:cxn ang="0">
                    <a:pos x="0" y="25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3" y="47"/>
                  </a:cxn>
                  <a:cxn ang="0">
                    <a:pos x="20" y="46"/>
                  </a:cxn>
                  <a:cxn ang="0">
                    <a:pos x="27" y="41"/>
                  </a:cxn>
                  <a:cxn ang="0">
                    <a:pos x="36" y="35"/>
                  </a:cxn>
                </a:cxnLst>
                <a:rect l="txL" t="txT" r="txR" b="txB"/>
                <a:pathLst>
                  <a:path w="36" h="47">
                    <a:moveTo>
                      <a:pt x="36" y="35"/>
                    </a:moveTo>
                    <a:lnTo>
                      <a:pt x="36" y="23"/>
                    </a:lnTo>
                    <a:lnTo>
                      <a:pt x="5" y="0"/>
                    </a:lnTo>
                    <a:lnTo>
                      <a:pt x="1" y="14"/>
                    </a:lnTo>
                    <a:lnTo>
                      <a:pt x="0" y="25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3" y="47"/>
                    </a:lnTo>
                    <a:lnTo>
                      <a:pt x="20" y="46"/>
                    </a:lnTo>
                    <a:lnTo>
                      <a:pt x="27" y="41"/>
                    </a:ln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7" name="未知"/>
              <p:cNvSpPr/>
              <p:nvPr/>
            </p:nvSpPr>
            <p:spPr>
              <a:xfrm>
                <a:off x="3093" y="1663"/>
                <a:ext cx="6" cy="12"/>
              </a:xfrm>
              <a:custGeom>
                <a:avLst/>
                <a:gdLst>
                  <a:gd name="txL" fmla="*/ 0 w 34"/>
                  <a:gd name="txT" fmla="*/ 0 h 49"/>
                  <a:gd name="txR" fmla="*/ 34 w 34"/>
                  <a:gd name="txB" fmla="*/ 49 h 49"/>
                </a:gdLst>
                <a:ahLst/>
                <a:cxnLst>
                  <a:cxn ang="0">
                    <a:pos x="34" y="36"/>
                  </a:cxn>
                  <a:cxn ang="0">
                    <a:pos x="34" y="25"/>
                  </a:cxn>
                  <a:cxn ang="0">
                    <a:pos x="4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8" y="48"/>
                  </a:cxn>
                  <a:cxn ang="0">
                    <a:pos x="24" y="43"/>
                  </a:cxn>
                  <a:cxn ang="0">
                    <a:pos x="34" y="36"/>
                  </a:cxn>
                </a:cxnLst>
                <a:rect l="txL" t="txT" r="txR" b="txB"/>
                <a:pathLst>
                  <a:path w="34" h="49">
                    <a:moveTo>
                      <a:pt x="34" y="36"/>
                    </a:moveTo>
                    <a:lnTo>
                      <a:pt x="34" y="25"/>
                    </a:lnTo>
                    <a:lnTo>
                      <a:pt x="4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8" y="48"/>
                    </a:lnTo>
                    <a:lnTo>
                      <a:pt x="24" y="43"/>
                    </a:lnTo>
                    <a:lnTo>
                      <a:pt x="34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8" name="未知"/>
              <p:cNvSpPr/>
              <p:nvPr/>
            </p:nvSpPr>
            <p:spPr>
              <a:xfrm>
                <a:off x="3065" y="1659"/>
                <a:ext cx="6" cy="11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34" y="35"/>
                  </a:cxn>
                  <a:cxn ang="0">
                    <a:pos x="34" y="24"/>
                  </a:cxn>
                  <a:cxn ang="0">
                    <a:pos x="5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4" y="41"/>
                  </a:cxn>
                  <a:cxn ang="0">
                    <a:pos x="34" y="35"/>
                  </a:cxn>
                </a:cxnLst>
                <a:rect l="txL" t="txT" r="txR" b="txB"/>
                <a:pathLst>
                  <a:path w="34" h="47">
                    <a:moveTo>
                      <a:pt x="34" y="35"/>
                    </a:moveTo>
                    <a:lnTo>
                      <a:pt x="34" y="24"/>
                    </a:lnTo>
                    <a:lnTo>
                      <a:pt x="5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4" y="41"/>
                    </a:ln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19" name="未知"/>
              <p:cNvSpPr/>
              <p:nvPr/>
            </p:nvSpPr>
            <p:spPr>
              <a:xfrm>
                <a:off x="3077" y="1674"/>
                <a:ext cx="6" cy="11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4" y="41"/>
                  </a:cxn>
                  <a:cxn ang="0">
                    <a:pos x="33" y="34"/>
                  </a:cxn>
                  <a:cxn ang="0">
                    <a:pos x="33" y="23"/>
                  </a:cxn>
                  <a:cxn ang="0">
                    <a:pos x="5" y="0"/>
                  </a:cxn>
                </a:cxnLst>
                <a:rect l="txL" t="txT" r="txR" b="txB"/>
                <a:pathLst>
                  <a:path w="33" h="47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4" y="41"/>
                    </a:lnTo>
                    <a:lnTo>
                      <a:pt x="33" y="34"/>
                    </a:lnTo>
                    <a:lnTo>
                      <a:pt x="33" y="2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0" name="未知"/>
              <p:cNvSpPr/>
              <p:nvPr/>
            </p:nvSpPr>
            <p:spPr>
              <a:xfrm>
                <a:off x="3093" y="1689"/>
                <a:ext cx="6" cy="12"/>
              </a:xfrm>
              <a:custGeom>
                <a:avLst/>
                <a:gdLst>
                  <a:gd name="txL" fmla="*/ 0 w 34"/>
                  <a:gd name="txT" fmla="*/ 0 h 46"/>
                  <a:gd name="txR" fmla="*/ 34 w 34"/>
                  <a:gd name="txB" fmla="*/ 46 h 46"/>
                </a:gdLst>
                <a:ahLst/>
                <a:cxnLst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5"/>
                  </a:cxn>
                  <a:cxn ang="0">
                    <a:pos x="4" y="41"/>
                  </a:cxn>
                  <a:cxn ang="0">
                    <a:pos x="8" y="46"/>
                  </a:cxn>
                  <a:cxn ang="0">
                    <a:pos x="12" y="46"/>
                  </a:cxn>
                  <a:cxn ang="0">
                    <a:pos x="18" y="45"/>
                  </a:cxn>
                  <a:cxn ang="0">
                    <a:pos x="24" y="40"/>
                  </a:cxn>
                  <a:cxn ang="0">
                    <a:pos x="34" y="34"/>
                  </a:cxn>
                  <a:cxn ang="0">
                    <a:pos x="34" y="24"/>
                  </a:cxn>
                  <a:cxn ang="0">
                    <a:pos x="4" y="0"/>
                  </a:cxn>
                </a:cxnLst>
                <a:rect l="txL" t="txT" r="txR" b="txB"/>
                <a:pathLst>
                  <a:path w="34" h="46">
                    <a:moveTo>
                      <a:pt x="4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2" y="35"/>
                    </a:lnTo>
                    <a:lnTo>
                      <a:pt x="4" y="41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8" y="45"/>
                    </a:lnTo>
                    <a:lnTo>
                      <a:pt x="24" y="40"/>
                    </a:lnTo>
                    <a:lnTo>
                      <a:pt x="34" y="34"/>
                    </a:lnTo>
                    <a:lnTo>
                      <a:pt x="34" y="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1" name="未知"/>
              <p:cNvSpPr/>
              <p:nvPr/>
            </p:nvSpPr>
            <p:spPr>
              <a:xfrm>
                <a:off x="3157" y="1668"/>
                <a:ext cx="6" cy="12"/>
              </a:xfrm>
              <a:custGeom>
                <a:avLst/>
                <a:gdLst>
                  <a:gd name="txL" fmla="*/ 0 w 32"/>
                  <a:gd name="txT" fmla="*/ 0 h 48"/>
                  <a:gd name="txR" fmla="*/ 32 w 32"/>
                  <a:gd name="txB" fmla="*/ 48 h 48"/>
                </a:gdLst>
                <a:ahLst/>
                <a:cxnLst>
                  <a:cxn ang="0">
                    <a:pos x="32" y="36"/>
                  </a:cxn>
                  <a:cxn ang="0">
                    <a:pos x="32" y="27"/>
                  </a:cxn>
                  <a:cxn ang="0">
                    <a:pos x="2" y="0"/>
                  </a:cxn>
                  <a:cxn ang="0">
                    <a:pos x="1" y="18"/>
                  </a:cxn>
                  <a:cxn ang="0">
                    <a:pos x="0" y="29"/>
                  </a:cxn>
                  <a:cxn ang="0">
                    <a:pos x="1" y="38"/>
                  </a:cxn>
                  <a:cxn ang="0">
                    <a:pos x="2" y="44"/>
                  </a:cxn>
                  <a:cxn ang="0">
                    <a:pos x="6" y="48"/>
                  </a:cxn>
                  <a:cxn ang="0">
                    <a:pos x="10" y="48"/>
                  </a:cxn>
                  <a:cxn ang="0">
                    <a:pos x="16" y="47"/>
                  </a:cxn>
                  <a:cxn ang="0">
                    <a:pos x="23" y="42"/>
                  </a:cxn>
                  <a:cxn ang="0">
                    <a:pos x="32" y="36"/>
                  </a:cxn>
                </a:cxnLst>
                <a:rect l="txL" t="txT" r="txR" b="txB"/>
                <a:pathLst>
                  <a:path w="32" h="48">
                    <a:moveTo>
                      <a:pt x="32" y="36"/>
                    </a:moveTo>
                    <a:lnTo>
                      <a:pt x="32" y="27"/>
                    </a:lnTo>
                    <a:lnTo>
                      <a:pt x="2" y="0"/>
                    </a:lnTo>
                    <a:lnTo>
                      <a:pt x="1" y="18"/>
                    </a:lnTo>
                    <a:lnTo>
                      <a:pt x="0" y="29"/>
                    </a:lnTo>
                    <a:lnTo>
                      <a:pt x="1" y="38"/>
                    </a:lnTo>
                    <a:lnTo>
                      <a:pt x="2" y="44"/>
                    </a:lnTo>
                    <a:lnTo>
                      <a:pt x="6" y="48"/>
                    </a:lnTo>
                    <a:lnTo>
                      <a:pt x="10" y="48"/>
                    </a:lnTo>
                    <a:lnTo>
                      <a:pt x="16" y="47"/>
                    </a:lnTo>
                    <a:lnTo>
                      <a:pt x="23" y="42"/>
                    </a:lnTo>
                    <a:lnTo>
                      <a:pt x="32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2" name="未知"/>
              <p:cNvSpPr/>
              <p:nvPr/>
            </p:nvSpPr>
            <p:spPr>
              <a:xfrm>
                <a:off x="3137" y="1663"/>
                <a:ext cx="6" cy="12"/>
              </a:xfrm>
              <a:custGeom>
                <a:avLst/>
                <a:gdLst>
                  <a:gd name="txL" fmla="*/ 0 w 34"/>
                  <a:gd name="txT" fmla="*/ 0 h 49"/>
                  <a:gd name="txR" fmla="*/ 34 w 34"/>
                  <a:gd name="txB" fmla="*/ 49 h 49"/>
                </a:gdLst>
                <a:ahLst/>
                <a:cxnLst>
                  <a:cxn ang="0">
                    <a:pos x="34" y="36"/>
                  </a:cxn>
                  <a:cxn ang="0">
                    <a:pos x="34" y="25"/>
                  </a:cxn>
                  <a:cxn ang="0">
                    <a:pos x="4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9" y="48"/>
                  </a:cxn>
                  <a:cxn ang="0">
                    <a:pos x="25" y="43"/>
                  </a:cxn>
                  <a:cxn ang="0">
                    <a:pos x="34" y="36"/>
                  </a:cxn>
                </a:cxnLst>
                <a:rect l="txL" t="txT" r="txR" b="txB"/>
                <a:pathLst>
                  <a:path w="34" h="49">
                    <a:moveTo>
                      <a:pt x="34" y="36"/>
                    </a:moveTo>
                    <a:lnTo>
                      <a:pt x="34" y="25"/>
                    </a:lnTo>
                    <a:lnTo>
                      <a:pt x="4" y="0"/>
                    </a:lnTo>
                    <a:lnTo>
                      <a:pt x="1" y="16"/>
                    </a:lnTo>
                    <a:lnTo>
                      <a:pt x="0" y="27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9" y="48"/>
                    </a:lnTo>
                    <a:lnTo>
                      <a:pt x="25" y="43"/>
                    </a:lnTo>
                    <a:lnTo>
                      <a:pt x="34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3" name="未知"/>
              <p:cNvSpPr/>
              <p:nvPr/>
            </p:nvSpPr>
            <p:spPr>
              <a:xfrm>
                <a:off x="3137" y="1689"/>
                <a:ext cx="6" cy="12"/>
              </a:xfrm>
              <a:custGeom>
                <a:avLst/>
                <a:gdLst>
                  <a:gd name="txL" fmla="*/ 0 w 34"/>
                  <a:gd name="txT" fmla="*/ 0 h 46"/>
                  <a:gd name="txR" fmla="*/ 34 w 34"/>
                  <a:gd name="txB" fmla="*/ 46 h 46"/>
                </a:gdLst>
                <a:ahLst/>
                <a:cxnLst>
                  <a:cxn ang="0">
                    <a:pos x="34" y="34"/>
                  </a:cxn>
                  <a:cxn ang="0">
                    <a:pos x="34" y="24"/>
                  </a:cxn>
                  <a:cxn ang="0">
                    <a:pos x="4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5"/>
                  </a:cxn>
                  <a:cxn ang="0">
                    <a:pos x="4" y="41"/>
                  </a:cxn>
                  <a:cxn ang="0">
                    <a:pos x="8" y="46"/>
                  </a:cxn>
                  <a:cxn ang="0">
                    <a:pos x="12" y="46"/>
                  </a:cxn>
                  <a:cxn ang="0">
                    <a:pos x="19" y="45"/>
                  </a:cxn>
                  <a:cxn ang="0">
                    <a:pos x="25" y="40"/>
                  </a:cxn>
                  <a:cxn ang="0">
                    <a:pos x="34" y="34"/>
                  </a:cxn>
                </a:cxnLst>
                <a:rect l="txL" t="txT" r="txR" b="txB"/>
                <a:pathLst>
                  <a:path w="34" h="46">
                    <a:moveTo>
                      <a:pt x="34" y="34"/>
                    </a:moveTo>
                    <a:lnTo>
                      <a:pt x="34" y="24"/>
                    </a:lnTo>
                    <a:lnTo>
                      <a:pt x="4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5"/>
                    </a:lnTo>
                    <a:lnTo>
                      <a:pt x="4" y="41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9" y="45"/>
                    </a:lnTo>
                    <a:lnTo>
                      <a:pt x="25" y="40"/>
                    </a:lnTo>
                    <a:lnTo>
                      <a:pt x="3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4" name="未知"/>
              <p:cNvSpPr/>
              <p:nvPr/>
            </p:nvSpPr>
            <p:spPr>
              <a:xfrm>
                <a:off x="3109" y="1668"/>
                <a:ext cx="6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8"/>
                  </a:cxn>
                  <a:cxn ang="0">
                    <a:pos x="0" y="29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6"/>
                  </a:cxn>
                  <a:cxn ang="0">
                    <a:pos x="34" y="27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8">
                    <a:moveTo>
                      <a:pt x="5" y="0"/>
                    </a:moveTo>
                    <a:lnTo>
                      <a:pt x="1" y="18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6"/>
                    </a:lnTo>
                    <a:lnTo>
                      <a:pt x="34" y="2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5" name="未知"/>
              <p:cNvSpPr/>
              <p:nvPr/>
            </p:nvSpPr>
            <p:spPr>
              <a:xfrm>
                <a:off x="3113" y="1689"/>
                <a:ext cx="7" cy="12"/>
              </a:xfrm>
              <a:custGeom>
                <a:avLst/>
                <a:gdLst>
                  <a:gd name="txL" fmla="*/ 0 w 34"/>
                  <a:gd name="txT" fmla="*/ 0 h 46"/>
                  <a:gd name="txR" fmla="*/ 34 w 34"/>
                  <a:gd name="txB" fmla="*/ 46 h 46"/>
                </a:gdLst>
                <a:ahLst/>
                <a:cxnLst>
                  <a:cxn ang="0">
                    <a:pos x="1" y="15"/>
                  </a:cxn>
                  <a:cxn ang="0">
                    <a:pos x="0" y="26"/>
                  </a:cxn>
                  <a:cxn ang="0">
                    <a:pos x="2" y="35"/>
                  </a:cxn>
                  <a:cxn ang="0">
                    <a:pos x="4" y="41"/>
                  </a:cxn>
                  <a:cxn ang="0">
                    <a:pos x="8" y="46"/>
                  </a:cxn>
                  <a:cxn ang="0">
                    <a:pos x="12" y="46"/>
                  </a:cxn>
                  <a:cxn ang="0">
                    <a:pos x="18" y="45"/>
                  </a:cxn>
                  <a:cxn ang="0">
                    <a:pos x="25" y="40"/>
                  </a:cxn>
                  <a:cxn ang="0">
                    <a:pos x="34" y="34"/>
                  </a:cxn>
                  <a:cxn ang="0">
                    <a:pos x="34" y="24"/>
                  </a:cxn>
                  <a:cxn ang="0">
                    <a:pos x="27" y="16"/>
                  </a:cxn>
                  <a:cxn ang="0">
                    <a:pos x="20" y="10"/>
                  </a:cxn>
                  <a:cxn ang="0">
                    <a:pos x="2" y="0"/>
                  </a:cxn>
                  <a:cxn ang="0">
                    <a:pos x="1" y="15"/>
                  </a:cxn>
                </a:cxnLst>
                <a:rect l="txL" t="txT" r="txR" b="txB"/>
                <a:pathLst>
                  <a:path w="34" h="46">
                    <a:moveTo>
                      <a:pt x="1" y="15"/>
                    </a:moveTo>
                    <a:lnTo>
                      <a:pt x="0" y="26"/>
                    </a:lnTo>
                    <a:lnTo>
                      <a:pt x="2" y="35"/>
                    </a:lnTo>
                    <a:lnTo>
                      <a:pt x="4" y="41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8" y="45"/>
                    </a:lnTo>
                    <a:lnTo>
                      <a:pt x="25" y="40"/>
                    </a:lnTo>
                    <a:lnTo>
                      <a:pt x="34" y="34"/>
                    </a:lnTo>
                    <a:lnTo>
                      <a:pt x="34" y="24"/>
                    </a:lnTo>
                    <a:lnTo>
                      <a:pt x="27" y="16"/>
                    </a:lnTo>
                    <a:lnTo>
                      <a:pt x="20" y="10"/>
                    </a:lnTo>
                    <a:lnTo>
                      <a:pt x="2" y="0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6" name="未知"/>
              <p:cNvSpPr/>
              <p:nvPr/>
            </p:nvSpPr>
            <p:spPr>
              <a:xfrm>
                <a:off x="3432" y="1366"/>
                <a:ext cx="15" cy="14"/>
              </a:xfrm>
              <a:custGeom>
                <a:avLst/>
                <a:gdLst>
                  <a:gd name="txL" fmla="*/ 0 w 73"/>
                  <a:gd name="txT" fmla="*/ 0 h 55"/>
                  <a:gd name="txR" fmla="*/ 73 w 73"/>
                  <a:gd name="txB" fmla="*/ 55 h 55"/>
                </a:gdLst>
                <a:ahLst/>
                <a:cxnLst>
                  <a:cxn ang="0">
                    <a:pos x="2" y="0"/>
                  </a:cxn>
                  <a:cxn ang="0">
                    <a:pos x="0" y="13"/>
                  </a:cxn>
                  <a:cxn ang="0">
                    <a:pos x="2" y="29"/>
                  </a:cxn>
                  <a:cxn ang="0">
                    <a:pos x="7" y="42"/>
                  </a:cxn>
                  <a:cxn ang="0">
                    <a:pos x="13" y="50"/>
                  </a:cxn>
                  <a:cxn ang="0">
                    <a:pos x="22" y="55"/>
                  </a:cxn>
                  <a:cxn ang="0">
                    <a:pos x="31" y="55"/>
                  </a:cxn>
                  <a:cxn ang="0">
                    <a:pos x="44" y="53"/>
                  </a:cxn>
                  <a:cxn ang="0">
                    <a:pos x="57" y="46"/>
                  </a:cxn>
                  <a:cxn ang="0">
                    <a:pos x="72" y="35"/>
                  </a:cxn>
                  <a:cxn ang="0">
                    <a:pos x="73" y="28"/>
                  </a:cxn>
                  <a:cxn ang="0">
                    <a:pos x="2" y="0"/>
                  </a:cxn>
                </a:cxnLst>
                <a:rect l="txL" t="txT" r="txR" b="txB"/>
                <a:pathLst>
                  <a:path w="73" h="55">
                    <a:moveTo>
                      <a:pt x="2" y="0"/>
                    </a:moveTo>
                    <a:lnTo>
                      <a:pt x="0" y="13"/>
                    </a:lnTo>
                    <a:lnTo>
                      <a:pt x="2" y="29"/>
                    </a:lnTo>
                    <a:lnTo>
                      <a:pt x="7" y="42"/>
                    </a:lnTo>
                    <a:lnTo>
                      <a:pt x="13" y="50"/>
                    </a:lnTo>
                    <a:lnTo>
                      <a:pt x="22" y="55"/>
                    </a:lnTo>
                    <a:lnTo>
                      <a:pt x="31" y="55"/>
                    </a:lnTo>
                    <a:lnTo>
                      <a:pt x="44" y="53"/>
                    </a:lnTo>
                    <a:lnTo>
                      <a:pt x="57" y="46"/>
                    </a:lnTo>
                    <a:lnTo>
                      <a:pt x="72" y="35"/>
                    </a:lnTo>
                    <a:lnTo>
                      <a:pt x="73" y="2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7" name="未知"/>
              <p:cNvSpPr/>
              <p:nvPr/>
            </p:nvSpPr>
            <p:spPr>
              <a:xfrm>
                <a:off x="3464" y="1406"/>
                <a:ext cx="7" cy="12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3" y="0"/>
                  </a:cxn>
                  <a:cxn ang="0">
                    <a:pos x="1" y="16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3" y="48"/>
                  </a:cxn>
                  <a:cxn ang="0">
                    <a:pos x="19" y="47"/>
                  </a:cxn>
                  <a:cxn ang="0">
                    <a:pos x="26" y="42"/>
                  </a:cxn>
                  <a:cxn ang="0">
                    <a:pos x="35" y="36"/>
                  </a:cxn>
                  <a:cxn ang="0">
                    <a:pos x="35" y="25"/>
                  </a:cxn>
                  <a:cxn ang="0">
                    <a:pos x="3" y="0"/>
                  </a:cxn>
                </a:cxnLst>
                <a:rect l="txL" t="txT" r="txR" b="txB"/>
                <a:pathLst>
                  <a:path w="35" h="48">
                    <a:moveTo>
                      <a:pt x="3" y="0"/>
                    </a:moveTo>
                    <a:lnTo>
                      <a:pt x="1" y="16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3" y="48"/>
                    </a:lnTo>
                    <a:lnTo>
                      <a:pt x="19" y="47"/>
                    </a:lnTo>
                    <a:lnTo>
                      <a:pt x="26" y="42"/>
                    </a:lnTo>
                    <a:lnTo>
                      <a:pt x="35" y="36"/>
                    </a:lnTo>
                    <a:lnTo>
                      <a:pt x="35" y="2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8" name="未知"/>
              <p:cNvSpPr/>
              <p:nvPr/>
            </p:nvSpPr>
            <p:spPr>
              <a:xfrm>
                <a:off x="3456" y="1421"/>
                <a:ext cx="7" cy="12"/>
              </a:xfrm>
              <a:custGeom>
                <a:avLst/>
                <a:gdLst>
                  <a:gd name="txL" fmla="*/ 0 w 33"/>
                  <a:gd name="txT" fmla="*/ 0 h 49"/>
                  <a:gd name="txR" fmla="*/ 33 w 33"/>
                  <a:gd name="txB" fmla="*/ 49 h 49"/>
                </a:gdLst>
                <a:ahLst/>
                <a:cxnLst>
                  <a:cxn ang="0">
                    <a:pos x="5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9"/>
                  </a:cxn>
                  <a:cxn ang="0">
                    <a:pos x="12" y="49"/>
                  </a:cxn>
                  <a:cxn ang="0">
                    <a:pos x="18" y="48"/>
                  </a:cxn>
                  <a:cxn ang="0">
                    <a:pos x="24" y="43"/>
                  </a:cxn>
                  <a:cxn ang="0">
                    <a:pos x="33" y="37"/>
                  </a:cxn>
                  <a:cxn ang="0">
                    <a:pos x="33" y="26"/>
                  </a:cxn>
                  <a:cxn ang="0">
                    <a:pos x="5" y="0"/>
                  </a:cxn>
                </a:cxnLst>
                <a:rect l="txL" t="txT" r="txR" b="txB"/>
                <a:pathLst>
                  <a:path w="33" h="49">
                    <a:moveTo>
                      <a:pt x="5" y="0"/>
                    </a:moveTo>
                    <a:lnTo>
                      <a:pt x="1" y="17"/>
                    </a:lnTo>
                    <a:lnTo>
                      <a:pt x="0" y="28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9"/>
                    </a:lnTo>
                    <a:lnTo>
                      <a:pt x="12" y="49"/>
                    </a:lnTo>
                    <a:lnTo>
                      <a:pt x="18" y="48"/>
                    </a:lnTo>
                    <a:lnTo>
                      <a:pt x="24" y="43"/>
                    </a:lnTo>
                    <a:lnTo>
                      <a:pt x="33" y="37"/>
                    </a:lnTo>
                    <a:lnTo>
                      <a:pt x="33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29" name="未知"/>
              <p:cNvSpPr/>
              <p:nvPr/>
            </p:nvSpPr>
            <p:spPr>
              <a:xfrm>
                <a:off x="3328" y="1527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3" y="47"/>
                  </a:cxn>
                  <a:cxn ang="0">
                    <a:pos x="19" y="46"/>
                  </a:cxn>
                  <a:cxn ang="0">
                    <a:pos x="25" y="41"/>
                  </a:cxn>
                  <a:cxn ang="0">
                    <a:pos x="34" y="34"/>
                  </a:cxn>
                  <a:cxn ang="0">
                    <a:pos x="34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7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3" y="47"/>
                    </a:lnTo>
                    <a:lnTo>
                      <a:pt x="19" y="46"/>
                    </a:lnTo>
                    <a:lnTo>
                      <a:pt x="25" y="41"/>
                    </a:lnTo>
                    <a:lnTo>
                      <a:pt x="34" y="34"/>
                    </a:lnTo>
                    <a:lnTo>
                      <a:pt x="34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0" name="未知"/>
              <p:cNvSpPr/>
              <p:nvPr/>
            </p:nvSpPr>
            <p:spPr>
              <a:xfrm>
                <a:off x="3360" y="1532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24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8"/>
                  </a:cxn>
                  <a:cxn ang="0">
                    <a:pos x="12" y="49"/>
                  </a:cxn>
                  <a:cxn ang="0">
                    <a:pos x="19" y="48"/>
                  </a:cxn>
                  <a:cxn ang="0">
                    <a:pos x="26" y="44"/>
                  </a:cxn>
                  <a:cxn ang="0">
                    <a:pos x="35" y="37"/>
                  </a:cxn>
                  <a:cxn ang="0">
                    <a:pos x="35" y="24"/>
                  </a:cxn>
                </a:cxnLst>
                <a:rect l="txL" t="txT" r="txR" b="txB"/>
                <a:pathLst>
                  <a:path w="35" h="49">
                    <a:moveTo>
                      <a:pt x="35" y="24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8"/>
                    </a:lnTo>
                    <a:lnTo>
                      <a:pt x="12" y="49"/>
                    </a:lnTo>
                    <a:lnTo>
                      <a:pt x="19" y="48"/>
                    </a:lnTo>
                    <a:lnTo>
                      <a:pt x="26" y="44"/>
                    </a:lnTo>
                    <a:lnTo>
                      <a:pt x="35" y="37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1" name="未知"/>
              <p:cNvSpPr/>
              <p:nvPr/>
            </p:nvSpPr>
            <p:spPr>
              <a:xfrm>
                <a:off x="3464" y="1452"/>
                <a:ext cx="7" cy="12"/>
              </a:xfrm>
              <a:custGeom>
                <a:avLst/>
                <a:gdLst>
                  <a:gd name="txL" fmla="*/ 0 w 35"/>
                  <a:gd name="txT" fmla="*/ 0 h 47"/>
                  <a:gd name="txR" fmla="*/ 35 w 35"/>
                  <a:gd name="txB" fmla="*/ 47 h 47"/>
                </a:gdLst>
                <a:ahLst/>
                <a:cxnLst>
                  <a:cxn ang="0">
                    <a:pos x="3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3" y="47"/>
                  </a:cxn>
                  <a:cxn ang="0">
                    <a:pos x="19" y="46"/>
                  </a:cxn>
                  <a:cxn ang="0">
                    <a:pos x="26" y="41"/>
                  </a:cxn>
                  <a:cxn ang="0">
                    <a:pos x="35" y="35"/>
                  </a:cxn>
                  <a:cxn ang="0">
                    <a:pos x="35" y="24"/>
                  </a:cxn>
                  <a:cxn ang="0">
                    <a:pos x="3" y="0"/>
                  </a:cxn>
                </a:cxnLst>
                <a:rect l="txL" t="txT" r="txR" b="txB"/>
                <a:pathLst>
                  <a:path w="35" h="47">
                    <a:moveTo>
                      <a:pt x="3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3" y="47"/>
                    </a:lnTo>
                    <a:lnTo>
                      <a:pt x="19" y="46"/>
                    </a:lnTo>
                    <a:lnTo>
                      <a:pt x="26" y="41"/>
                    </a:lnTo>
                    <a:lnTo>
                      <a:pt x="35" y="35"/>
                    </a:lnTo>
                    <a:lnTo>
                      <a:pt x="35" y="2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2" name="未知"/>
              <p:cNvSpPr/>
              <p:nvPr/>
            </p:nvSpPr>
            <p:spPr>
              <a:xfrm>
                <a:off x="3448" y="1477"/>
                <a:ext cx="6" cy="12"/>
              </a:xfrm>
              <a:custGeom>
                <a:avLst/>
                <a:gdLst>
                  <a:gd name="txL" fmla="*/ 0 w 33"/>
                  <a:gd name="txT" fmla="*/ 0 h 49"/>
                  <a:gd name="txR" fmla="*/ 33 w 33"/>
                  <a:gd name="txB" fmla="*/ 49 h 49"/>
                </a:gdLst>
                <a:ahLst/>
                <a:cxnLst>
                  <a:cxn ang="0">
                    <a:pos x="33" y="23"/>
                  </a:cxn>
                  <a:cxn ang="0">
                    <a:pos x="4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1" y="37"/>
                  </a:cxn>
                  <a:cxn ang="0">
                    <a:pos x="3" y="43"/>
                  </a:cxn>
                  <a:cxn ang="0">
                    <a:pos x="7" y="48"/>
                  </a:cxn>
                  <a:cxn ang="0">
                    <a:pos x="11" y="49"/>
                  </a:cxn>
                  <a:cxn ang="0">
                    <a:pos x="17" y="48"/>
                  </a:cxn>
                  <a:cxn ang="0">
                    <a:pos x="24" y="43"/>
                  </a:cxn>
                  <a:cxn ang="0">
                    <a:pos x="33" y="37"/>
                  </a:cxn>
                  <a:cxn ang="0">
                    <a:pos x="33" y="23"/>
                  </a:cxn>
                </a:cxnLst>
                <a:rect l="txL" t="txT" r="txR" b="txB"/>
                <a:pathLst>
                  <a:path w="33" h="49">
                    <a:moveTo>
                      <a:pt x="33" y="23"/>
                    </a:moveTo>
                    <a:lnTo>
                      <a:pt x="4" y="0"/>
                    </a:lnTo>
                    <a:lnTo>
                      <a:pt x="1" y="14"/>
                    </a:lnTo>
                    <a:lnTo>
                      <a:pt x="0" y="26"/>
                    </a:lnTo>
                    <a:lnTo>
                      <a:pt x="1" y="37"/>
                    </a:lnTo>
                    <a:lnTo>
                      <a:pt x="3" y="43"/>
                    </a:lnTo>
                    <a:lnTo>
                      <a:pt x="7" y="48"/>
                    </a:lnTo>
                    <a:lnTo>
                      <a:pt x="11" y="49"/>
                    </a:lnTo>
                    <a:lnTo>
                      <a:pt x="17" y="48"/>
                    </a:lnTo>
                    <a:lnTo>
                      <a:pt x="24" y="43"/>
                    </a:lnTo>
                    <a:lnTo>
                      <a:pt x="33" y="37"/>
                    </a:lnTo>
                    <a:lnTo>
                      <a:pt x="33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3" name="未知"/>
              <p:cNvSpPr/>
              <p:nvPr/>
            </p:nvSpPr>
            <p:spPr>
              <a:xfrm>
                <a:off x="3424" y="1461"/>
                <a:ext cx="7" cy="13"/>
              </a:xfrm>
              <a:custGeom>
                <a:avLst/>
                <a:gdLst>
                  <a:gd name="txL" fmla="*/ 0 w 36"/>
                  <a:gd name="txT" fmla="*/ 0 h 49"/>
                  <a:gd name="txR" fmla="*/ 36 w 36"/>
                  <a:gd name="txB" fmla="*/ 49 h 49"/>
                </a:gdLst>
                <a:ahLst/>
                <a:cxnLst>
                  <a:cxn ang="0">
                    <a:pos x="36" y="37"/>
                  </a:cxn>
                  <a:cxn ang="0">
                    <a:pos x="36" y="28"/>
                  </a:cxn>
                  <a:cxn ang="0">
                    <a:pos x="5" y="0"/>
                  </a:cxn>
                  <a:cxn ang="0">
                    <a:pos x="1" y="19"/>
                  </a:cxn>
                  <a:cxn ang="0">
                    <a:pos x="0" y="30"/>
                  </a:cxn>
                  <a:cxn ang="0">
                    <a:pos x="2" y="39"/>
                  </a:cxn>
                  <a:cxn ang="0">
                    <a:pos x="4" y="45"/>
                  </a:cxn>
                  <a:cxn ang="0">
                    <a:pos x="9" y="49"/>
                  </a:cxn>
                  <a:cxn ang="0">
                    <a:pos x="13" y="49"/>
                  </a:cxn>
                  <a:cxn ang="0">
                    <a:pos x="20" y="48"/>
                  </a:cxn>
                  <a:cxn ang="0">
                    <a:pos x="27" y="43"/>
                  </a:cxn>
                  <a:cxn ang="0">
                    <a:pos x="36" y="37"/>
                  </a:cxn>
                </a:cxnLst>
                <a:rect l="txL" t="txT" r="txR" b="txB"/>
                <a:pathLst>
                  <a:path w="36" h="49">
                    <a:moveTo>
                      <a:pt x="36" y="37"/>
                    </a:moveTo>
                    <a:lnTo>
                      <a:pt x="36" y="28"/>
                    </a:lnTo>
                    <a:lnTo>
                      <a:pt x="5" y="0"/>
                    </a:lnTo>
                    <a:lnTo>
                      <a:pt x="1" y="19"/>
                    </a:lnTo>
                    <a:lnTo>
                      <a:pt x="0" y="30"/>
                    </a:lnTo>
                    <a:lnTo>
                      <a:pt x="2" y="39"/>
                    </a:lnTo>
                    <a:lnTo>
                      <a:pt x="4" y="45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20" y="48"/>
                    </a:lnTo>
                    <a:lnTo>
                      <a:pt x="27" y="43"/>
                    </a:lnTo>
                    <a:lnTo>
                      <a:pt x="36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4" name="未知"/>
              <p:cNvSpPr/>
              <p:nvPr/>
            </p:nvSpPr>
            <p:spPr>
              <a:xfrm>
                <a:off x="3416" y="1507"/>
                <a:ext cx="6" cy="12"/>
              </a:xfrm>
              <a:custGeom>
                <a:avLst/>
                <a:gdLst>
                  <a:gd name="txL" fmla="*/ 0 w 32"/>
                  <a:gd name="txT" fmla="*/ 0 h 47"/>
                  <a:gd name="txR" fmla="*/ 32 w 32"/>
                  <a:gd name="txB" fmla="*/ 47 h 47"/>
                </a:gdLst>
                <a:ahLst/>
                <a:cxnLst>
                  <a:cxn ang="0">
                    <a:pos x="4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1" y="37"/>
                  </a:cxn>
                  <a:cxn ang="0">
                    <a:pos x="3" y="43"/>
                  </a:cxn>
                  <a:cxn ang="0">
                    <a:pos x="7" y="47"/>
                  </a:cxn>
                  <a:cxn ang="0">
                    <a:pos x="11" y="47"/>
                  </a:cxn>
                  <a:cxn ang="0">
                    <a:pos x="17" y="46"/>
                  </a:cxn>
                  <a:cxn ang="0">
                    <a:pos x="23" y="41"/>
                  </a:cxn>
                  <a:cxn ang="0">
                    <a:pos x="32" y="34"/>
                  </a:cxn>
                  <a:cxn ang="0">
                    <a:pos x="32" y="24"/>
                  </a:cxn>
                  <a:cxn ang="0">
                    <a:pos x="4" y="0"/>
                  </a:cxn>
                </a:cxnLst>
                <a:rect l="txL" t="txT" r="txR" b="txB"/>
                <a:pathLst>
                  <a:path w="32" h="47">
                    <a:moveTo>
                      <a:pt x="4" y="0"/>
                    </a:moveTo>
                    <a:lnTo>
                      <a:pt x="1" y="15"/>
                    </a:lnTo>
                    <a:lnTo>
                      <a:pt x="0" y="27"/>
                    </a:lnTo>
                    <a:lnTo>
                      <a:pt x="1" y="37"/>
                    </a:lnTo>
                    <a:lnTo>
                      <a:pt x="3" y="43"/>
                    </a:lnTo>
                    <a:lnTo>
                      <a:pt x="7" y="47"/>
                    </a:lnTo>
                    <a:lnTo>
                      <a:pt x="11" y="47"/>
                    </a:lnTo>
                    <a:lnTo>
                      <a:pt x="17" y="46"/>
                    </a:lnTo>
                    <a:lnTo>
                      <a:pt x="23" y="41"/>
                    </a:lnTo>
                    <a:lnTo>
                      <a:pt x="32" y="34"/>
                    </a:lnTo>
                    <a:lnTo>
                      <a:pt x="32" y="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5" name="未知"/>
              <p:cNvSpPr/>
              <p:nvPr/>
            </p:nvSpPr>
            <p:spPr>
              <a:xfrm>
                <a:off x="3408" y="1517"/>
                <a:ext cx="7" cy="12"/>
              </a:xfrm>
              <a:custGeom>
                <a:avLst/>
                <a:gdLst>
                  <a:gd name="txL" fmla="*/ 0 w 36"/>
                  <a:gd name="txT" fmla="*/ 0 h 48"/>
                  <a:gd name="txR" fmla="*/ 36 w 36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20" y="47"/>
                  </a:cxn>
                  <a:cxn ang="0">
                    <a:pos x="27" y="43"/>
                  </a:cxn>
                  <a:cxn ang="0">
                    <a:pos x="36" y="37"/>
                  </a:cxn>
                  <a:cxn ang="0">
                    <a:pos x="36" y="26"/>
                  </a:cxn>
                  <a:cxn ang="0">
                    <a:pos x="5" y="0"/>
                  </a:cxn>
                </a:cxnLst>
                <a:rect l="txL" t="txT" r="txR" b="txB"/>
                <a:pathLst>
                  <a:path w="36" h="48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20" y="47"/>
                    </a:lnTo>
                    <a:lnTo>
                      <a:pt x="27" y="43"/>
                    </a:lnTo>
                    <a:lnTo>
                      <a:pt x="36" y="37"/>
                    </a:lnTo>
                    <a:lnTo>
                      <a:pt x="36" y="2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6" name="未知"/>
              <p:cNvSpPr/>
              <p:nvPr/>
            </p:nvSpPr>
            <p:spPr>
              <a:xfrm>
                <a:off x="3424" y="1517"/>
                <a:ext cx="7" cy="12"/>
              </a:xfrm>
              <a:custGeom>
                <a:avLst/>
                <a:gdLst>
                  <a:gd name="txL" fmla="*/ 0 w 36"/>
                  <a:gd name="txT" fmla="*/ 0 h 48"/>
                  <a:gd name="txR" fmla="*/ 36 w 36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9" y="47"/>
                  </a:cxn>
                  <a:cxn ang="0">
                    <a:pos x="13" y="48"/>
                  </a:cxn>
                  <a:cxn ang="0">
                    <a:pos x="20" y="47"/>
                  </a:cxn>
                  <a:cxn ang="0">
                    <a:pos x="27" y="43"/>
                  </a:cxn>
                  <a:cxn ang="0">
                    <a:pos x="36" y="37"/>
                  </a:cxn>
                  <a:cxn ang="0">
                    <a:pos x="36" y="26"/>
                  </a:cxn>
                  <a:cxn ang="0">
                    <a:pos x="22" y="10"/>
                  </a:cxn>
                  <a:cxn ang="0">
                    <a:pos x="14" y="4"/>
                  </a:cxn>
                  <a:cxn ang="0">
                    <a:pos x="5" y="0"/>
                  </a:cxn>
                </a:cxnLst>
                <a:rect l="txL" t="txT" r="txR" b="txB"/>
                <a:pathLst>
                  <a:path w="36" h="48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9" y="47"/>
                    </a:lnTo>
                    <a:lnTo>
                      <a:pt x="13" y="48"/>
                    </a:lnTo>
                    <a:lnTo>
                      <a:pt x="20" y="47"/>
                    </a:lnTo>
                    <a:lnTo>
                      <a:pt x="27" y="43"/>
                    </a:lnTo>
                    <a:lnTo>
                      <a:pt x="36" y="37"/>
                    </a:lnTo>
                    <a:lnTo>
                      <a:pt x="36" y="26"/>
                    </a:lnTo>
                    <a:lnTo>
                      <a:pt x="22" y="10"/>
                    </a:lnTo>
                    <a:lnTo>
                      <a:pt x="14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7" name="未知"/>
              <p:cNvSpPr/>
              <p:nvPr/>
            </p:nvSpPr>
            <p:spPr>
              <a:xfrm>
                <a:off x="3444" y="1527"/>
                <a:ext cx="6" cy="12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8" y="46"/>
                  </a:cxn>
                  <a:cxn ang="0">
                    <a:pos x="24" y="41"/>
                  </a:cxn>
                  <a:cxn ang="0">
                    <a:pos x="33" y="34"/>
                  </a:cxn>
                  <a:cxn ang="0">
                    <a:pos x="33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3" h="47">
                    <a:moveTo>
                      <a:pt x="5" y="0"/>
                    </a:moveTo>
                    <a:lnTo>
                      <a:pt x="1" y="14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8" y="46"/>
                    </a:lnTo>
                    <a:lnTo>
                      <a:pt x="24" y="41"/>
                    </a:lnTo>
                    <a:lnTo>
                      <a:pt x="33" y="34"/>
                    </a:lnTo>
                    <a:lnTo>
                      <a:pt x="33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8" name="未知"/>
              <p:cNvSpPr/>
              <p:nvPr/>
            </p:nvSpPr>
            <p:spPr>
              <a:xfrm>
                <a:off x="3288" y="1593"/>
                <a:ext cx="7" cy="12"/>
              </a:xfrm>
              <a:custGeom>
                <a:avLst/>
                <a:gdLst>
                  <a:gd name="txL" fmla="*/ 0 w 35"/>
                  <a:gd name="txT" fmla="*/ 0 h 49"/>
                  <a:gd name="txR" fmla="*/ 35 w 35"/>
                  <a:gd name="txB" fmla="*/ 49 h 49"/>
                </a:gdLst>
                <a:ahLst/>
                <a:cxnLst>
                  <a:cxn ang="0">
                    <a:pos x="35" y="25"/>
                  </a:cxn>
                  <a:cxn ang="0">
                    <a:pos x="4" y="0"/>
                  </a:cxn>
                  <a:cxn ang="0">
                    <a:pos x="1" y="18"/>
                  </a:cxn>
                  <a:cxn ang="0">
                    <a:pos x="0" y="29"/>
                  </a:cxn>
                  <a:cxn ang="0">
                    <a:pos x="2" y="39"/>
                  </a:cxn>
                  <a:cxn ang="0">
                    <a:pos x="4" y="45"/>
                  </a:cxn>
                  <a:cxn ang="0">
                    <a:pos x="9" y="49"/>
                  </a:cxn>
                  <a:cxn ang="0">
                    <a:pos x="13" y="49"/>
                  </a:cxn>
                  <a:cxn ang="0">
                    <a:pos x="19" y="47"/>
                  </a:cxn>
                  <a:cxn ang="0">
                    <a:pos x="26" y="42"/>
                  </a:cxn>
                  <a:cxn ang="0">
                    <a:pos x="35" y="35"/>
                  </a:cxn>
                  <a:cxn ang="0">
                    <a:pos x="35" y="25"/>
                  </a:cxn>
                </a:cxnLst>
                <a:rect l="txL" t="txT" r="txR" b="txB"/>
                <a:pathLst>
                  <a:path w="35" h="49">
                    <a:moveTo>
                      <a:pt x="35" y="25"/>
                    </a:moveTo>
                    <a:lnTo>
                      <a:pt x="4" y="0"/>
                    </a:lnTo>
                    <a:lnTo>
                      <a:pt x="1" y="18"/>
                    </a:lnTo>
                    <a:lnTo>
                      <a:pt x="0" y="29"/>
                    </a:lnTo>
                    <a:lnTo>
                      <a:pt x="2" y="39"/>
                    </a:lnTo>
                    <a:lnTo>
                      <a:pt x="4" y="45"/>
                    </a:lnTo>
                    <a:lnTo>
                      <a:pt x="9" y="49"/>
                    </a:lnTo>
                    <a:lnTo>
                      <a:pt x="13" y="49"/>
                    </a:lnTo>
                    <a:lnTo>
                      <a:pt x="19" y="47"/>
                    </a:lnTo>
                    <a:lnTo>
                      <a:pt x="26" y="42"/>
                    </a:lnTo>
                    <a:lnTo>
                      <a:pt x="35" y="35"/>
                    </a:lnTo>
                    <a:lnTo>
                      <a:pt x="35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39" name="未知"/>
              <p:cNvSpPr/>
              <p:nvPr/>
            </p:nvSpPr>
            <p:spPr>
              <a:xfrm>
                <a:off x="3177" y="1668"/>
                <a:ext cx="6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3" y="0"/>
                  </a:cxn>
                  <a:cxn ang="0">
                    <a:pos x="1" y="18"/>
                  </a:cxn>
                  <a:cxn ang="0">
                    <a:pos x="0" y="29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6"/>
                  </a:cxn>
                  <a:cxn ang="0">
                    <a:pos x="34" y="27"/>
                  </a:cxn>
                  <a:cxn ang="0">
                    <a:pos x="3" y="0"/>
                  </a:cxn>
                </a:cxnLst>
                <a:rect l="txL" t="txT" r="txR" b="txB"/>
                <a:pathLst>
                  <a:path w="34" h="48">
                    <a:moveTo>
                      <a:pt x="3" y="0"/>
                    </a:moveTo>
                    <a:lnTo>
                      <a:pt x="1" y="18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6"/>
                    </a:lnTo>
                    <a:lnTo>
                      <a:pt x="34" y="2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0" name="未知"/>
              <p:cNvSpPr/>
              <p:nvPr/>
            </p:nvSpPr>
            <p:spPr>
              <a:xfrm>
                <a:off x="3456" y="1537"/>
                <a:ext cx="7" cy="13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1" y="16"/>
                  </a:cxn>
                  <a:cxn ang="0">
                    <a:pos x="0" y="28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6"/>
                  </a:cxn>
                  <a:cxn ang="0">
                    <a:pos x="33" y="25"/>
                  </a:cxn>
                  <a:cxn ang="0">
                    <a:pos x="5" y="0"/>
                  </a:cxn>
                  <a:cxn ang="0">
                    <a:pos x="1" y="16"/>
                  </a:cxn>
                </a:cxnLst>
                <a:rect l="txL" t="txT" r="txR" b="txB"/>
                <a:pathLst>
                  <a:path w="33" h="48">
                    <a:moveTo>
                      <a:pt x="1" y="16"/>
                    </a:moveTo>
                    <a:lnTo>
                      <a:pt x="0" y="28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6"/>
                    </a:lnTo>
                    <a:lnTo>
                      <a:pt x="33" y="25"/>
                    </a:lnTo>
                    <a:lnTo>
                      <a:pt x="5" y="0"/>
                    </a:ln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1" name="未知"/>
              <p:cNvSpPr/>
              <p:nvPr/>
            </p:nvSpPr>
            <p:spPr>
              <a:xfrm>
                <a:off x="3420" y="1547"/>
                <a:ext cx="7" cy="12"/>
              </a:xfrm>
              <a:custGeom>
                <a:avLst/>
                <a:gdLst>
                  <a:gd name="txL" fmla="*/ 0 w 36"/>
                  <a:gd name="txT" fmla="*/ 0 h 47"/>
                  <a:gd name="txR" fmla="*/ 36 w 36"/>
                  <a:gd name="txB" fmla="*/ 47 h 47"/>
                </a:gdLst>
                <a:ahLst/>
                <a:cxnLst>
                  <a:cxn ang="0">
                    <a:pos x="36" y="25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7"/>
                  </a:cxn>
                  <a:cxn ang="0">
                    <a:pos x="12" y="47"/>
                  </a:cxn>
                  <a:cxn ang="0">
                    <a:pos x="19" y="46"/>
                  </a:cxn>
                  <a:cxn ang="0">
                    <a:pos x="27" y="41"/>
                  </a:cxn>
                  <a:cxn ang="0">
                    <a:pos x="36" y="34"/>
                  </a:cxn>
                  <a:cxn ang="0">
                    <a:pos x="36" y="25"/>
                  </a:cxn>
                </a:cxnLst>
                <a:rect l="txL" t="txT" r="txR" b="txB"/>
                <a:pathLst>
                  <a:path w="36" h="47">
                    <a:moveTo>
                      <a:pt x="36" y="25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7"/>
                    </a:lnTo>
                    <a:lnTo>
                      <a:pt x="12" y="47"/>
                    </a:lnTo>
                    <a:lnTo>
                      <a:pt x="19" y="46"/>
                    </a:lnTo>
                    <a:lnTo>
                      <a:pt x="27" y="41"/>
                    </a:lnTo>
                    <a:lnTo>
                      <a:pt x="36" y="34"/>
                    </a:lnTo>
                    <a:lnTo>
                      <a:pt x="36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2" name="未知"/>
              <p:cNvSpPr/>
              <p:nvPr/>
            </p:nvSpPr>
            <p:spPr>
              <a:xfrm>
                <a:off x="3412" y="1603"/>
                <a:ext cx="7" cy="12"/>
              </a:xfrm>
              <a:custGeom>
                <a:avLst/>
                <a:gdLst>
                  <a:gd name="txL" fmla="*/ 0 w 33"/>
                  <a:gd name="txT" fmla="*/ 0 h 46"/>
                  <a:gd name="txR" fmla="*/ 33 w 33"/>
                  <a:gd name="txB" fmla="*/ 46 h 46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5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6"/>
                  </a:cxn>
                  <a:cxn ang="0">
                    <a:pos x="12" y="46"/>
                  </a:cxn>
                  <a:cxn ang="0">
                    <a:pos x="18" y="45"/>
                  </a:cxn>
                  <a:cxn ang="0">
                    <a:pos x="24" y="40"/>
                  </a:cxn>
                  <a:cxn ang="0">
                    <a:pos x="33" y="33"/>
                  </a:cxn>
                  <a:cxn ang="0">
                    <a:pos x="33" y="22"/>
                  </a:cxn>
                  <a:cxn ang="0">
                    <a:pos x="5" y="0"/>
                  </a:cxn>
                </a:cxnLst>
                <a:rect l="txL" t="txT" r="txR" b="txB"/>
                <a:pathLst>
                  <a:path w="33" h="46">
                    <a:moveTo>
                      <a:pt x="5" y="0"/>
                    </a:moveTo>
                    <a:lnTo>
                      <a:pt x="1" y="14"/>
                    </a:lnTo>
                    <a:lnTo>
                      <a:pt x="0" y="25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8" y="45"/>
                    </a:lnTo>
                    <a:lnTo>
                      <a:pt x="24" y="40"/>
                    </a:lnTo>
                    <a:lnTo>
                      <a:pt x="33" y="33"/>
                    </a:lnTo>
                    <a:lnTo>
                      <a:pt x="33" y="2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3" name="未知"/>
              <p:cNvSpPr/>
              <p:nvPr/>
            </p:nvSpPr>
            <p:spPr>
              <a:xfrm>
                <a:off x="3376" y="1552"/>
                <a:ext cx="7" cy="13"/>
              </a:xfrm>
              <a:custGeom>
                <a:avLst/>
                <a:gdLst>
                  <a:gd name="txL" fmla="*/ 0 w 33"/>
                  <a:gd name="txT" fmla="*/ 0 h 50"/>
                  <a:gd name="txR" fmla="*/ 33 w 33"/>
                  <a:gd name="txB" fmla="*/ 50 h 50"/>
                </a:gdLst>
                <a:ahLst/>
                <a:cxnLst>
                  <a:cxn ang="0">
                    <a:pos x="33" y="36"/>
                  </a:cxn>
                  <a:cxn ang="0">
                    <a:pos x="33" y="24"/>
                  </a:cxn>
                  <a:cxn ang="0">
                    <a:pos x="3" y="0"/>
                  </a:cxn>
                  <a:cxn ang="0">
                    <a:pos x="1" y="17"/>
                  </a:cxn>
                  <a:cxn ang="0">
                    <a:pos x="0" y="28"/>
                  </a:cxn>
                  <a:cxn ang="0">
                    <a:pos x="1" y="38"/>
                  </a:cxn>
                  <a:cxn ang="0">
                    <a:pos x="3" y="45"/>
                  </a:cxn>
                  <a:cxn ang="0">
                    <a:pos x="7" y="50"/>
                  </a:cxn>
                  <a:cxn ang="0">
                    <a:pos x="11" y="50"/>
                  </a:cxn>
                  <a:cxn ang="0">
                    <a:pos x="17" y="49"/>
                  </a:cxn>
                  <a:cxn ang="0">
                    <a:pos x="24" y="44"/>
                  </a:cxn>
                  <a:cxn ang="0">
                    <a:pos x="33" y="36"/>
                  </a:cxn>
                </a:cxnLst>
                <a:rect l="txL" t="txT" r="txR" b="txB"/>
                <a:pathLst>
                  <a:path w="33" h="50">
                    <a:moveTo>
                      <a:pt x="33" y="36"/>
                    </a:moveTo>
                    <a:lnTo>
                      <a:pt x="33" y="24"/>
                    </a:lnTo>
                    <a:lnTo>
                      <a:pt x="3" y="0"/>
                    </a:lnTo>
                    <a:lnTo>
                      <a:pt x="1" y="17"/>
                    </a:lnTo>
                    <a:lnTo>
                      <a:pt x="0" y="28"/>
                    </a:lnTo>
                    <a:lnTo>
                      <a:pt x="1" y="38"/>
                    </a:lnTo>
                    <a:lnTo>
                      <a:pt x="3" y="45"/>
                    </a:lnTo>
                    <a:lnTo>
                      <a:pt x="7" y="50"/>
                    </a:lnTo>
                    <a:lnTo>
                      <a:pt x="11" y="50"/>
                    </a:lnTo>
                    <a:lnTo>
                      <a:pt x="17" y="49"/>
                    </a:lnTo>
                    <a:lnTo>
                      <a:pt x="24" y="44"/>
                    </a:lnTo>
                    <a:lnTo>
                      <a:pt x="3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4" name="未知"/>
              <p:cNvSpPr/>
              <p:nvPr/>
            </p:nvSpPr>
            <p:spPr>
              <a:xfrm>
                <a:off x="3348" y="1598"/>
                <a:ext cx="7" cy="12"/>
              </a:xfrm>
              <a:custGeom>
                <a:avLst/>
                <a:gdLst>
                  <a:gd name="txL" fmla="*/ 0 w 35"/>
                  <a:gd name="txT" fmla="*/ 0 h 48"/>
                  <a:gd name="txR" fmla="*/ 35 w 35"/>
                  <a:gd name="txB" fmla="*/ 48 h 48"/>
                </a:gdLst>
                <a:ahLst/>
                <a:cxnLst>
                  <a:cxn ang="0">
                    <a:pos x="5" y="0"/>
                  </a:cxn>
                  <a:cxn ang="0">
                    <a:pos x="1" y="14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6" y="42"/>
                  </a:cxn>
                  <a:cxn ang="0">
                    <a:pos x="35" y="35"/>
                  </a:cxn>
                  <a:cxn ang="0">
                    <a:pos x="35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5" h="48">
                    <a:moveTo>
                      <a:pt x="5" y="0"/>
                    </a:moveTo>
                    <a:lnTo>
                      <a:pt x="1" y="14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6" y="42"/>
                    </a:lnTo>
                    <a:lnTo>
                      <a:pt x="35" y="35"/>
                    </a:lnTo>
                    <a:lnTo>
                      <a:pt x="35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5" name="未知"/>
              <p:cNvSpPr/>
              <p:nvPr/>
            </p:nvSpPr>
            <p:spPr>
              <a:xfrm>
                <a:off x="3340" y="1598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34" y="35"/>
                  </a:cxn>
                  <a:cxn ang="0">
                    <a:pos x="32" y="24"/>
                  </a:cxn>
                  <a:cxn ang="0">
                    <a:pos x="3" y="0"/>
                  </a:cxn>
                  <a:cxn ang="0">
                    <a:pos x="1" y="14"/>
                  </a:cxn>
                  <a:cxn ang="0">
                    <a:pos x="0" y="27"/>
                  </a:cxn>
                  <a:cxn ang="0">
                    <a:pos x="2" y="37"/>
                  </a:cxn>
                  <a:cxn ang="0">
                    <a:pos x="4" y="43"/>
                  </a:cxn>
                  <a:cxn ang="0">
                    <a:pos x="8" y="48"/>
                  </a:cxn>
                  <a:cxn ang="0">
                    <a:pos x="12" y="48"/>
                  </a:cxn>
                  <a:cxn ang="0">
                    <a:pos x="19" y="47"/>
                  </a:cxn>
                  <a:cxn ang="0">
                    <a:pos x="25" y="42"/>
                  </a:cxn>
                  <a:cxn ang="0">
                    <a:pos x="34" y="35"/>
                  </a:cxn>
                </a:cxnLst>
                <a:rect l="txL" t="txT" r="txR" b="txB"/>
                <a:pathLst>
                  <a:path w="34" h="48">
                    <a:moveTo>
                      <a:pt x="34" y="35"/>
                    </a:moveTo>
                    <a:lnTo>
                      <a:pt x="32" y="24"/>
                    </a:lnTo>
                    <a:lnTo>
                      <a:pt x="3" y="0"/>
                    </a:lnTo>
                    <a:lnTo>
                      <a:pt x="1" y="14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4" y="43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9" y="47"/>
                    </a:lnTo>
                    <a:lnTo>
                      <a:pt x="25" y="42"/>
                    </a:ln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6" name="未知"/>
              <p:cNvSpPr/>
              <p:nvPr/>
            </p:nvSpPr>
            <p:spPr>
              <a:xfrm>
                <a:off x="3328" y="1638"/>
                <a:ext cx="7" cy="12"/>
              </a:xfrm>
              <a:custGeom>
                <a:avLst/>
                <a:gdLst>
                  <a:gd name="txL" fmla="*/ 0 w 34"/>
                  <a:gd name="txT" fmla="*/ 0 h 47"/>
                  <a:gd name="txR" fmla="*/ 34 w 34"/>
                  <a:gd name="txB" fmla="*/ 47 h 47"/>
                </a:gdLst>
                <a:ahLst/>
                <a:cxnLst>
                  <a:cxn ang="0">
                    <a:pos x="5" y="0"/>
                  </a:cxn>
                  <a:cxn ang="0">
                    <a:pos x="1" y="15"/>
                  </a:cxn>
                  <a:cxn ang="0">
                    <a:pos x="0" y="26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3" y="47"/>
                  </a:cxn>
                  <a:cxn ang="0">
                    <a:pos x="19" y="46"/>
                  </a:cxn>
                  <a:cxn ang="0">
                    <a:pos x="25" y="41"/>
                  </a:cxn>
                  <a:cxn ang="0">
                    <a:pos x="34" y="35"/>
                  </a:cxn>
                  <a:cxn ang="0">
                    <a:pos x="34" y="24"/>
                  </a:cxn>
                  <a:cxn ang="0">
                    <a:pos x="5" y="0"/>
                  </a:cxn>
                </a:cxnLst>
                <a:rect l="txL" t="txT" r="txR" b="txB"/>
                <a:pathLst>
                  <a:path w="34" h="47">
                    <a:moveTo>
                      <a:pt x="5" y="0"/>
                    </a:moveTo>
                    <a:lnTo>
                      <a:pt x="1" y="15"/>
                    </a:lnTo>
                    <a:lnTo>
                      <a:pt x="0" y="26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3" y="47"/>
                    </a:lnTo>
                    <a:lnTo>
                      <a:pt x="19" y="46"/>
                    </a:lnTo>
                    <a:lnTo>
                      <a:pt x="25" y="41"/>
                    </a:lnTo>
                    <a:lnTo>
                      <a:pt x="34" y="35"/>
                    </a:lnTo>
                    <a:lnTo>
                      <a:pt x="34" y="2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7" name="未知"/>
              <p:cNvSpPr/>
              <p:nvPr/>
            </p:nvSpPr>
            <p:spPr>
              <a:xfrm>
                <a:off x="3472" y="1457"/>
                <a:ext cx="6" cy="12"/>
              </a:xfrm>
              <a:custGeom>
                <a:avLst/>
                <a:gdLst>
                  <a:gd name="txL" fmla="*/ 0 w 33"/>
                  <a:gd name="txT" fmla="*/ 0 h 48"/>
                  <a:gd name="txR" fmla="*/ 33 w 33"/>
                  <a:gd name="txB" fmla="*/ 48 h 48"/>
                </a:gdLst>
                <a:ahLst/>
                <a:cxnLst>
                  <a:cxn ang="0">
                    <a:pos x="33" y="36"/>
                  </a:cxn>
                  <a:cxn ang="0">
                    <a:pos x="33" y="23"/>
                  </a:cxn>
                  <a:cxn ang="0">
                    <a:pos x="4" y="0"/>
                  </a:cxn>
                  <a:cxn ang="0">
                    <a:pos x="1" y="14"/>
                  </a:cxn>
                  <a:cxn ang="0">
                    <a:pos x="0" y="25"/>
                  </a:cxn>
                  <a:cxn ang="0">
                    <a:pos x="2" y="36"/>
                  </a:cxn>
                  <a:cxn ang="0">
                    <a:pos x="4" y="42"/>
                  </a:cxn>
                  <a:cxn ang="0">
                    <a:pos x="8" y="47"/>
                  </a:cxn>
                  <a:cxn ang="0">
                    <a:pos x="12" y="48"/>
                  </a:cxn>
                  <a:cxn ang="0">
                    <a:pos x="18" y="47"/>
                  </a:cxn>
                  <a:cxn ang="0">
                    <a:pos x="24" y="42"/>
                  </a:cxn>
                  <a:cxn ang="0">
                    <a:pos x="33" y="36"/>
                  </a:cxn>
                </a:cxnLst>
                <a:rect l="txL" t="txT" r="txR" b="txB"/>
                <a:pathLst>
                  <a:path w="33" h="48">
                    <a:moveTo>
                      <a:pt x="33" y="36"/>
                    </a:moveTo>
                    <a:lnTo>
                      <a:pt x="33" y="23"/>
                    </a:lnTo>
                    <a:lnTo>
                      <a:pt x="4" y="0"/>
                    </a:lnTo>
                    <a:lnTo>
                      <a:pt x="1" y="14"/>
                    </a:lnTo>
                    <a:lnTo>
                      <a:pt x="0" y="25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7"/>
                    </a:lnTo>
                    <a:lnTo>
                      <a:pt x="12" y="48"/>
                    </a:lnTo>
                    <a:lnTo>
                      <a:pt x="18" y="47"/>
                    </a:lnTo>
                    <a:lnTo>
                      <a:pt x="24" y="42"/>
                    </a:lnTo>
                    <a:lnTo>
                      <a:pt x="3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8" name="未知"/>
              <p:cNvSpPr/>
              <p:nvPr/>
            </p:nvSpPr>
            <p:spPr>
              <a:xfrm>
                <a:off x="3488" y="1507"/>
                <a:ext cx="7" cy="12"/>
              </a:xfrm>
              <a:custGeom>
                <a:avLst/>
                <a:gdLst>
                  <a:gd name="txL" fmla="*/ 0 w 34"/>
                  <a:gd name="txT" fmla="*/ 0 h 48"/>
                  <a:gd name="txR" fmla="*/ 34 w 34"/>
                  <a:gd name="txB" fmla="*/ 48 h 48"/>
                </a:gdLst>
                <a:ahLst/>
                <a:cxnLst>
                  <a:cxn ang="0">
                    <a:pos x="12" y="5"/>
                  </a:cxn>
                  <a:cxn ang="0">
                    <a:pos x="5" y="0"/>
                  </a:cxn>
                  <a:cxn ang="0">
                    <a:pos x="1" y="15"/>
                  </a:cxn>
                  <a:cxn ang="0">
                    <a:pos x="0" y="30"/>
                  </a:cxn>
                  <a:cxn ang="0">
                    <a:pos x="3" y="40"/>
                  </a:cxn>
                  <a:cxn ang="0">
                    <a:pos x="6" y="46"/>
                  </a:cxn>
                  <a:cxn ang="0">
                    <a:pos x="13" y="48"/>
                  </a:cxn>
                  <a:cxn ang="0">
                    <a:pos x="34" y="34"/>
                  </a:cxn>
                  <a:cxn ang="0">
                    <a:pos x="34" y="24"/>
                  </a:cxn>
                  <a:cxn ang="0">
                    <a:pos x="12" y="5"/>
                  </a:cxn>
                </a:cxnLst>
                <a:rect l="txL" t="txT" r="txR" b="txB"/>
                <a:pathLst>
                  <a:path w="34" h="48">
                    <a:moveTo>
                      <a:pt x="12" y="5"/>
                    </a:moveTo>
                    <a:lnTo>
                      <a:pt x="5" y="0"/>
                    </a:lnTo>
                    <a:lnTo>
                      <a:pt x="1" y="15"/>
                    </a:lnTo>
                    <a:lnTo>
                      <a:pt x="0" y="30"/>
                    </a:lnTo>
                    <a:lnTo>
                      <a:pt x="3" y="40"/>
                    </a:lnTo>
                    <a:lnTo>
                      <a:pt x="6" y="46"/>
                    </a:lnTo>
                    <a:lnTo>
                      <a:pt x="13" y="48"/>
                    </a:lnTo>
                    <a:lnTo>
                      <a:pt x="34" y="34"/>
                    </a:lnTo>
                    <a:lnTo>
                      <a:pt x="34" y="24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49" name="未知"/>
              <p:cNvSpPr/>
              <p:nvPr/>
            </p:nvSpPr>
            <p:spPr>
              <a:xfrm>
                <a:off x="3337" y="1247"/>
                <a:ext cx="40" cy="34"/>
              </a:xfrm>
              <a:custGeom>
                <a:avLst/>
                <a:gdLst>
                  <a:gd name="txL" fmla="*/ 0 w 198"/>
                  <a:gd name="txT" fmla="*/ 0 h 137"/>
                  <a:gd name="txR" fmla="*/ 198 w 198"/>
                  <a:gd name="txB" fmla="*/ 137 h 137"/>
                </a:gdLst>
                <a:ahLst/>
                <a:cxnLst>
                  <a:cxn ang="0">
                    <a:pos x="198" y="0"/>
                  </a:cxn>
                  <a:cxn ang="0">
                    <a:pos x="180" y="15"/>
                  </a:cxn>
                  <a:cxn ang="0">
                    <a:pos x="180" y="19"/>
                  </a:cxn>
                  <a:cxn ang="0">
                    <a:pos x="79" y="33"/>
                  </a:cxn>
                  <a:cxn ang="0">
                    <a:pos x="37" y="48"/>
                  </a:cxn>
                  <a:cxn ang="0">
                    <a:pos x="6" y="75"/>
                  </a:cxn>
                  <a:cxn ang="0">
                    <a:pos x="1" y="85"/>
                  </a:cxn>
                  <a:cxn ang="0">
                    <a:pos x="0" y="95"/>
                  </a:cxn>
                  <a:cxn ang="0">
                    <a:pos x="1" y="104"/>
                  </a:cxn>
                  <a:cxn ang="0">
                    <a:pos x="4" y="113"/>
                  </a:cxn>
                  <a:cxn ang="0">
                    <a:pos x="13" y="137"/>
                  </a:cxn>
                  <a:cxn ang="0">
                    <a:pos x="36" y="129"/>
                  </a:cxn>
                  <a:cxn ang="0">
                    <a:pos x="38" y="127"/>
                  </a:cxn>
                  <a:cxn ang="0">
                    <a:pos x="39" y="126"/>
                  </a:cxn>
                  <a:cxn ang="0">
                    <a:pos x="41" y="126"/>
                  </a:cxn>
                  <a:cxn ang="0">
                    <a:pos x="47" y="124"/>
                  </a:cxn>
                  <a:cxn ang="0">
                    <a:pos x="59" y="118"/>
                  </a:cxn>
                  <a:cxn ang="0">
                    <a:pos x="81" y="105"/>
                  </a:cxn>
                  <a:cxn ang="0">
                    <a:pos x="106" y="91"/>
                  </a:cxn>
                  <a:cxn ang="0">
                    <a:pos x="128" y="71"/>
                  </a:cxn>
                  <a:cxn ang="0">
                    <a:pos x="139" y="61"/>
                  </a:cxn>
                  <a:cxn ang="0">
                    <a:pos x="151" y="51"/>
                  </a:cxn>
                  <a:cxn ang="0">
                    <a:pos x="174" y="26"/>
                  </a:cxn>
                  <a:cxn ang="0">
                    <a:pos x="198" y="0"/>
                  </a:cxn>
                </a:cxnLst>
                <a:rect l="txL" t="txT" r="txR" b="txB"/>
                <a:pathLst>
                  <a:path w="198" h="137">
                    <a:moveTo>
                      <a:pt x="198" y="0"/>
                    </a:moveTo>
                    <a:lnTo>
                      <a:pt x="180" y="15"/>
                    </a:lnTo>
                    <a:lnTo>
                      <a:pt x="180" y="19"/>
                    </a:lnTo>
                    <a:lnTo>
                      <a:pt x="79" y="33"/>
                    </a:lnTo>
                    <a:lnTo>
                      <a:pt x="37" y="48"/>
                    </a:lnTo>
                    <a:lnTo>
                      <a:pt x="6" y="75"/>
                    </a:lnTo>
                    <a:lnTo>
                      <a:pt x="1" y="85"/>
                    </a:lnTo>
                    <a:lnTo>
                      <a:pt x="0" y="95"/>
                    </a:lnTo>
                    <a:lnTo>
                      <a:pt x="1" y="104"/>
                    </a:lnTo>
                    <a:lnTo>
                      <a:pt x="4" y="113"/>
                    </a:lnTo>
                    <a:lnTo>
                      <a:pt x="13" y="137"/>
                    </a:lnTo>
                    <a:lnTo>
                      <a:pt x="36" y="129"/>
                    </a:lnTo>
                    <a:lnTo>
                      <a:pt x="38" y="127"/>
                    </a:lnTo>
                    <a:lnTo>
                      <a:pt x="39" y="126"/>
                    </a:lnTo>
                    <a:lnTo>
                      <a:pt x="41" y="126"/>
                    </a:lnTo>
                    <a:lnTo>
                      <a:pt x="47" y="124"/>
                    </a:lnTo>
                    <a:lnTo>
                      <a:pt x="59" y="118"/>
                    </a:lnTo>
                    <a:lnTo>
                      <a:pt x="81" y="105"/>
                    </a:lnTo>
                    <a:lnTo>
                      <a:pt x="106" y="91"/>
                    </a:lnTo>
                    <a:lnTo>
                      <a:pt x="128" y="71"/>
                    </a:lnTo>
                    <a:lnTo>
                      <a:pt x="139" y="61"/>
                    </a:lnTo>
                    <a:lnTo>
                      <a:pt x="151" y="51"/>
                    </a:lnTo>
                    <a:lnTo>
                      <a:pt x="174" y="2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0" name="未知"/>
              <p:cNvSpPr/>
              <p:nvPr/>
            </p:nvSpPr>
            <p:spPr>
              <a:xfrm>
                <a:off x="3377" y="1226"/>
                <a:ext cx="11" cy="21"/>
              </a:xfrm>
              <a:custGeom>
                <a:avLst/>
                <a:gdLst>
                  <a:gd name="txL" fmla="*/ 0 w 57"/>
                  <a:gd name="txT" fmla="*/ 0 h 83"/>
                  <a:gd name="txR" fmla="*/ 57 w 57"/>
                  <a:gd name="txB" fmla="*/ 83 h 83"/>
                </a:gdLst>
                <a:ahLst/>
                <a:cxnLst>
                  <a:cxn ang="0">
                    <a:pos x="57" y="0"/>
                  </a:cxn>
                  <a:cxn ang="0">
                    <a:pos x="0" y="83"/>
                  </a:cxn>
                  <a:cxn ang="0">
                    <a:pos x="12" y="74"/>
                  </a:cxn>
                  <a:cxn ang="0">
                    <a:pos x="22" y="69"/>
                  </a:cxn>
                  <a:cxn ang="0">
                    <a:pos x="57" y="0"/>
                  </a:cxn>
                </a:cxnLst>
                <a:rect l="txL" t="txT" r="txR" b="txB"/>
                <a:pathLst>
                  <a:path w="57" h="83">
                    <a:moveTo>
                      <a:pt x="57" y="0"/>
                    </a:moveTo>
                    <a:lnTo>
                      <a:pt x="0" y="83"/>
                    </a:lnTo>
                    <a:lnTo>
                      <a:pt x="12" y="74"/>
                    </a:lnTo>
                    <a:lnTo>
                      <a:pt x="22" y="69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1" name="未知"/>
              <p:cNvSpPr/>
              <p:nvPr/>
            </p:nvSpPr>
            <p:spPr>
              <a:xfrm>
                <a:off x="2762" y="891"/>
                <a:ext cx="7" cy="13"/>
              </a:xfrm>
              <a:custGeom>
                <a:avLst/>
                <a:gdLst>
                  <a:gd name="txL" fmla="*/ 0 w 37"/>
                  <a:gd name="txT" fmla="*/ 0 h 53"/>
                  <a:gd name="txR" fmla="*/ 37 w 37"/>
                  <a:gd name="txB" fmla="*/ 53 h 53"/>
                </a:gdLst>
                <a:ahLst/>
                <a:cxnLst>
                  <a:cxn ang="0">
                    <a:pos x="37" y="0"/>
                  </a:cxn>
                  <a:cxn ang="0">
                    <a:pos x="0" y="53"/>
                  </a:cxn>
                  <a:cxn ang="0">
                    <a:pos x="21" y="41"/>
                  </a:cxn>
                  <a:cxn ang="0">
                    <a:pos x="37" y="0"/>
                  </a:cxn>
                </a:cxnLst>
                <a:rect l="txL" t="txT" r="txR" b="txB"/>
                <a:pathLst>
                  <a:path w="37" h="53">
                    <a:moveTo>
                      <a:pt x="37" y="0"/>
                    </a:moveTo>
                    <a:lnTo>
                      <a:pt x="0" y="53"/>
                    </a:lnTo>
                    <a:lnTo>
                      <a:pt x="21" y="4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2" name="未知"/>
              <p:cNvSpPr/>
              <p:nvPr/>
            </p:nvSpPr>
            <p:spPr>
              <a:xfrm>
                <a:off x="2657" y="1332"/>
                <a:ext cx="29" cy="31"/>
              </a:xfrm>
              <a:custGeom>
                <a:avLst/>
                <a:gdLst>
                  <a:gd name="txL" fmla="*/ 0 w 147"/>
                  <a:gd name="txT" fmla="*/ 0 h 125"/>
                  <a:gd name="txR" fmla="*/ 147 w 147"/>
                  <a:gd name="txB" fmla="*/ 125 h 125"/>
                </a:gdLst>
                <a:ahLst/>
                <a:cxnLst>
                  <a:cxn ang="0">
                    <a:pos x="70" y="64"/>
                  </a:cxn>
                  <a:cxn ang="0">
                    <a:pos x="147" y="0"/>
                  </a:cxn>
                  <a:cxn ang="0">
                    <a:pos x="123" y="9"/>
                  </a:cxn>
                  <a:cxn ang="0">
                    <a:pos x="99" y="16"/>
                  </a:cxn>
                  <a:cxn ang="0">
                    <a:pos x="72" y="23"/>
                  </a:cxn>
                  <a:cxn ang="0">
                    <a:pos x="59" y="25"/>
                  </a:cxn>
                  <a:cxn ang="0">
                    <a:pos x="47" y="28"/>
                  </a:cxn>
                  <a:cxn ang="0">
                    <a:pos x="9" y="105"/>
                  </a:cxn>
                  <a:cxn ang="0">
                    <a:pos x="0" y="125"/>
                  </a:cxn>
                  <a:cxn ang="0">
                    <a:pos x="6" y="120"/>
                  </a:cxn>
                  <a:cxn ang="0">
                    <a:pos x="70" y="64"/>
                  </a:cxn>
                </a:cxnLst>
                <a:rect l="txL" t="txT" r="txR" b="txB"/>
                <a:pathLst>
                  <a:path w="147" h="125">
                    <a:moveTo>
                      <a:pt x="70" y="64"/>
                    </a:moveTo>
                    <a:lnTo>
                      <a:pt x="147" y="0"/>
                    </a:lnTo>
                    <a:lnTo>
                      <a:pt x="123" y="9"/>
                    </a:lnTo>
                    <a:lnTo>
                      <a:pt x="99" y="16"/>
                    </a:lnTo>
                    <a:lnTo>
                      <a:pt x="72" y="23"/>
                    </a:lnTo>
                    <a:lnTo>
                      <a:pt x="59" y="25"/>
                    </a:lnTo>
                    <a:lnTo>
                      <a:pt x="47" y="28"/>
                    </a:lnTo>
                    <a:lnTo>
                      <a:pt x="9" y="105"/>
                    </a:lnTo>
                    <a:lnTo>
                      <a:pt x="0" y="125"/>
                    </a:lnTo>
                    <a:lnTo>
                      <a:pt x="6" y="120"/>
                    </a:lnTo>
                    <a:lnTo>
                      <a:pt x="70" y="64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3" name="未知"/>
              <p:cNvSpPr/>
              <p:nvPr/>
            </p:nvSpPr>
            <p:spPr>
              <a:xfrm>
                <a:off x="2649" y="1372"/>
                <a:ext cx="3" cy="9"/>
              </a:xfrm>
              <a:custGeom>
                <a:avLst/>
                <a:gdLst>
                  <a:gd name="txL" fmla="*/ 0 w 15"/>
                  <a:gd name="txT" fmla="*/ 0 h 33"/>
                  <a:gd name="txR" fmla="*/ 15 w 15"/>
                  <a:gd name="txB" fmla="*/ 33 h 33"/>
                </a:gdLst>
                <a:ahLst/>
                <a:cxnLst>
                  <a:cxn ang="0">
                    <a:pos x="0" y="19"/>
                  </a:cxn>
                  <a:cxn ang="0">
                    <a:pos x="2" y="33"/>
                  </a:cxn>
                  <a:cxn ang="0">
                    <a:pos x="15" y="0"/>
                  </a:cxn>
                  <a:cxn ang="0">
                    <a:pos x="0" y="19"/>
                  </a:cxn>
                </a:cxnLst>
                <a:rect l="txL" t="txT" r="txR" b="txB"/>
                <a:pathLst>
                  <a:path w="15" h="33">
                    <a:moveTo>
                      <a:pt x="0" y="19"/>
                    </a:moveTo>
                    <a:lnTo>
                      <a:pt x="2" y="33"/>
                    </a:lnTo>
                    <a:lnTo>
                      <a:pt x="15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4" name="未知"/>
              <p:cNvSpPr/>
              <p:nvPr/>
            </p:nvSpPr>
            <p:spPr>
              <a:xfrm>
                <a:off x="2686" y="1309"/>
                <a:ext cx="25" cy="23"/>
              </a:xfrm>
              <a:custGeom>
                <a:avLst/>
                <a:gdLst>
                  <a:gd name="txL" fmla="*/ 0 w 125"/>
                  <a:gd name="txT" fmla="*/ 0 h 88"/>
                  <a:gd name="txR" fmla="*/ 125 w 125"/>
                  <a:gd name="txB" fmla="*/ 88 h 88"/>
                </a:gdLst>
                <a:ahLst/>
                <a:cxnLst>
                  <a:cxn ang="0">
                    <a:pos x="125" y="0"/>
                  </a:cxn>
                  <a:cxn ang="0">
                    <a:pos x="0" y="88"/>
                  </a:cxn>
                  <a:cxn ang="0">
                    <a:pos x="33" y="72"/>
                  </a:cxn>
                  <a:cxn ang="0">
                    <a:pos x="65" y="51"/>
                  </a:cxn>
                  <a:cxn ang="0">
                    <a:pos x="96" y="26"/>
                  </a:cxn>
                  <a:cxn ang="0">
                    <a:pos x="110" y="13"/>
                  </a:cxn>
                  <a:cxn ang="0">
                    <a:pos x="113" y="9"/>
                  </a:cxn>
                  <a:cxn ang="0">
                    <a:pos x="117" y="6"/>
                  </a:cxn>
                  <a:cxn ang="0">
                    <a:pos x="125" y="0"/>
                  </a:cxn>
                </a:cxnLst>
                <a:rect l="txL" t="txT" r="txR" b="txB"/>
                <a:pathLst>
                  <a:path w="125" h="88">
                    <a:moveTo>
                      <a:pt x="125" y="0"/>
                    </a:moveTo>
                    <a:lnTo>
                      <a:pt x="0" y="88"/>
                    </a:lnTo>
                    <a:lnTo>
                      <a:pt x="33" y="72"/>
                    </a:lnTo>
                    <a:lnTo>
                      <a:pt x="65" y="51"/>
                    </a:lnTo>
                    <a:lnTo>
                      <a:pt x="96" y="26"/>
                    </a:lnTo>
                    <a:lnTo>
                      <a:pt x="110" y="13"/>
                    </a:lnTo>
                    <a:lnTo>
                      <a:pt x="113" y="9"/>
                    </a:lnTo>
                    <a:lnTo>
                      <a:pt x="117" y="6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5" name="未知"/>
              <p:cNvSpPr/>
              <p:nvPr/>
            </p:nvSpPr>
            <p:spPr>
              <a:xfrm>
                <a:off x="3204" y="1644"/>
                <a:ext cx="28" cy="20"/>
              </a:xfrm>
              <a:custGeom>
                <a:avLst/>
                <a:gdLst>
                  <a:gd name="txL" fmla="*/ 0 w 141"/>
                  <a:gd name="txT" fmla="*/ 0 h 82"/>
                  <a:gd name="txR" fmla="*/ 141 w 141"/>
                  <a:gd name="txB" fmla="*/ 82 h 82"/>
                </a:gdLst>
                <a:ahLst/>
                <a:cxnLst>
                  <a:cxn ang="0">
                    <a:pos x="141" y="4"/>
                  </a:cxn>
                  <a:cxn ang="0">
                    <a:pos x="106" y="0"/>
                  </a:cxn>
                  <a:cxn ang="0">
                    <a:pos x="104" y="7"/>
                  </a:cxn>
                  <a:cxn ang="0">
                    <a:pos x="46" y="27"/>
                  </a:cxn>
                  <a:cxn ang="0">
                    <a:pos x="7" y="75"/>
                  </a:cxn>
                  <a:cxn ang="0">
                    <a:pos x="0" y="82"/>
                  </a:cxn>
                  <a:cxn ang="0">
                    <a:pos x="69" y="44"/>
                  </a:cxn>
                  <a:cxn ang="0">
                    <a:pos x="141" y="4"/>
                  </a:cxn>
                </a:cxnLst>
                <a:rect l="txL" t="txT" r="txR" b="txB"/>
                <a:pathLst>
                  <a:path w="141" h="82">
                    <a:moveTo>
                      <a:pt x="141" y="4"/>
                    </a:moveTo>
                    <a:lnTo>
                      <a:pt x="106" y="0"/>
                    </a:lnTo>
                    <a:lnTo>
                      <a:pt x="104" y="7"/>
                    </a:lnTo>
                    <a:lnTo>
                      <a:pt x="46" y="27"/>
                    </a:lnTo>
                    <a:lnTo>
                      <a:pt x="7" y="75"/>
                    </a:lnTo>
                    <a:lnTo>
                      <a:pt x="0" y="82"/>
                    </a:lnTo>
                    <a:lnTo>
                      <a:pt x="69" y="44"/>
                    </a:lnTo>
                    <a:lnTo>
                      <a:pt x="141" y="4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6" name="未知"/>
              <p:cNvSpPr/>
              <p:nvPr/>
            </p:nvSpPr>
            <p:spPr>
              <a:xfrm>
                <a:off x="3192" y="1664"/>
                <a:ext cx="12" cy="34"/>
              </a:xfrm>
              <a:custGeom>
                <a:avLst/>
                <a:gdLst>
                  <a:gd name="txL" fmla="*/ 0 w 61"/>
                  <a:gd name="txT" fmla="*/ 0 h 133"/>
                  <a:gd name="txR" fmla="*/ 61 w 61"/>
                  <a:gd name="txB" fmla="*/ 133 h 133"/>
                </a:gdLst>
                <a:ahLst/>
                <a:cxnLst>
                  <a:cxn ang="0">
                    <a:pos x="61" y="0"/>
                  </a:cxn>
                  <a:cxn ang="0">
                    <a:pos x="0" y="32"/>
                  </a:cxn>
                  <a:cxn ang="0">
                    <a:pos x="8" y="133"/>
                  </a:cxn>
                  <a:cxn ang="0">
                    <a:pos x="22" y="131"/>
                  </a:cxn>
                  <a:cxn ang="0">
                    <a:pos x="23" y="105"/>
                  </a:cxn>
                  <a:cxn ang="0">
                    <a:pos x="26" y="82"/>
                  </a:cxn>
                  <a:cxn ang="0">
                    <a:pos x="36" y="36"/>
                  </a:cxn>
                  <a:cxn ang="0">
                    <a:pos x="61" y="0"/>
                  </a:cxn>
                </a:cxnLst>
                <a:rect l="txL" t="txT" r="txR" b="txB"/>
                <a:pathLst>
                  <a:path w="61" h="133">
                    <a:moveTo>
                      <a:pt x="61" y="0"/>
                    </a:moveTo>
                    <a:lnTo>
                      <a:pt x="0" y="32"/>
                    </a:lnTo>
                    <a:lnTo>
                      <a:pt x="8" y="133"/>
                    </a:lnTo>
                    <a:lnTo>
                      <a:pt x="22" y="131"/>
                    </a:lnTo>
                    <a:lnTo>
                      <a:pt x="23" y="105"/>
                    </a:lnTo>
                    <a:lnTo>
                      <a:pt x="26" y="82"/>
                    </a:lnTo>
                    <a:lnTo>
                      <a:pt x="36" y="36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7" name="未知"/>
              <p:cNvSpPr/>
              <p:nvPr/>
            </p:nvSpPr>
            <p:spPr>
              <a:xfrm>
                <a:off x="3390" y="1295"/>
                <a:ext cx="55" cy="39"/>
              </a:xfrm>
              <a:custGeom>
                <a:avLst/>
                <a:gdLst>
                  <a:gd name="txL" fmla="*/ 0 w 275"/>
                  <a:gd name="txT" fmla="*/ 0 h 156"/>
                  <a:gd name="txR" fmla="*/ 275 w 275"/>
                  <a:gd name="txB" fmla="*/ 156 h 156"/>
                </a:gdLst>
                <a:ahLst/>
                <a:cxnLst>
                  <a:cxn ang="0">
                    <a:pos x="184" y="22"/>
                  </a:cxn>
                  <a:cxn ang="0">
                    <a:pos x="0" y="0"/>
                  </a:cxn>
                  <a:cxn ang="0">
                    <a:pos x="30" y="9"/>
                  </a:cxn>
                  <a:cxn ang="0">
                    <a:pos x="63" y="21"/>
                  </a:cxn>
                  <a:cxn ang="0">
                    <a:pos x="96" y="36"/>
                  </a:cxn>
                  <a:cxn ang="0">
                    <a:pos x="131" y="55"/>
                  </a:cxn>
                  <a:cxn ang="0">
                    <a:pos x="165" y="75"/>
                  </a:cxn>
                  <a:cxn ang="0">
                    <a:pos x="201" y="99"/>
                  </a:cxn>
                  <a:cxn ang="0">
                    <a:pos x="237" y="126"/>
                  </a:cxn>
                  <a:cxn ang="0">
                    <a:pos x="275" y="156"/>
                  </a:cxn>
                  <a:cxn ang="0">
                    <a:pos x="184" y="22"/>
                  </a:cxn>
                </a:cxnLst>
                <a:rect l="txL" t="txT" r="txR" b="txB"/>
                <a:pathLst>
                  <a:path w="275" h="156">
                    <a:moveTo>
                      <a:pt x="184" y="22"/>
                    </a:moveTo>
                    <a:lnTo>
                      <a:pt x="0" y="0"/>
                    </a:lnTo>
                    <a:lnTo>
                      <a:pt x="30" y="9"/>
                    </a:lnTo>
                    <a:lnTo>
                      <a:pt x="63" y="21"/>
                    </a:lnTo>
                    <a:lnTo>
                      <a:pt x="96" y="36"/>
                    </a:lnTo>
                    <a:lnTo>
                      <a:pt x="131" y="55"/>
                    </a:lnTo>
                    <a:lnTo>
                      <a:pt x="165" y="75"/>
                    </a:lnTo>
                    <a:lnTo>
                      <a:pt x="201" y="99"/>
                    </a:lnTo>
                    <a:lnTo>
                      <a:pt x="237" y="126"/>
                    </a:lnTo>
                    <a:lnTo>
                      <a:pt x="275" y="156"/>
                    </a:lnTo>
                    <a:lnTo>
                      <a:pt x="184" y="2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8" name="未知"/>
              <p:cNvSpPr/>
              <p:nvPr/>
            </p:nvSpPr>
            <p:spPr>
              <a:xfrm>
                <a:off x="3254" y="1646"/>
                <a:ext cx="9" cy="5"/>
              </a:xfrm>
              <a:custGeom>
                <a:avLst/>
                <a:gdLst>
                  <a:gd name="txL" fmla="*/ 0 w 42"/>
                  <a:gd name="txT" fmla="*/ 0 h 16"/>
                  <a:gd name="txR" fmla="*/ 42 w 42"/>
                  <a:gd name="txB" fmla="*/ 16 h 16"/>
                </a:gdLst>
                <a:ahLst/>
                <a:cxnLst>
                  <a:cxn ang="0">
                    <a:pos x="0" y="0"/>
                  </a:cxn>
                  <a:cxn ang="0">
                    <a:pos x="42" y="16"/>
                  </a:cxn>
                  <a:cxn ang="0">
                    <a:pos x="27" y="2"/>
                  </a:cxn>
                  <a:cxn ang="0">
                    <a:pos x="0" y="0"/>
                  </a:cxn>
                </a:cxnLst>
                <a:rect l="txL" t="txT" r="txR" b="txB"/>
                <a:pathLst>
                  <a:path w="42" h="16">
                    <a:moveTo>
                      <a:pt x="0" y="0"/>
                    </a:moveTo>
                    <a:lnTo>
                      <a:pt x="42" y="16"/>
                    </a:lnTo>
                    <a:lnTo>
                      <a:pt x="2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59" name="未知"/>
              <p:cNvSpPr/>
              <p:nvPr/>
            </p:nvSpPr>
            <p:spPr>
              <a:xfrm>
                <a:off x="3283" y="1646"/>
                <a:ext cx="113" cy="21"/>
              </a:xfrm>
              <a:custGeom>
                <a:avLst/>
                <a:gdLst>
                  <a:gd name="txL" fmla="*/ 0 w 568"/>
                  <a:gd name="txT" fmla="*/ 0 h 85"/>
                  <a:gd name="txR" fmla="*/ 568 w 568"/>
                  <a:gd name="txB" fmla="*/ 85 h 85"/>
                </a:gdLst>
                <a:ahLst/>
                <a:cxnLst>
                  <a:cxn ang="0">
                    <a:pos x="0" y="49"/>
                  </a:cxn>
                  <a:cxn ang="0">
                    <a:pos x="0" y="52"/>
                  </a:cxn>
                  <a:cxn ang="0">
                    <a:pos x="37" y="61"/>
                  </a:cxn>
                  <a:cxn ang="0">
                    <a:pos x="73" y="70"/>
                  </a:cxn>
                  <a:cxn ang="0">
                    <a:pos x="110" y="76"/>
                  </a:cxn>
                  <a:cxn ang="0">
                    <a:pos x="128" y="78"/>
                  </a:cxn>
                  <a:cxn ang="0">
                    <a:pos x="132" y="78"/>
                  </a:cxn>
                  <a:cxn ang="0">
                    <a:pos x="137" y="79"/>
                  </a:cxn>
                  <a:cxn ang="0">
                    <a:pos x="147" y="81"/>
                  </a:cxn>
                  <a:cxn ang="0">
                    <a:pos x="155" y="81"/>
                  </a:cxn>
                  <a:cxn ang="0">
                    <a:pos x="159" y="81"/>
                  </a:cxn>
                  <a:cxn ang="0">
                    <a:pos x="164" y="82"/>
                  </a:cxn>
                  <a:cxn ang="0">
                    <a:pos x="183" y="84"/>
                  </a:cxn>
                  <a:cxn ang="0">
                    <a:pos x="219" y="85"/>
                  </a:cxn>
                  <a:cxn ang="0">
                    <a:pos x="227" y="84"/>
                  </a:cxn>
                  <a:cxn ang="0">
                    <a:pos x="237" y="84"/>
                  </a:cxn>
                  <a:cxn ang="0">
                    <a:pos x="255" y="84"/>
                  </a:cxn>
                  <a:cxn ang="0">
                    <a:pos x="291" y="83"/>
                  </a:cxn>
                  <a:cxn ang="0">
                    <a:pos x="326" y="78"/>
                  </a:cxn>
                  <a:cxn ang="0">
                    <a:pos x="334" y="76"/>
                  </a:cxn>
                  <a:cxn ang="0">
                    <a:pos x="338" y="75"/>
                  </a:cxn>
                  <a:cxn ang="0">
                    <a:pos x="343" y="75"/>
                  </a:cxn>
                  <a:cxn ang="0">
                    <a:pos x="361" y="73"/>
                  </a:cxn>
                  <a:cxn ang="0">
                    <a:pos x="396" y="65"/>
                  </a:cxn>
                  <a:cxn ang="0">
                    <a:pos x="404" y="61"/>
                  </a:cxn>
                  <a:cxn ang="0">
                    <a:pos x="413" y="59"/>
                  </a:cxn>
                  <a:cxn ang="0">
                    <a:pos x="431" y="55"/>
                  </a:cxn>
                  <a:cxn ang="0">
                    <a:pos x="448" y="49"/>
                  </a:cxn>
                  <a:cxn ang="0">
                    <a:pos x="456" y="46"/>
                  </a:cxn>
                  <a:cxn ang="0">
                    <a:pos x="465" y="44"/>
                  </a:cxn>
                  <a:cxn ang="0">
                    <a:pos x="499" y="31"/>
                  </a:cxn>
                  <a:cxn ang="0">
                    <a:pos x="534" y="15"/>
                  </a:cxn>
                  <a:cxn ang="0">
                    <a:pos x="568" y="0"/>
                  </a:cxn>
                  <a:cxn ang="0">
                    <a:pos x="437" y="4"/>
                  </a:cxn>
                  <a:cxn ang="0">
                    <a:pos x="389" y="54"/>
                  </a:cxn>
                  <a:cxn ang="0">
                    <a:pos x="0" y="49"/>
                  </a:cxn>
                </a:cxnLst>
                <a:rect l="txL" t="txT" r="txR" b="txB"/>
                <a:pathLst>
                  <a:path w="568" h="85">
                    <a:moveTo>
                      <a:pt x="0" y="49"/>
                    </a:moveTo>
                    <a:lnTo>
                      <a:pt x="0" y="52"/>
                    </a:lnTo>
                    <a:lnTo>
                      <a:pt x="37" y="61"/>
                    </a:lnTo>
                    <a:lnTo>
                      <a:pt x="73" y="70"/>
                    </a:lnTo>
                    <a:lnTo>
                      <a:pt x="110" y="76"/>
                    </a:lnTo>
                    <a:lnTo>
                      <a:pt x="128" y="78"/>
                    </a:lnTo>
                    <a:lnTo>
                      <a:pt x="132" y="78"/>
                    </a:lnTo>
                    <a:lnTo>
                      <a:pt x="137" y="79"/>
                    </a:lnTo>
                    <a:lnTo>
                      <a:pt x="147" y="81"/>
                    </a:lnTo>
                    <a:lnTo>
                      <a:pt x="155" y="81"/>
                    </a:lnTo>
                    <a:lnTo>
                      <a:pt x="159" y="81"/>
                    </a:lnTo>
                    <a:lnTo>
                      <a:pt x="164" y="82"/>
                    </a:lnTo>
                    <a:lnTo>
                      <a:pt x="183" y="84"/>
                    </a:lnTo>
                    <a:lnTo>
                      <a:pt x="219" y="85"/>
                    </a:lnTo>
                    <a:lnTo>
                      <a:pt x="227" y="84"/>
                    </a:lnTo>
                    <a:lnTo>
                      <a:pt x="237" y="84"/>
                    </a:lnTo>
                    <a:lnTo>
                      <a:pt x="255" y="84"/>
                    </a:lnTo>
                    <a:lnTo>
                      <a:pt x="291" y="83"/>
                    </a:lnTo>
                    <a:lnTo>
                      <a:pt x="326" y="78"/>
                    </a:lnTo>
                    <a:lnTo>
                      <a:pt x="334" y="76"/>
                    </a:lnTo>
                    <a:lnTo>
                      <a:pt x="338" y="75"/>
                    </a:lnTo>
                    <a:lnTo>
                      <a:pt x="343" y="75"/>
                    </a:lnTo>
                    <a:lnTo>
                      <a:pt x="361" y="73"/>
                    </a:lnTo>
                    <a:lnTo>
                      <a:pt x="396" y="65"/>
                    </a:lnTo>
                    <a:lnTo>
                      <a:pt x="404" y="61"/>
                    </a:lnTo>
                    <a:lnTo>
                      <a:pt x="413" y="59"/>
                    </a:lnTo>
                    <a:lnTo>
                      <a:pt x="431" y="55"/>
                    </a:lnTo>
                    <a:lnTo>
                      <a:pt x="448" y="49"/>
                    </a:lnTo>
                    <a:lnTo>
                      <a:pt x="456" y="46"/>
                    </a:lnTo>
                    <a:lnTo>
                      <a:pt x="465" y="44"/>
                    </a:lnTo>
                    <a:lnTo>
                      <a:pt x="499" y="31"/>
                    </a:lnTo>
                    <a:lnTo>
                      <a:pt x="534" y="15"/>
                    </a:lnTo>
                    <a:lnTo>
                      <a:pt x="568" y="0"/>
                    </a:lnTo>
                    <a:lnTo>
                      <a:pt x="437" y="4"/>
                    </a:lnTo>
                    <a:lnTo>
                      <a:pt x="389" y="54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0" name="未知"/>
              <p:cNvSpPr/>
              <p:nvPr/>
            </p:nvSpPr>
            <p:spPr>
              <a:xfrm>
                <a:off x="3263" y="1651"/>
                <a:ext cx="15" cy="9"/>
              </a:xfrm>
              <a:custGeom>
                <a:avLst/>
                <a:gdLst>
                  <a:gd name="txL" fmla="*/ 0 w 79"/>
                  <a:gd name="txT" fmla="*/ 0 h 38"/>
                  <a:gd name="txR" fmla="*/ 79 w 79"/>
                  <a:gd name="txB" fmla="*/ 38 h 38"/>
                </a:gdLst>
                <a:ahLst/>
                <a:cxnLst>
                  <a:cxn ang="0">
                    <a:pos x="35" y="36"/>
                  </a:cxn>
                  <a:cxn ang="0">
                    <a:pos x="66" y="38"/>
                  </a:cxn>
                  <a:cxn ang="0">
                    <a:pos x="79" y="27"/>
                  </a:cxn>
                  <a:cxn ang="0">
                    <a:pos x="0" y="0"/>
                  </a:cxn>
                  <a:cxn ang="0">
                    <a:pos x="35" y="36"/>
                  </a:cxn>
                </a:cxnLst>
                <a:rect l="txL" t="txT" r="txR" b="txB"/>
                <a:pathLst>
                  <a:path w="79" h="38">
                    <a:moveTo>
                      <a:pt x="35" y="36"/>
                    </a:moveTo>
                    <a:lnTo>
                      <a:pt x="66" y="38"/>
                    </a:lnTo>
                    <a:lnTo>
                      <a:pt x="79" y="27"/>
                    </a:lnTo>
                    <a:lnTo>
                      <a:pt x="0" y="0"/>
                    </a:lnTo>
                    <a:lnTo>
                      <a:pt x="35" y="36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1" name="未知"/>
              <p:cNvSpPr/>
              <p:nvPr/>
            </p:nvSpPr>
            <p:spPr>
              <a:xfrm>
                <a:off x="2552" y="566"/>
                <a:ext cx="8" cy="3"/>
              </a:xfrm>
              <a:custGeom>
                <a:avLst/>
                <a:gdLst>
                  <a:gd name="txL" fmla="*/ 0 w 39"/>
                  <a:gd name="txT" fmla="*/ 0 h 15"/>
                  <a:gd name="txR" fmla="*/ 39 w 39"/>
                  <a:gd name="txB" fmla="*/ 15 h 15"/>
                </a:gdLst>
                <a:ahLst/>
                <a:cxnLst>
                  <a:cxn ang="0">
                    <a:pos x="39" y="6"/>
                  </a:cxn>
                  <a:cxn ang="0">
                    <a:pos x="0" y="0"/>
                  </a:cxn>
                  <a:cxn ang="0">
                    <a:pos x="17" y="15"/>
                  </a:cxn>
                  <a:cxn ang="0">
                    <a:pos x="39" y="6"/>
                  </a:cxn>
                </a:cxnLst>
                <a:rect l="txL" t="txT" r="txR" b="txB"/>
                <a:pathLst>
                  <a:path w="39" h="15">
                    <a:moveTo>
                      <a:pt x="39" y="6"/>
                    </a:moveTo>
                    <a:lnTo>
                      <a:pt x="0" y="0"/>
                    </a:lnTo>
                    <a:lnTo>
                      <a:pt x="17" y="15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2" name="未知"/>
              <p:cNvSpPr/>
              <p:nvPr/>
            </p:nvSpPr>
            <p:spPr>
              <a:xfrm>
                <a:off x="2976" y="528"/>
                <a:ext cx="13" cy="16"/>
              </a:xfrm>
              <a:custGeom>
                <a:avLst/>
                <a:gdLst>
                  <a:gd name="txL" fmla="*/ 0 w 63"/>
                  <a:gd name="txT" fmla="*/ 0 h 64"/>
                  <a:gd name="txR" fmla="*/ 63 w 63"/>
                  <a:gd name="txB" fmla="*/ 64 h 64"/>
                </a:gdLst>
                <a:ahLst/>
                <a:cxnLst>
                  <a:cxn ang="0">
                    <a:pos x="58" y="0"/>
                  </a:cxn>
                  <a:cxn ang="0">
                    <a:pos x="0" y="10"/>
                  </a:cxn>
                  <a:cxn ang="0">
                    <a:pos x="63" y="64"/>
                  </a:cxn>
                  <a:cxn ang="0">
                    <a:pos x="58" y="0"/>
                  </a:cxn>
                </a:cxnLst>
                <a:rect l="txL" t="txT" r="txR" b="txB"/>
                <a:pathLst>
                  <a:path w="63" h="64">
                    <a:moveTo>
                      <a:pt x="58" y="0"/>
                    </a:moveTo>
                    <a:lnTo>
                      <a:pt x="0" y="10"/>
                    </a:lnTo>
                    <a:lnTo>
                      <a:pt x="63" y="64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3" name="未知"/>
              <p:cNvSpPr/>
              <p:nvPr/>
            </p:nvSpPr>
            <p:spPr>
              <a:xfrm>
                <a:off x="2907" y="475"/>
                <a:ext cx="51" cy="38"/>
              </a:xfrm>
              <a:custGeom>
                <a:avLst/>
                <a:gdLst>
                  <a:gd name="txL" fmla="*/ 0 w 256"/>
                  <a:gd name="txT" fmla="*/ 0 h 154"/>
                  <a:gd name="txR" fmla="*/ 256 w 256"/>
                  <a:gd name="txB" fmla="*/ 154 h 154"/>
                </a:gdLst>
                <a:ahLst/>
                <a:cxnLst>
                  <a:cxn ang="0">
                    <a:pos x="256" y="154"/>
                  </a:cxn>
                  <a:cxn ang="0">
                    <a:pos x="256" y="152"/>
                  </a:cxn>
                  <a:cxn ang="0">
                    <a:pos x="242" y="109"/>
                  </a:cxn>
                  <a:cxn ang="0">
                    <a:pos x="168" y="66"/>
                  </a:cxn>
                  <a:cxn ang="0">
                    <a:pos x="125" y="43"/>
                  </a:cxn>
                  <a:cxn ang="0">
                    <a:pos x="85" y="26"/>
                  </a:cxn>
                  <a:cxn ang="0">
                    <a:pos x="42" y="10"/>
                  </a:cxn>
                  <a:cxn ang="0">
                    <a:pos x="21" y="4"/>
                  </a:cxn>
                  <a:cxn ang="0">
                    <a:pos x="0" y="0"/>
                  </a:cxn>
                  <a:cxn ang="0">
                    <a:pos x="256" y="154"/>
                  </a:cxn>
                </a:cxnLst>
                <a:rect l="txL" t="txT" r="txR" b="txB"/>
                <a:pathLst>
                  <a:path w="256" h="154">
                    <a:moveTo>
                      <a:pt x="256" y="154"/>
                    </a:moveTo>
                    <a:lnTo>
                      <a:pt x="256" y="152"/>
                    </a:lnTo>
                    <a:lnTo>
                      <a:pt x="242" y="109"/>
                    </a:lnTo>
                    <a:lnTo>
                      <a:pt x="168" y="66"/>
                    </a:lnTo>
                    <a:lnTo>
                      <a:pt x="125" y="43"/>
                    </a:lnTo>
                    <a:lnTo>
                      <a:pt x="85" y="26"/>
                    </a:lnTo>
                    <a:lnTo>
                      <a:pt x="42" y="10"/>
                    </a:lnTo>
                    <a:lnTo>
                      <a:pt x="21" y="4"/>
                    </a:lnTo>
                    <a:lnTo>
                      <a:pt x="0" y="0"/>
                    </a:lnTo>
                    <a:lnTo>
                      <a:pt x="256" y="154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4" name="未知"/>
              <p:cNvSpPr/>
              <p:nvPr/>
            </p:nvSpPr>
            <p:spPr>
              <a:xfrm>
                <a:off x="3829" y="1039"/>
                <a:ext cx="52" cy="57"/>
              </a:xfrm>
              <a:custGeom>
                <a:avLst/>
                <a:gdLst>
                  <a:gd name="txL" fmla="*/ 0 w 258"/>
                  <a:gd name="txT" fmla="*/ 0 h 230"/>
                  <a:gd name="txR" fmla="*/ 258 w 258"/>
                  <a:gd name="txB" fmla="*/ 230 h 230"/>
                </a:gdLst>
                <a:ahLst/>
                <a:cxnLst>
                  <a:cxn ang="0">
                    <a:pos x="258" y="230"/>
                  </a:cxn>
                  <a:cxn ang="0">
                    <a:pos x="82" y="0"/>
                  </a:cxn>
                  <a:cxn ang="0">
                    <a:pos x="0" y="8"/>
                  </a:cxn>
                  <a:cxn ang="0">
                    <a:pos x="258" y="230"/>
                  </a:cxn>
                </a:cxnLst>
                <a:rect l="txL" t="txT" r="txR" b="txB"/>
                <a:pathLst>
                  <a:path w="258" h="230">
                    <a:moveTo>
                      <a:pt x="258" y="230"/>
                    </a:moveTo>
                    <a:lnTo>
                      <a:pt x="82" y="0"/>
                    </a:lnTo>
                    <a:lnTo>
                      <a:pt x="0" y="8"/>
                    </a:lnTo>
                    <a:lnTo>
                      <a:pt x="258" y="230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5" name="未知"/>
              <p:cNvSpPr/>
              <p:nvPr/>
            </p:nvSpPr>
            <p:spPr>
              <a:xfrm>
                <a:off x="2815" y="2206"/>
                <a:ext cx="2" cy="12"/>
              </a:xfrm>
              <a:custGeom>
                <a:avLst/>
                <a:gdLst>
                  <a:gd name="txL" fmla="*/ 0 w 10"/>
                  <a:gd name="txT" fmla="*/ 0 h 49"/>
                  <a:gd name="txR" fmla="*/ 10 w 10"/>
                  <a:gd name="txB" fmla="*/ 49 h 49"/>
                </a:gdLst>
                <a:ahLst/>
                <a:cxnLst>
                  <a:cxn ang="0">
                    <a:pos x="0" y="45"/>
                  </a:cxn>
                  <a:cxn ang="0">
                    <a:pos x="10" y="49"/>
                  </a:cxn>
                  <a:cxn ang="0">
                    <a:pos x="0" y="0"/>
                  </a:cxn>
                  <a:cxn ang="0">
                    <a:pos x="0" y="45"/>
                  </a:cxn>
                </a:cxnLst>
                <a:rect l="txL" t="txT" r="txR" b="txB"/>
                <a:pathLst>
                  <a:path w="10" h="49">
                    <a:moveTo>
                      <a:pt x="0" y="45"/>
                    </a:moveTo>
                    <a:lnTo>
                      <a:pt x="10" y="49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9C4E01"/>
              </a:solidFill>
              <a:ln w="9525">
                <a:noFill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6" name="Line 122"/>
              <p:cNvSpPr/>
              <p:nvPr/>
            </p:nvSpPr>
            <p:spPr>
              <a:xfrm>
                <a:off x="2921" y="1119"/>
                <a:ext cx="7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67" name="未知"/>
              <p:cNvSpPr/>
              <p:nvPr/>
            </p:nvSpPr>
            <p:spPr>
              <a:xfrm>
                <a:off x="2222" y="1041"/>
                <a:ext cx="218" cy="896"/>
              </a:xfrm>
              <a:custGeom>
                <a:avLst/>
                <a:gdLst>
                  <a:gd name="txL" fmla="*/ 0 w 1092"/>
                  <a:gd name="txT" fmla="*/ 0 h 3581"/>
                  <a:gd name="txR" fmla="*/ 1092 w 1092"/>
                  <a:gd name="txB" fmla="*/ 3581 h 3581"/>
                </a:gdLst>
                <a:ahLst/>
                <a:cxnLst>
                  <a:cxn ang="0">
                    <a:pos x="139" y="3494"/>
                  </a:cxn>
                  <a:cxn ang="0">
                    <a:pos x="149" y="3323"/>
                  </a:cxn>
                  <a:cxn ang="0">
                    <a:pos x="171" y="3157"/>
                  </a:cxn>
                  <a:cxn ang="0">
                    <a:pos x="203" y="2995"/>
                  </a:cxn>
                  <a:cxn ang="0">
                    <a:pos x="256" y="2799"/>
                  </a:cxn>
                  <a:cxn ang="0">
                    <a:pos x="326" y="2569"/>
                  </a:cxn>
                  <a:cxn ang="0">
                    <a:pos x="404" y="2345"/>
                  </a:cxn>
                  <a:cxn ang="0">
                    <a:pos x="489" y="2126"/>
                  </a:cxn>
                  <a:cxn ang="0">
                    <a:pos x="581" y="1911"/>
                  </a:cxn>
                  <a:cxn ang="0">
                    <a:pos x="679" y="1700"/>
                  </a:cxn>
                  <a:cxn ang="0">
                    <a:pos x="787" y="1495"/>
                  </a:cxn>
                  <a:cxn ang="0">
                    <a:pos x="900" y="1293"/>
                  </a:cxn>
                  <a:cxn ang="0">
                    <a:pos x="916" y="1202"/>
                  </a:cxn>
                  <a:cxn ang="0">
                    <a:pos x="773" y="1246"/>
                  </a:cxn>
                  <a:cxn ang="0">
                    <a:pos x="640" y="1298"/>
                  </a:cxn>
                  <a:cxn ang="0">
                    <a:pos x="513" y="1356"/>
                  </a:cxn>
                  <a:cxn ang="0">
                    <a:pos x="395" y="1422"/>
                  </a:cxn>
                  <a:cxn ang="0">
                    <a:pos x="283" y="1492"/>
                  </a:cxn>
                  <a:cxn ang="0">
                    <a:pos x="182" y="1570"/>
                  </a:cxn>
                  <a:cxn ang="0">
                    <a:pos x="86" y="1656"/>
                  </a:cxn>
                  <a:cxn ang="0">
                    <a:pos x="0" y="1748"/>
                  </a:cxn>
                  <a:cxn ang="0">
                    <a:pos x="8" y="1714"/>
                  </a:cxn>
                  <a:cxn ang="0">
                    <a:pos x="21" y="1674"/>
                  </a:cxn>
                  <a:cxn ang="0">
                    <a:pos x="38" y="1628"/>
                  </a:cxn>
                  <a:cxn ang="0">
                    <a:pos x="60" y="1577"/>
                  </a:cxn>
                  <a:cxn ang="0">
                    <a:pos x="84" y="1518"/>
                  </a:cxn>
                  <a:cxn ang="0">
                    <a:pos x="113" y="1455"/>
                  </a:cxn>
                  <a:cxn ang="0">
                    <a:pos x="145" y="1384"/>
                  </a:cxn>
                  <a:cxn ang="0">
                    <a:pos x="182" y="1309"/>
                  </a:cxn>
                  <a:cxn ang="0">
                    <a:pos x="263" y="1144"/>
                  </a:cxn>
                  <a:cxn ang="0">
                    <a:pos x="350" y="984"/>
                  </a:cxn>
                  <a:cxn ang="0">
                    <a:pos x="443" y="828"/>
                  </a:cxn>
                  <a:cxn ang="0">
                    <a:pos x="540" y="677"/>
                  </a:cxn>
                  <a:cxn ang="0">
                    <a:pos x="642" y="529"/>
                  </a:cxn>
                  <a:cxn ang="0">
                    <a:pos x="749" y="387"/>
                  </a:cxn>
                  <a:cxn ang="0">
                    <a:pos x="862" y="249"/>
                  </a:cxn>
                  <a:cxn ang="0">
                    <a:pos x="980" y="116"/>
                  </a:cxn>
                </a:cxnLst>
                <a:rect l="txL" t="txT" r="txR" b="txB"/>
                <a:pathLst>
                  <a:path w="1092" h="3581">
                    <a:moveTo>
                      <a:pt x="138" y="3581"/>
                    </a:moveTo>
                    <a:lnTo>
                      <a:pt x="139" y="3494"/>
                    </a:lnTo>
                    <a:lnTo>
                      <a:pt x="143" y="3408"/>
                    </a:lnTo>
                    <a:lnTo>
                      <a:pt x="149" y="3323"/>
                    </a:lnTo>
                    <a:lnTo>
                      <a:pt x="159" y="3240"/>
                    </a:lnTo>
                    <a:lnTo>
                      <a:pt x="171" y="3157"/>
                    </a:lnTo>
                    <a:lnTo>
                      <a:pt x="186" y="3076"/>
                    </a:lnTo>
                    <a:lnTo>
                      <a:pt x="203" y="2995"/>
                    </a:lnTo>
                    <a:lnTo>
                      <a:pt x="224" y="2916"/>
                    </a:lnTo>
                    <a:lnTo>
                      <a:pt x="256" y="2799"/>
                    </a:lnTo>
                    <a:lnTo>
                      <a:pt x="290" y="2684"/>
                    </a:lnTo>
                    <a:lnTo>
                      <a:pt x="326" y="2569"/>
                    </a:lnTo>
                    <a:lnTo>
                      <a:pt x="364" y="2457"/>
                    </a:lnTo>
                    <a:lnTo>
                      <a:pt x="404" y="2345"/>
                    </a:lnTo>
                    <a:lnTo>
                      <a:pt x="446" y="2235"/>
                    </a:lnTo>
                    <a:lnTo>
                      <a:pt x="489" y="2126"/>
                    </a:lnTo>
                    <a:lnTo>
                      <a:pt x="535" y="2019"/>
                    </a:lnTo>
                    <a:lnTo>
                      <a:pt x="581" y="1911"/>
                    </a:lnTo>
                    <a:lnTo>
                      <a:pt x="629" y="1805"/>
                    </a:lnTo>
                    <a:lnTo>
                      <a:pt x="679" y="1700"/>
                    </a:lnTo>
                    <a:lnTo>
                      <a:pt x="733" y="1597"/>
                    </a:lnTo>
                    <a:lnTo>
                      <a:pt x="787" y="1495"/>
                    </a:lnTo>
                    <a:lnTo>
                      <a:pt x="842" y="1394"/>
                    </a:lnTo>
                    <a:lnTo>
                      <a:pt x="900" y="1293"/>
                    </a:lnTo>
                    <a:lnTo>
                      <a:pt x="960" y="1196"/>
                    </a:lnTo>
                    <a:lnTo>
                      <a:pt x="916" y="1202"/>
                    </a:lnTo>
                    <a:lnTo>
                      <a:pt x="844" y="1223"/>
                    </a:lnTo>
                    <a:lnTo>
                      <a:pt x="773" y="1246"/>
                    </a:lnTo>
                    <a:lnTo>
                      <a:pt x="705" y="1270"/>
                    </a:lnTo>
                    <a:lnTo>
                      <a:pt x="640" y="1298"/>
                    </a:lnTo>
                    <a:lnTo>
                      <a:pt x="575" y="1325"/>
                    </a:lnTo>
                    <a:lnTo>
                      <a:pt x="513" y="1356"/>
                    </a:lnTo>
                    <a:lnTo>
                      <a:pt x="453" y="1388"/>
                    </a:lnTo>
                    <a:lnTo>
                      <a:pt x="395" y="1422"/>
                    </a:lnTo>
                    <a:lnTo>
                      <a:pt x="337" y="1456"/>
                    </a:lnTo>
                    <a:lnTo>
                      <a:pt x="283" y="1492"/>
                    </a:lnTo>
                    <a:lnTo>
                      <a:pt x="232" y="1530"/>
                    </a:lnTo>
                    <a:lnTo>
                      <a:pt x="182" y="1570"/>
                    </a:lnTo>
                    <a:lnTo>
                      <a:pt x="132" y="1611"/>
                    </a:lnTo>
                    <a:lnTo>
                      <a:pt x="86" y="1656"/>
                    </a:lnTo>
                    <a:lnTo>
                      <a:pt x="42" y="1700"/>
                    </a:lnTo>
                    <a:lnTo>
                      <a:pt x="0" y="1748"/>
                    </a:lnTo>
                    <a:lnTo>
                      <a:pt x="3" y="1732"/>
                    </a:lnTo>
                    <a:lnTo>
                      <a:pt x="8" y="1714"/>
                    </a:lnTo>
                    <a:lnTo>
                      <a:pt x="14" y="1695"/>
                    </a:lnTo>
                    <a:lnTo>
                      <a:pt x="21" y="1674"/>
                    </a:lnTo>
                    <a:lnTo>
                      <a:pt x="29" y="1652"/>
                    </a:lnTo>
                    <a:lnTo>
                      <a:pt x="38" y="1628"/>
                    </a:lnTo>
                    <a:lnTo>
                      <a:pt x="48" y="1602"/>
                    </a:lnTo>
                    <a:lnTo>
                      <a:pt x="60" y="1577"/>
                    </a:lnTo>
                    <a:lnTo>
                      <a:pt x="71" y="1548"/>
                    </a:lnTo>
                    <a:lnTo>
                      <a:pt x="84" y="1518"/>
                    </a:lnTo>
                    <a:lnTo>
                      <a:pt x="98" y="1486"/>
                    </a:lnTo>
                    <a:lnTo>
                      <a:pt x="113" y="1455"/>
                    </a:lnTo>
                    <a:lnTo>
                      <a:pt x="128" y="1420"/>
                    </a:lnTo>
                    <a:lnTo>
                      <a:pt x="145" y="1384"/>
                    </a:lnTo>
                    <a:lnTo>
                      <a:pt x="163" y="1347"/>
                    </a:lnTo>
                    <a:lnTo>
                      <a:pt x="182" y="1309"/>
                    </a:lnTo>
                    <a:lnTo>
                      <a:pt x="221" y="1225"/>
                    </a:lnTo>
                    <a:lnTo>
                      <a:pt x="263" y="1144"/>
                    </a:lnTo>
                    <a:lnTo>
                      <a:pt x="306" y="1063"/>
                    </a:lnTo>
                    <a:lnTo>
                      <a:pt x="350" y="984"/>
                    </a:lnTo>
                    <a:lnTo>
                      <a:pt x="395" y="905"/>
                    </a:lnTo>
                    <a:lnTo>
                      <a:pt x="443" y="828"/>
                    </a:lnTo>
                    <a:lnTo>
                      <a:pt x="490" y="751"/>
                    </a:lnTo>
                    <a:lnTo>
                      <a:pt x="540" y="677"/>
                    </a:lnTo>
                    <a:lnTo>
                      <a:pt x="590" y="602"/>
                    </a:lnTo>
                    <a:lnTo>
                      <a:pt x="642" y="529"/>
                    </a:lnTo>
                    <a:lnTo>
                      <a:pt x="694" y="457"/>
                    </a:lnTo>
                    <a:lnTo>
                      <a:pt x="749" y="387"/>
                    </a:lnTo>
                    <a:lnTo>
                      <a:pt x="804" y="317"/>
                    </a:lnTo>
                    <a:lnTo>
                      <a:pt x="862" y="249"/>
                    </a:lnTo>
                    <a:lnTo>
                      <a:pt x="920" y="181"/>
                    </a:lnTo>
                    <a:lnTo>
                      <a:pt x="980" y="116"/>
                    </a:lnTo>
                    <a:lnTo>
                      <a:pt x="1092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68" name="Line 124"/>
              <p:cNvSpPr/>
              <p:nvPr/>
            </p:nvSpPr>
            <p:spPr>
              <a:xfrm flipV="1">
                <a:off x="2440" y="1041"/>
                <a:ext cx="19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69" name="Line 125"/>
              <p:cNvSpPr/>
              <p:nvPr/>
            </p:nvSpPr>
            <p:spPr>
              <a:xfrm flipH="1">
                <a:off x="2440" y="1017"/>
                <a:ext cx="19" cy="2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70" name="未知"/>
              <p:cNvSpPr/>
              <p:nvPr/>
            </p:nvSpPr>
            <p:spPr>
              <a:xfrm>
                <a:off x="3049" y="799"/>
                <a:ext cx="365" cy="483"/>
              </a:xfrm>
              <a:custGeom>
                <a:avLst/>
                <a:gdLst>
                  <a:gd name="txL" fmla="*/ 0 w 1823"/>
                  <a:gd name="txT" fmla="*/ 0 h 1932"/>
                  <a:gd name="txR" fmla="*/ 1823 w 1823"/>
                  <a:gd name="txB" fmla="*/ 1932 h 1932"/>
                </a:gdLst>
                <a:ahLst/>
                <a:cxnLst>
                  <a:cxn ang="0">
                    <a:pos x="1380" y="1931"/>
                  </a:cxn>
                  <a:cxn ang="0">
                    <a:pos x="1429" y="1931"/>
                  </a:cxn>
                  <a:cxn ang="0">
                    <a:pos x="1476" y="1920"/>
                  </a:cxn>
                  <a:cxn ang="0">
                    <a:pos x="1479" y="1917"/>
                  </a:cxn>
                  <a:cxn ang="0">
                    <a:pos x="1487" y="1915"/>
                  </a:cxn>
                  <a:cxn ang="0">
                    <a:pos x="1521" y="1896"/>
                  </a:cxn>
                  <a:cxn ang="0">
                    <a:pos x="1568" y="1862"/>
                  </a:cxn>
                  <a:cxn ang="0">
                    <a:pos x="1591" y="1842"/>
                  </a:cxn>
                  <a:cxn ang="0">
                    <a:pos x="1638" y="1791"/>
                  </a:cxn>
                  <a:cxn ang="0">
                    <a:pos x="1716" y="1667"/>
                  </a:cxn>
                  <a:cxn ang="0">
                    <a:pos x="1744" y="1608"/>
                  </a:cxn>
                  <a:cxn ang="0">
                    <a:pos x="1750" y="1592"/>
                  </a:cxn>
                  <a:cxn ang="0">
                    <a:pos x="1754" y="1582"/>
                  </a:cxn>
                  <a:cxn ang="0">
                    <a:pos x="1760" y="1567"/>
                  </a:cxn>
                  <a:cxn ang="0">
                    <a:pos x="1769" y="1540"/>
                  </a:cxn>
                  <a:cxn ang="0">
                    <a:pos x="1775" y="1525"/>
                  </a:cxn>
                  <a:cxn ang="0">
                    <a:pos x="1790" y="1469"/>
                  </a:cxn>
                  <a:cxn ang="0">
                    <a:pos x="1805" y="1397"/>
                  </a:cxn>
                  <a:cxn ang="0">
                    <a:pos x="1816" y="1324"/>
                  </a:cxn>
                  <a:cxn ang="0">
                    <a:pos x="1816" y="1308"/>
                  </a:cxn>
                  <a:cxn ang="0">
                    <a:pos x="1819" y="1286"/>
                  </a:cxn>
                  <a:cxn ang="0">
                    <a:pos x="1823" y="1206"/>
                  </a:cxn>
                  <a:cxn ang="0">
                    <a:pos x="1822" y="1194"/>
                  </a:cxn>
                  <a:cxn ang="0">
                    <a:pos x="1822" y="1164"/>
                  </a:cxn>
                  <a:cxn ang="0">
                    <a:pos x="1821" y="1152"/>
                  </a:cxn>
                  <a:cxn ang="0">
                    <a:pos x="1821" y="1121"/>
                  </a:cxn>
                  <a:cxn ang="0">
                    <a:pos x="1817" y="1033"/>
                  </a:cxn>
                  <a:cxn ang="0">
                    <a:pos x="1814" y="1015"/>
                  </a:cxn>
                  <a:cxn ang="0">
                    <a:pos x="1812" y="987"/>
                  </a:cxn>
                  <a:cxn ang="0">
                    <a:pos x="1800" y="895"/>
                  </a:cxn>
                  <a:cxn ang="0">
                    <a:pos x="1779" y="783"/>
                  </a:cxn>
                  <a:cxn ang="0">
                    <a:pos x="1742" y="660"/>
                  </a:cxn>
                  <a:cxn ang="0">
                    <a:pos x="1691" y="547"/>
                  </a:cxn>
                  <a:cxn ang="0">
                    <a:pos x="1659" y="494"/>
                  </a:cxn>
                  <a:cxn ang="0">
                    <a:pos x="1586" y="393"/>
                  </a:cxn>
                  <a:cxn ang="0">
                    <a:pos x="1497" y="301"/>
                  </a:cxn>
                  <a:cxn ang="0">
                    <a:pos x="1394" y="217"/>
                  </a:cxn>
                  <a:cxn ang="0">
                    <a:pos x="1277" y="141"/>
                  </a:cxn>
                  <a:cxn ang="0">
                    <a:pos x="1146" y="73"/>
                  </a:cxn>
                  <a:cxn ang="0">
                    <a:pos x="1020" y="26"/>
                  </a:cxn>
                  <a:cxn ang="0">
                    <a:pos x="894" y="3"/>
                  </a:cxn>
                  <a:cxn ang="0">
                    <a:pos x="768" y="3"/>
                  </a:cxn>
                  <a:cxn ang="0">
                    <a:pos x="642" y="27"/>
                  </a:cxn>
                  <a:cxn ang="0">
                    <a:pos x="541" y="61"/>
                  </a:cxn>
                  <a:cxn ang="0">
                    <a:pos x="441" y="110"/>
                  </a:cxn>
                  <a:cxn ang="0">
                    <a:pos x="341" y="172"/>
                  </a:cxn>
                  <a:cxn ang="0">
                    <a:pos x="241" y="249"/>
                  </a:cxn>
                  <a:cxn ang="0">
                    <a:pos x="150" y="328"/>
                  </a:cxn>
                  <a:cxn ang="0">
                    <a:pos x="60" y="422"/>
                  </a:cxn>
                  <a:cxn ang="0">
                    <a:pos x="0" y="490"/>
                  </a:cxn>
                </a:cxnLst>
                <a:rect l="txL" t="txT" r="txR" b="txB"/>
                <a:pathLst>
                  <a:path w="1823" h="1932">
                    <a:moveTo>
                      <a:pt x="1357" y="1928"/>
                    </a:moveTo>
                    <a:lnTo>
                      <a:pt x="1380" y="1931"/>
                    </a:lnTo>
                    <a:lnTo>
                      <a:pt x="1405" y="1932"/>
                    </a:lnTo>
                    <a:lnTo>
                      <a:pt x="1429" y="1931"/>
                    </a:lnTo>
                    <a:lnTo>
                      <a:pt x="1453" y="1928"/>
                    </a:lnTo>
                    <a:lnTo>
                      <a:pt x="1476" y="1920"/>
                    </a:lnTo>
                    <a:lnTo>
                      <a:pt x="1478" y="1918"/>
                    </a:lnTo>
                    <a:lnTo>
                      <a:pt x="1479" y="1917"/>
                    </a:lnTo>
                    <a:lnTo>
                      <a:pt x="1481" y="1917"/>
                    </a:lnTo>
                    <a:lnTo>
                      <a:pt x="1487" y="1915"/>
                    </a:lnTo>
                    <a:lnTo>
                      <a:pt x="1499" y="1909"/>
                    </a:lnTo>
                    <a:lnTo>
                      <a:pt x="1521" y="1896"/>
                    </a:lnTo>
                    <a:lnTo>
                      <a:pt x="1546" y="1882"/>
                    </a:lnTo>
                    <a:lnTo>
                      <a:pt x="1568" y="1862"/>
                    </a:lnTo>
                    <a:lnTo>
                      <a:pt x="1579" y="1852"/>
                    </a:lnTo>
                    <a:lnTo>
                      <a:pt x="1591" y="1842"/>
                    </a:lnTo>
                    <a:lnTo>
                      <a:pt x="1614" y="1817"/>
                    </a:lnTo>
                    <a:lnTo>
                      <a:pt x="1638" y="1791"/>
                    </a:lnTo>
                    <a:lnTo>
                      <a:pt x="1695" y="1708"/>
                    </a:lnTo>
                    <a:lnTo>
                      <a:pt x="1716" y="1667"/>
                    </a:lnTo>
                    <a:lnTo>
                      <a:pt x="1735" y="1628"/>
                    </a:lnTo>
                    <a:lnTo>
                      <a:pt x="1744" y="1608"/>
                    </a:lnTo>
                    <a:lnTo>
                      <a:pt x="1748" y="1598"/>
                    </a:lnTo>
                    <a:lnTo>
                      <a:pt x="1750" y="1592"/>
                    </a:lnTo>
                    <a:lnTo>
                      <a:pt x="1753" y="1588"/>
                    </a:lnTo>
                    <a:lnTo>
                      <a:pt x="1754" y="1582"/>
                    </a:lnTo>
                    <a:lnTo>
                      <a:pt x="1756" y="1577"/>
                    </a:lnTo>
                    <a:lnTo>
                      <a:pt x="1760" y="1567"/>
                    </a:lnTo>
                    <a:lnTo>
                      <a:pt x="1768" y="1546"/>
                    </a:lnTo>
                    <a:lnTo>
                      <a:pt x="1769" y="1540"/>
                    </a:lnTo>
                    <a:lnTo>
                      <a:pt x="1771" y="1535"/>
                    </a:lnTo>
                    <a:lnTo>
                      <a:pt x="1775" y="1525"/>
                    </a:lnTo>
                    <a:lnTo>
                      <a:pt x="1782" y="1504"/>
                    </a:lnTo>
                    <a:lnTo>
                      <a:pt x="1790" y="1469"/>
                    </a:lnTo>
                    <a:lnTo>
                      <a:pt x="1798" y="1434"/>
                    </a:lnTo>
                    <a:lnTo>
                      <a:pt x="1805" y="1397"/>
                    </a:lnTo>
                    <a:lnTo>
                      <a:pt x="1812" y="1362"/>
                    </a:lnTo>
                    <a:lnTo>
                      <a:pt x="1816" y="1324"/>
                    </a:lnTo>
                    <a:lnTo>
                      <a:pt x="1816" y="1313"/>
                    </a:lnTo>
                    <a:lnTo>
                      <a:pt x="1816" y="1308"/>
                    </a:lnTo>
                    <a:lnTo>
                      <a:pt x="1817" y="1304"/>
                    </a:lnTo>
                    <a:lnTo>
                      <a:pt x="1819" y="1286"/>
                    </a:lnTo>
                    <a:lnTo>
                      <a:pt x="1821" y="1246"/>
                    </a:lnTo>
                    <a:lnTo>
                      <a:pt x="1823" y="1206"/>
                    </a:lnTo>
                    <a:lnTo>
                      <a:pt x="1822" y="1199"/>
                    </a:lnTo>
                    <a:lnTo>
                      <a:pt x="1822" y="1194"/>
                    </a:lnTo>
                    <a:lnTo>
                      <a:pt x="1822" y="1184"/>
                    </a:lnTo>
                    <a:lnTo>
                      <a:pt x="1822" y="1164"/>
                    </a:lnTo>
                    <a:lnTo>
                      <a:pt x="1821" y="1157"/>
                    </a:lnTo>
                    <a:lnTo>
                      <a:pt x="1821" y="1152"/>
                    </a:lnTo>
                    <a:lnTo>
                      <a:pt x="1821" y="1142"/>
                    </a:lnTo>
                    <a:lnTo>
                      <a:pt x="1821" y="1121"/>
                    </a:lnTo>
                    <a:lnTo>
                      <a:pt x="1819" y="1077"/>
                    </a:lnTo>
                    <a:lnTo>
                      <a:pt x="1817" y="1033"/>
                    </a:lnTo>
                    <a:lnTo>
                      <a:pt x="1815" y="1021"/>
                    </a:lnTo>
                    <a:lnTo>
                      <a:pt x="1814" y="1015"/>
                    </a:lnTo>
                    <a:lnTo>
                      <a:pt x="1814" y="1010"/>
                    </a:lnTo>
                    <a:lnTo>
                      <a:pt x="1812" y="987"/>
                    </a:lnTo>
                    <a:lnTo>
                      <a:pt x="1806" y="942"/>
                    </a:lnTo>
                    <a:lnTo>
                      <a:pt x="1800" y="895"/>
                    </a:lnTo>
                    <a:lnTo>
                      <a:pt x="1793" y="848"/>
                    </a:lnTo>
                    <a:lnTo>
                      <a:pt x="1779" y="783"/>
                    </a:lnTo>
                    <a:lnTo>
                      <a:pt x="1763" y="720"/>
                    </a:lnTo>
                    <a:lnTo>
                      <a:pt x="1742" y="660"/>
                    </a:lnTo>
                    <a:lnTo>
                      <a:pt x="1719" y="603"/>
                    </a:lnTo>
                    <a:lnTo>
                      <a:pt x="1691" y="547"/>
                    </a:lnTo>
                    <a:lnTo>
                      <a:pt x="1674" y="519"/>
                    </a:lnTo>
                    <a:lnTo>
                      <a:pt x="1659" y="494"/>
                    </a:lnTo>
                    <a:lnTo>
                      <a:pt x="1625" y="441"/>
                    </a:lnTo>
                    <a:lnTo>
                      <a:pt x="1586" y="393"/>
                    </a:lnTo>
                    <a:lnTo>
                      <a:pt x="1544" y="345"/>
                    </a:lnTo>
                    <a:lnTo>
                      <a:pt x="1497" y="301"/>
                    </a:lnTo>
                    <a:lnTo>
                      <a:pt x="1447" y="257"/>
                    </a:lnTo>
                    <a:lnTo>
                      <a:pt x="1394" y="217"/>
                    </a:lnTo>
                    <a:lnTo>
                      <a:pt x="1338" y="177"/>
                    </a:lnTo>
                    <a:lnTo>
                      <a:pt x="1277" y="141"/>
                    </a:lnTo>
                    <a:lnTo>
                      <a:pt x="1213" y="105"/>
                    </a:lnTo>
                    <a:lnTo>
                      <a:pt x="1146" y="73"/>
                    </a:lnTo>
                    <a:lnTo>
                      <a:pt x="1083" y="45"/>
                    </a:lnTo>
                    <a:lnTo>
                      <a:pt x="1020" y="26"/>
                    </a:lnTo>
                    <a:lnTo>
                      <a:pt x="957" y="10"/>
                    </a:lnTo>
                    <a:lnTo>
                      <a:pt x="894" y="3"/>
                    </a:lnTo>
                    <a:lnTo>
                      <a:pt x="831" y="0"/>
                    </a:lnTo>
                    <a:lnTo>
                      <a:pt x="768" y="3"/>
                    </a:lnTo>
                    <a:lnTo>
                      <a:pt x="705" y="11"/>
                    </a:lnTo>
                    <a:lnTo>
                      <a:pt x="642" y="27"/>
                    </a:lnTo>
                    <a:lnTo>
                      <a:pt x="592" y="41"/>
                    </a:lnTo>
                    <a:lnTo>
                      <a:pt x="541" y="61"/>
                    </a:lnTo>
                    <a:lnTo>
                      <a:pt x="490" y="83"/>
                    </a:lnTo>
                    <a:lnTo>
                      <a:pt x="441" y="110"/>
                    </a:lnTo>
                    <a:lnTo>
                      <a:pt x="391" y="139"/>
                    </a:lnTo>
                    <a:lnTo>
                      <a:pt x="341" y="172"/>
                    </a:lnTo>
                    <a:lnTo>
                      <a:pt x="290" y="208"/>
                    </a:lnTo>
                    <a:lnTo>
                      <a:pt x="241" y="249"/>
                    </a:lnTo>
                    <a:lnTo>
                      <a:pt x="181" y="301"/>
                    </a:lnTo>
                    <a:lnTo>
                      <a:pt x="150" y="328"/>
                    </a:lnTo>
                    <a:lnTo>
                      <a:pt x="121" y="359"/>
                    </a:lnTo>
                    <a:lnTo>
                      <a:pt x="60" y="422"/>
                    </a:lnTo>
                    <a:lnTo>
                      <a:pt x="29" y="455"/>
                    </a:lnTo>
                    <a:lnTo>
                      <a:pt x="0" y="49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1" name="未知"/>
              <p:cNvSpPr/>
              <p:nvPr/>
            </p:nvSpPr>
            <p:spPr>
              <a:xfrm>
                <a:off x="3294" y="585"/>
                <a:ext cx="252" cy="283"/>
              </a:xfrm>
              <a:custGeom>
                <a:avLst/>
                <a:gdLst>
                  <a:gd name="txL" fmla="*/ 0 w 1262"/>
                  <a:gd name="txT" fmla="*/ 0 h 1133"/>
                  <a:gd name="txR" fmla="*/ 1262 w 1262"/>
                  <a:gd name="txB" fmla="*/ 1133 h 1133"/>
                </a:gdLst>
                <a:ahLst/>
                <a:cxnLst>
                  <a:cxn ang="0">
                    <a:pos x="1063" y="1092"/>
                  </a:cxn>
                  <a:cxn ang="0">
                    <a:pos x="1125" y="1012"/>
                  </a:cxn>
                  <a:cxn ang="0">
                    <a:pos x="1176" y="932"/>
                  </a:cxn>
                  <a:cxn ang="0">
                    <a:pos x="1215" y="852"/>
                  </a:cxn>
                  <a:cxn ang="0">
                    <a:pos x="1242" y="772"/>
                  </a:cxn>
                  <a:cxn ang="0">
                    <a:pos x="1249" y="741"/>
                  </a:cxn>
                  <a:cxn ang="0">
                    <a:pos x="1252" y="732"/>
                  </a:cxn>
                  <a:cxn ang="0">
                    <a:pos x="1262" y="652"/>
                  </a:cxn>
                  <a:cxn ang="0">
                    <a:pos x="1261" y="590"/>
                  </a:cxn>
                  <a:cxn ang="0">
                    <a:pos x="1256" y="530"/>
                  </a:cxn>
                  <a:cxn ang="0">
                    <a:pos x="1235" y="441"/>
                  </a:cxn>
                  <a:cxn ang="0">
                    <a:pos x="1220" y="393"/>
                  </a:cxn>
                  <a:cxn ang="0">
                    <a:pos x="1203" y="348"/>
                  </a:cxn>
                  <a:cxn ang="0">
                    <a:pos x="1183" y="307"/>
                  </a:cxn>
                  <a:cxn ang="0">
                    <a:pos x="1160" y="268"/>
                  </a:cxn>
                  <a:cxn ang="0">
                    <a:pos x="1109" y="198"/>
                  </a:cxn>
                  <a:cxn ang="0">
                    <a:pos x="1082" y="168"/>
                  </a:cxn>
                  <a:cxn ang="0">
                    <a:pos x="1050" y="139"/>
                  </a:cxn>
                  <a:cxn ang="0">
                    <a:pos x="981" y="90"/>
                  </a:cxn>
                  <a:cxn ang="0">
                    <a:pos x="903" y="53"/>
                  </a:cxn>
                  <a:cxn ang="0">
                    <a:pos x="862" y="38"/>
                  </a:cxn>
                  <a:cxn ang="0">
                    <a:pos x="817" y="26"/>
                  </a:cxn>
                  <a:cxn ang="0">
                    <a:pos x="731" y="10"/>
                  </a:cxn>
                  <a:cxn ang="0">
                    <a:pos x="654" y="1"/>
                  </a:cxn>
                  <a:cxn ang="0">
                    <a:pos x="549" y="0"/>
                  </a:cxn>
                  <a:cxn ang="0">
                    <a:pos x="484" y="8"/>
                  </a:cxn>
                  <a:cxn ang="0">
                    <a:pos x="421" y="19"/>
                  </a:cxn>
                  <a:cxn ang="0">
                    <a:pos x="335" y="48"/>
                  </a:cxn>
                  <a:cxn ang="0">
                    <a:pos x="283" y="74"/>
                  </a:cxn>
                  <a:cxn ang="0">
                    <a:pos x="235" y="106"/>
                  </a:cxn>
                  <a:cxn ang="0">
                    <a:pos x="191" y="144"/>
                  </a:cxn>
                  <a:cxn ang="0">
                    <a:pos x="150" y="188"/>
                  </a:cxn>
                  <a:cxn ang="0">
                    <a:pos x="98" y="266"/>
                  </a:cxn>
                  <a:cxn ang="0">
                    <a:pos x="53" y="355"/>
                  </a:cxn>
                  <a:cxn ang="0">
                    <a:pos x="28" y="423"/>
                  </a:cxn>
                  <a:cxn ang="0">
                    <a:pos x="8" y="496"/>
                  </a:cxn>
                </a:cxnLst>
                <a:rect l="txL" t="txT" r="txR" b="txB"/>
                <a:pathLst>
                  <a:path w="1262" h="1133">
                    <a:moveTo>
                      <a:pt x="1029" y="1133"/>
                    </a:moveTo>
                    <a:lnTo>
                      <a:pt x="1063" y="1092"/>
                    </a:lnTo>
                    <a:lnTo>
                      <a:pt x="1096" y="1053"/>
                    </a:lnTo>
                    <a:lnTo>
                      <a:pt x="1125" y="1012"/>
                    </a:lnTo>
                    <a:lnTo>
                      <a:pt x="1153" y="973"/>
                    </a:lnTo>
                    <a:lnTo>
                      <a:pt x="1176" y="932"/>
                    </a:lnTo>
                    <a:lnTo>
                      <a:pt x="1197" y="893"/>
                    </a:lnTo>
                    <a:lnTo>
                      <a:pt x="1215" y="852"/>
                    </a:lnTo>
                    <a:lnTo>
                      <a:pt x="1231" y="813"/>
                    </a:lnTo>
                    <a:lnTo>
                      <a:pt x="1242" y="772"/>
                    </a:lnTo>
                    <a:lnTo>
                      <a:pt x="1247" y="751"/>
                    </a:lnTo>
                    <a:lnTo>
                      <a:pt x="1249" y="741"/>
                    </a:lnTo>
                    <a:lnTo>
                      <a:pt x="1250" y="736"/>
                    </a:lnTo>
                    <a:lnTo>
                      <a:pt x="1252" y="732"/>
                    </a:lnTo>
                    <a:lnTo>
                      <a:pt x="1258" y="691"/>
                    </a:lnTo>
                    <a:lnTo>
                      <a:pt x="1262" y="652"/>
                    </a:lnTo>
                    <a:lnTo>
                      <a:pt x="1262" y="611"/>
                    </a:lnTo>
                    <a:lnTo>
                      <a:pt x="1261" y="590"/>
                    </a:lnTo>
                    <a:lnTo>
                      <a:pt x="1261" y="571"/>
                    </a:lnTo>
                    <a:lnTo>
                      <a:pt x="1256" y="530"/>
                    </a:lnTo>
                    <a:lnTo>
                      <a:pt x="1249" y="491"/>
                    </a:lnTo>
                    <a:lnTo>
                      <a:pt x="1235" y="441"/>
                    </a:lnTo>
                    <a:lnTo>
                      <a:pt x="1227" y="416"/>
                    </a:lnTo>
                    <a:lnTo>
                      <a:pt x="1220" y="393"/>
                    </a:lnTo>
                    <a:lnTo>
                      <a:pt x="1211" y="370"/>
                    </a:lnTo>
                    <a:lnTo>
                      <a:pt x="1203" y="348"/>
                    </a:lnTo>
                    <a:lnTo>
                      <a:pt x="1192" y="327"/>
                    </a:lnTo>
                    <a:lnTo>
                      <a:pt x="1183" y="307"/>
                    </a:lnTo>
                    <a:lnTo>
                      <a:pt x="1171" y="287"/>
                    </a:lnTo>
                    <a:lnTo>
                      <a:pt x="1160" y="268"/>
                    </a:lnTo>
                    <a:lnTo>
                      <a:pt x="1137" y="232"/>
                    </a:lnTo>
                    <a:lnTo>
                      <a:pt x="1109" y="198"/>
                    </a:lnTo>
                    <a:lnTo>
                      <a:pt x="1095" y="182"/>
                    </a:lnTo>
                    <a:lnTo>
                      <a:pt x="1082" y="168"/>
                    </a:lnTo>
                    <a:lnTo>
                      <a:pt x="1066" y="152"/>
                    </a:lnTo>
                    <a:lnTo>
                      <a:pt x="1050" y="139"/>
                    </a:lnTo>
                    <a:lnTo>
                      <a:pt x="1017" y="113"/>
                    </a:lnTo>
                    <a:lnTo>
                      <a:pt x="981" y="90"/>
                    </a:lnTo>
                    <a:lnTo>
                      <a:pt x="944" y="70"/>
                    </a:lnTo>
                    <a:lnTo>
                      <a:pt x="903" y="53"/>
                    </a:lnTo>
                    <a:lnTo>
                      <a:pt x="882" y="44"/>
                    </a:lnTo>
                    <a:lnTo>
                      <a:pt x="862" y="38"/>
                    </a:lnTo>
                    <a:lnTo>
                      <a:pt x="839" y="31"/>
                    </a:lnTo>
                    <a:lnTo>
                      <a:pt x="817" y="26"/>
                    </a:lnTo>
                    <a:lnTo>
                      <a:pt x="771" y="17"/>
                    </a:lnTo>
                    <a:lnTo>
                      <a:pt x="731" y="10"/>
                    </a:lnTo>
                    <a:lnTo>
                      <a:pt x="692" y="6"/>
                    </a:lnTo>
                    <a:lnTo>
                      <a:pt x="654" y="1"/>
                    </a:lnTo>
                    <a:lnTo>
                      <a:pt x="619" y="0"/>
                    </a:lnTo>
                    <a:lnTo>
                      <a:pt x="549" y="0"/>
                    </a:lnTo>
                    <a:lnTo>
                      <a:pt x="515" y="2"/>
                    </a:lnTo>
                    <a:lnTo>
                      <a:pt x="484" y="8"/>
                    </a:lnTo>
                    <a:lnTo>
                      <a:pt x="452" y="12"/>
                    </a:lnTo>
                    <a:lnTo>
                      <a:pt x="421" y="19"/>
                    </a:lnTo>
                    <a:lnTo>
                      <a:pt x="363" y="37"/>
                    </a:lnTo>
                    <a:lnTo>
                      <a:pt x="335" y="48"/>
                    </a:lnTo>
                    <a:lnTo>
                      <a:pt x="308" y="61"/>
                    </a:lnTo>
                    <a:lnTo>
                      <a:pt x="283" y="74"/>
                    </a:lnTo>
                    <a:lnTo>
                      <a:pt x="260" y="91"/>
                    </a:lnTo>
                    <a:lnTo>
                      <a:pt x="235" y="106"/>
                    </a:lnTo>
                    <a:lnTo>
                      <a:pt x="213" y="125"/>
                    </a:lnTo>
                    <a:lnTo>
                      <a:pt x="191" y="144"/>
                    </a:lnTo>
                    <a:lnTo>
                      <a:pt x="170" y="167"/>
                    </a:lnTo>
                    <a:lnTo>
                      <a:pt x="150" y="188"/>
                    </a:lnTo>
                    <a:lnTo>
                      <a:pt x="132" y="213"/>
                    </a:lnTo>
                    <a:lnTo>
                      <a:pt x="98" y="266"/>
                    </a:lnTo>
                    <a:lnTo>
                      <a:pt x="67" y="325"/>
                    </a:lnTo>
                    <a:lnTo>
                      <a:pt x="53" y="355"/>
                    </a:lnTo>
                    <a:lnTo>
                      <a:pt x="40" y="389"/>
                    </a:lnTo>
                    <a:lnTo>
                      <a:pt x="28" y="423"/>
                    </a:lnTo>
                    <a:lnTo>
                      <a:pt x="18" y="459"/>
                    </a:lnTo>
                    <a:lnTo>
                      <a:pt x="8" y="496"/>
                    </a:lnTo>
                    <a:lnTo>
                      <a:pt x="0" y="53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2" name="未知"/>
              <p:cNvSpPr/>
              <p:nvPr/>
            </p:nvSpPr>
            <p:spPr>
              <a:xfrm>
                <a:off x="3339" y="667"/>
                <a:ext cx="36" cy="44"/>
              </a:xfrm>
              <a:custGeom>
                <a:avLst/>
                <a:gdLst>
                  <a:gd name="txL" fmla="*/ 0 w 178"/>
                  <a:gd name="txT" fmla="*/ 0 h 173"/>
                  <a:gd name="txR" fmla="*/ 178 w 178"/>
                  <a:gd name="txB" fmla="*/ 173 h 173"/>
                </a:gdLst>
                <a:ahLst/>
                <a:cxnLst>
                  <a:cxn ang="0">
                    <a:pos x="178" y="0"/>
                  </a:cxn>
                  <a:cxn ang="0">
                    <a:pos x="149" y="0"/>
                  </a:cxn>
                  <a:cxn ang="0">
                    <a:pos x="124" y="1"/>
                  </a:cxn>
                  <a:cxn ang="0">
                    <a:pos x="101" y="4"/>
                  </a:cxn>
                  <a:cxn ang="0">
                    <a:pos x="80" y="9"/>
                  </a:cxn>
                  <a:cxn ang="0">
                    <a:pos x="63" y="17"/>
                  </a:cxn>
                  <a:cxn ang="0">
                    <a:pos x="47" y="26"/>
                  </a:cxn>
                  <a:cxn ang="0">
                    <a:pos x="34" y="38"/>
                  </a:cxn>
                  <a:cxn ang="0">
                    <a:pos x="23" y="51"/>
                  </a:cxn>
                  <a:cxn ang="0">
                    <a:pos x="14" y="66"/>
                  </a:cxn>
                  <a:cxn ang="0">
                    <a:pos x="5" y="88"/>
                  </a:cxn>
                  <a:cxn ang="0">
                    <a:pos x="1" y="114"/>
                  </a:cxn>
                  <a:cxn ang="0">
                    <a:pos x="0" y="141"/>
                  </a:cxn>
                  <a:cxn ang="0">
                    <a:pos x="4" y="173"/>
                  </a:cxn>
                </a:cxnLst>
                <a:rect l="txL" t="txT" r="txR" b="txB"/>
                <a:pathLst>
                  <a:path w="178" h="173">
                    <a:moveTo>
                      <a:pt x="178" y="0"/>
                    </a:moveTo>
                    <a:lnTo>
                      <a:pt x="149" y="0"/>
                    </a:lnTo>
                    <a:lnTo>
                      <a:pt x="124" y="1"/>
                    </a:lnTo>
                    <a:lnTo>
                      <a:pt x="101" y="4"/>
                    </a:lnTo>
                    <a:lnTo>
                      <a:pt x="80" y="9"/>
                    </a:lnTo>
                    <a:lnTo>
                      <a:pt x="63" y="17"/>
                    </a:lnTo>
                    <a:lnTo>
                      <a:pt x="47" y="26"/>
                    </a:lnTo>
                    <a:lnTo>
                      <a:pt x="34" y="38"/>
                    </a:lnTo>
                    <a:lnTo>
                      <a:pt x="23" y="51"/>
                    </a:lnTo>
                    <a:lnTo>
                      <a:pt x="14" y="66"/>
                    </a:lnTo>
                    <a:lnTo>
                      <a:pt x="5" y="88"/>
                    </a:lnTo>
                    <a:lnTo>
                      <a:pt x="1" y="114"/>
                    </a:lnTo>
                    <a:lnTo>
                      <a:pt x="0" y="141"/>
                    </a:lnTo>
                    <a:lnTo>
                      <a:pt x="4" y="17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3" name="未知"/>
              <p:cNvSpPr/>
              <p:nvPr/>
            </p:nvSpPr>
            <p:spPr>
              <a:xfrm>
                <a:off x="2558" y="586"/>
                <a:ext cx="224" cy="293"/>
              </a:xfrm>
              <a:custGeom>
                <a:avLst/>
                <a:gdLst>
                  <a:gd name="txL" fmla="*/ 0 w 1116"/>
                  <a:gd name="txT" fmla="*/ 0 h 1170"/>
                  <a:gd name="txR" fmla="*/ 1116 w 1116"/>
                  <a:gd name="txB" fmla="*/ 1170 h 1170"/>
                </a:gdLst>
                <a:ahLst/>
                <a:cxnLst>
                  <a:cxn ang="0">
                    <a:pos x="1116" y="423"/>
                  </a:cxn>
                  <a:cxn ang="0">
                    <a:pos x="1083" y="376"/>
                  </a:cxn>
                  <a:cxn ang="0">
                    <a:pos x="1037" y="318"/>
                  </a:cxn>
                  <a:cxn ang="0">
                    <a:pos x="992" y="264"/>
                  </a:cxn>
                  <a:cxn ang="0">
                    <a:pos x="948" y="216"/>
                  </a:cxn>
                  <a:cxn ang="0">
                    <a:pos x="905" y="174"/>
                  </a:cxn>
                  <a:cxn ang="0">
                    <a:pos x="855" y="130"/>
                  </a:cxn>
                  <a:cxn ang="0">
                    <a:pos x="808" y="92"/>
                  </a:cxn>
                  <a:cxn ang="0">
                    <a:pos x="760" y="60"/>
                  </a:cxn>
                  <a:cxn ang="0">
                    <a:pos x="714" y="36"/>
                  </a:cxn>
                  <a:cxn ang="0">
                    <a:pos x="690" y="25"/>
                  </a:cxn>
                  <a:cxn ang="0">
                    <a:pos x="668" y="18"/>
                  </a:cxn>
                  <a:cxn ang="0">
                    <a:pos x="623" y="7"/>
                  </a:cxn>
                  <a:cxn ang="0">
                    <a:pos x="579" y="2"/>
                  </a:cxn>
                  <a:cxn ang="0">
                    <a:pos x="557" y="0"/>
                  </a:cxn>
                  <a:cxn ang="0">
                    <a:pos x="537" y="4"/>
                  </a:cxn>
                  <a:cxn ang="0">
                    <a:pos x="496" y="8"/>
                  </a:cxn>
                  <a:cxn ang="0">
                    <a:pos x="459" y="15"/>
                  </a:cxn>
                  <a:cxn ang="0">
                    <a:pos x="421" y="24"/>
                  </a:cxn>
                  <a:cxn ang="0">
                    <a:pos x="387" y="37"/>
                  </a:cxn>
                  <a:cxn ang="0">
                    <a:pos x="352" y="51"/>
                  </a:cxn>
                  <a:cxn ang="0">
                    <a:pos x="321" y="68"/>
                  </a:cxn>
                  <a:cxn ang="0">
                    <a:pos x="290" y="88"/>
                  </a:cxn>
                  <a:cxn ang="0">
                    <a:pos x="263" y="110"/>
                  </a:cxn>
                  <a:cxn ang="0">
                    <a:pos x="225" y="143"/>
                  </a:cxn>
                  <a:cxn ang="0">
                    <a:pos x="207" y="161"/>
                  </a:cxn>
                  <a:cxn ang="0">
                    <a:pos x="191" y="180"/>
                  </a:cxn>
                  <a:cxn ang="0">
                    <a:pos x="159" y="222"/>
                  </a:cxn>
                  <a:cxn ang="0">
                    <a:pos x="132" y="269"/>
                  </a:cxn>
                  <a:cxn ang="0">
                    <a:pos x="114" y="301"/>
                  </a:cxn>
                  <a:cxn ang="0">
                    <a:pos x="97" y="334"/>
                  </a:cxn>
                  <a:cxn ang="0">
                    <a:pos x="69" y="398"/>
                  </a:cxn>
                  <a:cxn ang="0">
                    <a:pos x="45" y="459"/>
                  </a:cxn>
                  <a:cxn ang="0">
                    <a:pos x="26" y="521"/>
                  </a:cxn>
                  <a:cxn ang="0">
                    <a:pos x="12" y="580"/>
                  </a:cxn>
                  <a:cxn ang="0">
                    <a:pos x="7" y="609"/>
                  </a:cxn>
                  <a:cxn ang="0">
                    <a:pos x="4" y="639"/>
                  </a:cxn>
                  <a:cxn ang="0">
                    <a:pos x="0" y="696"/>
                  </a:cxn>
                  <a:cxn ang="0">
                    <a:pos x="0" y="724"/>
                  </a:cxn>
                  <a:cxn ang="0">
                    <a:pos x="2" y="753"/>
                  </a:cxn>
                  <a:cxn ang="0">
                    <a:pos x="4" y="779"/>
                  </a:cxn>
                  <a:cxn ang="0">
                    <a:pos x="8" y="807"/>
                  </a:cxn>
                  <a:cxn ang="0">
                    <a:pos x="20" y="860"/>
                  </a:cxn>
                  <a:cxn ang="0">
                    <a:pos x="36" y="912"/>
                  </a:cxn>
                  <a:cxn ang="0">
                    <a:pos x="60" y="963"/>
                  </a:cxn>
                  <a:cxn ang="0">
                    <a:pos x="86" y="1012"/>
                  </a:cxn>
                  <a:cxn ang="0">
                    <a:pos x="101" y="1036"/>
                  </a:cxn>
                  <a:cxn ang="0">
                    <a:pos x="119" y="1060"/>
                  </a:cxn>
                  <a:cxn ang="0">
                    <a:pos x="136" y="1083"/>
                  </a:cxn>
                  <a:cxn ang="0">
                    <a:pos x="156" y="1107"/>
                  </a:cxn>
                  <a:cxn ang="0">
                    <a:pos x="176" y="1129"/>
                  </a:cxn>
                  <a:cxn ang="0">
                    <a:pos x="200" y="1153"/>
                  </a:cxn>
                  <a:cxn ang="0">
                    <a:pos x="219" y="1170"/>
                  </a:cxn>
                </a:cxnLst>
                <a:rect l="txL" t="txT" r="txR" b="txB"/>
                <a:pathLst>
                  <a:path w="1116" h="1170">
                    <a:moveTo>
                      <a:pt x="1116" y="423"/>
                    </a:moveTo>
                    <a:lnTo>
                      <a:pt x="1083" y="376"/>
                    </a:lnTo>
                    <a:lnTo>
                      <a:pt x="1037" y="318"/>
                    </a:lnTo>
                    <a:lnTo>
                      <a:pt x="992" y="264"/>
                    </a:lnTo>
                    <a:lnTo>
                      <a:pt x="948" y="216"/>
                    </a:lnTo>
                    <a:lnTo>
                      <a:pt x="905" y="174"/>
                    </a:lnTo>
                    <a:lnTo>
                      <a:pt x="855" y="130"/>
                    </a:lnTo>
                    <a:lnTo>
                      <a:pt x="808" y="92"/>
                    </a:lnTo>
                    <a:lnTo>
                      <a:pt x="760" y="60"/>
                    </a:lnTo>
                    <a:lnTo>
                      <a:pt x="714" y="36"/>
                    </a:lnTo>
                    <a:lnTo>
                      <a:pt x="690" y="25"/>
                    </a:lnTo>
                    <a:lnTo>
                      <a:pt x="668" y="18"/>
                    </a:lnTo>
                    <a:lnTo>
                      <a:pt x="623" y="7"/>
                    </a:lnTo>
                    <a:lnTo>
                      <a:pt x="579" y="2"/>
                    </a:lnTo>
                    <a:lnTo>
                      <a:pt x="557" y="0"/>
                    </a:lnTo>
                    <a:lnTo>
                      <a:pt x="537" y="4"/>
                    </a:lnTo>
                    <a:lnTo>
                      <a:pt x="496" y="8"/>
                    </a:lnTo>
                    <a:lnTo>
                      <a:pt x="459" y="15"/>
                    </a:lnTo>
                    <a:lnTo>
                      <a:pt x="421" y="24"/>
                    </a:lnTo>
                    <a:lnTo>
                      <a:pt x="387" y="37"/>
                    </a:lnTo>
                    <a:lnTo>
                      <a:pt x="352" y="51"/>
                    </a:lnTo>
                    <a:lnTo>
                      <a:pt x="321" y="68"/>
                    </a:lnTo>
                    <a:lnTo>
                      <a:pt x="290" y="88"/>
                    </a:lnTo>
                    <a:lnTo>
                      <a:pt x="263" y="110"/>
                    </a:lnTo>
                    <a:lnTo>
                      <a:pt x="225" y="143"/>
                    </a:lnTo>
                    <a:lnTo>
                      <a:pt x="207" y="161"/>
                    </a:lnTo>
                    <a:lnTo>
                      <a:pt x="191" y="180"/>
                    </a:lnTo>
                    <a:lnTo>
                      <a:pt x="159" y="222"/>
                    </a:lnTo>
                    <a:lnTo>
                      <a:pt x="132" y="269"/>
                    </a:lnTo>
                    <a:lnTo>
                      <a:pt x="114" y="301"/>
                    </a:lnTo>
                    <a:lnTo>
                      <a:pt x="97" y="334"/>
                    </a:lnTo>
                    <a:lnTo>
                      <a:pt x="69" y="398"/>
                    </a:lnTo>
                    <a:lnTo>
                      <a:pt x="45" y="459"/>
                    </a:lnTo>
                    <a:lnTo>
                      <a:pt x="26" y="521"/>
                    </a:lnTo>
                    <a:lnTo>
                      <a:pt x="12" y="580"/>
                    </a:lnTo>
                    <a:lnTo>
                      <a:pt x="7" y="609"/>
                    </a:lnTo>
                    <a:lnTo>
                      <a:pt x="4" y="639"/>
                    </a:lnTo>
                    <a:lnTo>
                      <a:pt x="0" y="696"/>
                    </a:lnTo>
                    <a:lnTo>
                      <a:pt x="0" y="724"/>
                    </a:lnTo>
                    <a:lnTo>
                      <a:pt x="2" y="753"/>
                    </a:lnTo>
                    <a:lnTo>
                      <a:pt x="4" y="779"/>
                    </a:lnTo>
                    <a:lnTo>
                      <a:pt x="8" y="807"/>
                    </a:lnTo>
                    <a:lnTo>
                      <a:pt x="20" y="860"/>
                    </a:lnTo>
                    <a:lnTo>
                      <a:pt x="36" y="912"/>
                    </a:lnTo>
                    <a:lnTo>
                      <a:pt x="60" y="963"/>
                    </a:lnTo>
                    <a:lnTo>
                      <a:pt x="86" y="1012"/>
                    </a:lnTo>
                    <a:lnTo>
                      <a:pt x="101" y="1036"/>
                    </a:lnTo>
                    <a:lnTo>
                      <a:pt x="119" y="1060"/>
                    </a:lnTo>
                    <a:lnTo>
                      <a:pt x="136" y="1083"/>
                    </a:lnTo>
                    <a:lnTo>
                      <a:pt x="156" y="1107"/>
                    </a:lnTo>
                    <a:lnTo>
                      <a:pt x="176" y="1129"/>
                    </a:lnTo>
                    <a:lnTo>
                      <a:pt x="200" y="1153"/>
                    </a:lnTo>
                    <a:lnTo>
                      <a:pt x="219" y="117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4" name="未知"/>
              <p:cNvSpPr/>
              <p:nvPr/>
            </p:nvSpPr>
            <p:spPr>
              <a:xfrm>
                <a:off x="2716" y="829"/>
                <a:ext cx="323" cy="467"/>
              </a:xfrm>
              <a:custGeom>
                <a:avLst/>
                <a:gdLst>
                  <a:gd name="txL" fmla="*/ 0 w 1615"/>
                  <a:gd name="txT" fmla="*/ 0 h 1870"/>
                  <a:gd name="txR" fmla="*/ 1615 w 1615"/>
                  <a:gd name="txB" fmla="*/ 1870 h 1870"/>
                </a:gdLst>
                <a:ahLst/>
                <a:cxnLst>
                  <a:cxn ang="0">
                    <a:pos x="1543" y="302"/>
                  </a:cxn>
                  <a:cxn ang="0">
                    <a:pos x="1405" y="222"/>
                  </a:cxn>
                  <a:cxn ang="0">
                    <a:pos x="1274" y="154"/>
                  </a:cxn>
                  <a:cxn ang="0">
                    <a:pos x="1150" y="100"/>
                  </a:cxn>
                  <a:cxn ang="0">
                    <a:pos x="1035" y="58"/>
                  </a:cxn>
                  <a:cxn ang="0">
                    <a:pos x="927" y="26"/>
                  </a:cxn>
                  <a:cxn ang="0">
                    <a:pos x="826" y="7"/>
                  </a:cxn>
                  <a:cxn ang="0">
                    <a:pos x="730" y="0"/>
                  </a:cxn>
                  <a:cxn ang="0">
                    <a:pos x="643" y="5"/>
                  </a:cxn>
                  <a:cxn ang="0">
                    <a:pos x="561" y="22"/>
                  </a:cxn>
                  <a:cxn ang="0">
                    <a:pos x="486" y="50"/>
                  </a:cxn>
                  <a:cxn ang="0">
                    <a:pos x="418" y="90"/>
                  </a:cxn>
                  <a:cxn ang="0">
                    <a:pos x="298" y="208"/>
                  </a:cxn>
                  <a:cxn ang="0">
                    <a:pos x="230" y="304"/>
                  </a:cxn>
                  <a:cxn ang="0">
                    <a:pos x="138" y="460"/>
                  </a:cxn>
                  <a:cxn ang="0">
                    <a:pos x="95" y="550"/>
                  </a:cxn>
                  <a:cxn ang="0">
                    <a:pos x="46" y="683"/>
                  </a:cxn>
                  <a:cxn ang="0">
                    <a:pos x="24" y="774"/>
                  </a:cxn>
                  <a:cxn ang="0">
                    <a:pos x="8" y="862"/>
                  </a:cxn>
                  <a:cxn ang="0">
                    <a:pos x="1" y="951"/>
                  </a:cxn>
                  <a:cxn ang="0">
                    <a:pos x="1" y="1039"/>
                  </a:cxn>
                  <a:cxn ang="0">
                    <a:pos x="12" y="1128"/>
                  </a:cxn>
                  <a:cxn ang="0">
                    <a:pos x="31" y="1234"/>
                  </a:cxn>
                  <a:cxn ang="0">
                    <a:pos x="56" y="1334"/>
                  </a:cxn>
                  <a:cxn ang="0">
                    <a:pos x="88" y="1424"/>
                  </a:cxn>
                  <a:cxn ang="0">
                    <a:pos x="126" y="1506"/>
                  </a:cxn>
                  <a:cxn ang="0">
                    <a:pos x="170" y="1579"/>
                  </a:cxn>
                  <a:cxn ang="0">
                    <a:pos x="222" y="1645"/>
                  </a:cxn>
                  <a:cxn ang="0">
                    <a:pos x="278" y="1700"/>
                  </a:cxn>
                  <a:cxn ang="0">
                    <a:pos x="342" y="1749"/>
                  </a:cxn>
                  <a:cxn ang="0">
                    <a:pos x="401" y="1789"/>
                  </a:cxn>
                  <a:cxn ang="0">
                    <a:pos x="432" y="1812"/>
                  </a:cxn>
                  <a:cxn ang="0">
                    <a:pos x="453" y="1829"/>
                  </a:cxn>
                  <a:cxn ang="0">
                    <a:pos x="464" y="1840"/>
                  </a:cxn>
                  <a:cxn ang="0">
                    <a:pos x="467" y="1843"/>
                  </a:cxn>
                  <a:cxn ang="0">
                    <a:pos x="476" y="1853"/>
                  </a:cxn>
                  <a:cxn ang="0">
                    <a:pos x="480" y="1865"/>
                  </a:cxn>
                  <a:cxn ang="0">
                    <a:pos x="477" y="1868"/>
                  </a:cxn>
                  <a:cxn ang="0">
                    <a:pos x="462" y="1870"/>
                  </a:cxn>
                  <a:cxn ang="0">
                    <a:pos x="451" y="1869"/>
                  </a:cxn>
                  <a:cxn ang="0">
                    <a:pos x="435" y="1866"/>
                  </a:cxn>
                  <a:cxn ang="0">
                    <a:pos x="410" y="1860"/>
                  </a:cxn>
                  <a:cxn ang="0">
                    <a:pos x="405" y="1859"/>
                  </a:cxn>
                  <a:cxn ang="0">
                    <a:pos x="372" y="1851"/>
                  </a:cxn>
                </a:cxnLst>
                <a:rect l="txL" t="txT" r="txR" b="txB"/>
                <a:pathLst>
                  <a:path w="1615" h="1870">
                    <a:moveTo>
                      <a:pt x="1615" y="347"/>
                    </a:moveTo>
                    <a:lnTo>
                      <a:pt x="1543" y="302"/>
                    </a:lnTo>
                    <a:lnTo>
                      <a:pt x="1473" y="261"/>
                    </a:lnTo>
                    <a:lnTo>
                      <a:pt x="1405" y="222"/>
                    </a:lnTo>
                    <a:lnTo>
                      <a:pt x="1339" y="187"/>
                    </a:lnTo>
                    <a:lnTo>
                      <a:pt x="1274" y="154"/>
                    </a:lnTo>
                    <a:lnTo>
                      <a:pt x="1212" y="125"/>
                    </a:lnTo>
                    <a:lnTo>
                      <a:pt x="1150" y="100"/>
                    </a:lnTo>
                    <a:lnTo>
                      <a:pt x="1092" y="78"/>
                    </a:lnTo>
                    <a:lnTo>
                      <a:pt x="1035" y="58"/>
                    </a:lnTo>
                    <a:lnTo>
                      <a:pt x="981" y="40"/>
                    </a:lnTo>
                    <a:lnTo>
                      <a:pt x="927" y="26"/>
                    </a:lnTo>
                    <a:lnTo>
                      <a:pt x="876" y="15"/>
                    </a:lnTo>
                    <a:lnTo>
                      <a:pt x="826" y="7"/>
                    </a:lnTo>
                    <a:lnTo>
                      <a:pt x="778" y="2"/>
                    </a:lnTo>
                    <a:lnTo>
                      <a:pt x="730" y="0"/>
                    </a:lnTo>
                    <a:lnTo>
                      <a:pt x="686" y="2"/>
                    </a:lnTo>
                    <a:lnTo>
                      <a:pt x="643" y="5"/>
                    </a:lnTo>
                    <a:lnTo>
                      <a:pt x="601" y="12"/>
                    </a:lnTo>
                    <a:lnTo>
                      <a:pt x="561" y="22"/>
                    </a:lnTo>
                    <a:lnTo>
                      <a:pt x="523" y="35"/>
                    </a:lnTo>
                    <a:lnTo>
                      <a:pt x="486" y="50"/>
                    </a:lnTo>
                    <a:lnTo>
                      <a:pt x="451" y="69"/>
                    </a:lnTo>
                    <a:lnTo>
                      <a:pt x="418" y="90"/>
                    </a:lnTo>
                    <a:lnTo>
                      <a:pt x="387" y="116"/>
                    </a:lnTo>
                    <a:lnTo>
                      <a:pt x="298" y="208"/>
                    </a:lnTo>
                    <a:lnTo>
                      <a:pt x="267" y="251"/>
                    </a:lnTo>
                    <a:lnTo>
                      <a:pt x="230" y="304"/>
                    </a:lnTo>
                    <a:lnTo>
                      <a:pt x="164" y="416"/>
                    </a:lnTo>
                    <a:lnTo>
                      <a:pt x="138" y="460"/>
                    </a:lnTo>
                    <a:lnTo>
                      <a:pt x="116" y="505"/>
                    </a:lnTo>
                    <a:lnTo>
                      <a:pt x="95" y="550"/>
                    </a:lnTo>
                    <a:lnTo>
                      <a:pt x="78" y="595"/>
                    </a:lnTo>
                    <a:lnTo>
                      <a:pt x="46" y="683"/>
                    </a:lnTo>
                    <a:lnTo>
                      <a:pt x="33" y="729"/>
                    </a:lnTo>
                    <a:lnTo>
                      <a:pt x="24" y="774"/>
                    </a:lnTo>
                    <a:lnTo>
                      <a:pt x="15" y="817"/>
                    </a:lnTo>
                    <a:lnTo>
                      <a:pt x="8" y="862"/>
                    </a:lnTo>
                    <a:lnTo>
                      <a:pt x="2" y="906"/>
                    </a:lnTo>
                    <a:lnTo>
                      <a:pt x="1" y="951"/>
                    </a:lnTo>
                    <a:lnTo>
                      <a:pt x="0" y="994"/>
                    </a:lnTo>
                    <a:lnTo>
                      <a:pt x="1" y="1039"/>
                    </a:lnTo>
                    <a:lnTo>
                      <a:pt x="4" y="1082"/>
                    </a:lnTo>
                    <a:lnTo>
                      <a:pt x="12" y="1128"/>
                    </a:lnTo>
                    <a:lnTo>
                      <a:pt x="20" y="1182"/>
                    </a:lnTo>
                    <a:lnTo>
                      <a:pt x="31" y="1234"/>
                    </a:lnTo>
                    <a:lnTo>
                      <a:pt x="42" y="1285"/>
                    </a:lnTo>
                    <a:lnTo>
                      <a:pt x="56" y="1334"/>
                    </a:lnTo>
                    <a:lnTo>
                      <a:pt x="70" y="1380"/>
                    </a:lnTo>
                    <a:lnTo>
                      <a:pt x="88" y="1424"/>
                    </a:lnTo>
                    <a:lnTo>
                      <a:pt x="105" y="1466"/>
                    </a:lnTo>
                    <a:lnTo>
                      <a:pt x="126" y="1506"/>
                    </a:lnTo>
                    <a:lnTo>
                      <a:pt x="147" y="1543"/>
                    </a:lnTo>
                    <a:lnTo>
                      <a:pt x="170" y="1579"/>
                    </a:lnTo>
                    <a:lnTo>
                      <a:pt x="194" y="1613"/>
                    </a:lnTo>
                    <a:lnTo>
                      <a:pt x="222" y="1645"/>
                    </a:lnTo>
                    <a:lnTo>
                      <a:pt x="249" y="1672"/>
                    </a:lnTo>
                    <a:lnTo>
                      <a:pt x="278" y="1700"/>
                    </a:lnTo>
                    <a:lnTo>
                      <a:pt x="309" y="1726"/>
                    </a:lnTo>
                    <a:lnTo>
                      <a:pt x="342" y="1749"/>
                    </a:lnTo>
                    <a:lnTo>
                      <a:pt x="391" y="1782"/>
                    </a:lnTo>
                    <a:lnTo>
                      <a:pt x="401" y="1789"/>
                    </a:lnTo>
                    <a:lnTo>
                      <a:pt x="412" y="1798"/>
                    </a:lnTo>
                    <a:lnTo>
                      <a:pt x="432" y="1812"/>
                    </a:lnTo>
                    <a:lnTo>
                      <a:pt x="447" y="1824"/>
                    </a:lnTo>
                    <a:lnTo>
                      <a:pt x="453" y="1829"/>
                    </a:lnTo>
                    <a:lnTo>
                      <a:pt x="460" y="1836"/>
                    </a:lnTo>
                    <a:lnTo>
                      <a:pt x="464" y="1840"/>
                    </a:lnTo>
                    <a:lnTo>
                      <a:pt x="466" y="1842"/>
                    </a:lnTo>
                    <a:lnTo>
                      <a:pt x="467" y="1843"/>
                    </a:lnTo>
                    <a:lnTo>
                      <a:pt x="469" y="1845"/>
                    </a:lnTo>
                    <a:lnTo>
                      <a:pt x="476" y="1853"/>
                    </a:lnTo>
                    <a:lnTo>
                      <a:pt x="479" y="1859"/>
                    </a:lnTo>
                    <a:lnTo>
                      <a:pt x="480" y="1865"/>
                    </a:lnTo>
                    <a:lnTo>
                      <a:pt x="478" y="1866"/>
                    </a:lnTo>
                    <a:lnTo>
                      <a:pt x="477" y="1868"/>
                    </a:lnTo>
                    <a:lnTo>
                      <a:pt x="471" y="1870"/>
                    </a:lnTo>
                    <a:lnTo>
                      <a:pt x="462" y="1870"/>
                    </a:lnTo>
                    <a:lnTo>
                      <a:pt x="456" y="1869"/>
                    </a:lnTo>
                    <a:lnTo>
                      <a:pt x="451" y="1869"/>
                    </a:lnTo>
                    <a:lnTo>
                      <a:pt x="443" y="1867"/>
                    </a:lnTo>
                    <a:lnTo>
                      <a:pt x="435" y="1866"/>
                    </a:lnTo>
                    <a:lnTo>
                      <a:pt x="417" y="1862"/>
                    </a:lnTo>
                    <a:lnTo>
                      <a:pt x="410" y="1860"/>
                    </a:lnTo>
                    <a:lnTo>
                      <a:pt x="407" y="1859"/>
                    </a:lnTo>
                    <a:lnTo>
                      <a:pt x="405" y="1859"/>
                    </a:lnTo>
                    <a:lnTo>
                      <a:pt x="395" y="1857"/>
                    </a:lnTo>
                    <a:lnTo>
                      <a:pt x="372" y="185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5" name="未知"/>
              <p:cNvSpPr/>
              <p:nvPr/>
            </p:nvSpPr>
            <p:spPr>
              <a:xfrm>
                <a:off x="2962" y="1101"/>
                <a:ext cx="57" cy="31"/>
              </a:xfrm>
              <a:custGeom>
                <a:avLst/>
                <a:gdLst>
                  <a:gd name="txL" fmla="*/ 0 w 287"/>
                  <a:gd name="txT" fmla="*/ 0 h 124"/>
                  <a:gd name="txR" fmla="*/ 287 w 287"/>
                  <a:gd name="txB" fmla="*/ 124 h 124"/>
                </a:gdLst>
                <a:ahLst/>
                <a:cxnLst>
                  <a:cxn ang="0">
                    <a:pos x="287" y="0"/>
                  </a:cxn>
                  <a:cxn ang="0">
                    <a:pos x="281" y="3"/>
                  </a:cxn>
                  <a:cxn ang="0">
                    <a:pos x="276" y="8"/>
                  </a:cxn>
                  <a:cxn ang="0">
                    <a:pos x="269" y="15"/>
                  </a:cxn>
                  <a:cxn ang="0">
                    <a:pos x="266" y="19"/>
                  </a:cxn>
                  <a:cxn ang="0">
                    <a:pos x="264" y="25"/>
                  </a:cxn>
                  <a:cxn ang="0">
                    <a:pos x="258" y="37"/>
                  </a:cxn>
                  <a:cxn ang="0">
                    <a:pos x="252" y="50"/>
                  </a:cxn>
                  <a:cxn ang="0">
                    <a:pos x="246" y="65"/>
                  </a:cxn>
                  <a:cxn ang="0">
                    <a:pos x="240" y="85"/>
                  </a:cxn>
                  <a:cxn ang="0">
                    <a:pos x="236" y="93"/>
                  </a:cxn>
                  <a:cxn ang="0">
                    <a:pos x="234" y="94"/>
                  </a:cxn>
                  <a:cxn ang="0">
                    <a:pos x="233" y="96"/>
                  </a:cxn>
                  <a:cxn ang="0">
                    <a:pos x="231" y="100"/>
                  </a:cxn>
                  <a:cxn ang="0">
                    <a:pos x="224" y="106"/>
                  </a:cxn>
                  <a:cxn ang="0">
                    <a:pos x="216" y="113"/>
                  </a:cxn>
                  <a:cxn ang="0">
                    <a:pos x="206" y="117"/>
                  </a:cxn>
                  <a:cxn ang="0">
                    <a:pos x="199" y="118"/>
                  </a:cxn>
                  <a:cxn ang="0">
                    <a:pos x="194" y="120"/>
                  </a:cxn>
                  <a:cxn ang="0">
                    <a:pos x="181" y="122"/>
                  </a:cxn>
                  <a:cxn ang="0">
                    <a:pos x="168" y="124"/>
                  </a:cxn>
                  <a:cxn ang="0">
                    <a:pos x="152" y="123"/>
                  </a:cxn>
                  <a:cxn ang="0">
                    <a:pos x="149" y="122"/>
                  </a:cxn>
                  <a:cxn ang="0">
                    <a:pos x="147" y="122"/>
                  </a:cxn>
                  <a:cxn ang="0">
                    <a:pos x="143" y="122"/>
                  </a:cxn>
                  <a:cxn ang="0">
                    <a:pos x="134" y="122"/>
                  </a:cxn>
                  <a:cxn ang="0">
                    <a:pos x="115" y="120"/>
                  </a:cxn>
                  <a:cxn ang="0">
                    <a:pos x="105" y="118"/>
                  </a:cxn>
                  <a:cxn ang="0">
                    <a:pos x="102" y="117"/>
                  </a:cxn>
                  <a:cxn ang="0">
                    <a:pos x="100" y="117"/>
                  </a:cxn>
                  <a:cxn ang="0">
                    <a:pos x="96" y="117"/>
                  </a:cxn>
                  <a:cxn ang="0">
                    <a:pos x="74" y="112"/>
                  </a:cxn>
                  <a:cxn ang="0">
                    <a:pos x="61" y="108"/>
                  </a:cxn>
                  <a:cxn ang="0">
                    <a:pos x="50" y="106"/>
                  </a:cxn>
                  <a:cxn ang="0">
                    <a:pos x="26" y="99"/>
                  </a:cxn>
                  <a:cxn ang="0">
                    <a:pos x="13" y="95"/>
                  </a:cxn>
                  <a:cxn ang="0">
                    <a:pos x="0" y="92"/>
                  </a:cxn>
                </a:cxnLst>
                <a:rect l="txL" t="txT" r="txR" b="txB"/>
                <a:pathLst>
                  <a:path w="287" h="124">
                    <a:moveTo>
                      <a:pt x="287" y="0"/>
                    </a:moveTo>
                    <a:lnTo>
                      <a:pt x="281" y="3"/>
                    </a:lnTo>
                    <a:lnTo>
                      <a:pt x="276" y="8"/>
                    </a:lnTo>
                    <a:lnTo>
                      <a:pt x="269" y="15"/>
                    </a:lnTo>
                    <a:lnTo>
                      <a:pt x="266" y="19"/>
                    </a:lnTo>
                    <a:lnTo>
                      <a:pt x="264" y="25"/>
                    </a:lnTo>
                    <a:lnTo>
                      <a:pt x="258" y="37"/>
                    </a:lnTo>
                    <a:lnTo>
                      <a:pt x="252" y="50"/>
                    </a:lnTo>
                    <a:lnTo>
                      <a:pt x="246" y="65"/>
                    </a:lnTo>
                    <a:lnTo>
                      <a:pt x="240" y="85"/>
                    </a:lnTo>
                    <a:lnTo>
                      <a:pt x="236" y="93"/>
                    </a:lnTo>
                    <a:lnTo>
                      <a:pt x="234" y="94"/>
                    </a:lnTo>
                    <a:lnTo>
                      <a:pt x="233" y="96"/>
                    </a:lnTo>
                    <a:lnTo>
                      <a:pt x="231" y="100"/>
                    </a:lnTo>
                    <a:lnTo>
                      <a:pt x="224" y="106"/>
                    </a:lnTo>
                    <a:lnTo>
                      <a:pt x="216" y="113"/>
                    </a:lnTo>
                    <a:lnTo>
                      <a:pt x="206" y="117"/>
                    </a:lnTo>
                    <a:lnTo>
                      <a:pt x="199" y="118"/>
                    </a:lnTo>
                    <a:lnTo>
                      <a:pt x="194" y="120"/>
                    </a:lnTo>
                    <a:lnTo>
                      <a:pt x="181" y="122"/>
                    </a:lnTo>
                    <a:lnTo>
                      <a:pt x="168" y="124"/>
                    </a:lnTo>
                    <a:lnTo>
                      <a:pt x="152" y="123"/>
                    </a:lnTo>
                    <a:lnTo>
                      <a:pt x="149" y="122"/>
                    </a:lnTo>
                    <a:lnTo>
                      <a:pt x="147" y="122"/>
                    </a:lnTo>
                    <a:lnTo>
                      <a:pt x="143" y="122"/>
                    </a:lnTo>
                    <a:lnTo>
                      <a:pt x="134" y="122"/>
                    </a:lnTo>
                    <a:lnTo>
                      <a:pt x="115" y="120"/>
                    </a:lnTo>
                    <a:lnTo>
                      <a:pt x="105" y="118"/>
                    </a:lnTo>
                    <a:lnTo>
                      <a:pt x="102" y="117"/>
                    </a:lnTo>
                    <a:lnTo>
                      <a:pt x="100" y="117"/>
                    </a:lnTo>
                    <a:lnTo>
                      <a:pt x="96" y="117"/>
                    </a:lnTo>
                    <a:lnTo>
                      <a:pt x="74" y="112"/>
                    </a:lnTo>
                    <a:lnTo>
                      <a:pt x="61" y="108"/>
                    </a:lnTo>
                    <a:lnTo>
                      <a:pt x="50" y="106"/>
                    </a:lnTo>
                    <a:lnTo>
                      <a:pt x="26" y="99"/>
                    </a:lnTo>
                    <a:lnTo>
                      <a:pt x="13" y="95"/>
                    </a:lnTo>
                    <a:lnTo>
                      <a:pt x="0" y="92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76" name="Line 132"/>
              <p:cNvSpPr/>
              <p:nvPr/>
            </p:nvSpPr>
            <p:spPr>
              <a:xfrm flipH="1" flipV="1">
                <a:off x="2926" y="1113"/>
                <a:ext cx="8" cy="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77" name="Line 133"/>
              <p:cNvSpPr/>
              <p:nvPr/>
            </p:nvSpPr>
            <p:spPr>
              <a:xfrm flipV="1">
                <a:off x="2928" y="1119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78" name="Line 134"/>
              <p:cNvSpPr/>
              <p:nvPr/>
            </p:nvSpPr>
            <p:spPr>
              <a:xfrm flipH="1" flipV="1">
                <a:off x="2928" y="1120"/>
                <a:ext cx="4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79" name="Line 135"/>
              <p:cNvSpPr/>
              <p:nvPr/>
            </p:nvSpPr>
            <p:spPr>
              <a:xfrm>
                <a:off x="2930" y="1119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0" name="Line 136"/>
              <p:cNvSpPr/>
              <p:nvPr/>
            </p:nvSpPr>
            <p:spPr>
              <a:xfrm flipH="1" flipV="1">
                <a:off x="2926" y="1113"/>
                <a:ext cx="4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1" name="Line 137"/>
              <p:cNvSpPr/>
              <p:nvPr/>
            </p:nvSpPr>
            <p:spPr>
              <a:xfrm flipH="1">
                <a:off x="2930" y="1118"/>
                <a:ext cx="4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2" name="未知"/>
              <p:cNvSpPr/>
              <p:nvPr/>
            </p:nvSpPr>
            <p:spPr>
              <a:xfrm>
                <a:off x="2951" y="1123"/>
                <a:ext cx="11" cy="1"/>
              </a:xfrm>
              <a:custGeom>
                <a:avLst/>
                <a:gdLst>
                  <a:gd name="txL" fmla="*/ 0 w 56"/>
                  <a:gd name="txT" fmla="*/ 0 h 5"/>
                  <a:gd name="txR" fmla="*/ 56 w 56"/>
                  <a:gd name="txB" fmla="*/ 5 h 5"/>
                </a:gdLst>
                <a:ahLst/>
                <a:cxnLst>
                  <a:cxn ang="0">
                    <a:pos x="56" y="5"/>
                  </a:cxn>
                  <a:cxn ang="0">
                    <a:pos x="40" y="4"/>
                  </a:cxn>
                  <a:cxn ang="0">
                    <a:pos x="0" y="0"/>
                  </a:cxn>
                </a:cxnLst>
                <a:rect l="txL" t="txT" r="txR" b="txB"/>
                <a:pathLst>
                  <a:path w="56" h="5">
                    <a:moveTo>
                      <a:pt x="56" y="5"/>
                    </a:moveTo>
                    <a:lnTo>
                      <a:pt x="40" y="4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83" name="Line 139"/>
              <p:cNvSpPr/>
              <p:nvPr/>
            </p:nvSpPr>
            <p:spPr>
              <a:xfrm flipH="1" flipV="1">
                <a:off x="2951" y="1123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4" name="Line 140"/>
              <p:cNvSpPr/>
              <p:nvPr/>
            </p:nvSpPr>
            <p:spPr>
              <a:xfrm flipH="1" flipV="1">
                <a:off x="2951" y="1123"/>
                <a:ext cx="6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5" name="未知"/>
              <p:cNvSpPr/>
              <p:nvPr/>
            </p:nvSpPr>
            <p:spPr>
              <a:xfrm>
                <a:off x="2957" y="1124"/>
                <a:ext cx="5" cy="2"/>
              </a:xfrm>
              <a:custGeom>
                <a:avLst/>
                <a:gdLst>
                  <a:gd name="txL" fmla="*/ 0 w 23"/>
                  <a:gd name="txT" fmla="*/ 0 h 6"/>
                  <a:gd name="txR" fmla="*/ 23 w 23"/>
                  <a:gd name="txB" fmla="*/ 6 h 6"/>
                </a:gdLst>
                <a:ahLst/>
                <a:cxnLst>
                  <a:cxn ang="0">
                    <a:pos x="23" y="0"/>
                  </a:cxn>
                  <a:cxn ang="0">
                    <a:pos x="15" y="4"/>
                  </a:cxn>
                  <a:cxn ang="0">
                    <a:pos x="9" y="6"/>
                  </a:cxn>
                  <a:cxn ang="0">
                    <a:pos x="0" y="4"/>
                  </a:cxn>
                </a:cxnLst>
                <a:rect l="txL" t="txT" r="txR" b="txB"/>
                <a:pathLst>
                  <a:path w="23" h="6">
                    <a:moveTo>
                      <a:pt x="23" y="0"/>
                    </a:moveTo>
                    <a:lnTo>
                      <a:pt x="15" y="4"/>
                    </a:lnTo>
                    <a:lnTo>
                      <a:pt x="9" y="6"/>
                    </a:lnTo>
                    <a:lnTo>
                      <a:pt x="0" y="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86" name="Line 142"/>
              <p:cNvSpPr/>
              <p:nvPr/>
            </p:nvSpPr>
            <p:spPr>
              <a:xfrm flipH="1" flipV="1">
                <a:off x="2951" y="1123"/>
                <a:ext cx="4" cy="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7" name="Line 143"/>
              <p:cNvSpPr/>
              <p:nvPr/>
            </p:nvSpPr>
            <p:spPr>
              <a:xfrm flipH="1">
                <a:off x="2955" y="1125"/>
                <a:ext cx="2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8" name="Line 144"/>
              <p:cNvSpPr/>
              <p:nvPr/>
            </p:nvSpPr>
            <p:spPr>
              <a:xfrm flipH="1">
                <a:off x="2948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9" name="Line 145"/>
              <p:cNvSpPr/>
              <p:nvPr/>
            </p:nvSpPr>
            <p:spPr>
              <a:xfrm flipH="1">
                <a:off x="2949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0" name="Line 146"/>
              <p:cNvSpPr/>
              <p:nvPr/>
            </p:nvSpPr>
            <p:spPr>
              <a:xfrm flipH="1" flipV="1">
                <a:off x="2948" y="1122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1" name="Line 147"/>
              <p:cNvSpPr/>
              <p:nvPr/>
            </p:nvSpPr>
            <p:spPr>
              <a:xfrm>
                <a:off x="2949" y="1122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2" name="Line 148"/>
              <p:cNvSpPr/>
              <p:nvPr/>
            </p:nvSpPr>
            <p:spPr>
              <a:xfrm flipH="1" flipV="1">
                <a:off x="2950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3" name="Line 149"/>
              <p:cNvSpPr/>
              <p:nvPr/>
            </p:nvSpPr>
            <p:spPr>
              <a:xfrm flipH="1" flipV="1">
                <a:off x="2932" y="1120"/>
                <a:ext cx="2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4" name="未知"/>
              <p:cNvSpPr/>
              <p:nvPr/>
            </p:nvSpPr>
            <p:spPr>
              <a:xfrm>
                <a:off x="2934" y="1122"/>
                <a:ext cx="21" cy="6"/>
              </a:xfrm>
              <a:custGeom>
                <a:avLst/>
                <a:gdLst>
                  <a:gd name="txL" fmla="*/ 0 w 103"/>
                  <a:gd name="txT" fmla="*/ 0 h 23"/>
                  <a:gd name="txR" fmla="*/ 103 w 103"/>
                  <a:gd name="txB" fmla="*/ 23 h 23"/>
                </a:gdLst>
                <a:ahLst/>
                <a:cxnLst>
                  <a:cxn ang="0">
                    <a:pos x="103" y="18"/>
                  </a:cxn>
                  <a:cxn ang="0">
                    <a:pos x="89" y="21"/>
                  </a:cxn>
                  <a:cxn ang="0">
                    <a:pos x="77" y="23"/>
                  </a:cxn>
                  <a:cxn ang="0">
                    <a:pos x="63" y="23"/>
                  </a:cxn>
                  <a:cxn ang="0">
                    <a:pos x="51" y="22"/>
                  </a:cxn>
                  <a:cxn ang="0">
                    <a:pos x="37" y="19"/>
                  </a:cxn>
                  <a:cxn ang="0">
                    <a:pos x="25" y="14"/>
                  </a:cxn>
                  <a:cxn ang="0">
                    <a:pos x="13" y="7"/>
                  </a:cxn>
                  <a:cxn ang="0">
                    <a:pos x="0" y="0"/>
                  </a:cxn>
                </a:cxnLst>
                <a:rect l="txL" t="txT" r="txR" b="txB"/>
                <a:pathLst>
                  <a:path w="103" h="23">
                    <a:moveTo>
                      <a:pt x="103" y="18"/>
                    </a:moveTo>
                    <a:lnTo>
                      <a:pt x="89" y="21"/>
                    </a:lnTo>
                    <a:lnTo>
                      <a:pt x="77" y="23"/>
                    </a:lnTo>
                    <a:lnTo>
                      <a:pt x="63" y="23"/>
                    </a:lnTo>
                    <a:lnTo>
                      <a:pt x="51" y="22"/>
                    </a:lnTo>
                    <a:lnTo>
                      <a:pt x="37" y="19"/>
                    </a:lnTo>
                    <a:lnTo>
                      <a:pt x="25" y="14"/>
                    </a:lnTo>
                    <a:lnTo>
                      <a:pt x="13" y="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95" name="Line 151"/>
              <p:cNvSpPr/>
              <p:nvPr/>
            </p:nvSpPr>
            <p:spPr>
              <a:xfrm>
                <a:off x="2934" y="1122"/>
                <a:ext cx="14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6" name="Line 152"/>
              <p:cNvSpPr/>
              <p:nvPr/>
            </p:nvSpPr>
            <p:spPr>
              <a:xfrm flipH="1" flipV="1">
                <a:off x="2932" y="1120"/>
                <a:ext cx="16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7" name="未知"/>
              <p:cNvSpPr/>
              <p:nvPr/>
            </p:nvSpPr>
            <p:spPr>
              <a:xfrm>
                <a:off x="2934" y="1117"/>
                <a:ext cx="16" cy="5"/>
              </a:xfrm>
              <a:custGeom>
                <a:avLst/>
                <a:gdLst>
                  <a:gd name="txL" fmla="*/ 0 w 80"/>
                  <a:gd name="txT" fmla="*/ 0 h 23"/>
                  <a:gd name="txR" fmla="*/ 80 w 80"/>
                  <a:gd name="txB" fmla="*/ 23 h 23"/>
                </a:gdLst>
                <a:ahLst/>
                <a:cxnLst>
                  <a:cxn ang="0">
                    <a:pos x="80" y="23"/>
                  </a:cxn>
                  <a:cxn ang="0">
                    <a:pos x="71" y="16"/>
                  </a:cxn>
                  <a:cxn ang="0">
                    <a:pos x="62" y="11"/>
                  </a:cxn>
                  <a:cxn ang="0">
                    <a:pos x="52" y="5"/>
                  </a:cxn>
                  <a:cxn ang="0">
                    <a:pos x="43" y="3"/>
                  </a:cxn>
                  <a:cxn ang="0">
                    <a:pos x="32" y="0"/>
                  </a:cxn>
                  <a:cxn ang="0">
                    <a:pos x="22" y="0"/>
                  </a:cxn>
                  <a:cxn ang="0">
                    <a:pos x="11" y="0"/>
                  </a:cxn>
                  <a:cxn ang="0">
                    <a:pos x="0" y="3"/>
                  </a:cxn>
                </a:cxnLst>
                <a:rect l="txL" t="txT" r="txR" b="txB"/>
                <a:pathLst>
                  <a:path w="80" h="23">
                    <a:moveTo>
                      <a:pt x="80" y="23"/>
                    </a:moveTo>
                    <a:lnTo>
                      <a:pt x="71" y="16"/>
                    </a:lnTo>
                    <a:lnTo>
                      <a:pt x="62" y="11"/>
                    </a:lnTo>
                    <a:lnTo>
                      <a:pt x="52" y="5"/>
                    </a:lnTo>
                    <a:lnTo>
                      <a:pt x="43" y="3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1" y="0"/>
                    </a:lnTo>
                    <a:lnTo>
                      <a:pt x="0" y="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998" name="Line 154"/>
              <p:cNvSpPr/>
              <p:nvPr/>
            </p:nvSpPr>
            <p:spPr>
              <a:xfrm>
                <a:off x="2911" y="1118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9" name="未知"/>
              <p:cNvSpPr/>
              <p:nvPr/>
            </p:nvSpPr>
            <p:spPr>
              <a:xfrm>
                <a:off x="2920" y="1107"/>
                <a:ext cx="6" cy="12"/>
              </a:xfrm>
              <a:custGeom>
                <a:avLst/>
                <a:gdLst>
                  <a:gd name="txL" fmla="*/ 0 w 33"/>
                  <a:gd name="txT" fmla="*/ 0 h 47"/>
                  <a:gd name="txR" fmla="*/ 33 w 33"/>
                  <a:gd name="txB" fmla="*/ 47 h 47"/>
                </a:gdLst>
                <a:ahLst/>
                <a:cxnLst>
                  <a:cxn ang="0">
                    <a:pos x="33" y="26"/>
                  </a:cxn>
                  <a:cxn ang="0">
                    <a:pos x="13" y="0"/>
                  </a:cxn>
                  <a:cxn ang="0">
                    <a:pos x="9" y="4"/>
                  </a:cxn>
                  <a:cxn ang="0">
                    <a:pos x="5" y="14"/>
                  </a:cxn>
                  <a:cxn ang="0">
                    <a:pos x="2" y="28"/>
                  </a:cxn>
                  <a:cxn ang="0">
                    <a:pos x="0" y="47"/>
                  </a:cxn>
                </a:cxnLst>
                <a:rect l="txL" t="txT" r="txR" b="txB"/>
                <a:pathLst>
                  <a:path w="33" h="47">
                    <a:moveTo>
                      <a:pt x="33" y="26"/>
                    </a:moveTo>
                    <a:lnTo>
                      <a:pt x="13" y="0"/>
                    </a:lnTo>
                    <a:lnTo>
                      <a:pt x="9" y="4"/>
                    </a:lnTo>
                    <a:lnTo>
                      <a:pt x="5" y="14"/>
                    </a:lnTo>
                    <a:lnTo>
                      <a:pt x="2" y="28"/>
                    </a:lnTo>
                    <a:lnTo>
                      <a:pt x="0" y="47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00" name="Line 156"/>
              <p:cNvSpPr/>
              <p:nvPr/>
            </p:nvSpPr>
            <p:spPr>
              <a:xfrm>
                <a:off x="2918" y="1120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1" name="Line 157"/>
              <p:cNvSpPr/>
              <p:nvPr/>
            </p:nvSpPr>
            <p:spPr>
              <a:xfrm flipV="1">
                <a:off x="2916" y="1120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2" name="Line 158"/>
              <p:cNvSpPr/>
              <p:nvPr/>
            </p:nvSpPr>
            <p:spPr>
              <a:xfrm flipV="1">
                <a:off x="2920" y="1119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3" name="Line 159"/>
              <p:cNvSpPr/>
              <p:nvPr/>
            </p:nvSpPr>
            <p:spPr>
              <a:xfrm flipH="1">
                <a:off x="2920" y="1119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4" name="Line 160"/>
              <p:cNvSpPr/>
              <p:nvPr/>
            </p:nvSpPr>
            <p:spPr>
              <a:xfrm>
                <a:off x="2920" y="1121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5" name="Line 161"/>
              <p:cNvSpPr/>
              <p:nvPr/>
            </p:nvSpPr>
            <p:spPr>
              <a:xfrm>
                <a:off x="2920" y="1119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6" name="Line 162"/>
              <p:cNvSpPr/>
              <p:nvPr/>
            </p:nvSpPr>
            <p:spPr>
              <a:xfrm flipH="1" flipV="1">
                <a:off x="2914" y="1119"/>
                <a:ext cx="4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7" name="Line 163"/>
              <p:cNvSpPr/>
              <p:nvPr/>
            </p:nvSpPr>
            <p:spPr>
              <a:xfrm>
                <a:off x="2914" y="1119"/>
                <a:ext cx="2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8" name="Line 164"/>
              <p:cNvSpPr/>
              <p:nvPr/>
            </p:nvSpPr>
            <p:spPr>
              <a:xfrm flipH="1" flipV="1">
                <a:off x="2911" y="1118"/>
                <a:ext cx="9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9" name="未知"/>
              <p:cNvSpPr/>
              <p:nvPr/>
            </p:nvSpPr>
            <p:spPr>
              <a:xfrm>
                <a:off x="2879" y="1118"/>
                <a:ext cx="26" cy="8"/>
              </a:xfrm>
              <a:custGeom>
                <a:avLst/>
                <a:gdLst>
                  <a:gd name="txL" fmla="*/ 0 w 129"/>
                  <a:gd name="txT" fmla="*/ 0 h 33"/>
                  <a:gd name="txR" fmla="*/ 129 w 129"/>
                  <a:gd name="txB" fmla="*/ 33 h 33"/>
                </a:gdLst>
                <a:ahLst/>
                <a:cxnLst>
                  <a:cxn ang="0">
                    <a:pos x="0" y="33"/>
                  </a:cxn>
                  <a:cxn ang="0">
                    <a:pos x="120" y="0"/>
                  </a:cxn>
                  <a:cxn ang="0">
                    <a:pos x="129" y="0"/>
                  </a:cxn>
                </a:cxnLst>
                <a:rect l="txL" t="txT" r="txR" b="txB"/>
                <a:pathLst>
                  <a:path w="129" h="33">
                    <a:moveTo>
                      <a:pt x="0" y="33"/>
                    </a:moveTo>
                    <a:lnTo>
                      <a:pt x="120" y="0"/>
                    </a:lnTo>
                    <a:lnTo>
                      <a:pt x="12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10" name="未知"/>
              <p:cNvSpPr/>
              <p:nvPr/>
            </p:nvSpPr>
            <p:spPr>
              <a:xfrm>
                <a:off x="2810" y="1049"/>
                <a:ext cx="95" cy="69"/>
              </a:xfrm>
              <a:custGeom>
                <a:avLst/>
                <a:gdLst>
                  <a:gd name="txL" fmla="*/ 0 w 476"/>
                  <a:gd name="txT" fmla="*/ 0 h 275"/>
                  <a:gd name="txR" fmla="*/ 476 w 476"/>
                  <a:gd name="txB" fmla="*/ 275 h 275"/>
                </a:gdLst>
                <a:ahLst/>
                <a:cxnLst>
                  <a:cxn ang="0">
                    <a:pos x="476" y="275"/>
                  </a:cxn>
                  <a:cxn ang="0">
                    <a:pos x="467" y="273"/>
                  </a:cxn>
                  <a:cxn ang="0">
                    <a:pos x="430" y="268"/>
                  </a:cxn>
                  <a:cxn ang="0">
                    <a:pos x="395" y="263"/>
                  </a:cxn>
                  <a:cxn ang="0">
                    <a:pos x="361" y="255"/>
                  </a:cxn>
                  <a:cxn ang="0">
                    <a:pos x="328" y="246"/>
                  </a:cxn>
                  <a:cxn ang="0">
                    <a:pos x="296" y="232"/>
                  </a:cxn>
                  <a:cxn ang="0">
                    <a:pos x="266" y="219"/>
                  </a:cxn>
                  <a:cxn ang="0">
                    <a:pos x="237" y="203"/>
                  </a:cxn>
                  <a:cxn ang="0">
                    <a:pos x="209" y="185"/>
                  </a:cxn>
                  <a:cxn ang="0">
                    <a:pos x="154" y="141"/>
                  </a:cxn>
                  <a:cxn ang="0">
                    <a:pos x="101" y="97"/>
                  </a:cxn>
                  <a:cxn ang="0">
                    <a:pos x="49" y="49"/>
                  </a:cxn>
                  <a:cxn ang="0">
                    <a:pos x="0" y="0"/>
                  </a:cxn>
                </a:cxnLst>
                <a:rect l="txL" t="txT" r="txR" b="txB"/>
                <a:pathLst>
                  <a:path w="476" h="275">
                    <a:moveTo>
                      <a:pt x="476" y="275"/>
                    </a:moveTo>
                    <a:lnTo>
                      <a:pt x="467" y="273"/>
                    </a:lnTo>
                    <a:lnTo>
                      <a:pt x="430" y="268"/>
                    </a:lnTo>
                    <a:lnTo>
                      <a:pt x="395" y="263"/>
                    </a:lnTo>
                    <a:lnTo>
                      <a:pt x="361" y="255"/>
                    </a:lnTo>
                    <a:lnTo>
                      <a:pt x="328" y="246"/>
                    </a:lnTo>
                    <a:lnTo>
                      <a:pt x="296" y="232"/>
                    </a:lnTo>
                    <a:lnTo>
                      <a:pt x="266" y="219"/>
                    </a:lnTo>
                    <a:lnTo>
                      <a:pt x="237" y="203"/>
                    </a:lnTo>
                    <a:lnTo>
                      <a:pt x="209" y="185"/>
                    </a:lnTo>
                    <a:lnTo>
                      <a:pt x="154" y="141"/>
                    </a:lnTo>
                    <a:lnTo>
                      <a:pt x="101" y="97"/>
                    </a:lnTo>
                    <a:lnTo>
                      <a:pt x="49" y="49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11" name="未知"/>
              <p:cNvSpPr/>
              <p:nvPr/>
            </p:nvSpPr>
            <p:spPr>
              <a:xfrm>
                <a:off x="2898" y="1122"/>
                <a:ext cx="3" cy="4"/>
              </a:xfrm>
              <a:custGeom>
                <a:avLst/>
                <a:gdLst>
                  <a:gd name="txL" fmla="*/ 0 w 14"/>
                  <a:gd name="txT" fmla="*/ 0 h 16"/>
                  <a:gd name="txR" fmla="*/ 14 w 14"/>
                  <a:gd name="txB" fmla="*/ 16 h 16"/>
                </a:gdLst>
                <a:ahLst/>
                <a:cxnLst>
                  <a:cxn ang="0">
                    <a:pos x="12" y="0"/>
                  </a:cxn>
                  <a:cxn ang="0">
                    <a:pos x="0" y="3"/>
                  </a:cxn>
                  <a:cxn ang="0">
                    <a:pos x="14" y="16"/>
                  </a:cxn>
                </a:cxnLst>
                <a:rect l="txL" t="txT" r="txR" b="txB"/>
                <a:pathLst>
                  <a:path w="14" h="16">
                    <a:moveTo>
                      <a:pt x="12" y="0"/>
                    </a:moveTo>
                    <a:lnTo>
                      <a:pt x="0" y="3"/>
                    </a:lnTo>
                    <a:lnTo>
                      <a:pt x="14" y="1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12" name="Line 168"/>
              <p:cNvSpPr/>
              <p:nvPr/>
            </p:nvSpPr>
            <p:spPr>
              <a:xfrm flipH="1">
                <a:off x="2918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3" name="Line 169"/>
              <p:cNvSpPr/>
              <p:nvPr/>
            </p:nvSpPr>
            <p:spPr>
              <a:xfrm flipH="1">
                <a:off x="2919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4" name="Line 170"/>
              <p:cNvSpPr/>
              <p:nvPr/>
            </p:nvSpPr>
            <p:spPr>
              <a:xfrm flipV="1">
                <a:off x="2919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5" name="Line 171"/>
              <p:cNvSpPr/>
              <p:nvPr/>
            </p:nvSpPr>
            <p:spPr>
              <a:xfrm flipH="1">
                <a:off x="2919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6" name="Line 172"/>
              <p:cNvSpPr/>
              <p:nvPr/>
            </p:nvSpPr>
            <p:spPr>
              <a:xfrm flipH="1">
                <a:off x="2920" y="1122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7" name="Line 173"/>
              <p:cNvSpPr/>
              <p:nvPr/>
            </p:nvSpPr>
            <p:spPr>
              <a:xfrm flipH="1" flipV="1">
                <a:off x="2918" y="112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8" name="Line 174"/>
              <p:cNvSpPr/>
              <p:nvPr/>
            </p:nvSpPr>
            <p:spPr>
              <a:xfrm flipH="1">
                <a:off x="2915" y="1122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9" name="未知"/>
              <p:cNvSpPr/>
              <p:nvPr/>
            </p:nvSpPr>
            <p:spPr>
              <a:xfrm>
                <a:off x="2914" y="1122"/>
                <a:ext cx="2" cy="4"/>
              </a:xfrm>
              <a:custGeom>
                <a:avLst/>
                <a:gdLst>
                  <a:gd name="txL" fmla="*/ 0 w 7"/>
                  <a:gd name="txT" fmla="*/ 0 h 14"/>
                  <a:gd name="txR" fmla="*/ 7 w 7"/>
                  <a:gd name="txB" fmla="*/ 14 h 14"/>
                </a:gdLst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7" y="14"/>
                  </a:cxn>
                </a:cxnLst>
                <a:rect l="txL" t="txT" r="txR" b="txB"/>
                <a:pathLst>
                  <a:path w="7" h="14">
                    <a:moveTo>
                      <a:pt x="3" y="0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7" y="1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20" name="Line 176"/>
              <p:cNvSpPr/>
              <p:nvPr/>
            </p:nvSpPr>
            <p:spPr>
              <a:xfrm flipH="1" flipV="1">
                <a:off x="2911" y="1146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1" name="未知"/>
              <p:cNvSpPr/>
              <p:nvPr/>
            </p:nvSpPr>
            <p:spPr>
              <a:xfrm>
                <a:off x="2905" y="1134"/>
                <a:ext cx="30" cy="22"/>
              </a:xfrm>
              <a:custGeom>
                <a:avLst/>
                <a:gdLst>
                  <a:gd name="txL" fmla="*/ 0 w 149"/>
                  <a:gd name="txT" fmla="*/ 0 h 89"/>
                  <a:gd name="txR" fmla="*/ 149 w 149"/>
                  <a:gd name="txB" fmla="*/ 89 h 89"/>
                </a:gdLst>
                <a:ahLst/>
                <a:cxnLst>
                  <a:cxn ang="0">
                    <a:pos x="149" y="89"/>
                  </a:cxn>
                  <a:cxn ang="0">
                    <a:pos x="142" y="68"/>
                  </a:cxn>
                  <a:cxn ang="0">
                    <a:pos x="134" y="50"/>
                  </a:cxn>
                  <a:cxn ang="0">
                    <a:pos x="122" y="35"/>
                  </a:cxn>
                  <a:cxn ang="0">
                    <a:pos x="114" y="28"/>
                  </a:cxn>
                  <a:cxn ang="0">
                    <a:pos x="106" y="23"/>
                  </a:cxn>
                  <a:cxn ang="0">
                    <a:pos x="96" y="16"/>
                  </a:cxn>
                  <a:cxn ang="0">
                    <a:pos x="86" y="12"/>
                  </a:cxn>
                  <a:cxn ang="0">
                    <a:pos x="61" y="5"/>
                  </a:cxn>
                  <a:cxn ang="0">
                    <a:pos x="47" y="2"/>
                  </a:cxn>
                  <a:cxn ang="0">
                    <a:pos x="33" y="1"/>
                  </a:cxn>
                  <a:cxn ang="0">
                    <a:pos x="0" y="0"/>
                  </a:cxn>
                  <a:cxn ang="0">
                    <a:pos x="5" y="14"/>
                  </a:cxn>
                  <a:cxn ang="0">
                    <a:pos x="11" y="28"/>
                  </a:cxn>
                  <a:cxn ang="0">
                    <a:pos x="19" y="39"/>
                  </a:cxn>
                  <a:cxn ang="0">
                    <a:pos x="27" y="49"/>
                  </a:cxn>
                </a:cxnLst>
                <a:rect l="txL" t="txT" r="txR" b="txB"/>
                <a:pathLst>
                  <a:path w="149" h="89">
                    <a:moveTo>
                      <a:pt x="149" y="89"/>
                    </a:moveTo>
                    <a:lnTo>
                      <a:pt x="142" y="68"/>
                    </a:lnTo>
                    <a:lnTo>
                      <a:pt x="134" y="50"/>
                    </a:lnTo>
                    <a:lnTo>
                      <a:pt x="122" y="35"/>
                    </a:lnTo>
                    <a:lnTo>
                      <a:pt x="114" y="28"/>
                    </a:lnTo>
                    <a:lnTo>
                      <a:pt x="106" y="23"/>
                    </a:lnTo>
                    <a:lnTo>
                      <a:pt x="96" y="16"/>
                    </a:lnTo>
                    <a:lnTo>
                      <a:pt x="86" y="12"/>
                    </a:lnTo>
                    <a:lnTo>
                      <a:pt x="61" y="5"/>
                    </a:lnTo>
                    <a:lnTo>
                      <a:pt x="47" y="2"/>
                    </a:lnTo>
                    <a:lnTo>
                      <a:pt x="33" y="1"/>
                    </a:lnTo>
                    <a:lnTo>
                      <a:pt x="0" y="0"/>
                    </a:lnTo>
                    <a:lnTo>
                      <a:pt x="5" y="14"/>
                    </a:lnTo>
                    <a:lnTo>
                      <a:pt x="11" y="28"/>
                    </a:lnTo>
                    <a:lnTo>
                      <a:pt x="19" y="39"/>
                    </a:lnTo>
                    <a:lnTo>
                      <a:pt x="27" y="49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22" name="未知"/>
              <p:cNvSpPr/>
              <p:nvPr/>
            </p:nvSpPr>
            <p:spPr>
              <a:xfrm>
                <a:off x="2886" y="1132"/>
                <a:ext cx="63" cy="81"/>
              </a:xfrm>
              <a:custGeom>
                <a:avLst/>
                <a:gdLst>
                  <a:gd name="txL" fmla="*/ 0 w 317"/>
                  <a:gd name="txT" fmla="*/ 0 h 325"/>
                  <a:gd name="txR" fmla="*/ 317 w 317"/>
                  <a:gd name="txB" fmla="*/ 325 h 325"/>
                </a:gdLst>
                <a:ahLst/>
                <a:cxnLst>
                  <a:cxn ang="0">
                    <a:pos x="6" y="141"/>
                  </a:cxn>
                  <a:cxn ang="0">
                    <a:pos x="14" y="103"/>
                  </a:cxn>
                  <a:cxn ang="0">
                    <a:pos x="30" y="59"/>
                  </a:cxn>
                  <a:cxn ang="0">
                    <a:pos x="43" y="36"/>
                  </a:cxn>
                  <a:cxn ang="0">
                    <a:pos x="59" y="18"/>
                  </a:cxn>
                  <a:cxn ang="0">
                    <a:pos x="88" y="4"/>
                  </a:cxn>
                  <a:cxn ang="0">
                    <a:pos x="135" y="1"/>
                  </a:cxn>
                  <a:cxn ang="0">
                    <a:pos x="167" y="1"/>
                  </a:cxn>
                  <a:cxn ang="0">
                    <a:pos x="210" y="6"/>
                  </a:cxn>
                  <a:cxn ang="0">
                    <a:pos x="246" y="17"/>
                  </a:cxn>
                  <a:cxn ang="0">
                    <a:pos x="265" y="28"/>
                  </a:cxn>
                  <a:cxn ang="0">
                    <a:pos x="288" y="48"/>
                  </a:cxn>
                  <a:cxn ang="0">
                    <a:pos x="304" y="75"/>
                  </a:cxn>
                  <a:cxn ang="0">
                    <a:pos x="311" y="95"/>
                  </a:cxn>
                  <a:cxn ang="0">
                    <a:pos x="316" y="131"/>
                  </a:cxn>
                  <a:cxn ang="0">
                    <a:pos x="314" y="173"/>
                  </a:cxn>
                  <a:cxn ang="0">
                    <a:pos x="307" y="204"/>
                  </a:cxn>
                  <a:cxn ang="0">
                    <a:pos x="292" y="255"/>
                  </a:cxn>
                  <a:cxn ang="0">
                    <a:pos x="281" y="285"/>
                  </a:cxn>
                  <a:cxn ang="0">
                    <a:pos x="270" y="304"/>
                  </a:cxn>
                  <a:cxn ang="0">
                    <a:pos x="260" y="316"/>
                  </a:cxn>
                  <a:cxn ang="0">
                    <a:pos x="243" y="324"/>
                  </a:cxn>
                  <a:cxn ang="0">
                    <a:pos x="209" y="325"/>
                  </a:cxn>
                  <a:cxn ang="0">
                    <a:pos x="148" y="324"/>
                  </a:cxn>
                  <a:cxn ang="0">
                    <a:pos x="110" y="318"/>
                  </a:cxn>
                  <a:cxn ang="0">
                    <a:pos x="77" y="310"/>
                  </a:cxn>
                  <a:cxn ang="0">
                    <a:pos x="59" y="302"/>
                  </a:cxn>
                  <a:cxn ang="0">
                    <a:pos x="35" y="287"/>
                  </a:cxn>
                  <a:cxn ang="0">
                    <a:pos x="18" y="270"/>
                  </a:cxn>
                  <a:cxn ang="0">
                    <a:pos x="5" y="240"/>
                  </a:cxn>
                  <a:cxn ang="0">
                    <a:pos x="1" y="222"/>
                  </a:cxn>
                  <a:cxn ang="0">
                    <a:pos x="2" y="182"/>
                  </a:cxn>
                </a:cxnLst>
                <a:rect l="txL" t="txT" r="txR" b="txB"/>
                <a:pathLst>
                  <a:path w="317" h="325">
                    <a:moveTo>
                      <a:pt x="7" y="161"/>
                    </a:moveTo>
                    <a:lnTo>
                      <a:pt x="6" y="141"/>
                    </a:lnTo>
                    <a:lnTo>
                      <a:pt x="9" y="123"/>
                    </a:lnTo>
                    <a:lnTo>
                      <a:pt x="14" y="103"/>
                    </a:lnTo>
                    <a:lnTo>
                      <a:pt x="21" y="85"/>
                    </a:lnTo>
                    <a:lnTo>
                      <a:pt x="30" y="59"/>
                    </a:lnTo>
                    <a:lnTo>
                      <a:pt x="35" y="46"/>
                    </a:lnTo>
                    <a:lnTo>
                      <a:pt x="43" y="36"/>
                    </a:lnTo>
                    <a:lnTo>
                      <a:pt x="50" y="25"/>
                    </a:lnTo>
                    <a:lnTo>
                      <a:pt x="59" y="18"/>
                    </a:lnTo>
                    <a:lnTo>
                      <a:pt x="78" y="7"/>
                    </a:lnTo>
                    <a:lnTo>
                      <a:pt x="88" y="4"/>
                    </a:lnTo>
                    <a:lnTo>
                      <a:pt x="100" y="4"/>
                    </a:lnTo>
                    <a:lnTo>
                      <a:pt x="135" y="1"/>
                    </a:lnTo>
                    <a:lnTo>
                      <a:pt x="151" y="0"/>
                    </a:lnTo>
                    <a:lnTo>
                      <a:pt x="167" y="1"/>
                    </a:lnTo>
                    <a:lnTo>
                      <a:pt x="197" y="4"/>
                    </a:lnTo>
                    <a:lnTo>
                      <a:pt x="210" y="6"/>
                    </a:lnTo>
                    <a:lnTo>
                      <a:pt x="223" y="10"/>
                    </a:lnTo>
                    <a:lnTo>
                      <a:pt x="246" y="17"/>
                    </a:lnTo>
                    <a:lnTo>
                      <a:pt x="255" y="21"/>
                    </a:lnTo>
                    <a:lnTo>
                      <a:pt x="265" y="28"/>
                    </a:lnTo>
                    <a:lnTo>
                      <a:pt x="281" y="41"/>
                    </a:lnTo>
                    <a:lnTo>
                      <a:pt x="288" y="48"/>
                    </a:lnTo>
                    <a:lnTo>
                      <a:pt x="295" y="57"/>
                    </a:lnTo>
                    <a:lnTo>
                      <a:pt x="304" y="75"/>
                    </a:lnTo>
                    <a:lnTo>
                      <a:pt x="307" y="84"/>
                    </a:lnTo>
                    <a:lnTo>
                      <a:pt x="311" y="95"/>
                    </a:lnTo>
                    <a:lnTo>
                      <a:pt x="316" y="119"/>
                    </a:lnTo>
                    <a:lnTo>
                      <a:pt x="316" y="131"/>
                    </a:lnTo>
                    <a:lnTo>
                      <a:pt x="317" y="146"/>
                    </a:lnTo>
                    <a:lnTo>
                      <a:pt x="314" y="173"/>
                    </a:lnTo>
                    <a:lnTo>
                      <a:pt x="310" y="188"/>
                    </a:lnTo>
                    <a:lnTo>
                      <a:pt x="307" y="204"/>
                    </a:lnTo>
                    <a:lnTo>
                      <a:pt x="298" y="238"/>
                    </a:lnTo>
                    <a:lnTo>
                      <a:pt x="292" y="255"/>
                    </a:lnTo>
                    <a:lnTo>
                      <a:pt x="287" y="275"/>
                    </a:lnTo>
                    <a:lnTo>
                      <a:pt x="281" y="285"/>
                    </a:lnTo>
                    <a:lnTo>
                      <a:pt x="276" y="295"/>
                    </a:lnTo>
                    <a:lnTo>
                      <a:pt x="270" y="304"/>
                    </a:lnTo>
                    <a:lnTo>
                      <a:pt x="266" y="311"/>
                    </a:lnTo>
                    <a:lnTo>
                      <a:pt x="260" y="316"/>
                    </a:lnTo>
                    <a:lnTo>
                      <a:pt x="254" y="320"/>
                    </a:lnTo>
                    <a:lnTo>
                      <a:pt x="243" y="324"/>
                    </a:lnTo>
                    <a:lnTo>
                      <a:pt x="225" y="324"/>
                    </a:lnTo>
                    <a:lnTo>
                      <a:pt x="209" y="325"/>
                    </a:lnTo>
                    <a:lnTo>
                      <a:pt x="178" y="325"/>
                    </a:lnTo>
                    <a:lnTo>
                      <a:pt x="148" y="324"/>
                    </a:lnTo>
                    <a:lnTo>
                      <a:pt x="123" y="321"/>
                    </a:lnTo>
                    <a:lnTo>
                      <a:pt x="110" y="318"/>
                    </a:lnTo>
                    <a:lnTo>
                      <a:pt x="98" y="316"/>
                    </a:lnTo>
                    <a:lnTo>
                      <a:pt x="77" y="310"/>
                    </a:lnTo>
                    <a:lnTo>
                      <a:pt x="67" y="306"/>
                    </a:lnTo>
                    <a:lnTo>
                      <a:pt x="59" y="302"/>
                    </a:lnTo>
                    <a:lnTo>
                      <a:pt x="44" y="293"/>
                    </a:lnTo>
                    <a:lnTo>
                      <a:pt x="35" y="287"/>
                    </a:lnTo>
                    <a:lnTo>
                      <a:pt x="29" y="282"/>
                    </a:lnTo>
                    <a:lnTo>
                      <a:pt x="18" y="270"/>
                    </a:lnTo>
                    <a:lnTo>
                      <a:pt x="10" y="255"/>
                    </a:lnTo>
                    <a:lnTo>
                      <a:pt x="5" y="240"/>
                    </a:lnTo>
                    <a:lnTo>
                      <a:pt x="2" y="231"/>
                    </a:lnTo>
                    <a:lnTo>
                      <a:pt x="1" y="222"/>
                    </a:lnTo>
                    <a:lnTo>
                      <a:pt x="0" y="203"/>
                    </a:lnTo>
                    <a:lnTo>
                      <a:pt x="2" y="182"/>
                    </a:lnTo>
                    <a:lnTo>
                      <a:pt x="7" y="16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23" name="Line 179"/>
              <p:cNvSpPr/>
              <p:nvPr/>
            </p:nvSpPr>
            <p:spPr>
              <a:xfrm flipH="1">
                <a:off x="2915" y="1121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4" name="Line 180"/>
              <p:cNvSpPr/>
              <p:nvPr/>
            </p:nvSpPr>
            <p:spPr>
              <a:xfrm flipH="1" flipV="1">
                <a:off x="2900" y="1122"/>
                <a:ext cx="15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5" name="Line 181"/>
              <p:cNvSpPr/>
              <p:nvPr/>
            </p:nvSpPr>
            <p:spPr>
              <a:xfrm flipH="1">
                <a:off x="2920" y="1121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6" name="Line 182"/>
              <p:cNvSpPr/>
              <p:nvPr/>
            </p:nvSpPr>
            <p:spPr>
              <a:xfrm flipH="1" flipV="1">
                <a:off x="2920" y="1121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7" name="Line 183"/>
              <p:cNvSpPr/>
              <p:nvPr/>
            </p:nvSpPr>
            <p:spPr>
              <a:xfrm flipH="1">
                <a:off x="2919" y="1121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8" name="Line 184"/>
              <p:cNvSpPr/>
              <p:nvPr/>
            </p:nvSpPr>
            <p:spPr>
              <a:xfrm flipH="1" flipV="1">
                <a:off x="2905" y="1118"/>
                <a:ext cx="6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9" name="Line 185"/>
              <p:cNvSpPr/>
              <p:nvPr/>
            </p:nvSpPr>
            <p:spPr>
              <a:xfrm flipH="1">
                <a:off x="2900" y="1119"/>
                <a:ext cx="14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0" name="Line 186"/>
              <p:cNvSpPr/>
              <p:nvPr/>
            </p:nvSpPr>
            <p:spPr>
              <a:xfrm flipH="1" flipV="1">
                <a:off x="2916" y="1121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1" name="Line 187"/>
              <p:cNvSpPr/>
              <p:nvPr/>
            </p:nvSpPr>
            <p:spPr>
              <a:xfrm>
                <a:off x="2919" y="1156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2" name="Line 188"/>
              <p:cNvSpPr/>
              <p:nvPr/>
            </p:nvSpPr>
            <p:spPr>
              <a:xfrm>
                <a:off x="2916" y="1152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3" name="Line 189"/>
              <p:cNvSpPr/>
              <p:nvPr/>
            </p:nvSpPr>
            <p:spPr>
              <a:xfrm flipV="1">
                <a:off x="2916" y="1154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4" name="未知"/>
              <p:cNvSpPr/>
              <p:nvPr/>
            </p:nvSpPr>
            <p:spPr>
              <a:xfrm>
                <a:off x="2905" y="1160"/>
                <a:ext cx="12" cy="1"/>
              </a:xfrm>
              <a:custGeom>
                <a:avLst/>
                <a:gdLst>
                  <a:gd name="txL" fmla="*/ 0 w 59"/>
                  <a:gd name="txT" fmla="*/ 0 h 4"/>
                  <a:gd name="txR" fmla="*/ 59 w 59"/>
                  <a:gd name="txB" fmla="*/ 4 h 4"/>
                </a:gdLst>
                <a:ahLst/>
                <a:cxnLst>
                  <a:cxn ang="0">
                    <a:pos x="59" y="0"/>
                  </a:cxn>
                  <a:cxn ang="0">
                    <a:pos x="57" y="0"/>
                  </a:cxn>
                  <a:cxn ang="0">
                    <a:pos x="0" y="4"/>
                  </a:cxn>
                </a:cxnLst>
                <a:rect l="txL" t="txT" r="txR" b="txB"/>
                <a:pathLst>
                  <a:path w="59" h="4">
                    <a:moveTo>
                      <a:pt x="59" y="0"/>
                    </a:moveTo>
                    <a:lnTo>
                      <a:pt x="57" y="0"/>
                    </a:lnTo>
                    <a:lnTo>
                      <a:pt x="0" y="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35" name="Line 191"/>
              <p:cNvSpPr/>
              <p:nvPr/>
            </p:nvSpPr>
            <p:spPr>
              <a:xfrm flipH="1">
                <a:off x="2916" y="1156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6" name="Line 192"/>
              <p:cNvSpPr/>
              <p:nvPr/>
            </p:nvSpPr>
            <p:spPr>
              <a:xfrm>
                <a:off x="2916" y="1154"/>
                <a:ext cx="4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7" name="Line 193"/>
              <p:cNvSpPr/>
              <p:nvPr/>
            </p:nvSpPr>
            <p:spPr>
              <a:xfrm flipH="1" flipV="1">
                <a:off x="2919" y="1156"/>
                <a:ext cx="1" cy="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8" name="Line 194"/>
              <p:cNvSpPr/>
              <p:nvPr/>
            </p:nvSpPr>
            <p:spPr>
              <a:xfrm>
                <a:off x="2916" y="1156"/>
                <a:ext cx="1" cy="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9" name="Line 195"/>
              <p:cNvSpPr/>
              <p:nvPr/>
            </p:nvSpPr>
            <p:spPr>
              <a:xfrm>
                <a:off x="2917" y="1160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0" name="Line 196"/>
              <p:cNvSpPr/>
              <p:nvPr/>
            </p:nvSpPr>
            <p:spPr>
              <a:xfrm flipV="1">
                <a:off x="2906" y="1150"/>
                <a:ext cx="7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1" name="Line 197"/>
              <p:cNvSpPr/>
              <p:nvPr/>
            </p:nvSpPr>
            <p:spPr>
              <a:xfrm flipH="1">
                <a:off x="2917" y="1165"/>
                <a:ext cx="4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2" name="Line 198"/>
              <p:cNvSpPr/>
              <p:nvPr/>
            </p:nvSpPr>
            <p:spPr>
              <a:xfrm>
                <a:off x="2911" y="1165"/>
                <a:ext cx="6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3" name="Line 199"/>
              <p:cNvSpPr/>
              <p:nvPr/>
            </p:nvSpPr>
            <p:spPr>
              <a:xfrm>
                <a:off x="2920" y="1161"/>
                <a:ext cx="1" cy="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4" name="Line 200"/>
              <p:cNvSpPr/>
              <p:nvPr/>
            </p:nvSpPr>
            <p:spPr>
              <a:xfrm flipH="1" flipV="1">
                <a:off x="2917" y="1160"/>
                <a:ext cx="1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5" name="Line 201"/>
              <p:cNvSpPr/>
              <p:nvPr/>
            </p:nvSpPr>
            <p:spPr>
              <a:xfrm flipV="1">
                <a:off x="2908" y="1156"/>
                <a:ext cx="8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6" name="Line 202"/>
              <p:cNvSpPr/>
              <p:nvPr/>
            </p:nvSpPr>
            <p:spPr>
              <a:xfrm>
                <a:off x="2913" y="1150"/>
                <a:ext cx="3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7" name="Line 203"/>
              <p:cNvSpPr/>
              <p:nvPr/>
            </p:nvSpPr>
            <p:spPr>
              <a:xfrm flipH="1" flipV="1">
                <a:off x="2906" y="1151"/>
                <a:ext cx="10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8" name="未知"/>
              <p:cNvSpPr/>
              <p:nvPr/>
            </p:nvSpPr>
            <p:spPr>
              <a:xfrm>
                <a:off x="2898" y="1146"/>
                <a:ext cx="13" cy="5"/>
              </a:xfrm>
              <a:custGeom>
                <a:avLst/>
                <a:gdLst>
                  <a:gd name="txL" fmla="*/ 0 w 64"/>
                  <a:gd name="txT" fmla="*/ 0 h 20"/>
                  <a:gd name="txR" fmla="*/ 64 w 64"/>
                  <a:gd name="txB" fmla="*/ 20 h 20"/>
                </a:gdLst>
                <a:ahLst/>
                <a:cxnLst>
                  <a:cxn ang="0">
                    <a:pos x="64" y="0"/>
                  </a:cxn>
                  <a:cxn ang="0">
                    <a:pos x="0" y="20"/>
                  </a:cxn>
                  <a:cxn ang="0">
                    <a:pos x="12" y="20"/>
                  </a:cxn>
                </a:cxnLst>
                <a:rect l="txL" t="txT" r="txR" b="txB"/>
                <a:pathLst>
                  <a:path w="64" h="20">
                    <a:moveTo>
                      <a:pt x="64" y="0"/>
                    </a:moveTo>
                    <a:lnTo>
                      <a:pt x="0" y="20"/>
                    </a:lnTo>
                    <a:lnTo>
                      <a:pt x="12" y="2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1049" name="未知"/>
              <p:cNvSpPr/>
              <p:nvPr/>
            </p:nvSpPr>
            <p:spPr>
              <a:xfrm>
                <a:off x="2900" y="1151"/>
                <a:ext cx="6" cy="10"/>
              </a:xfrm>
              <a:custGeom>
                <a:avLst/>
                <a:gdLst>
                  <a:gd name="txL" fmla="*/ 0 w 28"/>
                  <a:gd name="txT" fmla="*/ 0 h 40"/>
                  <a:gd name="txR" fmla="*/ 28 w 28"/>
                  <a:gd name="txB" fmla="*/ 40 h 40"/>
                </a:gdLst>
                <a:ahLst/>
                <a:cxnLst>
                  <a:cxn ang="0">
                    <a:pos x="28" y="0"/>
                  </a:cxn>
                  <a:cxn ang="0">
                    <a:pos x="0" y="11"/>
                  </a:cxn>
                  <a:cxn ang="0">
                    <a:pos x="23" y="40"/>
                  </a:cxn>
                </a:cxnLst>
                <a:rect l="txL" t="txT" r="txR" b="txB"/>
                <a:pathLst>
                  <a:path w="28" h="40">
                    <a:moveTo>
                      <a:pt x="28" y="0"/>
                    </a:moveTo>
                    <a:lnTo>
                      <a:pt x="0" y="11"/>
                    </a:lnTo>
                    <a:lnTo>
                      <a:pt x="23" y="4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488" name="Group 206"/>
            <p:cNvGrpSpPr/>
            <p:nvPr/>
          </p:nvGrpSpPr>
          <p:grpSpPr>
            <a:xfrm>
              <a:off x="51" y="35"/>
              <a:ext cx="5691" cy="4262"/>
              <a:chOff x="0" y="0"/>
              <a:chExt cx="5691" cy="4262"/>
            </a:xfrm>
          </p:grpSpPr>
          <p:sp>
            <p:nvSpPr>
              <p:cNvPr id="20650" name="Line 207"/>
              <p:cNvSpPr/>
              <p:nvPr/>
            </p:nvSpPr>
            <p:spPr>
              <a:xfrm flipH="1">
                <a:off x="4290" y="1521"/>
                <a:ext cx="7" cy="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1" name="Line 208"/>
              <p:cNvSpPr/>
              <p:nvPr/>
            </p:nvSpPr>
            <p:spPr>
              <a:xfrm flipV="1">
                <a:off x="4286" y="1526"/>
                <a:ext cx="4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2" name="未知"/>
              <p:cNvSpPr/>
              <p:nvPr/>
            </p:nvSpPr>
            <p:spPr>
              <a:xfrm>
                <a:off x="4290" y="1545"/>
                <a:ext cx="7" cy="13"/>
              </a:xfrm>
              <a:custGeom>
                <a:avLst/>
                <a:gdLst>
                  <a:gd name="txL" fmla="*/ 0 w 37"/>
                  <a:gd name="txT" fmla="*/ 0 h 55"/>
                  <a:gd name="txR" fmla="*/ 37 w 37"/>
                  <a:gd name="txB" fmla="*/ 55 h 55"/>
                </a:gdLst>
                <a:ahLst/>
                <a:cxnLst>
                  <a:cxn ang="0">
                    <a:pos x="37" y="15"/>
                  </a:cxn>
                  <a:cxn ang="0">
                    <a:pos x="32" y="21"/>
                  </a:cxn>
                  <a:cxn ang="0">
                    <a:pos x="29" y="30"/>
                  </a:cxn>
                  <a:cxn ang="0">
                    <a:pos x="26" y="41"/>
                  </a:cxn>
                  <a:cxn ang="0">
                    <a:pos x="24" y="55"/>
                  </a:cxn>
                  <a:cxn ang="0">
                    <a:pos x="17" y="52"/>
                  </a:cxn>
                  <a:cxn ang="0">
                    <a:pos x="0" y="0"/>
                  </a:cxn>
                </a:cxnLst>
                <a:rect l="txL" t="txT" r="txR" b="txB"/>
                <a:pathLst>
                  <a:path w="37" h="55">
                    <a:moveTo>
                      <a:pt x="37" y="15"/>
                    </a:moveTo>
                    <a:lnTo>
                      <a:pt x="32" y="21"/>
                    </a:lnTo>
                    <a:lnTo>
                      <a:pt x="29" y="30"/>
                    </a:lnTo>
                    <a:lnTo>
                      <a:pt x="26" y="41"/>
                    </a:lnTo>
                    <a:lnTo>
                      <a:pt x="24" y="55"/>
                    </a:lnTo>
                    <a:lnTo>
                      <a:pt x="17" y="52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53" name="未知"/>
              <p:cNvSpPr/>
              <p:nvPr/>
            </p:nvSpPr>
            <p:spPr>
              <a:xfrm>
                <a:off x="4284" y="1533"/>
                <a:ext cx="2" cy="15"/>
              </a:xfrm>
              <a:custGeom>
                <a:avLst/>
                <a:gdLst>
                  <a:gd name="txL" fmla="*/ 0 w 10"/>
                  <a:gd name="txT" fmla="*/ 0 h 62"/>
                  <a:gd name="txR" fmla="*/ 10 w 10"/>
                  <a:gd name="txB" fmla="*/ 62 h 62"/>
                </a:gdLst>
                <a:ahLst/>
                <a:cxnLst>
                  <a:cxn ang="0">
                    <a:pos x="10" y="0"/>
                  </a:cxn>
                  <a:cxn ang="0">
                    <a:pos x="5" y="11"/>
                  </a:cxn>
                  <a:cxn ang="0">
                    <a:pos x="2" y="27"/>
                  </a:cxn>
                  <a:cxn ang="0">
                    <a:pos x="0" y="42"/>
                  </a:cxn>
                  <a:cxn ang="0">
                    <a:pos x="1" y="62"/>
                  </a:cxn>
                  <a:cxn ang="0">
                    <a:pos x="8" y="35"/>
                  </a:cxn>
                  <a:cxn ang="0">
                    <a:pos x="10" y="0"/>
                  </a:cxn>
                </a:cxnLst>
                <a:rect l="txL" t="txT" r="txR" b="txB"/>
                <a:pathLst>
                  <a:path w="10" h="62">
                    <a:moveTo>
                      <a:pt x="10" y="0"/>
                    </a:moveTo>
                    <a:lnTo>
                      <a:pt x="5" y="11"/>
                    </a:lnTo>
                    <a:lnTo>
                      <a:pt x="2" y="27"/>
                    </a:lnTo>
                    <a:lnTo>
                      <a:pt x="0" y="42"/>
                    </a:lnTo>
                    <a:lnTo>
                      <a:pt x="1" y="62"/>
                    </a:lnTo>
                    <a:lnTo>
                      <a:pt x="8" y="35"/>
                    </a:lnTo>
                    <a:lnTo>
                      <a:pt x="1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54" name="Line 211"/>
              <p:cNvSpPr/>
              <p:nvPr/>
            </p:nvSpPr>
            <p:spPr>
              <a:xfrm flipH="1">
                <a:off x="4297" y="1545"/>
                <a:ext cx="2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5" name="未知"/>
              <p:cNvSpPr/>
              <p:nvPr/>
            </p:nvSpPr>
            <p:spPr>
              <a:xfrm>
                <a:off x="4297" y="1545"/>
                <a:ext cx="3" cy="7"/>
              </a:xfrm>
              <a:custGeom>
                <a:avLst/>
                <a:gdLst>
                  <a:gd name="txL" fmla="*/ 0 w 14"/>
                  <a:gd name="txT" fmla="*/ 0 h 29"/>
                  <a:gd name="txR" fmla="*/ 14 w 14"/>
                  <a:gd name="txB" fmla="*/ 29 h 29"/>
                </a:gdLst>
                <a:ahLst/>
                <a:cxnLst>
                  <a:cxn ang="0">
                    <a:pos x="0" y="12"/>
                  </a:cxn>
                  <a:cxn ang="0">
                    <a:pos x="7" y="24"/>
                  </a:cxn>
                  <a:cxn ang="0">
                    <a:pos x="14" y="29"/>
                  </a:cxn>
                  <a:cxn ang="0">
                    <a:pos x="12" y="15"/>
                  </a:cxn>
                  <a:cxn ang="0">
                    <a:pos x="9" y="0"/>
                  </a:cxn>
                </a:cxnLst>
                <a:rect l="txL" t="txT" r="txR" b="txB"/>
                <a:pathLst>
                  <a:path w="14" h="29">
                    <a:moveTo>
                      <a:pt x="0" y="12"/>
                    </a:moveTo>
                    <a:lnTo>
                      <a:pt x="7" y="24"/>
                    </a:lnTo>
                    <a:lnTo>
                      <a:pt x="14" y="29"/>
                    </a:lnTo>
                    <a:lnTo>
                      <a:pt x="12" y="15"/>
                    </a:lnTo>
                    <a:lnTo>
                      <a:pt x="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56" name="Line 213"/>
              <p:cNvSpPr/>
              <p:nvPr/>
            </p:nvSpPr>
            <p:spPr>
              <a:xfrm flipV="1">
                <a:off x="4297" y="1548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7" name="Line 214"/>
              <p:cNvSpPr/>
              <p:nvPr/>
            </p:nvSpPr>
            <p:spPr>
              <a:xfrm>
                <a:off x="4297" y="1547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8" name="未知"/>
              <p:cNvSpPr/>
              <p:nvPr/>
            </p:nvSpPr>
            <p:spPr>
              <a:xfrm>
                <a:off x="4296" y="1531"/>
                <a:ext cx="1" cy="16"/>
              </a:xfrm>
              <a:custGeom>
                <a:avLst/>
                <a:gdLst>
                  <a:gd name="txL" fmla="*/ 0 w 4"/>
                  <a:gd name="txT" fmla="*/ 0 h 61"/>
                  <a:gd name="txR" fmla="*/ 4 w 4"/>
                  <a:gd name="txB" fmla="*/ 61 h 61"/>
                </a:gdLst>
                <a:ahLst/>
                <a:cxnLst>
                  <a:cxn ang="0">
                    <a:pos x="4" y="61"/>
                  </a:cxn>
                  <a:cxn ang="0">
                    <a:pos x="4" y="52"/>
                  </a:cxn>
                  <a:cxn ang="0">
                    <a:pos x="4" y="0"/>
                  </a:cxn>
                  <a:cxn ang="0">
                    <a:pos x="1" y="17"/>
                  </a:cxn>
                  <a:cxn ang="0">
                    <a:pos x="0" y="34"/>
                  </a:cxn>
                  <a:cxn ang="0">
                    <a:pos x="1" y="48"/>
                  </a:cxn>
                  <a:cxn ang="0">
                    <a:pos x="4" y="61"/>
                  </a:cxn>
                </a:cxnLst>
                <a:rect l="txL" t="txT" r="txR" b="txB"/>
                <a:pathLst>
                  <a:path w="4" h="61">
                    <a:moveTo>
                      <a:pt x="4" y="61"/>
                    </a:moveTo>
                    <a:lnTo>
                      <a:pt x="4" y="52"/>
                    </a:lnTo>
                    <a:lnTo>
                      <a:pt x="4" y="0"/>
                    </a:lnTo>
                    <a:lnTo>
                      <a:pt x="1" y="17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4" y="6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59" name="未知"/>
              <p:cNvSpPr/>
              <p:nvPr/>
            </p:nvSpPr>
            <p:spPr>
              <a:xfrm>
                <a:off x="4299" y="1526"/>
                <a:ext cx="14" cy="30"/>
              </a:xfrm>
              <a:custGeom>
                <a:avLst/>
                <a:gdLst>
                  <a:gd name="txL" fmla="*/ 0 w 68"/>
                  <a:gd name="txT" fmla="*/ 0 h 119"/>
                  <a:gd name="txR" fmla="*/ 68 w 68"/>
                  <a:gd name="txB" fmla="*/ 119 h 119"/>
                </a:gdLst>
                <a:ahLst/>
                <a:cxnLst>
                  <a:cxn ang="0">
                    <a:pos x="49" y="0"/>
                  </a:cxn>
                  <a:cxn ang="0">
                    <a:pos x="50" y="30"/>
                  </a:cxn>
                  <a:cxn ang="0">
                    <a:pos x="55" y="61"/>
                  </a:cxn>
                  <a:cxn ang="0">
                    <a:pos x="60" y="90"/>
                  </a:cxn>
                  <a:cxn ang="0">
                    <a:pos x="68" y="119"/>
                  </a:cxn>
                  <a:cxn ang="0">
                    <a:pos x="66" y="117"/>
                  </a:cxn>
                  <a:cxn ang="0">
                    <a:pos x="56" y="104"/>
                  </a:cxn>
                  <a:cxn ang="0">
                    <a:pos x="46" y="93"/>
                  </a:cxn>
                  <a:cxn ang="0">
                    <a:pos x="37" y="83"/>
                  </a:cxn>
                  <a:cxn ang="0">
                    <a:pos x="29" y="78"/>
                  </a:cxn>
                  <a:cxn ang="0">
                    <a:pos x="21" y="73"/>
                  </a:cxn>
                  <a:cxn ang="0">
                    <a:pos x="14" y="72"/>
                  </a:cxn>
                  <a:cxn ang="0">
                    <a:pos x="7" y="71"/>
                  </a:cxn>
                  <a:cxn ang="0">
                    <a:pos x="0" y="74"/>
                  </a:cxn>
                </a:cxnLst>
                <a:rect l="txL" t="txT" r="txR" b="txB"/>
                <a:pathLst>
                  <a:path w="68" h="119">
                    <a:moveTo>
                      <a:pt x="49" y="0"/>
                    </a:moveTo>
                    <a:lnTo>
                      <a:pt x="50" y="30"/>
                    </a:lnTo>
                    <a:lnTo>
                      <a:pt x="55" y="61"/>
                    </a:lnTo>
                    <a:lnTo>
                      <a:pt x="60" y="90"/>
                    </a:lnTo>
                    <a:lnTo>
                      <a:pt x="68" y="119"/>
                    </a:lnTo>
                    <a:lnTo>
                      <a:pt x="66" y="117"/>
                    </a:lnTo>
                    <a:lnTo>
                      <a:pt x="56" y="104"/>
                    </a:lnTo>
                    <a:lnTo>
                      <a:pt x="46" y="93"/>
                    </a:lnTo>
                    <a:lnTo>
                      <a:pt x="37" y="83"/>
                    </a:lnTo>
                    <a:lnTo>
                      <a:pt x="29" y="78"/>
                    </a:lnTo>
                    <a:lnTo>
                      <a:pt x="21" y="73"/>
                    </a:lnTo>
                    <a:lnTo>
                      <a:pt x="14" y="72"/>
                    </a:lnTo>
                    <a:lnTo>
                      <a:pt x="7" y="71"/>
                    </a:lnTo>
                    <a:lnTo>
                      <a:pt x="0" y="7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0" name="未知"/>
              <p:cNvSpPr/>
              <p:nvPr/>
            </p:nvSpPr>
            <p:spPr>
              <a:xfrm>
                <a:off x="4297" y="1521"/>
                <a:ext cx="6" cy="4"/>
              </a:xfrm>
              <a:custGeom>
                <a:avLst/>
                <a:gdLst>
                  <a:gd name="txL" fmla="*/ 0 w 29"/>
                  <a:gd name="txT" fmla="*/ 0 h 14"/>
                  <a:gd name="txR" fmla="*/ 29 w 29"/>
                  <a:gd name="txB" fmla="*/ 14 h 14"/>
                </a:gdLst>
                <a:ahLst/>
                <a:cxnLst>
                  <a:cxn ang="0">
                    <a:pos x="0" y="0"/>
                  </a:cxn>
                  <a:cxn ang="0">
                    <a:pos x="13" y="7"/>
                  </a:cxn>
                  <a:cxn ang="0">
                    <a:pos x="29" y="14"/>
                  </a:cxn>
                </a:cxnLst>
                <a:rect l="txL" t="txT" r="txR" b="txB"/>
                <a:pathLst>
                  <a:path w="29" h="14">
                    <a:moveTo>
                      <a:pt x="0" y="0"/>
                    </a:moveTo>
                    <a:lnTo>
                      <a:pt x="13" y="7"/>
                    </a:lnTo>
                    <a:lnTo>
                      <a:pt x="29" y="1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1" name="未知"/>
              <p:cNvSpPr/>
              <p:nvPr/>
            </p:nvSpPr>
            <p:spPr>
              <a:xfrm>
                <a:off x="4299" y="1525"/>
                <a:ext cx="4" cy="20"/>
              </a:xfrm>
              <a:custGeom>
                <a:avLst/>
                <a:gdLst>
                  <a:gd name="txL" fmla="*/ 0 w 18"/>
                  <a:gd name="txT" fmla="*/ 0 h 78"/>
                  <a:gd name="txR" fmla="*/ 18 w 18"/>
                  <a:gd name="txB" fmla="*/ 78 h 78"/>
                </a:gdLst>
                <a:ahLst/>
                <a:cxnLst>
                  <a:cxn ang="0">
                    <a:pos x="1" y="78"/>
                  </a:cxn>
                  <a:cxn ang="0">
                    <a:pos x="0" y="54"/>
                  </a:cxn>
                  <a:cxn ang="0">
                    <a:pos x="4" y="33"/>
                  </a:cxn>
                  <a:cxn ang="0">
                    <a:pos x="9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18" h="78">
                    <a:moveTo>
                      <a:pt x="1" y="78"/>
                    </a:moveTo>
                    <a:lnTo>
                      <a:pt x="0" y="54"/>
                    </a:lnTo>
                    <a:lnTo>
                      <a:pt x="4" y="33"/>
                    </a:lnTo>
                    <a:lnTo>
                      <a:pt x="9" y="15"/>
                    </a:lnTo>
                    <a:lnTo>
                      <a:pt x="18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2" name="Line 219"/>
              <p:cNvSpPr/>
              <p:nvPr/>
            </p:nvSpPr>
            <p:spPr>
              <a:xfrm>
                <a:off x="4292" y="1511"/>
                <a:ext cx="6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63" name="未知"/>
              <p:cNvSpPr/>
              <p:nvPr/>
            </p:nvSpPr>
            <p:spPr>
              <a:xfrm>
                <a:off x="4290" y="1526"/>
                <a:ext cx="7" cy="22"/>
              </a:xfrm>
              <a:custGeom>
                <a:avLst/>
                <a:gdLst>
                  <a:gd name="txL" fmla="*/ 0 w 36"/>
                  <a:gd name="txT" fmla="*/ 0 h 91"/>
                  <a:gd name="txR" fmla="*/ 36 w 36"/>
                  <a:gd name="txB" fmla="*/ 91 h 91"/>
                </a:gdLst>
                <a:ahLst/>
                <a:cxnLst>
                  <a:cxn ang="0">
                    <a:pos x="0" y="0"/>
                  </a:cxn>
                  <a:cxn ang="0">
                    <a:pos x="4" y="23"/>
                  </a:cxn>
                  <a:cxn ang="0">
                    <a:pos x="11" y="45"/>
                  </a:cxn>
                  <a:cxn ang="0">
                    <a:pos x="21" y="66"/>
                  </a:cxn>
                  <a:cxn ang="0">
                    <a:pos x="34" y="86"/>
                  </a:cxn>
                  <a:cxn ang="0">
                    <a:pos x="36" y="91"/>
                  </a:cxn>
                </a:cxnLst>
                <a:rect l="txL" t="txT" r="txR" b="txB"/>
                <a:pathLst>
                  <a:path w="36" h="91">
                    <a:moveTo>
                      <a:pt x="0" y="0"/>
                    </a:moveTo>
                    <a:lnTo>
                      <a:pt x="4" y="23"/>
                    </a:lnTo>
                    <a:lnTo>
                      <a:pt x="11" y="45"/>
                    </a:lnTo>
                    <a:lnTo>
                      <a:pt x="21" y="66"/>
                    </a:lnTo>
                    <a:lnTo>
                      <a:pt x="34" y="86"/>
                    </a:lnTo>
                    <a:lnTo>
                      <a:pt x="36" y="9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4" name="未知"/>
              <p:cNvSpPr/>
              <p:nvPr/>
            </p:nvSpPr>
            <p:spPr>
              <a:xfrm>
                <a:off x="4327" y="1516"/>
                <a:ext cx="4" cy="19"/>
              </a:xfrm>
              <a:custGeom>
                <a:avLst/>
                <a:gdLst>
                  <a:gd name="txL" fmla="*/ 0 w 20"/>
                  <a:gd name="txT" fmla="*/ 0 h 76"/>
                  <a:gd name="txR" fmla="*/ 20 w 20"/>
                  <a:gd name="txB" fmla="*/ 76 h 76"/>
                </a:gdLst>
                <a:ahLst/>
                <a:cxnLst>
                  <a:cxn ang="0">
                    <a:pos x="18" y="76"/>
                  </a:cxn>
                  <a:cxn ang="0">
                    <a:pos x="19" y="64"/>
                  </a:cxn>
                  <a:cxn ang="0">
                    <a:pos x="19" y="58"/>
                  </a:cxn>
                  <a:cxn ang="0">
                    <a:pos x="19" y="55"/>
                  </a:cxn>
                  <a:cxn ang="0">
                    <a:pos x="20" y="53"/>
                  </a:cxn>
                  <a:cxn ang="0">
                    <a:pos x="18" y="45"/>
                  </a:cxn>
                  <a:cxn ang="0">
                    <a:pos x="17" y="39"/>
                  </a:cxn>
                  <a:cxn ang="0">
                    <a:pos x="14" y="27"/>
                  </a:cxn>
                  <a:cxn ang="0">
                    <a:pos x="0" y="0"/>
                  </a:cxn>
                </a:cxnLst>
                <a:rect l="txL" t="txT" r="txR" b="txB"/>
                <a:pathLst>
                  <a:path w="20" h="76">
                    <a:moveTo>
                      <a:pt x="18" y="76"/>
                    </a:moveTo>
                    <a:lnTo>
                      <a:pt x="19" y="64"/>
                    </a:lnTo>
                    <a:lnTo>
                      <a:pt x="19" y="58"/>
                    </a:lnTo>
                    <a:lnTo>
                      <a:pt x="19" y="55"/>
                    </a:lnTo>
                    <a:lnTo>
                      <a:pt x="20" y="53"/>
                    </a:lnTo>
                    <a:lnTo>
                      <a:pt x="18" y="45"/>
                    </a:lnTo>
                    <a:lnTo>
                      <a:pt x="17" y="39"/>
                    </a:lnTo>
                    <a:lnTo>
                      <a:pt x="14" y="2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5" name="Line 222"/>
              <p:cNvSpPr/>
              <p:nvPr/>
            </p:nvSpPr>
            <p:spPr>
              <a:xfrm>
                <a:off x="4327" y="1516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66" name="Line 223"/>
              <p:cNvSpPr/>
              <p:nvPr/>
            </p:nvSpPr>
            <p:spPr>
              <a:xfrm flipH="1" flipV="1">
                <a:off x="4319" y="1512"/>
                <a:ext cx="5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67" name="未知"/>
              <p:cNvSpPr/>
              <p:nvPr/>
            </p:nvSpPr>
            <p:spPr>
              <a:xfrm>
                <a:off x="4317" y="1511"/>
                <a:ext cx="5" cy="1"/>
              </a:xfrm>
              <a:custGeom>
                <a:avLst/>
                <a:gdLst>
                  <a:gd name="txL" fmla="*/ 0 w 22"/>
                  <a:gd name="txT" fmla="*/ 0 h 7"/>
                  <a:gd name="txR" fmla="*/ 22 w 22"/>
                  <a:gd name="txB" fmla="*/ 7 h 7"/>
                </a:gdLst>
                <a:ahLst/>
                <a:cxnLst>
                  <a:cxn ang="0">
                    <a:pos x="11" y="7"/>
                  </a:cxn>
                  <a:cxn ang="0">
                    <a:pos x="22" y="1"/>
                  </a:cxn>
                  <a:cxn ang="0">
                    <a:pos x="9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22" h="7">
                    <a:moveTo>
                      <a:pt x="11" y="7"/>
                    </a:moveTo>
                    <a:lnTo>
                      <a:pt x="22" y="1"/>
                    </a:lnTo>
                    <a:lnTo>
                      <a:pt x="9" y="1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68" name="Line 225"/>
              <p:cNvSpPr/>
              <p:nvPr/>
            </p:nvSpPr>
            <p:spPr>
              <a:xfrm flipH="1" flipV="1">
                <a:off x="4317" y="1511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69" name="未知"/>
              <p:cNvSpPr/>
              <p:nvPr/>
            </p:nvSpPr>
            <p:spPr>
              <a:xfrm>
                <a:off x="4327" y="1523"/>
                <a:ext cx="4" cy="12"/>
              </a:xfrm>
              <a:custGeom>
                <a:avLst/>
                <a:gdLst>
                  <a:gd name="txL" fmla="*/ 0 w 18"/>
                  <a:gd name="txT" fmla="*/ 0 h 47"/>
                  <a:gd name="txR" fmla="*/ 18 w 18"/>
                  <a:gd name="txB" fmla="*/ 47 h 47"/>
                </a:gdLst>
                <a:ahLst/>
                <a:cxnLst>
                  <a:cxn ang="0">
                    <a:pos x="18" y="47"/>
                  </a:cxn>
                  <a:cxn ang="0">
                    <a:pos x="15" y="32"/>
                  </a:cxn>
                  <a:cxn ang="0">
                    <a:pos x="11" y="19"/>
                  </a:cxn>
                  <a:cxn ang="0">
                    <a:pos x="6" y="8"/>
                  </a:cxn>
                  <a:cxn ang="0">
                    <a:pos x="0" y="0"/>
                  </a:cxn>
                </a:cxnLst>
                <a:rect l="txL" t="txT" r="txR" b="txB"/>
                <a:pathLst>
                  <a:path w="18" h="47">
                    <a:moveTo>
                      <a:pt x="18" y="47"/>
                    </a:moveTo>
                    <a:lnTo>
                      <a:pt x="15" y="32"/>
                    </a:lnTo>
                    <a:lnTo>
                      <a:pt x="11" y="19"/>
                    </a:lnTo>
                    <a:lnTo>
                      <a:pt x="6" y="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70" name="Line 227"/>
              <p:cNvSpPr/>
              <p:nvPr/>
            </p:nvSpPr>
            <p:spPr>
              <a:xfrm flipV="1">
                <a:off x="4326" y="1525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1" name="未知"/>
              <p:cNvSpPr/>
              <p:nvPr/>
            </p:nvSpPr>
            <p:spPr>
              <a:xfrm>
                <a:off x="4326" y="1525"/>
                <a:ext cx="1" cy="2"/>
              </a:xfrm>
              <a:custGeom>
                <a:avLst/>
                <a:gdLst>
                  <a:gd name="txL" fmla="*/ 0 w 3"/>
                  <a:gd name="txT" fmla="*/ 0 h 9"/>
                  <a:gd name="txR" fmla="*/ 3 w 3"/>
                  <a:gd name="txB" fmla="*/ 9 h 9"/>
                </a:gdLst>
                <a:ahLst/>
                <a:cxnLst>
                  <a:cxn ang="0">
                    <a:pos x="3" y="0"/>
                  </a:cxn>
                  <a:cxn ang="0">
                    <a:pos x="3" y="9"/>
                  </a:cxn>
                  <a:cxn ang="0">
                    <a:pos x="0" y="7"/>
                  </a:cxn>
                </a:cxnLst>
                <a:rect l="txL" t="txT" r="txR" b="txB"/>
                <a:pathLst>
                  <a:path w="3" h="9">
                    <a:moveTo>
                      <a:pt x="3" y="0"/>
                    </a:moveTo>
                    <a:lnTo>
                      <a:pt x="3" y="9"/>
                    </a:lnTo>
                    <a:lnTo>
                      <a:pt x="0" y="7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72" name="未知"/>
              <p:cNvSpPr/>
              <p:nvPr/>
            </p:nvSpPr>
            <p:spPr>
              <a:xfrm>
                <a:off x="4326" y="1521"/>
                <a:ext cx="1" cy="4"/>
              </a:xfrm>
              <a:custGeom>
                <a:avLst/>
                <a:gdLst>
                  <a:gd name="txL" fmla="*/ 0 w 6"/>
                  <a:gd name="txT" fmla="*/ 0 h 14"/>
                  <a:gd name="txR" fmla="*/ 6 w 6"/>
                  <a:gd name="txB" fmla="*/ 14 h 14"/>
                </a:gdLst>
                <a:ahLst/>
                <a:cxnLst>
                  <a:cxn ang="0">
                    <a:pos x="6" y="14"/>
                  </a:cxn>
                  <a:cxn ang="0">
                    <a:pos x="3" y="10"/>
                  </a:cxn>
                  <a:cxn ang="0">
                    <a:pos x="0" y="0"/>
                  </a:cxn>
                </a:cxnLst>
                <a:rect l="txL" t="txT" r="txR" b="txB"/>
                <a:pathLst>
                  <a:path w="6" h="14">
                    <a:moveTo>
                      <a:pt x="6" y="14"/>
                    </a:moveTo>
                    <a:lnTo>
                      <a:pt x="3" y="1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73" name="Line 230"/>
              <p:cNvSpPr/>
              <p:nvPr/>
            </p:nvSpPr>
            <p:spPr>
              <a:xfrm>
                <a:off x="4327" y="1523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4" name="Line 231"/>
              <p:cNvSpPr/>
              <p:nvPr/>
            </p:nvSpPr>
            <p:spPr>
              <a:xfrm flipH="1" flipV="1">
                <a:off x="4324" y="1518"/>
                <a:ext cx="2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5" name="Line 232"/>
              <p:cNvSpPr/>
              <p:nvPr/>
            </p:nvSpPr>
            <p:spPr>
              <a:xfrm flipV="1">
                <a:off x="4327" y="1517"/>
                <a:ext cx="1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6" name="Line 233"/>
              <p:cNvSpPr/>
              <p:nvPr/>
            </p:nvSpPr>
            <p:spPr>
              <a:xfrm>
                <a:off x="4326" y="1521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7" name="Line 234"/>
              <p:cNvSpPr/>
              <p:nvPr/>
            </p:nvSpPr>
            <p:spPr>
              <a:xfrm flipH="1">
                <a:off x="4324" y="1517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8" name="Line 235"/>
              <p:cNvSpPr/>
              <p:nvPr/>
            </p:nvSpPr>
            <p:spPr>
              <a:xfrm flipH="1">
                <a:off x="4326" y="1551"/>
                <a:ext cx="4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9" name="Line 236"/>
              <p:cNvSpPr/>
              <p:nvPr/>
            </p:nvSpPr>
            <p:spPr>
              <a:xfrm flipV="1">
                <a:off x="4319" y="1545"/>
                <a:ext cx="3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0" name="Line 237"/>
              <p:cNvSpPr/>
              <p:nvPr/>
            </p:nvSpPr>
            <p:spPr>
              <a:xfrm>
                <a:off x="4322" y="1545"/>
                <a:ext cx="4" cy="1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1" name="Line 238"/>
              <p:cNvSpPr/>
              <p:nvPr/>
            </p:nvSpPr>
            <p:spPr>
              <a:xfrm flipV="1">
                <a:off x="4326" y="1557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2" name="未知"/>
              <p:cNvSpPr/>
              <p:nvPr/>
            </p:nvSpPr>
            <p:spPr>
              <a:xfrm>
                <a:off x="4326" y="1551"/>
                <a:ext cx="4" cy="7"/>
              </a:xfrm>
              <a:custGeom>
                <a:avLst/>
                <a:gdLst>
                  <a:gd name="txL" fmla="*/ 0 w 17"/>
                  <a:gd name="txT" fmla="*/ 0 h 29"/>
                  <a:gd name="txR" fmla="*/ 17 w 17"/>
                  <a:gd name="txB" fmla="*/ 29 h 29"/>
                </a:gdLst>
                <a:ahLst/>
                <a:cxnLst>
                  <a:cxn ang="0">
                    <a:pos x="0" y="23"/>
                  </a:cxn>
                  <a:cxn ang="0">
                    <a:pos x="3" y="29"/>
                  </a:cxn>
                  <a:cxn ang="0">
                    <a:pos x="10" y="26"/>
                  </a:cxn>
                  <a:cxn ang="0">
                    <a:pos x="17" y="0"/>
                  </a:cxn>
                </a:cxnLst>
                <a:rect l="txL" t="txT" r="txR" b="txB"/>
                <a:pathLst>
                  <a:path w="17" h="29">
                    <a:moveTo>
                      <a:pt x="0" y="23"/>
                    </a:moveTo>
                    <a:lnTo>
                      <a:pt x="3" y="29"/>
                    </a:lnTo>
                    <a:lnTo>
                      <a:pt x="10" y="26"/>
                    </a:lnTo>
                    <a:lnTo>
                      <a:pt x="17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83" name="Line 240"/>
              <p:cNvSpPr/>
              <p:nvPr/>
            </p:nvSpPr>
            <p:spPr>
              <a:xfrm flipV="1">
                <a:off x="4327" y="1535"/>
                <a:ext cx="4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4" name="Line 241"/>
              <p:cNvSpPr/>
              <p:nvPr/>
            </p:nvSpPr>
            <p:spPr>
              <a:xfrm flipH="1">
                <a:off x="4322" y="1527"/>
                <a:ext cx="4" cy="18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5" name="未知"/>
              <p:cNvSpPr/>
              <p:nvPr/>
            </p:nvSpPr>
            <p:spPr>
              <a:xfrm>
                <a:off x="4313" y="1525"/>
                <a:ext cx="9" cy="20"/>
              </a:xfrm>
              <a:custGeom>
                <a:avLst/>
                <a:gdLst>
                  <a:gd name="txL" fmla="*/ 0 w 44"/>
                  <a:gd name="txT" fmla="*/ 0 h 82"/>
                  <a:gd name="txR" fmla="*/ 44 w 44"/>
                  <a:gd name="txB" fmla="*/ 82 h 82"/>
                </a:gdLst>
                <a:ahLst/>
                <a:cxnLst>
                  <a:cxn ang="0">
                    <a:pos x="44" y="82"/>
                  </a:cxn>
                  <a:cxn ang="0">
                    <a:pos x="24" y="45"/>
                  </a:cxn>
                  <a:cxn ang="0">
                    <a:pos x="0" y="0"/>
                  </a:cxn>
                </a:cxnLst>
                <a:rect l="txL" t="txT" r="txR" b="txB"/>
                <a:pathLst>
                  <a:path w="44" h="82">
                    <a:moveTo>
                      <a:pt x="44" y="82"/>
                    </a:moveTo>
                    <a:lnTo>
                      <a:pt x="24" y="45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86" name="Line 243"/>
              <p:cNvSpPr/>
              <p:nvPr/>
            </p:nvSpPr>
            <p:spPr>
              <a:xfrm flipH="1">
                <a:off x="4330" y="1527"/>
                <a:ext cx="8" cy="2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7" name="Line 244"/>
              <p:cNvSpPr/>
              <p:nvPr/>
            </p:nvSpPr>
            <p:spPr>
              <a:xfrm flipV="1">
                <a:off x="4330" y="1535"/>
                <a:ext cx="1" cy="1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8" name="Line 245"/>
              <p:cNvSpPr/>
              <p:nvPr/>
            </p:nvSpPr>
            <p:spPr>
              <a:xfrm flipH="1" flipV="1">
                <a:off x="4315" y="1482"/>
                <a:ext cx="4" cy="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9" name="Line 246"/>
              <p:cNvSpPr/>
              <p:nvPr/>
            </p:nvSpPr>
            <p:spPr>
              <a:xfrm flipV="1">
                <a:off x="4292" y="1508"/>
                <a:ext cx="12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90" name="未知"/>
              <p:cNvSpPr/>
              <p:nvPr/>
            </p:nvSpPr>
            <p:spPr>
              <a:xfrm>
                <a:off x="4308" y="1512"/>
                <a:ext cx="11" cy="2"/>
              </a:xfrm>
              <a:custGeom>
                <a:avLst/>
                <a:gdLst>
                  <a:gd name="txL" fmla="*/ 0 w 56"/>
                  <a:gd name="txT" fmla="*/ 0 h 5"/>
                  <a:gd name="txR" fmla="*/ 56 w 56"/>
                  <a:gd name="txB" fmla="*/ 5 h 5"/>
                </a:gdLst>
                <a:ahLst/>
                <a:cxnLst>
                  <a:cxn ang="0">
                    <a:pos x="0" y="0"/>
                  </a:cxn>
                  <a:cxn ang="0">
                    <a:pos x="11" y="3"/>
                  </a:cxn>
                  <a:cxn ang="0">
                    <a:pos x="26" y="5"/>
                  </a:cxn>
                  <a:cxn ang="0">
                    <a:pos x="40" y="3"/>
                  </a:cxn>
                  <a:cxn ang="0">
                    <a:pos x="56" y="0"/>
                  </a:cxn>
                </a:cxnLst>
                <a:rect l="txL" t="txT" r="txR" b="txB"/>
                <a:pathLst>
                  <a:path w="56" h="5">
                    <a:moveTo>
                      <a:pt x="0" y="0"/>
                    </a:moveTo>
                    <a:lnTo>
                      <a:pt x="11" y="3"/>
                    </a:lnTo>
                    <a:lnTo>
                      <a:pt x="26" y="5"/>
                    </a:lnTo>
                    <a:lnTo>
                      <a:pt x="40" y="3"/>
                    </a:lnTo>
                    <a:lnTo>
                      <a:pt x="56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1" name="Line 248"/>
              <p:cNvSpPr/>
              <p:nvPr/>
            </p:nvSpPr>
            <p:spPr>
              <a:xfrm flipH="1" flipV="1">
                <a:off x="4305" y="1510"/>
                <a:ext cx="1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92" name="Line 249"/>
              <p:cNvSpPr/>
              <p:nvPr/>
            </p:nvSpPr>
            <p:spPr>
              <a:xfrm flipH="1" flipV="1">
                <a:off x="4304" y="1508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93" name="未知"/>
              <p:cNvSpPr/>
              <p:nvPr/>
            </p:nvSpPr>
            <p:spPr>
              <a:xfrm>
                <a:off x="4312" y="1516"/>
                <a:ext cx="14" cy="5"/>
              </a:xfrm>
              <a:custGeom>
                <a:avLst/>
                <a:gdLst>
                  <a:gd name="txL" fmla="*/ 0 w 68"/>
                  <a:gd name="txT" fmla="*/ 0 h 22"/>
                  <a:gd name="txR" fmla="*/ 68 w 68"/>
                  <a:gd name="txB" fmla="*/ 22 h 22"/>
                </a:gdLst>
                <a:ahLst/>
                <a:cxnLst>
                  <a:cxn ang="0">
                    <a:pos x="68" y="22"/>
                  </a:cxn>
                  <a:cxn ang="0">
                    <a:pos x="61" y="16"/>
                  </a:cxn>
                  <a:cxn ang="0">
                    <a:pos x="54" y="12"/>
                  </a:cxn>
                  <a:cxn ang="0">
                    <a:pos x="46" y="7"/>
                  </a:cxn>
                  <a:cxn ang="0">
                    <a:pos x="39" y="5"/>
                  </a:cxn>
                  <a:cxn ang="0">
                    <a:pos x="30" y="2"/>
                  </a:cxn>
                  <a:cxn ang="0">
                    <a:pos x="2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22">
                    <a:moveTo>
                      <a:pt x="68" y="22"/>
                    </a:moveTo>
                    <a:lnTo>
                      <a:pt x="61" y="16"/>
                    </a:lnTo>
                    <a:lnTo>
                      <a:pt x="54" y="12"/>
                    </a:lnTo>
                    <a:lnTo>
                      <a:pt x="46" y="7"/>
                    </a:lnTo>
                    <a:lnTo>
                      <a:pt x="39" y="5"/>
                    </a:lnTo>
                    <a:lnTo>
                      <a:pt x="30" y="2"/>
                    </a:lnTo>
                    <a:lnTo>
                      <a:pt x="21" y="1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4" name="未知"/>
              <p:cNvSpPr/>
              <p:nvPr/>
            </p:nvSpPr>
            <p:spPr>
              <a:xfrm>
                <a:off x="4297" y="1548"/>
                <a:ext cx="29" cy="16"/>
              </a:xfrm>
              <a:custGeom>
                <a:avLst/>
                <a:gdLst>
                  <a:gd name="txL" fmla="*/ 0 w 144"/>
                  <a:gd name="txT" fmla="*/ 0 h 63"/>
                  <a:gd name="txR" fmla="*/ 144 w 144"/>
                  <a:gd name="txB" fmla="*/ 63 h 63"/>
                </a:gdLst>
                <a:ahLst/>
                <a:cxnLst>
                  <a:cxn ang="0">
                    <a:pos x="144" y="35"/>
                  </a:cxn>
                  <a:cxn ang="0">
                    <a:pos x="142" y="35"/>
                  </a:cxn>
                  <a:cxn ang="0">
                    <a:pos x="141" y="36"/>
                  </a:cxn>
                  <a:cxn ang="0">
                    <a:pos x="139" y="38"/>
                  </a:cxn>
                  <a:cxn ang="0">
                    <a:pos x="135" y="43"/>
                  </a:cxn>
                  <a:cxn ang="0">
                    <a:pos x="127" y="50"/>
                  </a:cxn>
                  <a:cxn ang="0">
                    <a:pos x="119" y="55"/>
                  </a:cxn>
                  <a:cxn ang="0">
                    <a:pos x="111" y="59"/>
                  </a:cxn>
                  <a:cxn ang="0">
                    <a:pos x="93" y="63"/>
                  </a:cxn>
                  <a:cxn ang="0">
                    <a:pos x="84" y="63"/>
                  </a:cxn>
                  <a:cxn ang="0">
                    <a:pos x="75" y="62"/>
                  </a:cxn>
                  <a:cxn ang="0">
                    <a:pos x="65" y="59"/>
                  </a:cxn>
                  <a:cxn ang="0">
                    <a:pos x="56" y="55"/>
                  </a:cxn>
                  <a:cxn ang="0">
                    <a:pos x="46" y="49"/>
                  </a:cxn>
                  <a:cxn ang="0">
                    <a:pos x="38" y="42"/>
                  </a:cxn>
                  <a:cxn ang="0">
                    <a:pos x="28" y="32"/>
                  </a:cxn>
                  <a:cxn ang="0">
                    <a:pos x="26" y="30"/>
                  </a:cxn>
                  <a:cxn ang="0">
                    <a:pos x="25" y="29"/>
                  </a:cxn>
                  <a:cxn ang="0">
                    <a:pos x="23" y="27"/>
                  </a:cxn>
                  <a:cxn ang="0">
                    <a:pos x="19" y="23"/>
                  </a:cxn>
                  <a:cxn ang="0">
                    <a:pos x="8" y="12"/>
                  </a:cxn>
                  <a:cxn ang="0">
                    <a:pos x="0" y="0"/>
                  </a:cxn>
                </a:cxnLst>
                <a:rect l="txL" t="txT" r="txR" b="txB"/>
                <a:pathLst>
                  <a:path w="144" h="63">
                    <a:moveTo>
                      <a:pt x="144" y="35"/>
                    </a:moveTo>
                    <a:lnTo>
                      <a:pt x="142" y="35"/>
                    </a:lnTo>
                    <a:lnTo>
                      <a:pt x="141" y="36"/>
                    </a:lnTo>
                    <a:lnTo>
                      <a:pt x="139" y="38"/>
                    </a:lnTo>
                    <a:lnTo>
                      <a:pt x="135" y="43"/>
                    </a:lnTo>
                    <a:lnTo>
                      <a:pt x="127" y="50"/>
                    </a:lnTo>
                    <a:lnTo>
                      <a:pt x="119" y="55"/>
                    </a:lnTo>
                    <a:lnTo>
                      <a:pt x="111" y="59"/>
                    </a:lnTo>
                    <a:lnTo>
                      <a:pt x="93" y="63"/>
                    </a:lnTo>
                    <a:lnTo>
                      <a:pt x="84" y="63"/>
                    </a:lnTo>
                    <a:lnTo>
                      <a:pt x="75" y="62"/>
                    </a:lnTo>
                    <a:lnTo>
                      <a:pt x="65" y="59"/>
                    </a:lnTo>
                    <a:lnTo>
                      <a:pt x="56" y="55"/>
                    </a:lnTo>
                    <a:lnTo>
                      <a:pt x="46" y="49"/>
                    </a:lnTo>
                    <a:lnTo>
                      <a:pt x="38" y="42"/>
                    </a:lnTo>
                    <a:lnTo>
                      <a:pt x="28" y="32"/>
                    </a:lnTo>
                    <a:lnTo>
                      <a:pt x="26" y="30"/>
                    </a:lnTo>
                    <a:lnTo>
                      <a:pt x="25" y="29"/>
                    </a:lnTo>
                    <a:lnTo>
                      <a:pt x="23" y="27"/>
                    </a:lnTo>
                    <a:lnTo>
                      <a:pt x="19" y="23"/>
                    </a:lnTo>
                    <a:lnTo>
                      <a:pt x="8" y="12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5" name="未知"/>
              <p:cNvSpPr/>
              <p:nvPr/>
            </p:nvSpPr>
            <p:spPr>
              <a:xfrm>
                <a:off x="4312" y="1516"/>
                <a:ext cx="14" cy="11"/>
              </a:xfrm>
              <a:custGeom>
                <a:avLst/>
                <a:gdLst>
                  <a:gd name="txL" fmla="*/ 0 w 71"/>
                  <a:gd name="txT" fmla="*/ 0 h 43"/>
                  <a:gd name="txR" fmla="*/ 71 w 71"/>
                  <a:gd name="txB" fmla="*/ 43 h 43"/>
                </a:gdLst>
                <a:ahLst/>
                <a:cxnLst>
                  <a:cxn ang="0">
                    <a:pos x="0" y="0"/>
                  </a:cxn>
                  <a:cxn ang="0">
                    <a:pos x="19" y="7"/>
                  </a:cxn>
                  <a:cxn ang="0">
                    <a:pos x="37" y="18"/>
                  </a:cxn>
                  <a:cxn ang="0">
                    <a:pos x="54" y="29"/>
                  </a:cxn>
                  <a:cxn ang="0">
                    <a:pos x="71" y="43"/>
                  </a:cxn>
                </a:cxnLst>
                <a:rect l="txL" t="txT" r="txR" b="txB"/>
                <a:pathLst>
                  <a:path w="71" h="43">
                    <a:moveTo>
                      <a:pt x="0" y="0"/>
                    </a:moveTo>
                    <a:lnTo>
                      <a:pt x="19" y="7"/>
                    </a:lnTo>
                    <a:lnTo>
                      <a:pt x="37" y="18"/>
                    </a:lnTo>
                    <a:lnTo>
                      <a:pt x="54" y="29"/>
                    </a:lnTo>
                    <a:lnTo>
                      <a:pt x="71" y="4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6" name="未知"/>
              <p:cNvSpPr/>
              <p:nvPr/>
            </p:nvSpPr>
            <p:spPr>
              <a:xfrm>
                <a:off x="4312" y="1521"/>
                <a:ext cx="7" cy="4"/>
              </a:xfrm>
              <a:custGeom>
                <a:avLst/>
                <a:gdLst>
                  <a:gd name="txL" fmla="*/ 0 w 36"/>
                  <a:gd name="txT" fmla="*/ 0 h 14"/>
                  <a:gd name="txR" fmla="*/ 36 w 36"/>
                  <a:gd name="txB" fmla="*/ 14 h 14"/>
                </a:gdLst>
                <a:ahLst/>
                <a:cxnLst>
                  <a:cxn ang="0">
                    <a:pos x="5" y="14"/>
                  </a:cxn>
                  <a:cxn ang="0">
                    <a:pos x="36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6" h="14">
                    <a:moveTo>
                      <a:pt x="5" y="14"/>
                    </a:moveTo>
                    <a:lnTo>
                      <a:pt x="36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7" name="未知"/>
              <p:cNvSpPr/>
              <p:nvPr/>
            </p:nvSpPr>
            <p:spPr>
              <a:xfrm>
                <a:off x="4286" y="1507"/>
                <a:ext cx="4" cy="26"/>
              </a:xfrm>
              <a:custGeom>
                <a:avLst/>
                <a:gdLst>
                  <a:gd name="txL" fmla="*/ 0 w 22"/>
                  <a:gd name="txT" fmla="*/ 0 h 104"/>
                  <a:gd name="txR" fmla="*/ 22 w 22"/>
                  <a:gd name="txB" fmla="*/ 104 h 104"/>
                </a:gdLst>
                <a:ahLst/>
                <a:cxnLst>
                  <a:cxn ang="0">
                    <a:pos x="22" y="75"/>
                  </a:cxn>
                  <a:cxn ang="0">
                    <a:pos x="19" y="57"/>
                  </a:cxn>
                  <a:cxn ang="0">
                    <a:pos x="19" y="38"/>
                  </a:cxn>
                  <a:cxn ang="0">
                    <a:pos x="19" y="19"/>
                  </a:cxn>
                  <a:cxn ang="0">
                    <a:pos x="21" y="0"/>
                  </a:cxn>
                  <a:cxn ang="0">
                    <a:pos x="8" y="51"/>
                  </a:cxn>
                  <a:cxn ang="0">
                    <a:pos x="3" y="76"/>
                  </a:cxn>
                  <a:cxn ang="0">
                    <a:pos x="0" y="104"/>
                  </a:cxn>
                </a:cxnLst>
                <a:rect l="txL" t="txT" r="txR" b="txB"/>
                <a:pathLst>
                  <a:path w="22" h="104">
                    <a:moveTo>
                      <a:pt x="22" y="75"/>
                    </a:moveTo>
                    <a:lnTo>
                      <a:pt x="19" y="57"/>
                    </a:lnTo>
                    <a:lnTo>
                      <a:pt x="19" y="38"/>
                    </a:lnTo>
                    <a:lnTo>
                      <a:pt x="19" y="19"/>
                    </a:lnTo>
                    <a:lnTo>
                      <a:pt x="21" y="0"/>
                    </a:lnTo>
                    <a:lnTo>
                      <a:pt x="8" y="51"/>
                    </a:lnTo>
                    <a:lnTo>
                      <a:pt x="3" y="76"/>
                    </a:lnTo>
                    <a:lnTo>
                      <a:pt x="0" y="10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8" name="未知"/>
              <p:cNvSpPr/>
              <p:nvPr/>
            </p:nvSpPr>
            <p:spPr>
              <a:xfrm>
                <a:off x="4303" y="1505"/>
                <a:ext cx="24" cy="11"/>
              </a:xfrm>
              <a:custGeom>
                <a:avLst/>
                <a:gdLst>
                  <a:gd name="txL" fmla="*/ 0 w 122"/>
                  <a:gd name="txT" fmla="*/ 0 h 44"/>
                  <a:gd name="txR" fmla="*/ 122 w 122"/>
                  <a:gd name="txB" fmla="*/ 44 h 44"/>
                </a:gdLst>
                <a:ahLst/>
                <a:cxnLst>
                  <a:cxn ang="0">
                    <a:pos x="0" y="4"/>
                  </a:cxn>
                  <a:cxn ang="0">
                    <a:pos x="20" y="1"/>
                  </a:cxn>
                  <a:cxn ang="0">
                    <a:pos x="39" y="0"/>
                  </a:cxn>
                  <a:cxn ang="0">
                    <a:pos x="57" y="1"/>
                  </a:cxn>
                  <a:cxn ang="0">
                    <a:pos x="73" y="6"/>
                  </a:cxn>
                  <a:cxn ang="0">
                    <a:pos x="87" y="11"/>
                  </a:cxn>
                  <a:cxn ang="0">
                    <a:pos x="100" y="21"/>
                  </a:cxn>
                  <a:cxn ang="0">
                    <a:pos x="105" y="25"/>
                  </a:cxn>
                  <a:cxn ang="0">
                    <a:pos x="111" y="31"/>
                  </a:cxn>
                  <a:cxn ang="0">
                    <a:pos x="122" y="44"/>
                  </a:cxn>
                </a:cxnLst>
                <a:rect l="txL" t="txT" r="txR" b="txB"/>
                <a:pathLst>
                  <a:path w="122" h="44">
                    <a:moveTo>
                      <a:pt x="0" y="4"/>
                    </a:moveTo>
                    <a:lnTo>
                      <a:pt x="20" y="1"/>
                    </a:lnTo>
                    <a:lnTo>
                      <a:pt x="39" y="0"/>
                    </a:lnTo>
                    <a:lnTo>
                      <a:pt x="57" y="1"/>
                    </a:lnTo>
                    <a:lnTo>
                      <a:pt x="73" y="6"/>
                    </a:lnTo>
                    <a:lnTo>
                      <a:pt x="87" y="11"/>
                    </a:lnTo>
                    <a:lnTo>
                      <a:pt x="100" y="21"/>
                    </a:lnTo>
                    <a:lnTo>
                      <a:pt x="105" y="25"/>
                    </a:lnTo>
                    <a:lnTo>
                      <a:pt x="111" y="31"/>
                    </a:lnTo>
                    <a:lnTo>
                      <a:pt x="122" y="4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699" name="Line 256"/>
              <p:cNvSpPr/>
              <p:nvPr/>
            </p:nvSpPr>
            <p:spPr>
              <a:xfrm flipH="1" flipV="1">
                <a:off x="4304" y="1508"/>
                <a:ext cx="13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00" name="未知"/>
              <p:cNvSpPr/>
              <p:nvPr/>
            </p:nvSpPr>
            <p:spPr>
              <a:xfrm>
                <a:off x="4313" y="1473"/>
                <a:ext cx="5" cy="6"/>
              </a:xfrm>
              <a:custGeom>
                <a:avLst/>
                <a:gdLst>
                  <a:gd name="txL" fmla="*/ 0 w 28"/>
                  <a:gd name="txT" fmla="*/ 0 h 23"/>
                  <a:gd name="txR" fmla="*/ 28 w 28"/>
                  <a:gd name="txB" fmla="*/ 23 h 23"/>
                </a:gdLst>
                <a:ahLst/>
                <a:cxnLst>
                  <a:cxn ang="0">
                    <a:pos x="28" y="2"/>
                  </a:cxn>
                  <a:cxn ang="0">
                    <a:pos x="20" y="0"/>
                  </a:cxn>
                  <a:cxn ang="0">
                    <a:pos x="14" y="3"/>
                  </a:cxn>
                  <a:cxn ang="0">
                    <a:pos x="7" y="11"/>
                  </a:cxn>
                  <a:cxn ang="0">
                    <a:pos x="0" y="23"/>
                  </a:cxn>
                </a:cxnLst>
                <a:rect l="txL" t="txT" r="txR" b="txB"/>
                <a:pathLst>
                  <a:path w="28" h="23">
                    <a:moveTo>
                      <a:pt x="28" y="2"/>
                    </a:moveTo>
                    <a:lnTo>
                      <a:pt x="20" y="0"/>
                    </a:lnTo>
                    <a:lnTo>
                      <a:pt x="14" y="3"/>
                    </a:lnTo>
                    <a:lnTo>
                      <a:pt x="7" y="11"/>
                    </a:lnTo>
                    <a:lnTo>
                      <a:pt x="0" y="2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1" name="Line 258"/>
              <p:cNvSpPr/>
              <p:nvPr/>
            </p:nvSpPr>
            <p:spPr>
              <a:xfrm flipH="1">
                <a:off x="4315" y="1482"/>
                <a:ext cx="1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02" name="未知"/>
              <p:cNvSpPr/>
              <p:nvPr/>
            </p:nvSpPr>
            <p:spPr>
              <a:xfrm>
                <a:off x="3604" y="719"/>
                <a:ext cx="1772" cy="2378"/>
              </a:xfrm>
              <a:custGeom>
                <a:avLst/>
                <a:gdLst>
                  <a:gd name="txL" fmla="*/ 0 w 8860"/>
                  <a:gd name="txT" fmla="*/ 0 h 9512"/>
                  <a:gd name="txR" fmla="*/ 8860 w 8860"/>
                  <a:gd name="txB" fmla="*/ 9512 h 9512"/>
                </a:gdLst>
                <a:ahLst/>
                <a:cxnLst>
                  <a:cxn ang="0">
                    <a:pos x="626" y="2311"/>
                  </a:cxn>
                  <a:cxn ang="0">
                    <a:pos x="1209" y="1621"/>
                  </a:cxn>
                  <a:cxn ang="0">
                    <a:pos x="961" y="1542"/>
                  </a:cxn>
                  <a:cxn ang="0">
                    <a:pos x="1284" y="1066"/>
                  </a:cxn>
                  <a:cxn ang="0">
                    <a:pos x="1234" y="602"/>
                  </a:cxn>
                  <a:cxn ang="0">
                    <a:pos x="3013" y="670"/>
                  </a:cxn>
                  <a:cxn ang="0">
                    <a:pos x="3167" y="345"/>
                  </a:cxn>
                  <a:cxn ang="0">
                    <a:pos x="3764" y="322"/>
                  </a:cxn>
                  <a:cxn ang="0">
                    <a:pos x="4167" y="614"/>
                  </a:cxn>
                  <a:cxn ang="0">
                    <a:pos x="4478" y="663"/>
                  </a:cxn>
                  <a:cxn ang="0">
                    <a:pos x="4582" y="540"/>
                  </a:cxn>
                  <a:cxn ang="0">
                    <a:pos x="4623" y="144"/>
                  </a:cxn>
                  <a:cxn ang="0">
                    <a:pos x="4687" y="122"/>
                  </a:cxn>
                  <a:cxn ang="0">
                    <a:pos x="4829" y="413"/>
                  </a:cxn>
                  <a:cxn ang="0">
                    <a:pos x="5154" y="532"/>
                  </a:cxn>
                  <a:cxn ang="0">
                    <a:pos x="5480" y="389"/>
                  </a:cxn>
                  <a:cxn ang="0">
                    <a:pos x="5972" y="517"/>
                  </a:cxn>
                  <a:cxn ang="0">
                    <a:pos x="6451" y="543"/>
                  </a:cxn>
                  <a:cxn ang="0">
                    <a:pos x="6721" y="881"/>
                  </a:cxn>
                  <a:cxn ang="0">
                    <a:pos x="6921" y="886"/>
                  </a:cxn>
                  <a:cxn ang="0">
                    <a:pos x="7180" y="1269"/>
                  </a:cxn>
                  <a:cxn ang="0">
                    <a:pos x="7682" y="1375"/>
                  </a:cxn>
                  <a:cxn ang="0">
                    <a:pos x="7982" y="1921"/>
                  </a:cxn>
                  <a:cxn ang="0">
                    <a:pos x="8356" y="2343"/>
                  </a:cxn>
                  <a:cxn ang="0">
                    <a:pos x="8711" y="2615"/>
                  </a:cxn>
                  <a:cxn ang="0">
                    <a:pos x="8801" y="3436"/>
                  </a:cxn>
                  <a:cxn ang="0">
                    <a:pos x="8301" y="4000"/>
                  </a:cxn>
                  <a:cxn ang="0">
                    <a:pos x="8260" y="4729"/>
                  </a:cxn>
                  <a:cxn ang="0">
                    <a:pos x="8450" y="4918"/>
                  </a:cxn>
                  <a:cxn ang="0">
                    <a:pos x="8472" y="5060"/>
                  </a:cxn>
                  <a:cxn ang="0">
                    <a:pos x="8307" y="5152"/>
                  </a:cxn>
                  <a:cxn ang="0">
                    <a:pos x="8393" y="5355"/>
                  </a:cxn>
                  <a:cxn ang="0">
                    <a:pos x="8859" y="5745"/>
                  </a:cxn>
                  <a:cxn ang="0">
                    <a:pos x="8772" y="5852"/>
                  </a:cxn>
                  <a:cxn ang="0">
                    <a:pos x="8529" y="5835"/>
                  </a:cxn>
                  <a:cxn ang="0">
                    <a:pos x="8166" y="6001"/>
                  </a:cxn>
                  <a:cxn ang="0">
                    <a:pos x="8588" y="6880"/>
                  </a:cxn>
                  <a:cxn ang="0">
                    <a:pos x="7445" y="6352"/>
                  </a:cxn>
                  <a:cxn ang="0">
                    <a:pos x="7548" y="6799"/>
                  </a:cxn>
                  <a:cxn ang="0">
                    <a:pos x="7628" y="7285"/>
                  </a:cxn>
                  <a:cxn ang="0">
                    <a:pos x="6806" y="6787"/>
                  </a:cxn>
                  <a:cxn ang="0">
                    <a:pos x="7401" y="8171"/>
                  </a:cxn>
                  <a:cxn ang="0">
                    <a:pos x="7367" y="9219"/>
                  </a:cxn>
                  <a:cxn ang="0">
                    <a:pos x="6527" y="8300"/>
                  </a:cxn>
                  <a:cxn ang="0">
                    <a:pos x="5887" y="7963"/>
                  </a:cxn>
                  <a:cxn ang="0">
                    <a:pos x="6212" y="8810"/>
                  </a:cxn>
                  <a:cxn ang="0">
                    <a:pos x="5860" y="8844"/>
                  </a:cxn>
                  <a:cxn ang="0">
                    <a:pos x="5096" y="8241"/>
                  </a:cxn>
                  <a:cxn ang="0">
                    <a:pos x="4710" y="8827"/>
                  </a:cxn>
                  <a:cxn ang="0">
                    <a:pos x="4502" y="9272"/>
                  </a:cxn>
                  <a:cxn ang="0">
                    <a:pos x="4040" y="8236"/>
                  </a:cxn>
                  <a:cxn ang="0">
                    <a:pos x="3706" y="8708"/>
                  </a:cxn>
                  <a:cxn ang="0">
                    <a:pos x="2998" y="7617"/>
                  </a:cxn>
                  <a:cxn ang="0">
                    <a:pos x="2647" y="8787"/>
                  </a:cxn>
                  <a:cxn ang="0">
                    <a:pos x="2267" y="8467"/>
                  </a:cxn>
                  <a:cxn ang="0">
                    <a:pos x="1933" y="7844"/>
                  </a:cxn>
                  <a:cxn ang="0">
                    <a:pos x="1629" y="8527"/>
                  </a:cxn>
                  <a:cxn ang="0">
                    <a:pos x="1285" y="6774"/>
                  </a:cxn>
                  <a:cxn ang="0">
                    <a:pos x="643" y="7921"/>
                  </a:cxn>
                  <a:cxn ang="0">
                    <a:pos x="675" y="5593"/>
                  </a:cxn>
                </a:cxnLst>
                <a:rect l="txL" t="txT" r="txR" b="txB"/>
                <a:pathLst>
                  <a:path w="8860" h="9512">
                    <a:moveTo>
                      <a:pt x="1138" y="2730"/>
                    </a:moveTo>
                    <a:lnTo>
                      <a:pt x="963" y="2750"/>
                    </a:lnTo>
                    <a:lnTo>
                      <a:pt x="779" y="2793"/>
                    </a:lnTo>
                    <a:lnTo>
                      <a:pt x="674" y="2823"/>
                    </a:lnTo>
                    <a:lnTo>
                      <a:pt x="574" y="2859"/>
                    </a:lnTo>
                    <a:lnTo>
                      <a:pt x="473" y="2900"/>
                    </a:lnTo>
                    <a:lnTo>
                      <a:pt x="376" y="2947"/>
                    </a:lnTo>
                    <a:lnTo>
                      <a:pt x="279" y="2998"/>
                    </a:lnTo>
                    <a:lnTo>
                      <a:pt x="184" y="3056"/>
                    </a:lnTo>
                    <a:lnTo>
                      <a:pt x="91" y="3117"/>
                    </a:lnTo>
                    <a:lnTo>
                      <a:pt x="0" y="3186"/>
                    </a:lnTo>
                    <a:lnTo>
                      <a:pt x="113" y="3005"/>
                    </a:lnTo>
                    <a:lnTo>
                      <a:pt x="232" y="2827"/>
                    </a:lnTo>
                    <a:lnTo>
                      <a:pt x="357" y="2652"/>
                    </a:lnTo>
                    <a:lnTo>
                      <a:pt x="489" y="2480"/>
                    </a:lnTo>
                    <a:lnTo>
                      <a:pt x="626" y="2311"/>
                    </a:lnTo>
                    <a:lnTo>
                      <a:pt x="769" y="2146"/>
                    </a:lnTo>
                    <a:lnTo>
                      <a:pt x="842" y="2064"/>
                    </a:lnTo>
                    <a:lnTo>
                      <a:pt x="918" y="1984"/>
                    </a:lnTo>
                    <a:lnTo>
                      <a:pt x="995" y="1904"/>
                    </a:lnTo>
                    <a:lnTo>
                      <a:pt x="1074" y="1826"/>
                    </a:lnTo>
                    <a:lnTo>
                      <a:pt x="1096" y="1801"/>
                    </a:lnTo>
                    <a:lnTo>
                      <a:pt x="1117" y="1779"/>
                    </a:lnTo>
                    <a:lnTo>
                      <a:pt x="1135" y="1757"/>
                    </a:lnTo>
                    <a:lnTo>
                      <a:pt x="1152" y="1736"/>
                    </a:lnTo>
                    <a:lnTo>
                      <a:pt x="1166" y="1716"/>
                    </a:lnTo>
                    <a:lnTo>
                      <a:pt x="1179" y="1697"/>
                    </a:lnTo>
                    <a:lnTo>
                      <a:pt x="1189" y="1680"/>
                    </a:lnTo>
                    <a:lnTo>
                      <a:pt x="1198" y="1665"/>
                    </a:lnTo>
                    <a:lnTo>
                      <a:pt x="1203" y="1648"/>
                    </a:lnTo>
                    <a:lnTo>
                      <a:pt x="1208" y="1634"/>
                    </a:lnTo>
                    <a:lnTo>
                      <a:pt x="1209" y="1621"/>
                    </a:lnTo>
                    <a:lnTo>
                      <a:pt x="1210" y="1608"/>
                    </a:lnTo>
                    <a:lnTo>
                      <a:pt x="1207" y="1596"/>
                    </a:lnTo>
                    <a:lnTo>
                      <a:pt x="1204" y="1586"/>
                    </a:lnTo>
                    <a:lnTo>
                      <a:pt x="1197" y="1576"/>
                    </a:lnTo>
                    <a:lnTo>
                      <a:pt x="1190" y="1569"/>
                    </a:lnTo>
                    <a:lnTo>
                      <a:pt x="1179" y="1561"/>
                    </a:lnTo>
                    <a:lnTo>
                      <a:pt x="1166" y="1555"/>
                    </a:lnTo>
                    <a:lnTo>
                      <a:pt x="1150" y="1549"/>
                    </a:lnTo>
                    <a:lnTo>
                      <a:pt x="1135" y="1545"/>
                    </a:lnTo>
                    <a:lnTo>
                      <a:pt x="1116" y="1540"/>
                    </a:lnTo>
                    <a:lnTo>
                      <a:pt x="1096" y="1538"/>
                    </a:lnTo>
                    <a:lnTo>
                      <a:pt x="1072" y="1537"/>
                    </a:lnTo>
                    <a:lnTo>
                      <a:pt x="1049" y="1537"/>
                    </a:lnTo>
                    <a:lnTo>
                      <a:pt x="1021" y="1537"/>
                    </a:lnTo>
                    <a:lnTo>
                      <a:pt x="992" y="1539"/>
                    </a:lnTo>
                    <a:lnTo>
                      <a:pt x="961" y="1542"/>
                    </a:lnTo>
                    <a:lnTo>
                      <a:pt x="929" y="1546"/>
                    </a:lnTo>
                    <a:lnTo>
                      <a:pt x="894" y="1550"/>
                    </a:lnTo>
                    <a:lnTo>
                      <a:pt x="856" y="1556"/>
                    </a:lnTo>
                    <a:lnTo>
                      <a:pt x="816" y="1562"/>
                    </a:lnTo>
                    <a:lnTo>
                      <a:pt x="777" y="1570"/>
                    </a:lnTo>
                    <a:lnTo>
                      <a:pt x="804" y="1524"/>
                    </a:lnTo>
                    <a:lnTo>
                      <a:pt x="833" y="1482"/>
                    </a:lnTo>
                    <a:lnTo>
                      <a:pt x="862" y="1442"/>
                    </a:lnTo>
                    <a:lnTo>
                      <a:pt x="893" y="1404"/>
                    </a:lnTo>
                    <a:lnTo>
                      <a:pt x="923" y="1366"/>
                    </a:lnTo>
                    <a:lnTo>
                      <a:pt x="955" y="1332"/>
                    </a:lnTo>
                    <a:lnTo>
                      <a:pt x="1023" y="1270"/>
                    </a:lnTo>
                    <a:lnTo>
                      <a:pt x="1111" y="1196"/>
                    </a:lnTo>
                    <a:lnTo>
                      <a:pt x="1198" y="1129"/>
                    </a:lnTo>
                    <a:lnTo>
                      <a:pt x="1241" y="1096"/>
                    </a:lnTo>
                    <a:lnTo>
                      <a:pt x="1284" y="1066"/>
                    </a:lnTo>
                    <a:lnTo>
                      <a:pt x="1372" y="1011"/>
                    </a:lnTo>
                    <a:lnTo>
                      <a:pt x="1457" y="960"/>
                    </a:lnTo>
                    <a:lnTo>
                      <a:pt x="1499" y="936"/>
                    </a:lnTo>
                    <a:lnTo>
                      <a:pt x="1543" y="915"/>
                    </a:lnTo>
                    <a:lnTo>
                      <a:pt x="1628" y="875"/>
                    </a:lnTo>
                    <a:lnTo>
                      <a:pt x="1714" y="841"/>
                    </a:lnTo>
                    <a:lnTo>
                      <a:pt x="1736" y="832"/>
                    </a:lnTo>
                    <a:lnTo>
                      <a:pt x="1697" y="826"/>
                    </a:lnTo>
                    <a:lnTo>
                      <a:pt x="1647" y="814"/>
                    </a:lnTo>
                    <a:lnTo>
                      <a:pt x="1597" y="799"/>
                    </a:lnTo>
                    <a:lnTo>
                      <a:pt x="1547" y="779"/>
                    </a:lnTo>
                    <a:lnTo>
                      <a:pt x="1498" y="758"/>
                    </a:lnTo>
                    <a:lnTo>
                      <a:pt x="1429" y="721"/>
                    </a:lnTo>
                    <a:lnTo>
                      <a:pt x="1362" y="683"/>
                    </a:lnTo>
                    <a:lnTo>
                      <a:pt x="1296" y="643"/>
                    </a:lnTo>
                    <a:lnTo>
                      <a:pt x="1234" y="602"/>
                    </a:lnTo>
                    <a:lnTo>
                      <a:pt x="1441" y="585"/>
                    </a:lnTo>
                    <a:lnTo>
                      <a:pt x="1555" y="577"/>
                    </a:lnTo>
                    <a:lnTo>
                      <a:pt x="1669" y="572"/>
                    </a:lnTo>
                    <a:lnTo>
                      <a:pt x="1782" y="568"/>
                    </a:lnTo>
                    <a:lnTo>
                      <a:pt x="1893" y="567"/>
                    </a:lnTo>
                    <a:lnTo>
                      <a:pt x="2002" y="566"/>
                    </a:lnTo>
                    <a:lnTo>
                      <a:pt x="2110" y="569"/>
                    </a:lnTo>
                    <a:lnTo>
                      <a:pt x="2217" y="572"/>
                    </a:lnTo>
                    <a:lnTo>
                      <a:pt x="2323" y="579"/>
                    </a:lnTo>
                    <a:lnTo>
                      <a:pt x="2425" y="586"/>
                    </a:lnTo>
                    <a:lnTo>
                      <a:pt x="2527" y="596"/>
                    </a:lnTo>
                    <a:lnTo>
                      <a:pt x="2627" y="607"/>
                    </a:lnTo>
                    <a:lnTo>
                      <a:pt x="2726" y="620"/>
                    </a:lnTo>
                    <a:lnTo>
                      <a:pt x="2823" y="635"/>
                    </a:lnTo>
                    <a:lnTo>
                      <a:pt x="2918" y="652"/>
                    </a:lnTo>
                    <a:lnTo>
                      <a:pt x="3013" y="670"/>
                    </a:lnTo>
                    <a:lnTo>
                      <a:pt x="3106" y="692"/>
                    </a:lnTo>
                    <a:lnTo>
                      <a:pt x="3104" y="670"/>
                    </a:lnTo>
                    <a:lnTo>
                      <a:pt x="3101" y="650"/>
                    </a:lnTo>
                    <a:lnTo>
                      <a:pt x="3095" y="629"/>
                    </a:lnTo>
                    <a:lnTo>
                      <a:pt x="3088" y="611"/>
                    </a:lnTo>
                    <a:lnTo>
                      <a:pt x="3079" y="592"/>
                    </a:lnTo>
                    <a:lnTo>
                      <a:pt x="3047" y="526"/>
                    </a:lnTo>
                    <a:lnTo>
                      <a:pt x="3032" y="492"/>
                    </a:lnTo>
                    <a:lnTo>
                      <a:pt x="3019" y="459"/>
                    </a:lnTo>
                    <a:lnTo>
                      <a:pt x="2991" y="390"/>
                    </a:lnTo>
                    <a:lnTo>
                      <a:pt x="2968" y="323"/>
                    </a:lnTo>
                    <a:lnTo>
                      <a:pt x="3002" y="323"/>
                    </a:lnTo>
                    <a:lnTo>
                      <a:pt x="3036" y="325"/>
                    </a:lnTo>
                    <a:lnTo>
                      <a:pt x="3069" y="328"/>
                    </a:lnTo>
                    <a:lnTo>
                      <a:pt x="3102" y="333"/>
                    </a:lnTo>
                    <a:lnTo>
                      <a:pt x="3167" y="345"/>
                    </a:lnTo>
                    <a:lnTo>
                      <a:pt x="3198" y="353"/>
                    </a:lnTo>
                    <a:lnTo>
                      <a:pt x="3231" y="365"/>
                    </a:lnTo>
                    <a:lnTo>
                      <a:pt x="3292" y="385"/>
                    </a:lnTo>
                    <a:lnTo>
                      <a:pt x="3353" y="409"/>
                    </a:lnTo>
                    <a:lnTo>
                      <a:pt x="3412" y="434"/>
                    </a:lnTo>
                    <a:lnTo>
                      <a:pt x="3471" y="462"/>
                    </a:lnTo>
                    <a:lnTo>
                      <a:pt x="3727" y="616"/>
                    </a:lnTo>
                    <a:lnTo>
                      <a:pt x="3819" y="685"/>
                    </a:lnTo>
                    <a:lnTo>
                      <a:pt x="3882" y="739"/>
                    </a:lnTo>
                    <a:lnTo>
                      <a:pt x="3877" y="675"/>
                    </a:lnTo>
                    <a:lnTo>
                      <a:pt x="3872" y="649"/>
                    </a:lnTo>
                    <a:lnTo>
                      <a:pt x="3846" y="552"/>
                    </a:lnTo>
                    <a:lnTo>
                      <a:pt x="3832" y="505"/>
                    </a:lnTo>
                    <a:lnTo>
                      <a:pt x="3816" y="459"/>
                    </a:lnTo>
                    <a:lnTo>
                      <a:pt x="3782" y="367"/>
                    </a:lnTo>
                    <a:lnTo>
                      <a:pt x="3764" y="322"/>
                    </a:lnTo>
                    <a:lnTo>
                      <a:pt x="3744" y="277"/>
                    </a:lnTo>
                    <a:lnTo>
                      <a:pt x="3785" y="297"/>
                    </a:lnTo>
                    <a:lnTo>
                      <a:pt x="3825" y="320"/>
                    </a:lnTo>
                    <a:lnTo>
                      <a:pt x="3860" y="342"/>
                    </a:lnTo>
                    <a:lnTo>
                      <a:pt x="3896" y="368"/>
                    </a:lnTo>
                    <a:lnTo>
                      <a:pt x="3927" y="393"/>
                    </a:lnTo>
                    <a:lnTo>
                      <a:pt x="3958" y="421"/>
                    </a:lnTo>
                    <a:lnTo>
                      <a:pt x="3985" y="450"/>
                    </a:lnTo>
                    <a:lnTo>
                      <a:pt x="4010" y="481"/>
                    </a:lnTo>
                    <a:lnTo>
                      <a:pt x="4028" y="502"/>
                    </a:lnTo>
                    <a:lnTo>
                      <a:pt x="4047" y="524"/>
                    </a:lnTo>
                    <a:lnTo>
                      <a:pt x="4067" y="544"/>
                    </a:lnTo>
                    <a:lnTo>
                      <a:pt x="4091" y="564"/>
                    </a:lnTo>
                    <a:lnTo>
                      <a:pt x="4114" y="581"/>
                    </a:lnTo>
                    <a:lnTo>
                      <a:pt x="4140" y="599"/>
                    </a:lnTo>
                    <a:lnTo>
                      <a:pt x="4167" y="614"/>
                    </a:lnTo>
                    <a:lnTo>
                      <a:pt x="4196" y="629"/>
                    </a:lnTo>
                    <a:lnTo>
                      <a:pt x="4239" y="649"/>
                    </a:lnTo>
                    <a:lnTo>
                      <a:pt x="4267" y="658"/>
                    </a:lnTo>
                    <a:lnTo>
                      <a:pt x="4280" y="662"/>
                    </a:lnTo>
                    <a:lnTo>
                      <a:pt x="4295" y="667"/>
                    </a:lnTo>
                    <a:lnTo>
                      <a:pt x="4321" y="675"/>
                    </a:lnTo>
                    <a:lnTo>
                      <a:pt x="4347" y="680"/>
                    </a:lnTo>
                    <a:lnTo>
                      <a:pt x="4372" y="681"/>
                    </a:lnTo>
                    <a:lnTo>
                      <a:pt x="4383" y="681"/>
                    </a:lnTo>
                    <a:lnTo>
                      <a:pt x="4395" y="682"/>
                    </a:lnTo>
                    <a:lnTo>
                      <a:pt x="4417" y="681"/>
                    </a:lnTo>
                    <a:lnTo>
                      <a:pt x="4440" y="678"/>
                    </a:lnTo>
                    <a:lnTo>
                      <a:pt x="4449" y="674"/>
                    </a:lnTo>
                    <a:lnTo>
                      <a:pt x="4459" y="670"/>
                    </a:lnTo>
                    <a:lnTo>
                      <a:pt x="4468" y="666"/>
                    </a:lnTo>
                    <a:lnTo>
                      <a:pt x="4478" y="663"/>
                    </a:lnTo>
                    <a:lnTo>
                      <a:pt x="4486" y="658"/>
                    </a:lnTo>
                    <a:lnTo>
                      <a:pt x="4495" y="654"/>
                    </a:lnTo>
                    <a:lnTo>
                      <a:pt x="4504" y="648"/>
                    </a:lnTo>
                    <a:lnTo>
                      <a:pt x="4508" y="645"/>
                    </a:lnTo>
                    <a:lnTo>
                      <a:pt x="4513" y="643"/>
                    </a:lnTo>
                    <a:lnTo>
                      <a:pt x="4520" y="635"/>
                    </a:lnTo>
                    <a:lnTo>
                      <a:pt x="4528" y="627"/>
                    </a:lnTo>
                    <a:lnTo>
                      <a:pt x="4542" y="612"/>
                    </a:lnTo>
                    <a:lnTo>
                      <a:pt x="4548" y="603"/>
                    </a:lnTo>
                    <a:lnTo>
                      <a:pt x="4555" y="595"/>
                    </a:lnTo>
                    <a:lnTo>
                      <a:pt x="4561" y="584"/>
                    </a:lnTo>
                    <a:lnTo>
                      <a:pt x="4562" y="581"/>
                    </a:lnTo>
                    <a:lnTo>
                      <a:pt x="4564" y="579"/>
                    </a:lnTo>
                    <a:lnTo>
                      <a:pt x="4569" y="575"/>
                    </a:lnTo>
                    <a:lnTo>
                      <a:pt x="4578" y="552"/>
                    </a:lnTo>
                    <a:lnTo>
                      <a:pt x="4582" y="540"/>
                    </a:lnTo>
                    <a:lnTo>
                      <a:pt x="4584" y="534"/>
                    </a:lnTo>
                    <a:lnTo>
                      <a:pt x="4585" y="531"/>
                    </a:lnTo>
                    <a:lnTo>
                      <a:pt x="4587" y="529"/>
                    </a:lnTo>
                    <a:lnTo>
                      <a:pt x="4595" y="503"/>
                    </a:lnTo>
                    <a:lnTo>
                      <a:pt x="4603" y="477"/>
                    </a:lnTo>
                    <a:lnTo>
                      <a:pt x="4609" y="447"/>
                    </a:lnTo>
                    <a:lnTo>
                      <a:pt x="4615" y="416"/>
                    </a:lnTo>
                    <a:lnTo>
                      <a:pt x="4619" y="382"/>
                    </a:lnTo>
                    <a:lnTo>
                      <a:pt x="4623" y="348"/>
                    </a:lnTo>
                    <a:lnTo>
                      <a:pt x="4623" y="329"/>
                    </a:lnTo>
                    <a:lnTo>
                      <a:pt x="4624" y="310"/>
                    </a:lnTo>
                    <a:lnTo>
                      <a:pt x="4624" y="291"/>
                    </a:lnTo>
                    <a:lnTo>
                      <a:pt x="4625" y="272"/>
                    </a:lnTo>
                    <a:lnTo>
                      <a:pt x="4625" y="231"/>
                    </a:lnTo>
                    <a:lnTo>
                      <a:pt x="4625" y="189"/>
                    </a:lnTo>
                    <a:lnTo>
                      <a:pt x="4623" y="144"/>
                    </a:lnTo>
                    <a:lnTo>
                      <a:pt x="4621" y="98"/>
                    </a:lnTo>
                    <a:lnTo>
                      <a:pt x="4617" y="50"/>
                    </a:lnTo>
                    <a:lnTo>
                      <a:pt x="4613" y="0"/>
                    </a:lnTo>
                    <a:lnTo>
                      <a:pt x="4630" y="25"/>
                    </a:lnTo>
                    <a:lnTo>
                      <a:pt x="4631" y="27"/>
                    </a:lnTo>
                    <a:lnTo>
                      <a:pt x="4633" y="30"/>
                    </a:lnTo>
                    <a:lnTo>
                      <a:pt x="4638" y="36"/>
                    </a:lnTo>
                    <a:lnTo>
                      <a:pt x="4646" y="49"/>
                    </a:lnTo>
                    <a:lnTo>
                      <a:pt x="4652" y="59"/>
                    </a:lnTo>
                    <a:lnTo>
                      <a:pt x="4653" y="61"/>
                    </a:lnTo>
                    <a:lnTo>
                      <a:pt x="4655" y="64"/>
                    </a:lnTo>
                    <a:lnTo>
                      <a:pt x="4659" y="70"/>
                    </a:lnTo>
                    <a:lnTo>
                      <a:pt x="4672" y="91"/>
                    </a:lnTo>
                    <a:lnTo>
                      <a:pt x="4681" y="109"/>
                    </a:lnTo>
                    <a:lnTo>
                      <a:pt x="4685" y="117"/>
                    </a:lnTo>
                    <a:lnTo>
                      <a:pt x="4687" y="122"/>
                    </a:lnTo>
                    <a:lnTo>
                      <a:pt x="4688" y="124"/>
                    </a:lnTo>
                    <a:lnTo>
                      <a:pt x="4690" y="127"/>
                    </a:lnTo>
                    <a:lnTo>
                      <a:pt x="4690" y="128"/>
                    </a:lnTo>
                    <a:lnTo>
                      <a:pt x="4691" y="130"/>
                    </a:lnTo>
                    <a:lnTo>
                      <a:pt x="4693" y="134"/>
                    </a:lnTo>
                    <a:lnTo>
                      <a:pt x="4697" y="142"/>
                    </a:lnTo>
                    <a:lnTo>
                      <a:pt x="4703" y="156"/>
                    </a:lnTo>
                    <a:lnTo>
                      <a:pt x="4714" y="190"/>
                    </a:lnTo>
                    <a:lnTo>
                      <a:pt x="4726" y="224"/>
                    </a:lnTo>
                    <a:lnTo>
                      <a:pt x="4739" y="256"/>
                    </a:lnTo>
                    <a:lnTo>
                      <a:pt x="4753" y="287"/>
                    </a:lnTo>
                    <a:lnTo>
                      <a:pt x="4767" y="314"/>
                    </a:lnTo>
                    <a:lnTo>
                      <a:pt x="4783" y="342"/>
                    </a:lnTo>
                    <a:lnTo>
                      <a:pt x="4798" y="368"/>
                    </a:lnTo>
                    <a:lnTo>
                      <a:pt x="4814" y="391"/>
                    </a:lnTo>
                    <a:lnTo>
                      <a:pt x="4829" y="413"/>
                    </a:lnTo>
                    <a:lnTo>
                      <a:pt x="4846" y="432"/>
                    </a:lnTo>
                    <a:lnTo>
                      <a:pt x="4863" y="451"/>
                    </a:lnTo>
                    <a:lnTo>
                      <a:pt x="4881" y="468"/>
                    </a:lnTo>
                    <a:lnTo>
                      <a:pt x="4899" y="483"/>
                    </a:lnTo>
                    <a:lnTo>
                      <a:pt x="4918" y="496"/>
                    </a:lnTo>
                    <a:lnTo>
                      <a:pt x="4937" y="507"/>
                    </a:lnTo>
                    <a:lnTo>
                      <a:pt x="4957" y="519"/>
                    </a:lnTo>
                    <a:lnTo>
                      <a:pt x="4977" y="526"/>
                    </a:lnTo>
                    <a:lnTo>
                      <a:pt x="4997" y="533"/>
                    </a:lnTo>
                    <a:lnTo>
                      <a:pt x="5017" y="538"/>
                    </a:lnTo>
                    <a:lnTo>
                      <a:pt x="5039" y="541"/>
                    </a:lnTo>
                    <a:lnTo>
                      <a:pt x="5061" y="542"/>
                    </a:lnTo>
                    <a:lnTo>
                      <a:pt x="5083" y="542"/>
                    </a:lnTo>
                    <a:lnTo>
                      <a:pt x="5106" y="541"/>
                    </a:lnTo>
                    <a:lnTo>
                      <a:pt x="5131" y="538"/>
                    </a:lnTo>
                    <a:lnTo>
                      <a:pt x="5154" y="532"/>
                    </a:lnTo>
                    <a:lnTo>
                      <a:pt x="5179" y="525"/>
                    </a:lnTo>
                    <a:lnTo>
                      <a:pt x="5203" y="516"/>
                    </a:lnTo>
                    <a:lnTo>
                      <a:pt x="5229" y="506"/>
                    </a:lnTo>
                    <a:lnTo>
                      <a:pt x="5255" y="494"/>
                    </a:lnTo>
                    <a:lnTo>
                      <a:pt x="5281" y="481"/>
                    </a:lnTo>
                    <a:lnTo>
                      <a:pt x="5308" y="465"/>
                    </a:lnTo>
                    <a:lnTo>
                      <a:pt x="5337" y="450"/>
                    </a:lnTo>
                    <a:lnTo>
                      <a:pt x="5365" y="430"/>
                    </a:lnTo>
                    <a:lnTo>
                      <a:pt x="5378" y="422"/>
                    </a:lnTo>
                    <a:lnTo>
                      <a:pt x="5393" y="416"/>
                    </a:lnTo>
                    <a:lnTo>
                      <a:pt x="5405" y="409"/>
                    </a:lnTo>
                    <a:lnTo>
                      <a:pt x="5418" y="404"/>
                    </a:lnTo>
                    <a:lnTo>
                      <a:pt x="5441" y="396"/>
                    </a:lnTo>
                    <a:lnTo>
                      <a:pt x="5450" y="392"/>
                    </a:lnTo>
                    <a:lnTo>
                      <a:pt x="5461" y="390"/>
                    </a:lnTo>
                    <a:lnTo>
                      <a:pt x="5480" y="389"/>
                    </a:lnTo>
                    <a:lnTo>
                      <a:pt x="5488" y="389"/>
                    </a:lnTo>
                    <a:lnTo>
                      <a:pt x="5496" y="391"/>
                    </a:lnTo>
                    <a:lnTo>
                      <a:pt x="5503" y="393"/>
                    </a:lnTo>
                    <a:lnTo>
                      <a:pt x="5511" y="398"/>
                    </a:lnTo>
                    <a:lnTo>
                      <a:pt x="5548" y="415"/>
                    </a:lnTo>
                    <a:lnTo>
                      <a:pt x="5586" y="431"/>
                    </a:lnTo>
                    <a:lnTo>
                      <a:pt x="5625" y="447"/>
                    </a:lnTo>
                    <a:lnTo>
                      <a:pt x="5664" y="461"/>
                    </a:lnTo>
                    <a:lnTo>
                      <a:pt x="5702" y="473"/>
                    </a:lnTo>
                    <a:lnTo>
                      <a:pt x="5741" y="485"/>
                    </a:lnTo>
                    <a:lnTo>
                      <a:pt x="5779" y="494"/>
                    </a:lnTo>
                    <a:lnTo>
                      <a:pt x="5818" y="502"/>
                    </a:lnTo>
                    <a:lnTo>
                      <a:pt x="5856" y="507"/>
                    </a:lnTo>
                    <a:lnTo>
                      <a:pt x="5895" y="511"/>
                    </a:lnTo>
                    <a:lnTo>
                      <a:pt x="5934" y="514"/>
                    </a:lnTo>
                    <a:lnTo>
                      <a:pt x="5972" y="517"/>
                    </a:lnTo>
                    <a:lnTo>
                      <a:pt x="6011" y="516"/>
                    </a:lnTo>
                    <a:lnTo>
                      <a:pt x="6049" y="514"/>
                    </a:lnTo>
                    <a:lnTo>
                      <a:pt x="6088" y="511"/>
                    </a:lnTo>
                    <a:lnTo>
                      <a:pt x="6127" y="507"/>
                    </a:lnTo>
                    <a:lnTo>
                      <a:pt x="6158" y="502"/>
                    </a:lnTo>
                    <a:lnTo>
                      <a:pt x="6188" y="499"/>
                    </a:lnTo>
                    <a:lnTo>
                      <a:pt x="6218" y="497"/>
                    </a:lnTo>
                    <a:lnTo>
                      <a:pt x="6247" y="498"/>
                    </a:lnTo>
                    <a:lnTo>
                      <a:pt x="6275" y="498"/>
                    </a:lnTo>
                    <a:lnTo>
                      <a:pt x="6302" y="501"/>
                    </a:lnTo>
                    <a:lnTo>
                      <a:pt x="6328" y="504"/>
                    </a:lnTo>
                    <a:lnTo>
                      <a:pt x="6355" y="510"/>
                    </a:lnTo>
                    <a:lnTo>
                      <a:pt x="6379" y="516"/>
                    </a:lnTo>
                    <a:lnTo>
                      <a:pt x="6403" y="524"/>
                    </a:lnTo>
                    <a:lnTo>
                      <a:pt x="6427" y="532"/>
                    </a:lnTo>
                    <a:lnTo>
                      <a:pt x="6451" y="543"/>
                    </a:lnTo>
                    <a:lnTo>
                      <a:pt x="6473" y="553"/>
                    </a:lnTo>
                    <a:lnTo>
                      <a:pt x="6495" y="567"/>
                    </a:lnTo>
                    <a:lnTo>
                      <a:pt x="6515" y="580"/>
                    </a:lnTo>
                    <a:lnTo>
                      <a:pt x="6536" y="597"/>
                    </a:lnTo>
                    <a:lnTo>
                      <a:pt x="6555" y="612"/>
                    </a:lnTo>
                    <a:lnTo>
                      <a:pt x="6574" y="630"/>
                    </a:lnTo>
                    <a:lnTo>
                      <a:pt x="6591" y="649"/>
                    </a:lnTo>
                    <a:lnTo>
                      <a:pt x="6610" y="670"/>
                    </a:lnTo>
                    <a:lnTo>
                      <a:pt x="6625" y="691"/>
                    </a:lnTo>
                    <a:lnTo>
                      <a:pt x="6641" y="715"/>
                    </a:lnTo>
                    <a:lnTo>
                      <a:pt x="6656" y="739"/>
                    </a:lnTo>
                    <a:lnTo>
                      <a:pt x="6671" y="766"/>
                    </a:lnTo>
                    <a:lnTo>
                      <a:pt x="6684" y="792"/>
                    </a:lnTo>
                    <a:lnTo>
                      <a:pt x="6697" y="820"/>
                    </a:lnTo>
                    <a:lnTo>
                      <a:pt x="6709" y="849"/>
                    </a:lnTo>
                    <a:lnTo>
                      <a:pt x="6721" y="881"/>
                    </a:lnTo>
                    <a:lnTo>
                      <a:pt x="6731" y="913"/>
                    </a:lnTo>
                    <a:lnTo>
                      <a:pt x="6741" y="946"/>
                    </a:lnTo>
                    <a:lnTo>
                      <a:pt x="6751" y="981"/>
                    </a:lnTo>
                    <a:lnTo>
                      <a:pt x="6760" y="1018"/>
                    </a:lnTo>
                    <a:lnTo>
                      <a:pt x="6778" y="985"/>
                    </a:lnTo>
                    <a:lnTo>
                      <a:pt x="6787" y="970"/>
                    </a:lnTo>
                    <a:lnTo>
                      <a:pt x="6797" y="957"/>
                    </a:lnTo>
                    <a:lnTo>
                      <a:pt x="6816" y="933"/>
                    </a:lnTo>
                    <a:lnTo>
                      <a:pt x="6834" y="915"/>
                    </a:lnTo>
                    <a:lnTo>
                      <a:pt x="6842" y="906"/>
                    </a:lnTo>
                    <a:lnTo>
                      <a:pt x="6851" y="900"/>
                    </a:lnTo>
                    <a:lnTo>
                      <a:pt x="6869" y="890"/>
                    </a:lnTo>
                    <a:lnTo>
                      <a:pt x="6877" y="886"/>
                    </a:lnTo>
                    <a:lnTo>
                      <a:pt x="6887" y="884"/>
                    </a:lnTo>
                    <a:lnTo>
                      <a:pt x="6905" y="884"/>
                    </a:lnTo>
                    <a:lnTo>
                      <a:pt x="6921" y="886"/>
                    </a:lnTo>
                    <a:lnTo>
                      <a:pt x="6937" y="894"/>
                    </a:lnTo>
                    <a:lnTo>
                      <a:pt x="6954" y="906"/>
                    </a:lnTo>
                    <a:lnTo>
                      <a:pt x="6970" y="924"/>
                    </a:lnTo>
                    <a:lnTo>
                      <a:pt x="6977" y="933"/>
                    </a:lnTo>
                    <a:lnTo>
                      <a:pt x="6985" y="944"/>
                    </a:lnTo>
                    <a:lnTo>
                      <a:pt x="7001" y="970"/>
                    </a:lnTo>
                    <a:lnTo>
                      <a:pt x="7015" y="1001"/>
                    </a:lnTo>
                    <a:lnTo>
                      <a:pt x="7032" y="1036"/>
                    </a:lnTo>
                    <a:lnTo>
                      <a:pt x="7046" y="1071"/>
                    </a:lnTo>
                    <a:lnTo>
                      <a:pt x="7062" y="1104"/>
                    </a:lnTo>
                    <a:lnTo>
                      <a:pt x="7078" y="1136"/>
                    </a:lnTo>
                    <a:lnTo>
                      <a:pt x="7097" y="1167"/>
                    </a:lnTo>
                    <a:lnTo>
                      <a:pt x="7115" y="1195"/>
                    </a:lnTo>
                    <a:lnTo>
                      <a:pt x="7135" y="1221"/>
                    </a:lnTo>
                    <a:lnTo>
                      <a:pt x="7157" y="1245"/>
                    </a:lnTo>
                    <a:lnTo>
                      <a:pt x="7180" y="1269"/>
                    </a:lnTo>
                    <a:lnTo>
                      <a:pt x="7202" y="1288"/>
                    </a:lnTo>
                    <a:lnTo>
                      <a:pt x="7227" y="1308"/>
                    </a:lnTo>
                    <a:lnTo>
                      <a:pt x="7252" y="1325"/>
                    </a:lnTo>
                    <a:lnTo>
                      <a:pt x="7279" y="1340"/>
                    </a:lnTo>
                    <a:lnTo>
                      <a:pt x="7307" y="1354"/>
                    </a:lnTo>
                    <a:lnTo>
                      <a:pt x="7336" y="1365"/>
                    </a:lnTo>
                    <a:lnTo>
                      <a:pt x="7366" y="1374"/>
                    </a:lnTo>
                    <a:lnTo>
                      <a:pt x="7397" y="1382"/>
                    </a:lnTo>
                    <a:lnTo>
                      <a:pt x="7429" y="1388"/>
                    </a:lnTo>
                    <a:lnTo>
                      <a:pt x="7462" y="1392"/>
                    </a:lnTo>
                    <a:lnTo>
                      <a:pt x="7496" y="1393"/>
                    </a:lnTo>
                    <a:lnTo>
                      <a:pt x="7531" y="1394"/>
                    </a:lnTo>
                    <a:lnTo>
                      <a:pt x="7567" y="1391"/>
                    </a:lnTo>
                    <a:lnTo>
                      <a:pt x="7604" y="1388"/>
                    </a:lnTo>
                    <a:lnTo>
                      <a:pt x="7642" y="1382"/>
                    </a:lnTo>
                    <a:lnTo>
                      <a:pt x="7682" y="1375"/>
                    </a:lnTo>
                    <a:lnTo>
                      <a:pt x="7722" y="1365"/>
                    </a:lnTo>
                    <a:lnTo>
                      <a:pt x="7763" y="1354"/>
                    </a:lnTo>
                    <a:lnTo>
                      <a:pt x="7806" y="1340"/>
                    </a:lnTo>
                    <a:lnTo>
                      <a:pt x="7851" y="1326"/>
                    </a:lnTo>
                    <a:lnTo>
                      <a:pt x="7895" y="1309"/>
                    </a:lnTo>
                    <a:lnTo>
                      <a:pt x="7942" y="1290"/>
                    </a:lnTo>
                    <a:lnTo>
                      <a:pt x="7989" y="1270"/>
                    </a:lnTo>
                    <a:lnTo>
                      <a:pt x="8037" y="1248"/>
                    </a:lnTo>
                    <a:lnTo>
                      <a:pt x="7969" y="1713"/>
                    </a:lnTo>
                    <a:lnTo>
                      <a:pt x="7964" y="1747"/>
                    </a:lnTo>
                    <a:lnTo>
                      <a:pt x="7963" y="1780"/>
                    </a:lnTo>
                    <a:lnTo>
                      <a:pt x="7962" y="1811"/>
                    </a:lnTo>
                    <a:lnTo>
                      <a:pt x="7965" y="1841"/>
                    </a:lnTo>
                    <a:lnTo>
                      <a:pt x="7968" y="1869"/>
                    </a:lnTo>
                    <a:lnTo>
                      <a:pt x="7975" y="1895"/>
                    </a:lnTo>
                    <a:lnTo>
                      <a:pt x="7982" y="1921"/>
                    </a:lnTo>
                    <a:lnTo>
                      <a:pt x="7991" y="1945"/>
                    </a:lnTo>
                    <a:lnTo>
                      <a:pt x="8002" y="1970"/>
                    </a:lnTo>
                    <a:lnTo>
                      <a:pt x="8015" y="1997"/>
                    </a:lnTo>
                    <a:lnTo>
                      <a:pt x="8045" y="2047"/>
                    </a:lnTo>
                    <a:lnTo>
                      <a:pt x="8060" y="2071"/>
                    </a:lnTo>
                    <a:lnTo>
                      <a:pt x="8077" y="2096"/>
                    </a:lnTo>
                    <a:lnTo>
                      <a:pt x="8115" y="2142"/>
                    </a:lnTo>
                    <a:lnTo>
                      <a:pt x="8134" y="2163"/>
                    </a:lnTo>
                    <a:lnTo>
                      <a:pt x="8155" y="2186"/>
                    </a:lnTo>
                    <a:lnTo>
                      <a:pt x="8177" y="2206"/>
                    </a:lnTo>
                    <a:lnTo>
                      <a:pt x="8200" y="2228"/>
                    </a:lnTo>
                    <a:lnTo>
                      <a:pt x="8223" y="2247"/>
                    </a:lnTo>
                    <a:lnTo>
                      <a:pt x="8249" y="2268"/>
                    </a:lnTo>
                    <a:lnTo>
                      <a:pt x="8301" y="2307"/>
                    </a:lnTo>
                    <a:lnTo>
                      <a:pt x="8328" y="2324"/>
                    </a:lnTo>
                    <a:lnTo>
                      <a:pt x="8356" y="2343"/>
                    </a:lnTo>
                    <a:lnTo>
                      <a:pt x="8386" y="2359"/>
                    </a:lnTo>
                    <a:lnTo>
                      <a:pt x="8417" y="2377"/>
                    </a:lnTo>
                    <a:lnTo>
                      <a:pt x="8448" y="2392"/>
                    </a:lnTo>
                    <a:lnTo>
                      <a:pt x="8480" y="2408"/>
                    </a:lnTo>
                    <a:lnTo>
                      <a:pt x="8549" y="2439"/>
                    </a:lnTo>
                    <a:lnTo>
                      <a:pt x="8584" y="2453"/>
                    </a:lnTo>
                    <a:lnTo>
                      <a:pt x="8620" y="2467"/>
                    </a:lnTo>
                    <a:lnTo>
                      <a:pt x="8696" y="2493"/>
                    </a:lnTo>
                    <a:lnTo>
                      <a:pt x="8735" y="2504"/>
                    </a:lnTo>
                    <a:lnTo>
                      <a:pt x="8775" y="2516"/>
                    </a:lnTo>
                    <a:lnTo>
                      <a:pt x="8860" y="2540"/>
                    </a:lnTo>
                    <a:lnTo>
                      <a:pt x="8824" y="2560"/>
                    </a:lnTo>
                    <a:lnTo>
                      <a:pt x="8788" y="2580"/>
                    </a:lnTo>
                    <a:lnTo>
                      <a:pt x="8768" y="2588"/>
                    </a:lnTo>
                    <a:lnTo>
                      <a:pt x="8750" y="2597"/>
                    </a:lnTo>
                    <a:lnTo>
                      <a:pt x="8711" y="2615"/>
                    </a:lnTo>
                    <a:lnTo>
                      <a:pt x="8671" y="2629"/>
                    </a:lnTo>
                    <a:lnTo>
                      <a:pt x="8630" y="2642"/>
                    </a:lnTo>
                    <a:lnTo>
                      <a:pt x="8619" y="2644"/>
                    </a:lnTo>
                    <a:lnTo>
                      <a:pt x="8609" y="2648"/>
                    </a:lnTo>
                    <a:lnTo>
                      <a:pt x="8589" y="2654"/>
                    </a:lnTo>
                    <a:lnTo>
                      <a:pt x="8546" y="2665"/>
                    </a:lnTo>
                    <a:lnTo>
                      <a:pt x="8166" y="2719"/>
                    </a:lnTo>
                    <a:lnTo>
                      <a:pt x="8084" y="2727"/>
                    </a:lnTo>
                    <a:lnTo>
                      <a:pt x="8342" y="2949"/>
                    </a:lnTo>
                    <a:lnTo>
                      <a:pt x="8412" y="3015"/>
                    </a:lnTo>
                    <a:lnTo>
                      <a:pt x="8482" y="3083"/>
                    </a:lnTo>
                    <a:lnTo>
                      <a:pt x="8549" y="3150"/>
                    </a:lnTo>
                    <a:lnTo>
                      <a:pt x="8615" y="3221"/>
                    </a:lnTo>
                    <a:lnTo>
                      <a:pt x="8679" y="3291"/>
                    </a:lnTo>
                    <a:lnTo>
                      <a:pt x="8741" y="3363"/>
                    </a:lnTo>
                    <a:lnTo>
                      <a:pt x="8801" y="3436"/>
                    </a:lnTo>
                    <a:lnTo>
                      <a:pt x="8860" y="3510"/>
                    </a:lnTo>
                    <a:lnTo>
                      <a:pt x="8815" y="3508"/>
                    </a:lnTo>
                    <a:lnTo>
                      <a:pt x="8448" y="3497"/>
                    </a:lnTo>
                    <a:lnTo>
                      <a:pt x="8343" y="3497"/>
                    </a:lnTo>
                    <a:lnTo>
                      <a:pt x="8241" y="3500"/>
                    </a:lnTo>
                    <a:lnTo>
                      <a:pt x="8141" y="3504"/>
                    </a:lnTo>
                    <a:lnTo>
                      <a:pt x="8045" y="3511"/>
                    </a:lnTo>
                    <a:lnTo>
                      <a:pt x="7948" y="3519"/>
                    </a:lnTo>
                    <a:lnTo>
                      <a:pt x="7854" y="3530"/>
                    </a:lnTo>
                    <a:lnTo>
                      <a:pt x="7761" y="3542"/>
                    </a:lnTo>
                    <a:lnTo>
                      <a:pt x="7672" y="3558"/>
                    </a:lnTo>
                    <a:lnTo>
                      <a:pt x="7848" y="3673"/>
                    </a:lnTo>
                    <a:lnTo>
                      <a:pt x="7963" y="3753"/>
                    </a:lnTo>
                    <a:lnTo>
                      <a:pt x="8078" y="3835"/>
                    </a:lnTo>
                    <a:lnTo>
                      <a:pt x="8191" y="3917"/>
                    </a:lnTo>
                    <a:lnTo>
                      <a:pt x="8301" y="4000"/>
                    </a:lnTo>
                    <a:lnTo>
                      <a:pt x="8410" y="4083"/>
                    </a:lnTo>
                    <a:lnTo>
                      <a:pt x="8517" y="4168"/>
                    </a:lnTo>
                    <a:lnTo>
                      <a:pt x="8621" y="4253"/>
                    </a:lnTo>
                    <a:lnTo>
                      <a:pt x="8724" y="4340"/>
                    </a:lnTo>
                    <a:lnTo>
                      <a:pt x="8496" y="4340"/>
                    </a:lnTo>
                    <a:lnTo>
                      <a:pt x="7810" y="4340"/>
                    </a:lnTo>
                    <a:lnTo>
                      <a:pt x="7854" y="4386"/>
                    </a:lnTo>
                    <a:lnTo>
                      <a:pt x="7900" y="4431"/>
                    </a:lnTo>
                    <a:lnTo>
                      <a:pt x="7948" y="4475"/>
                    </a:lnTo>
                    <a:lnTo>
                      <a:pt x="7998" y="4520"/>
                    </a:lnTo>
                    <a:lnTo>
                      <a:pt x="8048" y="4563"/>
                    </a:lnTo>
                    <a:lnTo>
                      <a:pt x="8100" y="4607"/>
                    </a:lnTo>
                    <a:lnTo>
                      <a:pt x="8154" y="4649"/>
                    </a:lnTo>
                    <a:lnTo>
                      <a:pt x="8211" y="4692"/>
                    </a:lnTo>
                    <a:lnTo>
                      <a:pt x="8245" y="4717"/>
                    </a:lnTo>
                    <a:lnTo>
                      <a:pt x="8260" y="4729"/>
                    </a:lnTo>
                    <a:lnTo>
                      <a:pt x="8276" y="4743"/>
                    </a:lnTo>
                    <a:lnTo>
                      <a:pt x="8290" y="4754"/>
                    </a:lnTo>
                    <a:lnTo>
                      <a:pt x="8305" y="4766"/>
                    </a:lnTo>
                    <a:lnTo>
                      <a:pt x="8333" y="4791"/>
                    </a:lnTo>
                    <a:lnTo>
                      <a:pt x="8357" y="4813"/>
                    </a:lnTo>
                    <a:lnTo>
                      <a:pt x="8381" y="4836"/>
                    </a:lnTo>
                    <a:lnTo>
                      <a:pt x="8391" y="4846"/>
                    </a:lnTo>
                    <a:lnTo>
                      <a:pt x="8401" y="4858"/>
                    </a:lnTo>
                    <a:lnTo>
                      <a:pt x="8410" y="4868"/>
                    </a:lnTo>
                    <a:lnTo>
                      <a:pt x="8420" y="4879"/>
                    </a:lnTo>
                    <a:lnTo>
                      <a:pt x="8423" y="4883"/>
                    </a:lnTo>
                    <a:lnTo>
                      <a:pt x="8427" y="4888"/>
                    </a:lnTo>
                    <a:lnTo>
                      <a:pt x="8435" y="4899"/>
                    </a:lnTo>
                    <a:lnTo>
                      <a:pt x="8438" y="4903"/>
                    </a:lnTo>
                    <a:lnTo>
                      <a:pt x="8442" y="4908"/>
                    </a:lnTo>
                    <a:lnTo>
                      <a:pt x="8450" y="4918"/>
                    </a:lnTo>
                    <a:lnTo>
                      <a:pt x="8461" y="4937"/>
                    </a:lnTo>
                    <a:lnTo>
                      <a:pt x="8463" y="4941"/>
                    </a:lnTo>
                    <a:lnTo>
                      <a:pt x="8466" y="4946"/>
                    </a:lnTo>
                    <a:lnTo>
                      <a:pt x="8471" y="4956"/>
                    </a:lnTo>
                    <a:lnTo>
                      <a:pt x="8477" y="4972"/>
                    </a:lnTo>
                    <a:lnTo>
                      <a:pt x="8479" y="4981"/>
                    </a:lnTo>
                    <a:lnTo>
                      <a:pt x="8480" y="4985"/>
                    </a:lnTo>
                    <a:lnTo>
                      <a:pt x="8482" y="4990"/>
                    </a:lnTo>
                    <a:lnTo>
                      <a:pt x="8484" y="5006"/>
                    </a:lnTo>
                    <a:lnTo>
                      <a:pt x="8485" y="5023"/>
                    </a:lnTo>
                    <a:lnTo>
                      <a:pt x="8483" y="5029"/>
                    </a:lnTo>
                    <a:lnTo>
                      <a:pt x="8482" y="5032"/>
                    </a:lnTo>
                    <a:lnTo>
                      <a:pt x="8482" y="5036"/>
                    </a:lnTo>
                    <a:lnTo>
                      <a:pt x="8478" y="5050"/>
                    </a:lnTo>
                    <a:lnTo>
                      <a:pt x="8474" y="5057"/>
                    </a:lnTo>
                    <a:lnTo>
                      <a:pt x="8472" y="5060"/>
                    </a:lnTo>
                    <a:lnTo>
                      <a:pt x="8471" y="5064"/>
                    </a:lnTo>
                    <a:lnTo>
                      <a:pt x="8466" y="5070"/>
                    </a:lnTo>
                    <a:lnTo>
                      <a:pt x="8462" y="5077"/>
                    </a:lnTo>
                    <a:lnTo>
                      <a:pt x="8456" y="5082"/>
                    </a:lnTo>
                    <a:lnTo>
                      <a:pt x="8450" y="5088"/>
                    </a:lnTo>
                    <a:lnTo>
                      <a:pt x="8445" y="5090"/>
                    </a:lnTo>
                    <a:lnTo>
                      <a:pt x="8442" y="5094"/>
                    </a:lnTo>
                    <a:lnTo>
                      <a:pt x="8436" y="5100"/>
                    </a:lnTo>
                    <a:lnTo>
                      <a:pt x="8420" y="5110"/>
                    </a:lnTo>
                    <a:lnTo>
                      <a:pt x="8403" y="5120"/>
                    </a:lnTo>
                    <a:lnTo>
                      <a:pt x="8382" y="5128"/>
                    </a:lnTo>
                    <a:lnTo>
                      <a:pt x="8359" y="5137"/>
                    </a:lnTo>
                    <a:lnTo>
                      <a:pt x="8352" y="5138"/>
                    </a:lnTo>
                    <a:lnTo>
                      <a:pt x="8346" y="5140"/>
                    </a:lnTo>
                    <a:lnTo>
                      <a:pt x="8334" y="5144"/>
                    </a:lnTo>
                    <a:lnTo>
                      <a:pt x="8307" y="5152"/>
                    </a:lnTo>
                    <a:lnTo>
                      <a:pt x="8292" y="5154"/>
                    </a:lnTo>
                    <a:lnTo>
                      <a:pt x="8284" y="5155"/>
                    </a:lnTo>
                    <a:lnTo>
                      <a:pt x="8277" y="5157"/>
                    </a:lnTo>
                    <a:lnTo>
                      <a:pt x="8246" y="5163"/>
                    </a:lnTo>
                    <a:lnTo>
                      <a:pt x="8228" y="5165"/>
                    </a:lnTo>
                    <a:lnTo>
                      <a:pt x="8219" y="5166"/>
                    </a:lnTo>
                    <a:lnTo>
                      <a:pt x="8211" y="5168"/>
                    </a:lnTo>
                    <a:lnTo>
                      <a:pt x="8193" y="5171"/>
                    </a:lnTo>
                    <a:lnTo>
                      <a:pt x="8184" y="5172"/>
                    </a:lnTo>
                    <a:lnTo>
                      <a:pt x="8176" y="5174"/>
                    </a:lnTo>
                    <a:lnTo>
                      <a:pt x="8209" y="5206"/>
                    </a:lnTo>
                    <a:lnTo>
                      <a:pt x="8245" y="5239"/>
                    </a:lnTo>
                    <a:lnTo>
                      <a:pt x="8280" y="5270"/>
                    </a:lnTo>
                    <a:lnTo>
                      <a:pt x="8318" y="5300"/>
                    </a:lnTo>
                    <a:lnTo>
                      <a:pt x="8354" y="5327"/>
                    </a:lnTo>
                    <a:lnTo>
                      <a:pt x="8393" y="5355"/>
                    </a:lnTo>
                    <a:lnTo>
                      <a:pt x="8473" y="5406"/>
                    </a:lnTo>
                    <a:lnTo>
                      <a:pt x="8538" y="5445"/>
                    </a:lnTo>
                    <a:lnTo>
                      <a:pt x="8568" y="5465"/>
                    </a:lnTo>
                    <a:lnTo>
                      <a:pt x="8599" y="5485"/>
                    </a:lnTo>
                    <a:lnTo>
                      <a:pt x="8654" y="5524"/>
                    </a:lnTo>
                    <a:lnTo>
                      <a:pt x="8680" y="5545"/>
                    </a:lnTo>
                    <a:lnTo>
                      <a:pt x="8705" y="5566"/>
                    </a:lnTo>
                    <a:lnTo>
                      <a:pt x="8750" y="5605"/>
                    </a:lnTo>
                    <a:lnTo>
                      <a:pt x="8771" y="5625"/>
                    </a:lnTo>
                    <a:lnTo>
                      <a:pt x="8792" y="5646"/>
                    </a:lnTo>
                    <a:lnTo>
                      <a:pt x="8810" y="5664"/>
                    </a:lnTo>
                    <a:lnTo>
                      <a:pt x="8827" y="5685"/>
                    </a:lnTo>
                    <a:lnTo>
                      <a:pt x="8860" y="5726"/>
                    </a:lnTo>
                    <a:lnTo>
                      <a:pt x="8859" y="5730"/>
                    </a:lnTo>
                    <a:lnTo>
                      <a:pt x="8859" y="5735"/>
                    </a:lnTo>
                    <a:lnTo>
                      <a:pt x="8859" y="5745"/>
                    </a:lnTo>
                    <a:lnTo>
                      <a:pt x="8858" y="5764"/>
                    </a:lnTo>
                    <a:lnTo>
                      <a:pt x="8854" y="5772"/>
                    </a:lnTo>
                    <a:lnTo>
                      <a:pt x="8852" y="5781"/>
                    </a:lnTo>
                    <a:lnTo>
                      <a:pt x="8850" y="5784"/>
                    </a:lnTo>
                    <a:lnTo>
                      <a:pt x="8849" y="5788"/>
                    </a:lnTo>
                    <a:lnTo>
                      <a:pt x="8847" y="5796"/>
                    </a:lnTo>
                    <a:lnTo>
                      <a:pt x="8839" y="5810"/>
                    </a:lnTo>
                    <a:lnTo>
                      <a:pt x="8836" y="5812"/>
                    </a:lnTo>
                    <a:lnTo>
                      <a:pt x="8834" y="5815"/>
                    </a:lnTo>
                    <a:lnTo>
                      <a:pt x="8830" y="5821"/>
                    </a:lnTo>
                    <a:lnTo>
                      <a:pt x="8819" y="5831"/>
                    </a:lnTo>
                    <a:lnTo>
                      <a:pt x="8812" y="5835"/>
                    </a:lnTo>
                    <a:lnTo>
                      <a:pt x="8806" y="5840"/>
                    </a:lnTo>
                    <a:lnTo>
                      <a:pt x="8790" y="5847"/>
                    </a:lnTo>
                    <a:lnTo>
                      <a:pt x="8780" y="5849"/>
                    </a:lnTo>
                    <a:lnTo>
                      <a:pt x="8772" y="5852"/>
                    </a:lnTo>
                    <a:lnTo>
                      <a:pt x="8753" y="5856"/>
                    </a:lnTo>
                    <a:lnTo>
                      <a:pt x="8747" y="5856"/>
                    </a:lnTo>
                    <a:lnTo>
                      <a:pt x="8744" y="5856"/>
                    </a:lnTo>
                    <a:lnTo>
                      <a:pt x="8742" y="5857"/>
                    </a:lnTo>
                    <a:lnTo>
                      <a:pt x="8732" y="5859"/>
                    </a:lnTo>
                    <a:lnTo>
                      <a:pt x="8708" y="5859"/>
                    </a:lnTo>
                    <a:lnTo>
                      <a:pt x="8704" y="5858"/>
                    </a:lnTo>
                    <a:lnTo>
                      <a:pt x="8701" y="5858"/>
                    </a:lnTo>
                    <a:lnTo>
                      <a:pt x="8695" y="5858"/>
                    </a:lnTo>
                    <a:lnTo>
                      <a:pt x="8683" y="5858"/>
                    </a:lnTo>
                    <a:lnTo>
                      <a:pt x="8669" y="5856"/>
                    </a:lnTo>
                    <a:lnTo>
                      <a:pt x="8665" y="5855"/>
                    </a:lnTo>
                    <a:lnTo>
                      <a:pt x="8662" y="5855"/>
                    </a:lnTo>
                    <a:lnTo>
                      <a:pt x="8656" y="5855"/>
                    </a:lnTo>
                    <a:lnTo>
                      <a:pt x="8627" y="5852"/>
                    </a:lnTo>
                    <a:lnTo>
                      <a:pt x="8529" y="5835"/>
                    </a:lnTo>
                    <a:lnTo>
                      <a:pt x="8481" y="5829"/>
                    </a:lnTo>
                    <a:lnTo>
                      <a:pt x="8435" y="5825"/>
                    </a:lnTo>
                    <a:lnTo>
                      <a:pt x="8389" y="5821"/>
                    </a:lnTo>
                    <a:lnTo>
                      <a:pt x="8344" y="5819"/>
                    </a:lnTo>
                    <a:lnTo>
                      <a:pt x="8258" y="5819"/>
                    </a:lnTo>
                    <a:lnTo>
                      <a:pt x="8173" y="5822"/>
                    </a:lnTo>
                    <a:lnTo>
                      <a:pt x="8133" y="5825"/>
                    </a:lnTo>
                    <a:lnTo>
                      <a:pt x="8094" y="5831"/>
                    </a:lnTo>
                    <a:lnTo>
                      <a:pt x="8055" y="5837"/>
                    </a:lnTo>
                    <a:lnTo>
                      <a:pt x="8017" y="5846"/>
                    </a:lnTo>
                    <a:lnTo>
                      <a:pt x="7981" y="5854"/>
                    </a:lnTo>
                    <a:lnTo>
                      <a:pt x="7946" y="5865"/>
                    </a:lnTo>
                    <a:lnTo>
                      <a:pt x="8007" y="5897"/>
                    </a:lnTo>
                    <a:lnTo>
                      <a:pt x="8064" y="5931"/>
                    </a:lnTo>
                    <a:lnTo>
                      <a:pt x="8117" y="5965"/>
                    </a:lnTo>
                    <a:lnTo>
                      <a:pt x="8166" y="6001"/>
                    </a:lnTo>
                    <a:lnTo>
                      <a:pt x="8219" y="6041"/>
                    </a:lnTo>
                    <a:lnTo>
                      <a:pt x="8270" y="6085"/>
                    </a:lnTo>
                    <a:lnTo>
                      <a:pt x="8317" y="6129"/>
                    </a:lnTo>
                    <a:lnTo>
                      <a:pt x="8360" y="6177"/>
                    </a:lnTo>
                    <a:lnTo>
                      <a:pt x="8399" y="6225"/>
                    </a:lnTo>
                    <a:lnTo>
                      <a:pt x="8435" y="6277"/>
                    </a:lnTo>
                    <a:lnTo>
                      <a:pt x="8468" y="6329"/>
                    </a:lnTo>
                    <a:lnTo>
                      <a:pt x="8496" y="6383"/>
                    </a:lnTo>
                    <a:lnTo>
                      <a:pt x="8521" y="6438"/>
                    </a:lnTo>
                    <a:lnTo>
                      <a:pt x="8541" y="6496"/>
                    </a:lnTo>
                    <a:lnTo>
                      <a:pt x="8557" y="6555"/>
                    </a:lnTo>
                    <a:lnTo>
                      <a:pt x="8571" y="6617"/>
                    </a:lnTo>
                    <a:lnTo>
                      <a:pt x="8580" y="6680"/>
                    </a:lnTo>
                    <a:lnTo>
                      <a:pt x="8587" y="6744"/>
                    </a:lnTo>
                    <a:lnTo>
                      <a:pt x="8589" y="6811"/>
                    </a:lnTo>
                    <a:lnTo>
                      <a:pt x="8588" y="6880"/>
                    </a:lnTo>
                    <a:lnTo>
                      <a:pt x="8501" y="6815"/>
                    </a:lnTo>
                    <a:lnTo>
                      <a:pt x="8416" y="6756"/>
                    </a:lnTo>
                    <a:lnTo>
                      <a:pt x="8329" y="6699"/>
                    </a:lnTo>
                    <a:lnTo>
                      <a:pt x="8244" y="6648"/>
                    </a:lnTo>
                    <a:lnTo>
                      <a:pt x="8156" y="6599"/>
                    </a:lnTo>
                    <a:lnTo>
                      <a:pt x="8069" y="6555"/>
                    </a:lnTo>
                    <a:lnTo>
                      <a:pt x="8024" y="6533"/>
                    </a:lnTo>
                    <a:lnTo>
                      <a:pt x="7981" y="6514"/>
                    </a:lnTo>
                    <a:lnTo>
                      <a:pt x="7893" y="6479"/>
                    </a:lnTo>
                    <a:lnTo>
                      <a:pt x="7804" y="6445"/>
                    </a:lnTo>
                    <a:lnTo>
                      <a:pt x="7759" y="6429"/>
                    </a:lnTo>
                    <a:lnTo>
                      <a:pt x="7716" y="6416"/>
                    </a:lnTo>
                    <a:lnTo>
                      <a:pt x="7670" y="6403"/>
                    </a:lnTo>
                    <a:lnTo>
                      <a:pt x="7625" y="6391"/>
                    </a:lnTo>
                    <a:lnTo>
                      <a:pt x="7536" y="6371"/>
                    </a:lnTo>
                    <a:lnTo>
                      <a:pt x="7445" y="6352"/>
                    </a:lnTo>
                    <a:lnTo>
                      <a:pt x="7399" y="6345"/>
                    </a:lnTo>
                    <a:lnTo>
                      <a:pt x="7354" y="6340"/>
                    </a:lnTo>
                    <a:lnTo>
                      <a:pt x="7263" y="6330"/>
                    </a:lnTo>
                    <a:lnTo>
                      <a:pt x="7172" y="6326"/>
                    </a:lnTo>
                    <a:lnTo>
                      <a:pt x="7216" y="6373"/>
                    </a:lnTo>
                    <a:lnTo>
                      <a:pt x="7275" y="6432"/>
                    </a:lnTo>
                    <a:lnTo>
                      <a:pt x="7332" y="6494"/>
                    </a:lnTo>
                    <a:lnTo>
                      <a:pt x="7383" y="6556"/>
                    </a:lnTo>
                    <a:lnTo>
                      <a:pt x="7432" y="6617"/>
                    </a:lnTo>
                    <a:lnTo>
                      <a:pt x="7474" y="6677"/>
                    </a:lnTo>
                    <a:lnTo>
                      <a:pt x="7495" y="6707"/>
                    </a:lnTo>
                    <a:lnTo>
                      <a:pt x="7514" y="6738"/>
                    </a:lnTo>
                    <a:lnTo>
                      <a:pt x="7522" y="6753"/>
                    </a:lnTo>
                    <a:lnTo>
                      <a:pt x="7526" y="6760"/>
                    </a:lnTo>
                    <a:lnTo>
                      <a:pt x="7531" y="6768"/>
                    </a:lnTo>
                    <a:lnTo>
                      <a:pt x="7548" y="6799"/>
                    </a:lnTo>
                    <a:lnTo>
                      <a:pt x="7565" y="6830"/>
                    </a:lnTo>
                    <a:lnTo>
                      <a:pt x="7580" y="6860"/>
                    </a:lnTo>
                    <a:lnTo>
                      <a:pt x="7593" y="6889"/>
                    </a:lnTo>
                    <a:lnTo>
                      <a:pt x="7605" y="6920"/>
                    </a:lnTo>
                    <a:lnTo>
                      <a:pt x="7627" y="6981"/>
                    </a:lnTo>
                    <a:lnTo>
                      <a:pt x="7637" y="7010"/>
                    </a:lnTo>
                    <a:lnTo>
                      <a:pt x="7645" y="7041"/>
                    </a:lnTo>
                    <a:lnTo>
                      <a:pt x="7659" y="7102"/>
                    </a:lnTo>
                    <a:lnTo>
                      <a:pt x="7667" y="7162"/>
                    </a:lnTo>
                    <a:lnTo>
                      <a:pt x="7668" y="7176"/>
                    </a:lnTo>
                    <a:lnTo>
                      <a:pt x="7670" y="7192"/>
                    </a:lnTo>
                    <a:lnTo>
                      <a:pt x="7673" y="7223"/>
                    </a:lnTo>
                    <a:lnTo>
                      <a:pt x="7674" y="7251"/>
                    </a:lnTo>
                    <a:lnTo>
                      <a:pt x="7674" y="7282"/>
                    </a:lnTo>
                    <a:lnTo>
                      <a:pt x="7672" y="7344"/>
                    </a:lnTo>
                    <a:lnTo>
                      <a:pt x="7628" y="7285"/>
                    </a:lnTo>
                    <a:lnTo>
                      <a:pt x="7584" y="7231"/>
                    </a:lnTo>
                    <a:lnTo>
                      <a:pt x="7538" y="7178"/>
                    </a:lnTo>
                    <a:lnTo>
                      <a:pt x="7491" y="7130"/>
                    </a:lnTo>
                    <a:lnTo>
                      <a:pt x="7442" y="7084"/>
                    </a:lnTo>
                    <a:lnTo>
                      <a:pt x="7392" y="7042"/>
                    </a:lnTo>
                    <a:lnTo>
                      <a:pt x="7340" y="7002"/>
                    </a:lnTo>
                    <a:lnTo>
                      <a:pt x="7287" y="6966"/>
                    </a:lnTo>
                    <a:lnTo>
                      <a:pt x="7232" y="6932"/>
                    </a:lnTo>
                    <a:lnTo>
                      <a:pt x="7175" y="6902"/>
                    </a:lnTo>
                    <a:lnTo>
                      <a:pt x="7117" y="6875"/>
                    </a:lnTo>
                    <a:lnTo>
                      <a:pt x="7058" y="6851"/>
                    </a:lnTo>
                    <a:lnTo>
                      <a:pt x="6997" y="6830"/>
                    </a:lnTo>
                    <a:lnTo>
                      <a:pt x="6935" y="6812"/>
                    </a:lnTo>
                    <a:lnTo>
                      <a:pt x="6903" y="6804"/>
                    </a:lnTo>
                    <a:lnTo>
                      <a:pt x="6871" y="6798"/>
                    </a:lnTo>
                    <a:lnTo>
                      <a:pt x="6806" y="6787"/>
                    </a:lnTo>
                    <a:lnTo>
                      <a:pt x="6847" y="6876"/>
                    </a:lnTo>
                    <a:lnTo>
                      <a:pt x="6894" y="6966"/>
                    </a:lnTo>
                    <a:lnTo>
                      <a:pt x="6944" y="7057"/>
                    </a:lnTo>
                    <a:lnTo>
                      <a:pt x="6999" y="7150"/>
                    </a:lnTo>
                    <a:lnTo>
                      <a:pt x="7068" y="7270"/>
                    </a:lnTo>
                    <a:lnTo>
                      <a:pt x="7101" y="7330"/>
                    </a:lnTo>
                    <a:lnTo>
                      <a:pt x="7132" y="7392"/>
                    </a:lnTo>
                    <a:lnTo>
                      <a:pt x="7191" y="7516"/>
                    </a:lnTo>
                    <a:lnTo>
                      <a:pt x="7218" y="7579"/>
                    </a:lnTo>
                    <a:lnTo>
                      <a:pt x="7245" y="7643"/>
                    </a:lnTo>
                    <a:lnTo>
                      <a:pt x="7292" y="7771"/>
                    </a:lnTo>
                    <a:lnTo>
                      <a:pt x="7313" y="7836"/>
                    </a:lnTo>
                    <a:lnTo>
                      <a:pt x="7333" y="7902"/>
                    </a:lnTo>
                    <a:lnTo>
                      <a:pt x="7370" y="8034"/>
                    </a:lnTo>
                    <a:lnTo>
                      <a:pt x="7386" y="8102"/>
                    </a:lnTo>
                    <a:lnTo>
                      <a:pt x="7401" y="8171"/>
                    </a:lnTo>
                    <a:lnTo>
                      <a:pt x="7426" y="8307"/>
                    </a:lnTo>
                    <a:lnTo>
                      <a:pt x="7436" y="8376"/>
                    </a:lnTo>
                    <a:lnTo>
                      <a:pt x="7445" y="8447"/>
                    </a:lnTo>
                    <a:lnTo>
                      <a:pt x="7452" y="8516"/>
                    </a:lnTo>
                    <a:lnTo>
                      <a:pt x="7458" y="8587"/>
                    </a:lnTo>
                    <a:lnTo>
                      <a:pt x="7463" y="8659"/>
                    </a:lnTo>
                    <a:lnTo>
                      <a:pt x="7467" y="8732"/>
                    </a:lnTo>
                    <a:lnTo>
                      <a:pt x="7469" y="8876"/>
                    </a:lnTo>
                    <a:lnTo>
                      <a:pt x="7468" y="8950"/>
                    </a:lnTo>
                    <a:lnTo>
                      <a:pt x="7466" y="9025"/>
                    </a:lnTo>
                    <a:lnTo>
                      <a:pt x="7462" y="9099"/>
                    </a:lnTo>
                    <a:lnTo>
                      <a:pt x="7457" y="9174"/>
                    </a:lnTo>
                    <a:lnTo>
                      <a:pt x="7451" y="9250"/>
                    </a:lnTo>
                    <a:lnTo>
                      <a:pt x="7444" y="9327"/>
                    </a:lnTo>
                    <a:lnTo>
                      <a:pt x="7406" y="9278"/>
                    </a:lnTo>
                    <a:lnTo>
                      <a:pt x="7367" y="9219"/>
                    </a:lnTo>
                    <a:lnTo>
                      <a:pt x="7328" y="9163"/>
                    </a:lnTo>
                    <a:lnTo>
                      <a:pt x="7288" y="9106"/>
                    </a:lnTo>
                    <a:lnTo>
                      <a:pt x="7249" y="9052"/>
                    </a:lnTo>
                    <a:lnTo>
                      <a:pt x="7167" y="8944"/>
                    </a:lnTo>
                    <a:lnTo>
                      <a:pt x="7124" y="8892"/>
                    </a:lnTo>
                    <a:lnTo>
                      <a:pt x="7082" y="8842"/>
                    </a:lnTo>
                    <a:lnTo>
                      <a:pt x="7039" y="8790"/>
                    </a:lnTo>
                    <a:lnTo>
                      <a:pt x="6995" y="8741"/>
                    </a:lnTo>
                    <a:lnTo>
                      <a:pt x="6907" y="8646"/>
                    </a:lnTo>
                    <a:lnTo>
                      <a:pt x="6860" y="8598"/>
                    </a:lnTo>
                    <a:lnTo>
                      <a:pt x="6815" y="8553"/>
                    </a:lnTo>
                    <a:lnTo>
                      <a:pt x="6722" y="8466"/>
                    </a:lnTo>
                    <a:lnTo>
                      <a:pt x="6673" y="8422"/>
                    </a:lnTo>
                    <a:lnTo>
                      <a:pt x="6626" y="8380"/>
                    </a:lnTo>
                    <a:lnTo>
                      <a:pt x="6576" y="8339"/>
                    </a:lnTo>
                    <a:lnTo>
                      <a:pt x="6527" y="8300"/>
                    </a:lnTo>
                    <a:lnTo>
                      <a:pt x="6477" y="8260"/>
                    </a:lnTo>
                    <a:lnTo>
                      <a:pt x="6427" y="8222"/>
                    </a:lnTo>
                    <a:lnTo>
                      <a:pt x="6375" y="8185"/>
                    </a:lnTo>
                    <a:lnTo>
                      <a:pt x="6324" y="8150"/>
                    </a:lnTo>
                    <a:lnTo>
                      <a:pt x="6272" y="8114"/>
                    </a:lnTo>
                    <a:lnTo>
                      <a:pt x="6219" y="8080"/>
                    </a:lnTo>
                    <a:lnTo>
                      <a:pt x="6165" y="8046"/>
                    </a:lnTo>
                    <a:lnTo>
                      <a:pt x="6112" y="8015"/>
                    </a:lnTo>
                    <a:lnTo>
                      <a:pt x="6056" y="7983"/>
                    </a:lnTo>
                    <a:lnTo>
                      <a:pt x="6002" y="7953"/>
                    </a:lnTo>
                    <a:lnTo>
                      <a:pt x="5946" y="7923"/>
                    </a:lnTo>
                    <a:lnTo>
                      <a:pt x="5891" y="7896"/>
                    </a:lnTo>
                    <a:lnTo>
                      <a:pt x="5888" y="7912"/>
                    </a:lnTo>
                    <a:lnTo>
                      <a:pt x="5887" y="7929"/>
                    </a:lnTo>
                    <a:lnTo>
                      <a:pt x="5886" y="7946"/>
                    </a:lnTo>
                    <a:lnTo>
                      <a:pt x="5887" y="7963"/>
                    </a:lnTo>
                    <a:lnTo>
                      <a:pt x="5890" y="7996"/>
                    </a:lnTo>
                    <a:lnTo>
                      <a:pt x="5896" y="8029"/>
                    </a:lnTo>
                    <a:lnTo>
                      <a:pt x="5904" y="8060"/>
                    </a:lnTo>
                    <a:lnTo>
                      <a:pt x="5915" y="8092"/>
                    </a:lnTo>
                    <a:lnTo>
                      <a:pt x="5921" y="8106"/>
                    </a:lnTo>
                    <a:lnTo>
                      <a:pt x="5930" y="8121"/>
                    </a:lnTo>
                    <a:lnTo>
                      <a:pt x="5947" y="8152"/>
                    </a:lnTo>
                    <a:lnTo>
                      <a:pt x="5990" y="8224"/>
                    </a:lnTo>
                    <a:lnTo>
                      <a:pt x="6031" y="8298"/>
                    </a:lnTo>
                    <a:lnTo>
                      <a:pt x="6068" y="8371"/>
                    </a:lnTo>
                    <a:lnTo>
                      <a:pt x="6101" y="8444"/>
                    </a:lnTo>
                    <a:lnTo>
                      <a:pt x="6129" y="8516"/>
                    </a:lnTo>
                    <a:lnTo>
                      <a:pt x="6156" y="8590"/>
                    </a:lnTo>
                    <a:lnTo>
                      <a:pt x="6178" y="8664"/>
                    </a:lnTo>
                    <a:lnTo>
                      <a:pt x="6197" y="8738"/>
                    </a:lnTo>
                    <a:lnTo>
                      <a:pt x="6212" y="8810"/>
                    </a:lnTo>
                    <a:lnTo>
                      <a:pt x="6222" y="8884"/>
                    </a:lnTo>
                    <a:lnTo>
                      <a:pt x="6229" y="8957"/>
                    </a:lnTo>
                    <a:lnTo>
                      <a:pt x="6233" y="9031"/>
                    </a:lnTo>
                    <a:lnTo>
                      <a:pt x="6232" y="9105"/>
                    </a:lnTo>
                    <a:lnTo>
                      <a:pt x="6228" y="9179"/>
                    </a:lnTo>
                    <a:lnTo>
                      <a:pt x="6220" y="9253"/>
                    </a:lnTo>
                    <a:lnTo>
                      <a:pt x="6210" y="9327"/>
                    </a:lnTo>
                    <a:lnTo>
                      <a:pt x="6173" y="9267"/>
                    </a:lnTo>
                    <a:lnTo>
                      <a:pt x="6137" y="9210"/>
                    </a:lnTo>
                    <a:lnTo>
                      <a:pt x="6099" y="9153"/>
                    </a:lnTo>
                    <a:lnTo>
                      <a:pt x="6061" y="9099"/>
                    </a:lnTo>
                    <a:lnTo>
                      <a:pt x="6022" y="9045"/>
                    </a:lnTo>
                    <a:lnTo>
                      <a:pt x="5982" y="8993"/>
                    </a:lnTo>
                    <a:lnTo>
                      <a:pt x="5942" y="8942"/>
                    </a:lnTo>
                    <a:lnTo>
                      <a:pt x="5902" y="8893"/>
                    </a:lnTo>
                    <a:lnTo>
                      <a:pt x="5860" y="8844"/>
                    </a:lnTo>
                    <a:lnTo>
                      <a:pt x="5817" y="8796"/>
                    </a:lnTo>
                    <a:lnTo>
                      <a:pt x="5773" y="8750"/>
                    </a:lnTo>
                    <a:lnTo>
                      <a:pt x="5731" y="8706"/>
                    </a:lnTo>
                    <a:lnTo>
                      <a:pt x="5685" y="8662"/>
                    </a:lnTo>
                    <a:lnTo>
                      <a:pt x="5640" y="8621"/>
                    </a:lnTo>
                    <a:lnTo>
                      <a:pt x="5595" y="8580"/>
                    </a:lnTo>
                    <a:lnTo>
                      <a:pt x="5549" y="8541"/>
                    </a:lnTo>
                    <a:lnTo>
                      <a:pt x="5500" y="8502"/>
                    </a:lnTo>
                    <a:lnTo>
                      <a:pt x="5453" y="8465"/>
                    </a:lnTo>
                    <a:lnTo>
                      <a:pt x="5404" y="8429"/>
                    </a:lnTo>
                    <a:lnTo>
                      <a:pt x="5355" y="8395"/>
                    </a:lnTo>
                    <a:lnTo>
                      <a:pt x="5304" y="8361"/>
                    </a:lnTo>
                    <a:lnTo>
                      <a:pt x="5254" y="8330"/>
                    </a:lnTo>
                    <a:lnTo>
                      <a:pt x="5202" y="8299"/>
                    </a:lnTo>
                    <a:lnTo>
                      <a:pt x="5150" y="8270"/>
                    </a:lnTo>
                    <a:lnTo>
                      <a:pt x="5096" y="8241"/>
                    </a:lnTo>
                    <a:lnTo>
                      <a:pt x="5043" y="8215"/>
                    </a:lnTo>
                    <a:lnTo>
                      <a:pt x="4988" y="8189"/>
                    </a:lnTo>
                    <a:lnTo>
                      <a:pt x="4933" y="8165"/>
                    </a:lnTo>
                    <a:lnTo>
                      <a:pt x="4876" y="8142"/>
                    </a:lnTo>
                    <a:lnTo>
                      <a:pt x="4819" y="8120"/>
                    </a:lnTo>
                    <a:lnTo>
                      <a:pt x="4761" y="8100"/>
                    </a:lnTo>
                    <a:lnTo>
                      <a:pt x="4705" y="8081"/>
                    </a:lnTo>
                    <a:lnTo>
                      <a:pt x="4708" y="8128"/>
                    </a:lnTo>
                    <a:lnTo>
                      <a:pt x="4712" y="8177"/>
                    </a:lnTo>
                    <a:lnTo>
                      <a:pt x="4719" y="8273"/>
                    </a:lnTo>
                    <a:lnTo>
                      <a:pt x="4722" y="8368"/>
                    </a:lnTo>
                    <a:lnTo>
                      <a:pt x="4725" y="8462"/>
                    </a:lnTo>
                    <a:lnTo>
                      <a:pt x="4724" y="8554"/>
                    </a:lnTo>
                    <a:lnTo>
                      <a:pt x="4722" y="8647"/>
                    </a:lnTo>
                    <a:lnTo>
                      <a:pt x="4717" y="8737"/>
                    </a:lnTo>
                    <a:lnTo>
                      <a:pt x="4710" y="8827"/>
                    </a:lnTo>
                    <a:lnTo>
                      <a:pt x="4698" y="8915"/>
                    </a:lnTo>
                    <a:lnTo>
                      <a:pt x="4687" y="9004"/>
                    </a:lnTo>
                    <a:lnTo>
                      <a:pt x="4672" y="9090"/>
                    </a:lnTo>
                    <a:lnTo>
                      <a:pt x="4664" y="9133"/>
                    </a:lnTo>
                    <a:lnTo>
                      <a:pt x="4656" y="9177"/>
                    </a:lnTo>
                    <a:lnTo>
                      <a:pt x="4637" y="9261"/>
                    </a:lnTo>
                    <a:lnTo>
                      <a:pt x="4615" y="9345"/>
                    </a:lnTo>
                    <a:lnTo>
                      <a:pt x="4603" y="9386"/>
                    </a:lnTo>
                    <a:lnTo>
                      <a:pt x="4597" y="9407"/>
                    </a:lnTo>
                    <a:lnTo>
                      <a:pt x="4594" y="9417"/>
                    </a:lnTo>
                    <a:lnTo>
                      <a:pt x="4592" y="9428"/>
                    </a:lnTo>
                    <a:lnTo>
                      <a:pt x="4579" y="9469"/>
                    </a:lnTo>
                    <a:lnTo>
                      <a:pt x="4567" y="9512"/>
                    </a:lnTo>
                    <a:lnTo>
                      <a:pt x="4550" y="9450"/>
                    </a:lnTo>
                    <a:lnTo>
                      <a:pt x="4535" y="9390"/>
                    </a:lnTo>
                    <a:lnTo>
                      <a:pt x="4502" y="9272"/>
                    </a:lnTo>
                    <a:lnTo>
                      <a:pt x="4465" y="9157"/>
                    </a:lnTo>
                    <a:lnTo>
                      <a:pt x="4446" y="9099"/>
                    </a:lnTo>
                    <a:lnTo>
                      <a:pt x="4427" y="9044"/>
                    </a:lnTo>
                    <a:lnTo>
                      <a:pt x="4406" y="8987"/>
                    </a:lnTo>
                    <a:lnTo>
                      <a:pt x="4386" y="8933"/>
                    </a:lnTo>
                    <a:lnTo>
                      <a:pt x="4344" y="8825"/>
                    </a:lnTo>
                    <a:lnTo>
                      <a:pt x="4321" y="8772"/>
                    </a:lnTo>
                    <a:lnTo>
                      <a:pt x="4299" y="8720"/>
                    </a:lnTo>
                    <a:lnTo>
                      <a:pt x="4253" y="8619"/>
                    </a:lnTo>
                    <a:lnTo>
                      <a:pt x="4228" y="8568"/>
                    </a:lnTo>
                    <a:lnTo>
                      <a:pt x="4202" y="8518"/>
                    </a:lnTo>
                    <a:lnTo>
                      <a:pt x="4176" y="8469"/>
                    </a:lnTo>
                    <a:lnTo>
                      <a:pt x="4150" y="8422"/>
                    </a:lnTo>
                    <a:lnTo>
                      <a:pt x="4123" y="8374"/>
                    </a:lnTo>
                    <a:lnTo>
                      <a:pt x="4096" y="8328"/>
                    </a:lnTo>
                    <a:lnTo>
                      <a:pt x="4040" y="8236"/>
                    </a:lnTo>
                    <a:lnTo>
                      <a:pt x="3980" y="8147"/>
                    </a:lnTo>
                    <a:lnTo>
                      <a:pt x="3949" y="8103"/>
                    </a:lnTo>
                    <a:lnTo>
                      <a:pt x="3920" y="8061"/>
                    </a:lnTo>
                    <a:lnTo>
                      <a:pt x="3888" y="8018"/>
                    </a:lnTo>
                    <a:lnTo>
                      <a:pt x="3856" y="7977"/>
                    </a:lnTo>
                    <a:lnTo>
                      <a:pt x="3791" y="7896"/>
                    </a:lnTo>
                    <a:lnTo>
                      <a:pt x="3790" y="7947"/>
                    </a:lnTo>
                    <a:lnTo>
                      <a:pt x="3790" y="7999"/>
                    </a:lnTo>
                    <a:lnTo>
                      <a:pt x="3787" y="8104"/>
                    </a:lnTo>
                    <a:lnTo>
                      <a:pt x="3781" y="8206"/>
                    </a:lnTo>
                    <a:lnTo>
                      <a:pt x="3773" y="8309"/>
                    </a:lnTo>
                    <a:lnTo>
                      <a:pt x="3760" y="8410"/>
                    </a:lnTo>
                    <a:lnTo>
                      <a:pt x="3744" y="8510"/>
                    </a:lnTo>
                    <a:lnTo>
                      <a:pt x="3726" y="8609"/>
                    </a:lnTo>
                    <a:lnTo>
                      <a:pt x="3716" y="8658"/>
                    </a:lnTo>
                    <a:lnTo>
                      <a:pt x="3706" y="8708"/>
                    </a:lnTo>
                    <a:lnTo>
                      <a:pt x="3681" y="8805"/>
                    </a:lnTo>
                    <a:lnTo>
                      <a:pt x="3666" y="8853"/>
                    </a:lnTo>
                    <a:lnTo>
                      <a:pt x="3653" y="8902"/>
                    </a:lnTo>
                    <a:lnTo>
                      <a:pt x="3638" y="8949"/>
                    </a:lnTo>
                    <a:lnTo>
                      <a:pt x="3630" y="8973"/>
                    </a:lnTo>
                    <a:lnTo>
                      <a:pt x="3623" y="8998"/>
                    </a:lnTo>
                    <a:lnTo>
                      <a:pt x="3590" y="9094"/>
                    </a:lnTo>
                    <a:lnTo>
                      <a:pt x="3572" y="9140"/>
                    </a:lnTo>
                    <a:lnTo>
                      <a:pt x="3554" y="9187"/>
                    </a:lnTo>
                    <a:lnTo>
                      <a:pt x="3514" y="9282"/>
                    </a:lnTo>
                    <a:lnTo>
                      <a:pt x="3471" y="9374"/>
                    </a:lnTo>
                    <a:lnTo>
                      <a:pt x="3427" y="9466"/>
                    </a:lnTo>
                    <a:lnTo>
                      <a:pt x="3025" y="7436"/>
                    </a:lnTo>
                    <a:lnTo>
                      <a:pt x="3015" y="7387"/>
                    </a:lnTo>
                    <a:lnTo>
                      <a:pt x="3015" y="7432"/>
                    </a:lnTo>
                    <a:lnTo>
                      <a:pt x="2998" y="7617"/>
                    </a:lnTo>
                    <a:lnTo>
                      <a:pt x="2980" y="7727"/>
                    </a:lnTo>
                    <a:lnTo>
                      <a:pt x="2960" y="7838"/>
                    </a:lnTo>
                    <a:lnTo>
                      <a:pt x="2937" y="7947"/>
                    </a:lnTo>
                    <a:lnTo>
                      <a:pt x="2911" y="8056"/>
                    </a:lnTo>
                    <a:lnTo>
                      <a:pt x="2882" y="8162"/>
                    </a:lnTo>
                    <a:lnTo>
                      <a:pt x="2850" y="8269"/>
                    </a:lnTo>
                    <a:lnTo>
                      <a:pt x="2832" y="8321"/>
                    </a:lnTo>
                    <a:lnTo>
                      <a:pt x="2815" y="8375"/>
                    </a:lnTo>
                    <a:lnTo>
                      <a:pt x="2797" y="8427"/>
                    </a:lnTo>
                    <a:lnTo>
                      <a:pt x="2778" y="8480"/>
                    </a:lnTo>
                    <a:lnTo>
                      <a:pt x="2737" y="8583"/>
                    </a:lnTo>
                    <a:lnTo>
                      <a:pt x="2694" y="8686"/>
                    </a:lnTo>
                    <a:lnTo>
                      <a:pt x="2682" y="8710"/>
                    </a:lnTo>
                    <a:lnTo>
                      <a:pt x="2676" y="8723"/>
                    </a:lnTo>
                    <a:lnTo>
                      <a:pt x="2671" y="8736"/>
                    </a:lnTo>
                    <a:lnTo>
                      <a:pt x="2647" y="8787"/>
                    </a:lnTo>
                    <a:lnTo>
                      <a:pt x="2623" y="8837"/>
                    </a:lnTo>
                    <a:lnTo>
                      <a:pt x="2600" y="8889"/>
                    </a:lnTo>
                    <a:lnTo>
                      <a:pt x="2547" y="8987"/>
                    </a:lnTo>
                    <a:lnTo>
                      <a:pt x="2519" y="9036"/>
                    </a:lnTo>
                    <a:lnTo>
                      <a:pt x="2493" y="9087"/>
                    </a:lnTo>
                    <a:lnTo>
                      <a:pt x="2485" y="9098"/>
                    </a:lnTo>
                    <a:lnTo>
                      <a:pt x="2478" y="9110"/>
                    </a:lnTo>
                    <a:lnTo>
                      <a:pt x="2464" y="9135"/>
                    </a:lnTo>
                    <a:lnTo>
                      <a:pt x="2435" y="9184"/>
                    </a:lnTo>
                    <a:lnTo>
                      <a:pt x="2405" y="9232"/>
                    </a:lnTo>
                    <a:lnTo>
                      <a:pt x="2375" y="9282"/>
                    </a:lnTo>
                    <a:lnTo>
                      <a:pt x="2349" y="9045"/>
                    </a:lnTo>
                    <a:lnTo>
                      <a:pt x="2335" y="8928"/>
                    </a:lnTo>
                    <a:lnTo>
                      <a:pt x="2320" y="8812"/>
                    </a:lnTo>
                    <a:lnTo>
                      <a:pt x="2285" y="8581"/>
                    </a:lnTo>
                    <a:lnTo>
                      <a:pt x="2267" y="8467"/>
                    </a:lnTo>
                    <a:lnTo>
                      <a:pt x="2248" y="8355"/>
                    </a:lnTo>
                    <a:lnTo>
                      <a:pt x="2206" y="8131"/>
                    </a:lnTo>
                    <a:lnTo>
                      <a:pt x="2182" y="8020"/>
                    </a:lnTo>
                    <a:lnTo>
                      <a:pt x="2159" y="7911"/>
                    </a:lnTo>
                    <a:lnTo>
                      <a:pt x="2134" y="7801"/>
                    </a:lnTo>
                    <a:lnTo>
                      <a:pt x="2108" y="7693"/>
                    </a:lnTo>
                    <a:lnTo>
                      <a:pt x="2082" y="7587"/>
                    </a:lnTo>
                    <a:lnTo>
                      <a:pt x="2055" y="7481"/>
                    </a:lnTo>
                    <a:lnTo>
                      <a:pt x="2048" y="7524"/>
                    </a:lnTo>
                    <a:lnTo>
                      <a:pt x="2022" y="7596"/>
                    </a:lnTo>
                    <a:lnTo>
                      <a:pt x="1998" y="7669"/>
                    </a:lnTo>
                    <a:lnTo>
                      <a:pt x="1985" y="7704"/>
                    </a:lnTo>
                    <a:lnTo>
                      <a:pt x="1972" y="7740"/>
                    </a:lnTo>
                    <a:lnTo>
                      <a:pt x="1959" y="7775"/>
                    </a:lnTo>
                    <a:lnTo>
                      <a:pt x="1947" y="7810"/>
                    </a:lnTo>
                    <a:lnTo>
                      <a:pt x="1933" y="7844"/>
                    </a:lnTo>
                    <a:lnTo>
                      <a:pt x="1920" y="7879"/>
                    </a:lnTo>
                    <a:lnTo>
                      <a:pt x="1893" y="7948"/>
                    </a:lnTo>
                    <a:lnTo>
                      <a:pt x="1866" y="8016"/>
                    </a:lnTo>
                    <a:lnTo>
                      <a:pt x="1839" y="8083"/>
                    </a:lnTo>
                    <a:lnTo>
                      <a:pt x="1831" y="8099"/>
                    </a:lnTo>
                    <a:lnTo>
                      <a:pt x="1824" y="8115"/>
                    </a:lnTo>
                    <a:lnTo>
                      <a:pt x="1810" y="8148"/>
                    </a:lnTo>
                    <a:lnTo>
                      <a:pt x="1782" y="8214"/>
                    </a:lnTo>
                    <a:lnTo>
                      <a:pt x="1752" y="8277"/>
                    </a:lnTo>
                    <a:lnTo>
                      <a:pt x="1744" y="8293"/>
                    </a:lnTo>
                    <a:lnTo>
                      <a:pt x="1737" y="8309"/>
                    </a:lnTo>
                    <a:lnTo>
                      <a:pt x="1723" y="8342"/>
                    </a:lnTo>
                    <a:lnTo>
                      <a:pt x="1691" y="8403"/>
                    </a:lnTo>
                    <a:lnTo>
                      <a:pt x="1661" y="8466"/>
                    </a:lnTo>
                    <a:lnTo>
                      <a:pt x="1645" y="8496"/>
                    </a:lnTo>
                    <a:lnTo>
                      <a:pt x="1629" y="8527"/>
                    </a:lnTo>
                    <a:lnTo>
                      <a:pt x="1599" y="8588"/>
                    </a:lnTo>
                    <a:lnTo>
                      <a:pt x="1572" y="8469"/>
                    </a:lnTo>
                    <a:lnTo>
                      <a:pt x="1546" y="8350"/>
                    </a:lnTo>
                    <a:lnTo>
                      <a:pt x="1523" y="8231"/>
                    </a:lnTo>
                    <a:lnTo>
                      <a:pt x="1501" y="8112"/>
                    </a:lnTo>
                    <a:lnTo>
                      <a:pt x="1480" y="7993"/>
                    </a:lnTo>
                    <a:lnTo>
                      <a:pt x="1463" y="7874"/>
                    </a:lnTo>
                    <a:lnTo>
                      <a:pt x="1431" y="7638"/>
                    </a:lnTo>
                    <a:lnTo>
                      <a:pt x="1406" y="7401"/>
                    </a:lnTo>
                    <a:lnTo>
                      <a:pt x="1395" y="7282"/>
                    </a:lnTo>
                    <a:lnTo>
                      <a:pt x="1388" y="7165"/>
                    </a:lnTo>
                    <a:lnTo>
                      <a:pt x="1381" y="7046"/>
                    </a:lnTo>
                    <a:lnTo>
                      <a:pt x="1376" y="6929"/>
                    </a:lnTo>
                    <a:lnTo>
                      <a:pt x="1373" y="6812"/>
                    </a:lnTo>
                    <a:lnTo>
                      <a:pt x="1372" y="6695"/>
                    </a:lnTo>
                    <a:lnTo>
                      <a:pt x="1285" y="6774"/>
                    </a:lnTo>
                    <a:lnTo>
                      <a:pt x="1244" y="6814"/>
                    </a:lnTo>
                    <a:lnTo>
                      <a:pt x="1205" y="6856"/>
                    </a:lnTo>
                    <a:lnTo>
                      <a:pt x="1129" y="6941"/>
                    </a:lnTo>
                    <a:lnTo>
                      <a:pt x="1059" y="7029"/>
                    </a:lnTo>
                    <a:lnTo>
                      <a:pt x="993" y="7118"/>
                    </a:lnTo>
                    <a:lnTo>
                      <a:pt x="932" y="7209"/>
                    </a:lnTo>
                    <a:lnTo>
                      <a:pt x="903" y="7255"/>
                    </a:lnTo>
                    <a:lnTo>
                      <a:pt x="876" y="7304"/>
                    </a:lnTo>
                    <a:lnTo>
                      <a:pt x="826" y="7401"/>
                    </a:lnTo>
                    <a:lnTo>
                      <a:pt x="801" y="7449"/>
                    </a:lnTo>
                    <a:lnTo>
                      <a:pt x="779" y="7500"/>
                    </a:lnTo>
                    <a:lnTo>
                      <a:pt x="737" y="7601"/>
                    </a:lnTo>
                    <a:lnTo>
                      <a:pt x="701" y="7705"/>
                    </a:lnTo>
                    <a:lnTo>
                      <a:pt x="670" y="7812"/>
                    </a:lnTo>
                    <a:lnTo>
                      <a:pt x="655" y="7866"/>
                    </a:lnTo>
                    <a:lnTo>
                      <a:pt x="643" y="7921"/>
                    </a:lnTo>
                    <a:lnTo>
                      <a:pt x="622" y="8033"/>
                    </a:lnTo>
                    <a:lnTo>
                      <a:pt x="605" y="8147"/>
                    </a:lnTo>
                    <a:lnTo>
                      <a:pt x="594" y="8265"/>
                    </a:lnTo>
                    <a:lnTo>
                      <a:pt x="595" y="8034"/>
                    </a:lnTo>
                    <a:lnTo>
                      <a:pt x="596" y="7918"/>
                    </a:lnTo>
                    <a:lnTo>
                      <a:pt x="599" y="7803"/>
                    </a:lnTo>
                    <a:lnTo>
                      <a:pt x="608" y="7511"/>
                    </a:lnTo>
                    <a:lnTo>
                      <a:pt x="624" y="7220"/>
                    </a:lnTo>
                    <a:lnTo>
                      <a:pt x="643" y="6930"/>
                    </a:lnTo>
                    <a:lnTo>
                      <a:pt x="669" y="6642"/>
                    </a:lnTo>
                    <a:lnTo>
                      <a:pt x="699" y="6353"/>
                    </a:lnTo>
                    <a:lnTo>
                      <a:pt x="734" y="6066"/>
                    </a:lnTo>
                    <a:lnTo>
                      <a:pt x="775" y="5780"/>
                    </a:lnTo>
                    <a:lnTo>
                      <a:pt x="822" y="5496"/>
                    </a:lnTo>
                    <a:lnTo>
                      <a:pt x="745" y="5544"/>
                    </a:lnTo>
                    <a:lnTo>
                      <a:pt x="675" y="5593"/>
                    </a:lnTo>
                    <a:lnTo>
                      <a:pt x="609" y="5642"/>
                    </a:lnTo>
                    <a:lnTo>
                      <a:pt x="548" y="5693"/>
                    </a:lnTo>
                    <a:lnTo>
                      <a:pt x="492" y="5742"/>
                    </a:lnTo>
                    <a:lnTo>
                      <a:pt x="441" y="5793"/>
                    </a:lnTo>
                    <a:lnTo>
                      <a:pt x="394" y="5845"/>
                    </a:lnTo>
                    <a:lnTo>
                      <a:pt x="353" y="5896"/>
                    </a:lnTo>
                    <a:lnTo>
                      <a:pt x="314" y="5946"/>
                    </a:lnTo>
                    <a:lnTo>
                      <a:pt x="282" y="5997"/>
                    </a:lnTo>
                    <a:lnTo>
                      <a:pt x="253" y="6049"/>
                    </a:lnTo>
                    <a:lnTo>
                      <a:pt x="230" y="6101"/>
                    </a:lnTo>
                    <a:lnTo>
                      <a:pt x="211" y="6152"/>
                    </a:lnTo>
                    <a:lnTo>
                      <a:pt x="197" y="6206"/>
                    </a:lnTo>
                    <a:lnTo>
                      <a:pt x="188" y="6258"/>
                    </a:lnTo>
                    <a:lnTo>
                      <a:pt x="184" y="631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3" name="未知"/>
              <p:cNvSpPr/>
              <p:nvPr/>
            </p:nvSpPr>
            <p:spPr>
              <a:xfrm>
                <a:off x="4233" y="1487"/>
                <a:ext cx="143" cy="148"/>
              </a:xfrm>
              <a:custGeom>
                <a:avLst/>
                <a:gdLst>
                  <a:gd name="txL" fmla="*/ 0 w 717"/>
                  <a:gd name="txT" fmla="*/ 0 h 590"/>
                  <a:gd name="txR" fmla="*/ 717 w 717"/>
                  <a:gd name="txB" fmla="*/ 590 h 590"/>
                </a:gdLst>
                <a:ahLst/>
                <a:cxnLst>
                  <a:cxn ang="0">
                    <a:pos x="590" y="23"/>
                  </a:cxn>
                  <a:cxn ang="0">
                    <a:pos x="631" y="70"/>
                  </a:cxn>
                  <a:cxn ang="0">
                    <a:pos x="663" y="117"/>
                  </a:cxn>
                  <a:cxn ang="0">
                    <a:pos x="688" y="164"/>
                  </a:cxn>
                  <a:cxn ang="0">
                    <a:pos x="705" y="212"/>
                  </a:cxn>
                  <a:cxn ang="0">
                    <a:pos x="714" y="259"/>
                  </a:cxn>
                  <a:cxn ang="0">
                    <a:pos x="717" y="306"/>
                  </a:cxn>
                  <a:cxn ang="0">
                    <a:pos x="714" y="342"/>
                  </a:cxn>
                  <a:cxn ang="0">
                    <a:pos x="708" y="379"/>
                  </a:cxn>
                  <a:cxn ang="0">
                    <a:pos x="699" y="400"/>
                  </a:cxn>
                  <a:cxn ang="0">
                    <a:pos x="692" y="413"/>
                  </a:cxn>
                  <a:cxn ang="0">
                    <a:pos x="689" y="422"/>
                  </a:cxn>
                  <a:cxn ang="0">
                    <a:pos x="683" y="428"/>
                  </a:cxn>
                  <a:cxn ang="0">
                    <a:pos x="675" y="442"/>
                  </a:cxn>
                  <a:cxn ang="0">
                    <a:pos x="659" y="461"/>
                  </a:cxn>
                  <a:cxn ang="0">
                    <a:pos x="639" y="478"/>
                  </a:cxn>
                  <a:cxn ang="0">
                    <a:pos x="605" y="502"/>
                  </a:cxn>
                  <a:cxn ang="0">
                    <a:pos x="567" y="525"/>
                  </a:cxn>
                  <a:cxn ang="0">
                    <a:pos x="519" y="542"/>
                  </a:cxn>
                  <a:cxn ang="0">
                    <a:pos x="467" y="558"/>
                  </a:cxn>
                  <a:cxn ang="0">
                    <a:pos x="430" y="568"/>
                  </a:cxn>
                  <a:cxn ang="0">
                    <a:pos x="419" y="569"/>
                  </a:cxn>
                  <a:cxn ang="0">
                    <a:pos x="388" y="575"/>
                  </a:cxn>
                  <a:cxn ang="0">
                    <a:pos x="321" y="583"/>
                  </a:cxn>
                  <a:cxn ang="0">
                    <a:pos x="298" y="586"/>
                  </a:cxn>
                  <a:cxn ang="0">
                    <a:pos x="224" y="590"/>
                  </a:cxn>
                  <a:cxn ang="0">
                    <a:pos x="178" y="587"/>
                  </a:cxn>
                  <a:cxn ang="0">
                    <a:pos x="138" y="581"/>
                  </a:cxn>
                  <a:cxn ang="0">
                    <a:pos x="102" y="570"/>
                  </a:cxn>
                  <a:cxn ang="0">
                    <a:pos x="72" y="554"/>
                  </a:cxn>
                  <a:cxn ang="0">
                    <a:pos x="46" y="533"/>
                  </a:cxn>
                  <a:cxn ang="0">
                    <a:pos x="27" y="508"/>
                  </a:cxn>
                  <a:cxn ang="0">
                    <a:pos x="13" y="478"/>
                  </a:cxn>
                  <a:cxn ang="0">
                    <a:pos x="4" y="444"/>
                  </a:cxn>
                  <a:cxn ang="0">
                    <a:pos x="0" y="404"/>
                  </a:cxn>
                  <a:cxn ang="0">
                    <a:pos x="1" y="358"/>
                  </a:cxn>
                  <a:cxn ang="0">
                    <a:pos x="7" y="310"/>
                  </a:cxn>
                  <a:cxn ang="0">
                    <a:pos x="18" y="257"/>
                  </a:cxn>
                  <a:cxn ang="0">
                    <a:pos x="35" y="198"/>
                  </a:cxn>
                  <a:cxn ang="0">
                    <a:pos x="57" y="135"/>
                  </a:cxn>
                  <a:cxn ang="0">
                    <a:pos x="85" y="68"/>
                  </a:cxn>
                </a:cxnLst>
                <a:rect l="txL" t="txT" r="txR" b="txB"/>
                <a:pathLst>
                  <a:path w="717" h="590">
                    <a:moveTo>
                      <a:pt x="568" y="0"/>
                    </a:moveTo>
                    <a:lnTo>
                      <a:pt x="590" y="23"/>
                    </a:lnTo>
                    <a:lnTo>
                      <a:pt x="612" y="48"/>
                    </a:lnTo>
                    <a:lnTo>
                      <a:pt x="631" y="70"/>
                    </a:lnTo>
                    <a:lnTo>
                      <a:pt x="648" y="95"/>
                    </a:lnTo>
                    <a:lnTo>
                      <a:pt x="663" y="117"/>
                    </a:lnTo>
                    <a:lnTo>
                      <a:pt x="677" y="142"/>
                    </a:lnTo>
                    <a:lnTo>
                      <a:pt x="688" y="164"/>
                    </a:lnTo>
                    <a:lnTo>
                      <a:pt x="698" y="189"/>
                    </a:lnTo>
                    <a:lnTo>
                      <a:pt x="705" y="212"/>
                    </a:lnTo>
                    <a:lnTo>
                      <a:pt x="711" y="236"/>
                    </a:lnTo>
                    <a:lnTo>
                      <a:pt x="714" y="259"/>
                    </a:lnTo>
                    <a:lnTo>
                      <a:pt x="717" y="283"/>
                    </a:lnTo>
                    <a:lnTo>
                      <a:pt x="717" y="306"/>
                    </a:lnTo>
                    <a:lnTo>
                      <a:pt x="716" y="331"/>
                    </a:lnTo>
                    <a:lnTo>
                      <a:pt x="714" y="342"/>
                    </a:lnTo>
                    <a:lnTo>
                      <a:pt x="713" y="354"/>
                    </a:lnTo>
                    <a:lnTo>
                      <a:pt x="708" y="379"/>
                    </a:lnTo>
                    <a:lnTo>
                      <a:pt x="703" y="389"/>
                    </a:lnTo>
                    <a:lnTo>
                      <a:pt x="699" y="400"/>
                    </a:lnTo>
                    <a:lnTo>
                      <a:pt x="694" y="411"/>
                    </a:lnTo>
                    <a:lnTo>
                      <a:pt x="692" y="413"/>
                    </a:lnTo>
                    <a:lnTo>
                      <a:pt x="691" y="416"/>
                    </a:lnTo>
                    <a:lnTo>
                      <a:pt x="689" y="422"/>
                    </a:lnTo>
                    <a:lnTo>
                      <a:pt x="685" y="426"/>
                    </a:lnTo>
                    <a:lnTo>
                      <a:pt x="683" y="428"/>
                    </a:lnTo>
                    <a:lnTo>
                      <a:pt x="682" y="431"/>
                    </a:lnTo>
                    <a:lnTo>
                      <a:pt x="675" y="442"/>
                    </a:lnTo>
                    <a:lnTo>
                      <a:pt x="666" y="451"/>
                    </a:lnTo>
                    <a:lnTo>
                      <a:pt x="659" y="461"/>
                    </a:lnTo>
                    <a:lnTo>
                      <a:pt x="649" y="469"/>
                    </a:lnTo>
                    <a:lnTo>
                      <a:pt x="639" y="478"/>
                    </a:lnTo>
                    <a:lnTo>
                      <a:pt x="618" y="495"/>
                    </a:lnTo>
                    <a:lnTo>
                      <a:pt x="605" y="502"/>
                    </a:lnTo>
                    <a:lnTo>
                      <a:pt x="593" y="510"/>
                    </a:lnTo>
                    <a:lnTo>
                      <a:pt x="567" y="525"/>
                    </a:lnTo>
                    <a:lnTo>
                      <a:pt x="535" y="537"/>
                    </a:lnTo>
                    <a:lnTo>
                      <a:pt x="519" y="542"/>
                    </a:lnTo>
                    <a:lnTo>
                      <a:pt x="503" y="548"/>
                    </a:lnTo>
                    <a:lnTo>
                      <a:pt x="467" y="558"/>
                    </a:lnTo>
                    <a:lnTo>
                      <a:pt x="448" y="563"/>
                    </a:lnTo>
                    <a:lnTo>
                      <a:pt x="430" y="568"/>
                    </a:lnTo>
                    <a:lnTo>
                      <a:pt x="424" y="568"/>
                    </a:lnTo>
                    <a:lnTo>
                      <a:pt x="419" y="569"/>
                    </a:lnTo>
                    <a:lnTo>
                      <a:pt x="409" y="571"/>
                    </a:lnTo>
                    <a:lnTo>
                      <a:pt x="388" y="575"/>
                    </a:lnTo>
                    <a:lnTo>
                      <a:pt x="345" y="581"/>
                    </a:lnTo>
                    <a:lnTo>
                      <a:pt x="321" y="583"/>
                    </a:lnTo>
                    <a:lnTo>
                      <a:pt x="309" y="584"/>
                    </a:lnTo>
                    <a:lnTo>
                      <a:pt x="298" y="586"/>
                    </a:lnTo>
                    <a:lnTo>
                      <a:pt x="249" y="590"/>
                    </a:lnTo>
                    <a:lnTo>
                      <a:pt x="224" y="590"/>
                    </a:lnTo>
                    <a:lnTo>
                      <a:pt x="201" y="589"/>
                    </a:lnTo>
                    <a:lnTo>
                      <a:pt x="178" y="587"/>
                    </a:lnTo>
                    <a:lnTo>
                      <a:pt x="158" y="585"/>
                    </a:lnTo>
                    <a:lnTo>
                      <a:pt x="138" y="581"/>
                    </a:lnTo>
                    <a:lnTo>
                      <a:pt x="119" y="576"/>
                    </a:lnTo>
                    <a:lnTo>
                      <a:pt x="102" y="570"/>
                    </a:lnTo>
                    <a:lnTo>
                      <a:pt x="87" y="564"/>
                    </a:lnTo>
                    <a:lnTo>
                      <a:pt x="72" y="554"/>
                    </a:lnTo>
                    <a:lnTo>
                      <a:pt x="58" y="544"/>
                    </a:lnTo>
                    <a:lnTo>
                      <a:pt x="46" y="533"/>
                    </a:lnTo>
                    <a:lnTo>
                      <a:pt x="37" y="522"/>
                    </a:lnTo>
                    <a:lnTo>
                      <a:pt x="27" y="508"/>
                    </a:lnTo>
                    <a:lnTo>
                      <a:pt x="20" y="494"/>
                    </a:lnTo>
                    <a:lnTo>
                      <a:pt x="13" y="478"/>
                    </a:lnTo>
                    <a:lnTo>
                      <a:pt x="9" y="462"/>
                    </a:lnTo>
                    <a:lnTo>
                      <a:pt x="4" y="444"/>
                    </a:lnTo>
                    <a:lnTo>
                      <a:pt x="2" y="424"/>
                    </a:lnTo>
                    <a:lnTo>
                      <a:pt x="0" y="404"/>
                    </a:lnTo>
                    <a:lnTo>
                      <a:pt x="1" y="382"/>
                    </a:lnTo>
                    <a:lnTo>
                      <a:pt x="1" y="358"/>
                    </a:lnTo>
                    <a:lnTo>
                      <a:pt x="4" y="335"/>
                    </a:lnTo>
                    <a:lnTo>
                      <a:pt x="7" y="310"/>
                    </a:lnTo>
                    <a:lnTo>
                      <a:pt x="13" y="285"/>
                    </a:lnTo>
                    <a:lnTo>
                      <a:pt x="18" y="257"/>
                    </a:lnTo>
                    <a:lnTo>
                      <a:pt x="26" y="228"/>
                    </a:lnTo>
                    <a:lnTo>
                      <a:pt x="35" y="198"/>
                    </a:lnTo>
                    <a:lnTo>
                      <a:pt x="46" y="168"/>
                    </a:lnTo>
                    <a:lnTo>
                      <a:pt x="57" y="135"/>
                    </a:lnTo>
                    <a:lnTo>
                      <a:pt x="71" y="102"/>
                    </a:lnTo>
                    <a:lnTo>
                      <a:pt x="85" y="68"/>
                    </a:lnTo>
                    <a:lnTo>
                      <a:pt x="101" y="3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4" name="未知"/>
              <p:cNvSpPr/>
              <p:nvPr/>
            </p:nvSpPr>
            <p:spPr>
              <a:xfrm>
                <a:off x="4279" y="1532"/>
                <a:ext cx="47" cy="36"/>
              </a:xfrm>
              <a:custGeom>
                <a:avLst/>
                <a:gdLst>
                  <a:gd name="txL" fmla="*/ 0 w 234"/>
                  <a:gd name="txT" fmla="*/ 0 h 145"/>
                  <a:gd name="txR" fmla="*/ 234 w 234"/>
                  <a:gd name="txB" fmla="*/ 145 h 145"/>
                </a:gdLst>
                <a:ahLst/>
                <a:cxnLst>
                  <a:cxn ang="0">
                    <a:pos x="0" y="0"/>
                  </a:cxn>
                  <a:cxn ang="0">
                    <a:pos x="1" y="23"/>
                  </a:cxn>
                  <a:cxn ang="0">
                    <a:pos x="3" y="34"/>
                  </a:cxn>
                  <a:cxn ang="0">
                    <a:pos x="7" y="45"/>
                  </a:cxn>
                  <a:cxn ang="0">
                    <a:pos x="11" y="54"/>
                  </a:cxn>
                  <a:cxn ang="0">
                    <a:pos x="17" y="65"/>
                  </a:cxn>
                  <a:cxn ang="0">
                    <a:pos x="31" y="83"/>
                  </a:cxn>
                  <a:cxn ang="0">
                    <a:pos x="40" y="90"/>
                  </a:cxn>
                  <a:cxn ang="0">
                    <a:pos x="50" y="98"/>
                  </a:cxn>
                  <a:cxn ang="0">
                    <a:pos x="60" y="106"/>
                  </a:cxn>
                  <a:cxn ang="0">
                    <a:pos x="72" y="114"/>
                  </a:cxn>
                  <a:cxn ang="0">
                    <a:pos x="98" y="126"/>
                  </a:cxn>
                  <a:cxn ang="0">
                    <a:pos x="113" y="131"/>
                  </a:cxn>
                  <a:cxn ang="0">
                    <a:pos x="129" y="137"/>
                  </a:cxn>
                  <a:cxn ang="0">
                    <a:pos x="139" y="139"/>
                  </a:cxn>
                  <a:cxn ang="0">
                    <a:pos x="150" y="141"/>
                  </a:cxn>
                  <a:cxn ang="0">
                    <a:pos x="154" y="141"/>
                  </a:cxn>
                  <a:cxn ang="0">
                    <a:pos x="156" y="141"/>
                  </a:cxn>
                  <a:cxn ang="0">
                    <a:pos x="157" y="141"/>
                  </a:cxn>
                  <a:cxn ang="0">
                    <a:pos x="159" y="143"/>
                  </a:cxn>
                  <a:cxn ang="0">
                    <a:pos x="169" y="145"/>
                  </a:cxn>
                  <a:cxn ang="0">
                    <a:pos x="178" y="144"/>
                  </a:cxn>
                  <a:cxn ang="0">
                    <a:pos x="186" y="144"/>
                  </a:cxn>
                  <a:cxn ang="0">
                    <a:pos x="186" y="143"/>
                  </a:cxn>
                  <a:cxn ang="0">
                    <a:pos x="187" y="143"/>
                  </a:cxn>
                  <a:cxn ang="0">
                    <a:pos x="189" y="143"/>
                  </a:cxn>
                  <a:cxn ang="0">
                    <a:pos x="193" y="143"/>
                  </a:cxn>
                  <a:cxn ang="0">
                    <a:pos x="201" y="141"/>
                  </a:cxn>
                  <a:cxn ang="0">
                    <a:pos x="206" y="137"/>
                  </a:cxn>
                  <a:cxn ang="0">
                    <a:pos x="212" y="134"/>
                  </a:cxn>
                  <a:cxn ang="0">
                    <a:pos x="217" y="130"/>
                  </a:cxn>
                  <a:cxn ang="0">
                    <a:pos x="222" y="126"/>
                  </a:cxn>
                  <a:cxn ang="0">
                    <a:pos x="225" y="120"/>
                  </a:cxn>
                  <a:cxn ang="0">
                    <a:pos x="229" y="114"/>
                  </a:cxn>
                  <a:cxn ang="0">
                    <a:pos x="231" y="107"/>
                  </a:cxn>
                  <a:cxn ang="0">
                    <a:pos x="232" y="102"/>
                  </a:cxn>
                  <a:cxn ang="0">
                    <a:pos x="234" y="99"/>
                  </a:cxn>
                </a:cxnLst>
                <a:rect l="txL" t="txT" r="txR" b="txB"/>
                <a:pathLst>
                  <a:path w="234" h="145">
                    <a:moveTo>
                      <a:pt x="0" y="0"/>
                    </a:moveTo>
                    <a:lnTo>
                      <a:pt x="1" y="23"/>
                    </a:lnTo>
                    <a:lnTo>
                      <a:pt x="3" y="34"/>
                    </a:lnTo>
                    <a:lnTo>
                      <a:pt x="7" y="45"/>
                    </a:lnTo>
                    <a:lnTo>
                      <a:pt x="11" y="54"/>
                    </a:lnTo>
                    <a:lnTo>
                      <a:pt x="17" y="65"/>
                    </a:lnTo>
                    <a:lnTo>
                      <a:pt x="31" y="83"/>
                    </a:lnTo>
                    <a:lnTo>
                      <a:pt x="40" y="90"/>
                    </a:lnTo>
                    <a:lnTo>
                      <a:pt x="50" y="98"/>
                    </a:lnTo>
                    <a:lnTo>
                      <a:pt x="60" y="106"/>
                    </a:lnTo>
                    <a:lnTo>
                      <a:pt x="72" y="114"/>
                    </a:lnTo>
                    <a:lnTo>
                      <a:pt x="98" y="126"/>
                    </a:lnTo>
                    <a:lnTo>
                      <a:pt x="113" y="131"/>
                    </a:lnTo>
                    <a:lnTo>
                      <a:pt x="129" y="137"/>
                    </a:lnTo>
                    <a:lnTo>
                      <a:pt x="139" y="139"/>
                    </a:lnTo>
                    <a:lnTo>
                      <a:pt x="150" y="141"/>
                    </a:lnTo>
                    <a:lnTo>
                      <a:pt x="154" y="141"/>
                    </a:lnTo>
                    <a:lnTo>
                      <a:pt x="156" y="141"/>
                    </a:lnTo>
                    <a:lnTo>
                      <a:pt x="157" y="141"/>
                    </a:lnTo>
                    <a:lnTo>
                      <a:pt x="159" y="143"/>
                    </a:lnTo>
                    <a:lnTo>
                      <a:pt x="169" y="145"/>
                    </a:lnTo>
                    <a:lnTo>
                      <a:pt x="178" y="144"/>
                    </a:lnTo>
                    <a:lnTo>
                      <a:pt x="186" y="144"/>
                    </a:lnTo>
                    <a:lnTo>
                      <a:pt x="186" y="143"/>
                    </a:lnTo>
                    <a:lnTo>
                      <a:pt x="187" y="143"/>
                    </a:lnTo>
                    <a:lnTo>
                      <a:pt x="189" y="143"/>
                    </a:lnTo>
                    <a:lnTo>
                      <a:pt x="193" y="143"/>
                    </a:lnTo>
                    <a:lnTo>
                      <a:pt x="201" y="141"/>
                    </a:lnTo>
                    <a:lnTo>
                      <a:pt x="206" y="137"/>
                    </a:lnTo>
                    <a:lnTo>
                      <a:pt x="212" y="134"/>
                    </a:lnTo>
                    <a:lnTo>
                      <a:pt x="217" y="130"/>
                    </a:lnTo>
                    <a:lnTo>
                      <a:pt x="222" y="126"/>
                    </a:lnTo>
                    <a:lnTo>
                      <a:pt x="225" y="120"/>
                    </a:lnTo>
                    <a:lnTo>
                      <a:pt x="229" y="114"/>
                    </a:lnTo>
                    <a:lnTo>
                      <a:pt x="231" y="107"/>
                    </a:lnTo>
                    <a:lnTo>
                      <a:pt x="232" y="102"/>
                    </a:lnTo>
                    <a:lnTo>
                      <a:pt x="234" y="99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5" name="Line 262"/>
              <p:cNvSpPr/>
              <p:nvPr/>
            </p:nvSpPr>
            <p:spPr>
              <a:xfrm flipH="1">
                <a:off x="4538" y="1488"/>
                <a:ext cx="1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06" name="未知"/>
              <p:cNvSpPr/>
              <p:nvPr/>
            </p:nvSpPr>
            <p:spPr>
              <a:xfrm>
                <a:off x="4474" y="1463"/>
                <a:ext cx="64" cy="36"/>
              </a:xfrm>
              <a:custGeom>
                <a:avLst/>
                <a:gdLst>
                  <a:gd name="txL" fmla="*/ 0 w 320"/>
                  <a:gd name="txT" fmla="*/ 0 h 145"/>
                  <a:gd name="txR" fmla="*/ 320 w 320"/>
                  <a:gd name="txB" fmla="*/ 145 h 145"/>
                </a:gdLst>
                <a:ahLst/>
                <a:cxnLst>
                  <a:cxn ang="0">
                    <a:pos x="320" y="129"/>
                  </a:cxn>
                  <a:cxn ang="0">
                    <a:pos x="195" y="145"/>
                  </a:cxn>
                  <a:cxn ang="0">
                    <a:pos x="175" y="144"/>
                  </a:cxn>
                  <a:cxn ang="0">
                    <a:pos x="157" y="142"/>
                  </a:cxn>
                  <a:cxn ang="0">
                    <a:pos x="139" y="140"/>
                  </a:cxn>
                  <a:cxn ang="0">
                    <a:pos x="124" y="137"/>
                  </a:cxn>
                  <a:cxn ang="0">
                    <a:pos x="108" y="132"/>
                  </a:cxn>
                  <a:cxn ang="0">
                    <a:pos x="94" y="126"/>
                  </a:cxn>
                  <a:cxn ang="0">
                    <a:pos x="81" y="119"/>
                  </a:cxn>
                  <a:cxn ang="0">
                    <a:pos x="68" y="111"/>
                  </a:cxn>
                  <a:cxn ang="0">
                    <a:pos x="56" y="100"/>
                  </a:cxn>
                  <a:cxn ang="0">
                    <a:pos x="45" y="89"/>
                  </a:cxn>
                  <a:cxn ang="0">
                    <a:pos x="35" y="77"/>
                  </a:cxn>
                  <a:cxn ang="0">
                    <a:pos x="27" y="65"/>
                  </a:cxn>
                  <a:cxn ang="0">
                    <a:pos x="18" y="49"/>
                  </a:cxn>
                  <a:cxn ang="0">
                    <a:pos x="10" y="34"/>
                  </a:cxn>
                  <a:cxn ang="0">
                    <a:pos x="4" y="17"/>
                  </a:cxn>
                  <a:cxn ang="0">
                    <a:pos x="0" y="0"/>
                  </a:cxn>
                </a:cxnLst>
                <a:rect l="txL" t="txT" r="txR" b="txB"/>
                <a:pathLst>
                  <a:path w="320" h="145">
                    <a:moveTo>
                      <a:pt x="320" y="129"/>
                    </a:moveTo>
                    <a:lnTo>
                      <a:pt x="195" y="145"/>
                    </a:lnTo>
                    <a:lnTo>
                      <a:pt x="175" y="144"/>
                    </a:lnTo>
                    <a:lnTo>
                      <a:pt x="157" y="142"/>
                    </a:lnTo>
                    <a:lnTo>
                      <a:pt x="139" y="140"/>
                    </a:lnTo>
                    <a:lnTo>
                      <a:pt x="124" y="137"/>
                    </a:lnTo>
                    <a:lnTo>
                      <a:pt x="108" y="132"/>
                    </a:lnTo>
                    <a:lnTo>
                      <a:pt x="94" y="126"/>
                    </a:lnTo>
                    <a:lnTo>
                      <a:pt x="81" y="119"/>
                    </a:lnTo>
                    <a:lnTo>
                      <a:pt x="68" y="111"/>
                    </a:lnTo>
                    <a:lnTo>
                      <a:pt x="56" y="100"/>
                    </a:lnTo>
                    <a:lnTo>
                      <a:pt x="45" y="89"/>
                    </a:lnTo>
                    <a:lnTo>
                      <a:pt x="35" y="77"/>
                    </a:lnTo>
                    <a:lnTo>
                      <a:pt x="27" y="65"/>
                    </a:lnTo>
                    <a:lnTo>
                      <a:pt x="18" y="49"/>
                    </a:lnTo>
                    <a:lnTo>
                      <a:pt x="10" y="34"/>
                    </a:lnTo>
                    <a:lnTo>
                      <a:pt x="4" y="1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7" name="未知"/>
              <p:cNvSpPr/>
              <p:nvPr/>
            </p:nvSpPr>
            <p:spPr>
              <a:xfrm>
                <a:off x="4538" y="1449"/>
                <a:ext cx="123" cy="164"/>
              </a:xfrm>
              <a:custGeom>
                <a:avLst/>
                <a:gdLst>
                  <a:gd name="txL" fmla="*/ 0 w 612"/>
                  <a:gd name="txT" fmla="*/ 0 h 654"/>
                  <a:gd name="txR" fmla="*/ 612 w 612"/>
                  <a:gd name="txB" fmla="*/ 654 h 654"/>
                </a:gdLst>
                <a:ahLst/>
                <a:cxnLst>
                  <a:cxn ang="0">
                    <a:pos x="553" y="25"/>
                  </a:cxn>
                  <a:cxn ang="0">
                    <a:pos x="560" y="51"/>
                  </a:cxn>
                  <a:cxn ang="0">
                    <a:pos x="571" y="100"/>
                  </a:cxn>
                  <a:cxn ang="0">
                    <a:pos x="586" y="168"/>
                  </a:cxn>
                  <a:cxn ang="0">
                    <a:pos x="591" y="194"/>
                  </a:cxn>
                  <a:cxn ang="0">
                    <a:pos x="594" y="210"/>
                  </a:cxn>
                  <a:cxn ang="0">
                    <a:pos x="604" y="270"/>
                  </a:cxn>
                  <a:cxn ang="0">
                    <a:pos x="608" y="314"/>
                  </a:cxn>
                  <a:cxn ang="0">
                    <a:pos x="609" y="324"/>
                  </a:cxn>
                  <a:cxn ang="0">
                    <a:pos x="611" y="358"/>
                  </a:cxn>
                  <a:cxn ang="0">
                    <a:pos x="612" y="373"/>
                  </a:cxn>
                  <a:cxn ang="0">
                    <a:pos x="611" y="403"/>
                  </a:cxn>
                  <a:cxn ang="0">
                    <a:pos x="607" y="442"/>
                  </a:cxn>
                  <a:cxn ang="0">
                    <a:pos x="606" y="455"/>
                  </a:cxn>
                  <a:cxn ang="0">
                    <a:pos x="601" y="477"/>
                  </a:cxn>
                  <a:cxn ang="0">
                    <a:pos x="587" y="515"/>
                  </a:cxn>
                  <a:cxn ang="0">
                    <a:pos x="578" y="531"/>
                  </a:cxn>
                  <a:cxn ang="0">
                    <a:pos x="559" y="549"/>
                  </a:cxn>
                  <a:cxn ang="0">
                    <a:pos x="556" y="552"/>
                  </a:cxn>
                  <a:cxn ang="0">
                    <a:pos x="542" y="568"/>
                  </a:cxn>
                  <a:cxn ang="0">
                    <a:pos x="516" y="590"/>
                  </a:cxn>
                  <a:cxn ang="0">
                    <a:pos x="487" y="609"/>
                  </a:cxn>
                  <a:cxn ang="0">
                    <a:pos x="456" y="624"/>
                  </a:cxn>
                  <a:cxn ang="0">
                    <a:pos x="421" y="637"/>
                  </a:cxn>
                  <a:cxn ang="0">
                    <a:pos x="404" y="642"/>
                  </a:cxn>
                  <a:cxn ang="0">
                    <a:pos x="385" y="645"/>
                  </a:cxn>
                  <a:cxn ang="0">
                    <a:pos x="345" y="651"/>
                  </a:cxn>
                  <a:cxn ang="0">
                    <a:pos x="326" y="654"/>
                  </a:cxn>
                  <a:cxn ang="0">
                    <a:pos x="283" y="653"/>
                  </a:cxn>
                  <a:cxn ang="0">
                    <a:pos x="227" y="649"/>
                  </a:cxn>
                  <a:cxn ang="0">
                    <a:pos x="195" y="644"/>
                  </a:cxn>
                  <a:cxn ang="0">
                    <a:pos x="165" y="636"/>
                  </a:cxn>
                  <a:cxn ang="0">
                    <a:pos x="129" y="619"/>
                  </a:cxn>
                  <a:cxn ang="0">
                    <a:pos x="98" y="597"/>
                  </a:cxn>
                  <a:cxn ang="0">
                    <a:pos x="68" y="559"/>
                  </a:cxn>
                  <a:cxn ang="0">
                    <a:pos x="43" y="507"/>
                  </a:cxn>
                  <a:cxn ang="0">
                    <a:pos x="29" y="468"/>
                  </a:cxn>
                  <a:cxn ang="0">
                    <a:pos x="15" y="405"/>
                  </a:cxn>
                  <a:cxn ang="0">
                    <a:pos x="3" y="302"/>
                  </a:cxn>
                  <a:cxn ang="0">
                    <a:pos x="0" y="215"/>
                  </a:cxn>
                </a:cxnLst>
                <a:rect l="txL" t="txT" r="txR" b="txB"/>
                <a:pathLst>
                  <a:path w="612" h="654">
                    <a:moveTo>
                      <a:pt x="547" y="0"/>
                    </a:moveTo>
                    <a:lnTo>
                      <a:pt x="553" y="25"/>
                    </a:lnTo>
                    <a:lnTo>
                      <a:pt x="556" y="37"/>
                    </a:lnTo>
                    <a:lnTo>
                      <a:pt x="560" y="51"/>
                    </a:lnTo>
                    <a:lnTo>
                      <a:pt x="565" y="75"/>
                    </a:lnTo>
                    <a:lnTo>
                      <a:pt x="571" y="100"/>
                    </a:lnTo>
                    <a:lnTo>
                      <a:pt x="582" y="146"/>
                    </a:lnTo>
                    <a:lnTo>
                      <a:pt x="586" y="168"/>
                    </a:lnTo>
                    <a:lnTo>
                      <a:pt x="591" y="190"/>
                    </a:lnTo>
                    <a:lnTo>
                      <a:pt x="591" y="194"/>
                    </a:lnTo>
                    <a:lnTo>
                      <a:pt x="592" y="200"/>
                    </a:lnTo>
                    <a:lnTo>
                      <a:pt x="594" y="210"/>
                    </a:lnTo>
                    <a:lnTo>
                      <a:pt x="598" y="230"/>
                    </a:lnTo>
                    <a:lnTo>
                      <a:pt x="604" y="270"/>
                    </a:lnTo>
                    <a:lnTo>
                      <a:pt x="608" y="306"/>
                    </a:lnTo>
                    <a:lnTo>
                      <a:pt x="608" y="314"/>
                    </a:lnTo>
                    <a:lnTo>
                      <a:pt x="608" y="319"/>
                    </a:lnTo>
                    <a:lnTo>
                      <a:pt x="609" y="324"/>
                    </a:lnTo>
                    <a:lnTo>
                      <a:pt x="611" y="342"/>
                    </a:lnTo>
                    <a:lnTo>
                      <a:pt x="611" y="358"/>
                    </a:lnTo>
                    <a:lnTo>
                      <a:pt x="611" y="365"/>
                    </a:lnTo>
                    <a:lnTo>
                      <a:pt x="612" y="373"/>
                    </a:lnTo>
                    <a:lnTo>
                      <a:pt x="611" y="387"/>
                    </a:lnTo>
                    <a:lnTo>
                      <a:pt x="611" y="403"/>
                    </a:lnTo>
                    <a:lnTo>
                      <a:pt x="609" y="429"/>
                    </a:lnTo>
                    <a:lnTo>
                      <a:pt x="607" y="442"/>
                    </a:lnTo>
                    <a:lnTo>
                      <a:pt x="606" y="448"/>
                    </a:lnTo>
                    <a:lnTo>
                      <a:pt x="606" y="455"/>
                    </a:lnTo>
                    <a:lnTo>
                      <a:pt x="603" y="465"/>
                    </a:lnTo>
                    <a:lnTo>
                      <a:pt x="601" y="477"/>
                    </a:lnTo>
                    <a:lnTo>
                      <a:pt x="595" y="497"/>
                    </a:lnTo>
                    <a:lnTo>
                      <a:pt x="587" y="515"/>
                    </a:lnTo>
                    <a:lnTo>
                      <a:pt x="582" y="523"/>
                    </a:lnTo>
                    <a:lnTo>
                      <a:pt x="578" y="531"/>
                    </a:lnTo>
                    <a:lnTo>
                      <a:pt x="565" y="543"/>
                    </a:lnTo>
                    <a:lnTo>
                      <a:pt x="559" y="549"/>
                    </a:lnTo>
                    <a:lnTo>
                      <a:pt x="557" y="550"/>
                    </a:lnTo>
                    <a:lnTo>
                      <a:pt x="556" y="552"/>
                    </a:lnTo>
                    <a:lnTo>
                      <a:pt x="554" y="557"/>
                    </a:lnTo>
                    <a:lnTo>
                      <a:pt x="542" y="568"/>
                    </a:lnTo>
                    <a:lnTo>
                      <a:pt x="530" y="580"/>
                    </a:lnTo>
                    <a:lnTo>
                      <a:pt x="516" y="590"/>
                    </a:lnTo>
                    <a:lnTo>
                      <a:pt x="502" y="601"/>
                    </a:lnTo>
                    <a:lnTo>
                      <a:pt x="487" y="609"/>
                    </a:lnTo>
                    <a:lnTo>
                      <a:pt x="473" y="618"/>
                    </a:lnTo>
                    <a:lnTo>
                      <a:pt x="456" y="624"/>
                    </a:lnTo>
                    <a:lnTo>
                      <a:pt x="439" y="631"/>
                    </a:lnTo>
                    <a:lnTo>
                      <a:pt x="421" y="637"/>
                    </a:lnTo>
                    <a:lnTo>
                      <a:pt x="412" y="639"/>
                    </a:lnTo>
                    <a:lnTo>
                      <a:pt x="404" y="642"/>
                    </a:lnTo>
                    <a:lnTo>
                      <a:pt x="394" y="643"/>
                    </a:lnTo>
                    <a:lnTo>
                      <a:pt x="385" y="645"/>
                    </a:lnTo>
                    <a:lnTo>
                      <a:pt x="365" y="649"/>
                    </a:lnTo>
                    <a:lnTo>
                      <a:pt x="345" y="651"/>
                    </a:lnTo>
                    <a:lnTo>
                      <a:pt x="335" y="652"/>
                    </a:lnTo>
                    <a:lnTo>
                      <a:pt x="326" y="654"/>
                    </a:lnTo>
                    <a:lnTo>
                      <a:pt x="303" y="653"/>
                    </a:lnTo>
                    <a:lnTo>
                      <a:pt x="283" y="653"/>
                    </a:lnTo>
                    <a:lnTo>
                      <a:pt x="246" y="652"/>
                    </a:lnTo>
                    <a:lnTo>
                      <a:pt x="227" y="649"/>
                    </a:lnTo>
                    <a:lnTo>
                      <a:pt x="211" y="647"/>
                    </a:lnTo>
                    <a:lnTo>
                      <a:pt x="195" y="644"/>
                    </a:lnTo>
                    <a:lnTo>
                      <a:pt x="181" y="641"/>
                    </a:lnTo>
                    <a:lnTo>
                      <a:pt x="165" y="636"/>
                    </a:lnTo>
                    <a:lnTo>
                      <a:pt x="152" y="630"/>
                    </a:lnTo>
                    <a:lnTo>
                      <a:pt x="129" y="619"/>
                    </a:lnTo>
                    <a:lnTo>
                      <a:pt x="108" y="605"/>
                    </a:lnTo>
                    <a:lnTo>
                      <a:pt x="98" y="597"/>
                    </a:lnTo>
                    <a:lnTo>
                      <a:pt x="91" y="589"/>
                    </a:lnTo>
                    <a:lnTo>
                      <a:pt x="68" y="559"/>
                    </a:lnTo>
                    <a:lnTo>
                      <a:pt x="51" y="526"/>
                    </a:lnTo>
                    <a:lnTo>
                      <a:pt x="43" y="507"/>
                    </a:lnTo>
                    <a:lnTo>
                      <a:pt x="37" y="489"/>
                    </a:lnTo>
                    <a:lnTo>
                      <a:pt x="29" y="468"/>
                    </a:lnTo>
                    <a:lnTo>
                      <a:pt x="24" y="448"/>
                    </a:lnTo>
                    <a:lnTo>
                      <a:pt x="15" y="405"/>
                    </a:lnTo>
                    <a:lnTo>
                      <a:pt x="8" y="355"/>
                    </a:lnTo>
                    <a:lnTo>
                      <a:pt x="3" y="302"/>
                    </a:lnTo>
                    <a:lnTo>
                      <a:pt x="0" y="245"/>
                    </a:lnTo>
                    <a:lnTo>
                      <a:pt x="0" y="215"/>
                    </a:lnTo>
                    <a:lnTo>
                      <a:pt x="1" y="18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08" name="Line 265"/>
              <p:cNvSpPr/>
              <p:nvPr/>
            </p:nvSpPr>
            <p:spPr>
              <a:xfrm flipH="1">
                <a:off x="4561" y="1505"/>
                <a:ext cx="3" cy="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09" name="未知"/>
              <p:cNvSpPr/>
              <p:nvPr/>
            </p:nvSpPr>
            <p:spPr>
              <a:xfrm>
                <a:off x="4035" y="1649"/>
                <a:ext cx="390" cy="434"/>
              </a:xfrm>
              <a:custGeom>
                <a:avLst/>
                <a:gdLst>
                  <a:gd name="txL" fmla="*/ 0 w 1949"/>
                  <a:gd name="txT" fmla="*/ 0 h 1738"/>
                  <a:gd name="txR" fmla="*/ 1949 w 1949"/>
                  <a:gd name="txB" fmla="*/ 1738 h 1738"/>
                </a:gdLst>
                <a:ahLst/>
                <a:cxnLst>
                  <a:cxn ang="0">
                    <a:pos x="595" y="4"/>
                  </a:cxn>
                  <a:cxn ang="0">
                    <a:pos x="567" y="0"/>
                  </a:cxn>
                  <a:cxn ang="0">
                    <a:pos x="539" y="1"/>
                  </a:cxn>
                  <a:cxn ang="0">
                    <a:pos x="508" y="6"/>
                  </a:cxn>
                  <a:cxn ang="0">
                    <a:pos x="474" y="15"/>
                  </a:cxn>
                  <a:cxn ang="0">
                    <a:pos x="439" y="28"/>
                  </a:cxn>
                  <a:cxn ang="0">
                    <a:pos x="401" y="47"/>
                  </a:cxn>
                  <a:cxn ang="0">
                    <a:pos x="361" y="69"/>
                  </a:cxn>
                  <a:cxn ang="0">
                    <a:pos x="217" y="171"/>
                  </a:cxn>
                  <a:cxn ang="0">
                    <a:pos x="76" y="291"/>
                  </a:cxn>
                  <a:cxn ang="0">
                    <a:pos x="46" y="334"/>
                  </a:cxn>
                  <a:cxn ang="0">
                    <a:pos x="23" y="399"/>
                  </a:cxn>
                  <a:cxn ang="0">
                    <a:pos x="8" y="490"/>
                  </a:cxn>
                  <a:cxn ang="0">
                    <a:pos x="1" y="580"/>
                  </a:cxn>
                  <a:cxn ang="0">
                    <a:pos x="1" y="667"/>
                  </a:cxn>
                  <a:cxn ang="0">
                    <a:pos x="9" y="751"/>
                  </a:cxn>
                  <a:cxn ang="0">
                    <a:pos x="23" y="831"/>
                  </a:cxn>
                  <a:cxn ang="0">
                    <a:pos x="47" y="910"/>
                  </a:cxn>
                  <a:cxn ang="0">
                    <a:pos x="76" y="985"/>
                  </a:cxn>
                  <a:cxn ang="0">
                    <a:pos x="115" y="1058"/>
                  </a:cxn>
                  <a:cxn ang="0">
                    <a:pos x="157" y="1122"/>
                  </a:cxn>
                  <a:cxn ang="0">
                    <a:pos x="207" y="1186"/>
                  </a:cxn>
                  <a:cxn ang="0">
                    <a:pos x="263" y="1246"/>
                  </a:cxn>
                  <a:cxn ang="0">
                    <a:pos x="326" y="1306"/>
                  </a:cxn>
                  <a:cxn ang="0">
                    <a:pos x="431" y="1384"/>
                  </a:cxn>
                  <a:cxn ang="0">
                    <a:pos x="542" y="1448"/>
                  </a:cxn>
                  <a:cxn ang="0">
                    <a:pos x="656" y="1497"/>
                  </a:cxn>
                  <a:cxn ang="0">
                    <a:pos x="775" y="1531"/>
                  </a:cxn>
                  <a:cxn ang="0">
                    <a:pos x="875" y="1547"/>
                  </a:cxn>
                  <a:cxn ang="0">
                    <a:pos x="1029" y="1563"/>
                  </a:cxn>
                  <a:cxn ang="0">
                    <a:pos x="1137" y="1567"/>
                  </a:cxn>
                  <a:cxn ang="0">
                    <a:pos x="1216" y="1590"/>
                  </a:cxn>
                  <a:cxn ang="0">
                    <a:pos x="1265" y="1631"/>
                  </a:cxn>
                  <a:cxn ang="0">
                    <a:pos x="1314" y="1665"/>
                  </a:cxn>
                  <a:cxn ang="0">
                    <a:pos x="1366" y="1693"/>
                  </a:cxn>
                  <a:cxn ang="0">
                    <a:pos x="1418" y="1714"/>
                  </a:cxn>
                  <a:cxn ang="0">
                    <a:pos x="1471" y="1729"/>
                  </a:cxn>
                  <a:cxn ang="0">
                    <a:pos x="1523" y="1737"/>
                  </a:cxn>
                  <a:cxn ang="0">
                    <a:pos x="1578" y="1738"/>
                  </a:cxn>
                  <a:cxn ang="0">
                    <a:pos x="1633" y="1732"/>
                  </a:cxn>
                  <a:cxn ang="0">
                    <a:pos x="1672" y="1718"/>
                  </a:cxn>
                  <a:cxn ang="0">
                    <a:pos x="1685" y="1713"/>
                  </a:cxn>
                  <a:cxn ang="0">
                    <a:pos x="1710" y="1700"/>
                  </a:cxn>
                  <a:cxn ang="0">
                    <a:pos x="1715" y="1695"/>
                  </a:cxn>
                  <a:cxn ang="0">
                    <a:pos x="1734" y="1682"/>
                  </a:cxn>
                  <a:cxn ang="0">
                    <a:pos x="1757" y="1663"/>
                  </a:cxn>
                  <a:cxn ang="0">
                    <a:pos x="1802" y="1616"/>
                  </a:cxn>
                  <a:cxn ang="0">
                    <a:pos x="1842" y="1554"/>
                  </a:cxn>
                  <a:cxn ang="0">
                    <a:pos x="1861" y="1518"/>
                  </a:cxn>
                  <a:cxn ang="0">
                    <a:pos x="1867" y="1503"/>
                  </a:cxn>
                  <a:cxn ang="0">
                    <a:pos x="1881" y="1480"/>
                  </a:cxn>
                  <a:cxn ang="0">
                    <a:pos x="1898" y="1438"/>
                  </a:cxn>
                  <a:cxn ang="0">
                    <a:pos x="1932" y="1347"/>
                  </a:cxn>
                </a:cxnLst>
                <a:rect l="txL" t="txT" r="txR" b="txB"/>
                <a:pathLst>
                  <a:path w="1949" h="1738">
                    <a:moveTo>
                      <a:pt x="609" y="8"/>
                    </a:moveTo>
                    <a:lnTo>
                      <a:pt x="595" y="4"/>
                    </a:lnTo>
                    <a:lnTo>
                      <a:pt x="582" y="2"/>
                    </a:lnTo>
                    <a:lnTo>
                      <a:pt x="567" y="0"/>
                    </a:lnTo>
                    <a:lnTo>
                      <a:pt x="554" y="1"/>
                    </a:lnTo>
                    <a:lnTo>
                      <a:pt x="539" y="1"/>
                    </a:lnTo>
                    <a:lnTo>
                      <a:pt x="524" y="3"/>
                    </a:lnTo>
                    <a:lnTo>
                      <a:pt x="508" y="6"/>
                    </a:lnTo>
                    <a:lnTo>
                      <a:pt x="492" y="11"/>
                    </a:lnTo>
                    <a:lnTo>
                      <a:pt x="474" y="15"/>
                    </a:lnTo>
                    <a:lnTo>
                      <a:pt x="457" y="21"/>
                    </a:lnTo>
                    <a:lnTo>
                      <a:pt x="439" y="28"/>
                    </a:lnTo>
                    <a:lnTo>
                      <a:pt x="421" y="38"/>
                    </a:lnTo>
                    <a:lnTo>
                      <a:pt x="401" y="47"/>
                    </a:lnTo>
                    <a:lnTo>
                      <a:pt x="382" y="58"/>
                    </a:lnTo>
                    <a:lnTo>
                      <a:pt x="361" y="69"/>
                    </a:lnTo>
                    <a:lnTo>
                      <a:pt x="342" y="83"/>
                    </a:lnTo>
                    <a:lnTo>
                      <a:pt x="217" y="171"/>
                    </a:lnTo>
                    <a:lnTo>
                      <a:pt x="140" y="235"/>
                    </a:lnTo>
                    <a:lnTo>
                      <a:pt x="76" y="291"/>
                    </a:lnTo>
                    <a:lnTo>
                      <a:pt x="70" y="296"/>
                    </a:lnTo>
                    <a:lnTo>
                      <a:pt x="46" y="334"/>
                    </a:lnTo>
                    <a:lnTo>
                      <a:pt x="33" y="367"/>
                    </a:lnTo>
                    <a:lnTo>
                      <a:pt x="23" y="399"/>
                    </a:lnTo>
                    <a:lnTo>
                      <a:pt x="14" y="444"/>
                    </a:lnTo>
                    <a:lnTo>
                      <a:pt x="8" y="490"/>
                    </a:lnTo>
                    <a:lnTo>
                      <a:pt x="3" y="535"/>
                    </a:lnTo>
                    <a:lnTo>
                      <a:pt x="1" y="580"/>
                    </a:lnTo>
                    <a:lnTo>
                      <a:pt x="0" y="624"/>
                    </a:lnTo>
                    <a:lnTo>
                      <a:pt x="1" y="667"/>
                    </a:lnTo>
                    <a:lnTo>
                      <a:pt x="4" y="709"/>
                    </a:lnTo>
                    <a:lnTo>
                      <a:pt x="9" y="751"/>
                    </a:lnTo>
                    <a:lnTo>
                      <a:pt x="14" y="791"/>
                    </a:lnTo>
                    <a:lnTo>
                      <a:pt x="23" y="831"/>
                    </a:lnTo>
                    <a:lnTo>
                      <a:pt x="34" y="870"/>
                    </a:lnTo>
                    <a:lnTo>
                      <a:pt x="47" y="910"/>
                    </a:lnTo>
                    <a:lnTo>
                      <a:pt x="60" y="947"/>
                    </a:lnTo>
                    <a:lnTo>
                      <a:pt x="76" y="985"/>
                    </a:lnTo>
                    <a:lnTo>
                      <a:pt x="93" y="1021"/>
                    </a:lnTo>
                    <a:lnTo>
                      <a:pt x="115" y="1058"/>
                    </a:lnTo>
                    <a:lnTo>
                      <a:pt x="134" y="1089"/>
                    </a:lnTo>
                    <a:lnTo>
                      <a:pt x="157" y="1122"/>
                    </a:lnTo>
                    <a:lnTo>
                      <a:pt x="181" y="1154"/>
                    </a:lnTo>
                    <a:lnTo>
                      <a:pt x="207" y="1186"/>
                    </a:lnTo>
                    <a:lnTo>
                      <a:pt x="233" y="1216"/>
                    </a:lnTo>
                    <a:lnTo>
                      <a:pt x="263" y="1246"/>
                    </a:lnTo>
                    <a:lnTo>
                      <a:pt x="292" y="1276"/>
                    </a:lnTo>
                    <a:lnTo>
                      <a:pt x="326" y="1306"/>
                    </a:lnTo>
                    <a:lnTo>
                      <a:pt x="378" y="1347"/>
                    </a:lnTo>
                    <a:lnTo>
                      <a:pt x="431" y="1384"/>
                    </a:lnTo>
                    <a:lnTo>
                      <a:pt x="485" y="1418"/>
                    </a:lnTo>
                    <a:lnTo>
                      <a:pt x="542" y="1448"/>
                    </a:lnTo>
                    <a:lnTo>
                      <a:pt x="598" y="1474"/>
                    </a:lnTo>
                    <a:lnTo>
                      <a:pt x="656" y="1497"/>
                    </a:lnTo>
                    <a:lnTo>
                      <a:pt x="715" y="1515"/>
                    </a:lnTo>
                    <a:lnTo>
                      <a:pt x="775" y="1531"/>
                    </a:lnTo>
                    <a:lnTo>
                      <a:pt x="824" y="1539"/>
                    </a:lnTo>
                    <a:lnTo>
                      <a:pt x="875" y="1547"/>
                    </a:lnTo>
                    <a:lnTo>
                      <a:pt x="977" y="1559"/>
                    </a:lnTo>
                    <a:lnTo>
                      <a:pt x="1029" y="1563"/>
                    </a:lnTo>
                    <a:lnTo>
                      <a:pt x="1083" y="1566"/>
                    </a:lnTo>
                    <a:lnTo>
                      <a:pt x="1137" y="1567"/>
                    </a:lnTo>
                    <a:lnTo>
                      <a:pt x="1193" y="1568"/>
                    </a:lnTo>
                    <a:lnTo>
                      <a:pt x="1216" y="1590"/>
                    </a:lnTo>
                    <a:lnTo>
                      <a:pt x="1240" y="1612"/>
                    </a:lnTo>
                    <a:lnTo>
                      <a:pt x="1265" y="1631"/>
                    </a:lnTo>
                    <a:lnTo>
                      <a:pt x="1290" y="1650"/>
                    </a:lnTo>
                    <a:lnTo>
                      <a:pt x="1314" y="1665"/>
                    </a:lnTo>
                    <a:lnTo>
                      <a:pt x="1341" y="1679"/>
                    </a:lnTo>
                    <a:lnTo>
                      <a:pt x="1366" y="1693"/>
                    </a:lnTo>
                    <a:lnTo>
                      <a:pt x="1393" y="1705"/>
                    </a:lnTo>
                    <a:lnTo>
                      <a:pt x="1418" y="1714"/>
                    </a:lnTo>
                    <a:lnTo>
                      <a:pt x="1444" y="1722"/>
                    </a:lnTo>
                    <a:lnTo>
                      <a:pt x="1471" y="1729"/>
                    </a:lnTo>
                    <a:lnTo>
                      <a:pt x="1497" y="1734"/>
                    </a:lnTo>
                    <a:lnTo>
                      <a:pt x="1523" y="1737"/>
                    </a:lnTo>
                    <a:lnTo>
                      <a:pt x="1551" y="1738"/>
                    </a:lnTo>
                    <a:lnTo>
                      <a:pt x="1578" y="1738"/>
                    </a:lnTo>
                    <a:lnTo>
                      <a:pt x="1607" y="1737"/>
                    </a:lnTo>
                    <a:lnTo>
                      <a:pt x="1633" y="1732"/>
                    </a:lnTo>
                    <a:lnTo>
                      <a:pt x="1659" y="1724"/>
                    </a:lnTo>
                    <a:lnTo>
                      <a:pt x="1672" y="1718"/>
                    </a:lnTo>
                    <a:lnTo>
                      <a:pt x="1678" y="1715"/>
                    </a:lnTo>
                    <a:lnTo>
                      <a:pt x="1685" y="1713"/>
                    </a:lnTo>
                    <a:lnTo>
                      <a:pt x="1697" y="1706"/>
                    </a:lnTo>
                    <a:lnTo>
                      <a:pt x="1710" y="1700"/>
                    </a:lnTo>
                    <a:lnTo>
                      <a:pt x="1712" y="1697"/>
                    </a:lnTo>
                    <a:lnTo>
                      <a:pt x="1715" y="1695"/>
                    </a:lnTo>
                    <a:lnTo>
                      <a:pt x="1721" y="1691"/>
                    </a:lnTo>
                    <a:lnTo>
                      <a:pt x="1734" y="1682"/>
                    </a:lnTo>
                    <a:lnTo>
                      <a:pt x="1745" y="1672"/>
                    </a:lnTo>
                    <a:lnTo>
                      <a:pt x="1757" y="1663"/>
                    </a:lnTo>
                    <a:lnTo>
                      <a:pt x="1779" y="1640"/>
                    </a:lnTo>
                    <a:lnTo>
                      <a:pt x="1802" y="1616"/>
                    </a:lnTo>
                    <a:lnTo>
                      <a:pt x="1822" y="1586"/>
                    </a:lnTo>
                    <a:lnTo>
                      <a:pt x="1842" y="1554"/>
                    </a:lnTo>
                    <a:lnTo>
                      <a:pt x="1851" y="1536"/>
                    </a:lnTo>
                    <a:lnTo>
                      <a:pt x="1861" y="1518"/>
                    </a:lnTo>
                    <a:lnTo>
                      <a:pt x="1865" y="1508"/>
                    </a:lnTo>
                    <a:lnTo>
                      <a:pt x="1867" y="1503"/>
                    </a:lnTo>
                    <a:lnTo>
                      <a:pt x="1871" y="1499"/>
                    </a:lnTo>
                    <a:lnTo>
                      <a:pt x="1881" y="1480"/>
                    </a:lnTo>
                    <a:lnTo>
                      <a:pt x="1889" y="1459"/>
                    </a:lnTo>
                    <a:lnTo>
                      <a:pt x="1898" y="1438"/>
                    </a:lnTo>
                    <a:lnTo>
                      <a:pt x="1916" y="1394"/>
                    </a:lnTo>
                    <a:lnTo>
                      <a:pt x="1932" y="1347"/>
                    </a:lnTo>
                    <a:lnTo>
                      <a:pt x="1949" y="1297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0" name="未知"/>
              <p:cNvSpPr/>
              <p:nvPr/>
            </p:nvSpPr>
            <p:spPr>
              <a:xfrm>
                <a:off x="4328" y="1683"/>
                <a:ext cx="202" cy="279"/>
              </a:xfrm>
              <a:custGeom>
                <a:avLst/>
                <a:gdLst>
                  <a:gd name="txL" fmla="*/ 0 w 1011"/>
                  <a:gd name="txT" fmla="*/ 0 h 1120"/>
                  <a:gd name="txR" fmla="*/ 1011 w 1011"/>
                  <a:gd name="txB" fmla="*/ 1120 h 1120"/>
                </a:gdLst>
                <a:ahLst/>
                <a:cxnLst>
                  <a:cxn ang="0">
                    <a:pos x="981" y="990"/>
                  </a:cxn>
                  <a:cxn ang="0">
                    <a:pos x="934" y="1018"/>
                  </a:cxn>
                  <a:cxn ang="0">
                    <a:pos x="922" y="1024"/>
                  </a:cxn>
                  <a:cxn ang="0">
                    <a:pos x="903" y="1035"/>
                  </a:cxn>
                  <a:cxn ang="0">
                    <a:pos x="891" y="1042"/>
                  </a:cxn>
                  <a:cxn ang="0">
                    <a:pos x="854" y="1059"/>
                  </a:cxn>
                  <a:cxn ang="0">
                    <a:pos x="821" y="1072"/>
                  </a:cxn>
                  <a:cxn ang="0">
                    <a:pos x="752" y="1095"/>
                  </a:cxn>
                  <a:cxn ang="0">
                    <a:pos x="679" y="1109"/>
                  </a:cxn>
                  <a:cxn ang="0">
                    <a:pos x="641" y="1114"/>
                  </a:cxn>
                  <a:cxn ang="0">
                    <a:pos x="583" y="1118"/>
                  </a:cxn>
                  <a:cxn ang="0">
                    <a:pos x="568" y="1118"/>
                  </a:cxn>
                  <a:cxn ang="0">
                    <a:pos x="525" y="1120"/>
                  </a:cxn>
                  <a:cxn ang="0">
                    <a:pos x="444" y="1116"/>
                  </a:cxn>
                  <a:cxn ang="0">
                    <a:pos x="364" y="1104"/>
                  </a:cxn>
                  <a:cxn ang="0">
                    <a:pos x="292" y="1087"/>
                  </a:cxn>
                  <a:cxn ang="0">
                    <a:pos x="227" y="1063"/>
                  </a:cxn>
                  <a:cxn ang="0">
                    <a:pos x="171" y="1033"/>
                  </a:cxn>
                  <a:cxn ang="0">
                    <a:pos x="121" y="997"/>
                  </a:cxn>
                  <a:cxn ang="0">
                    <a:pos x="80" y="955"/>
                  </a:cxn>
                  <a:cxn ang="0">
                    <a:pos x="45" y="907"/>
                  </a:cxn>
                  <a:cxn ang="0">
                    <a:pos x="20" y="853"/>
                  </a:cxn>
                  <a:cxn ang="0">
                    <a:pos x="5" y="805"/>
                  </a:cxn>
                  <a:cxn ang="0">
                    <a:pos x="0" y="751"/>
                  </a:cxn>
                  <a:cxn ang="0">
                    <a:pos x="2" y="712"/>
                  </a:cxn>
                  <a:cxn ang="0">
                    <a:pos x="6" y="669"/>
                  </a:cxn>
                  <a:cxn ang="0">
                    <a:pos x="16" y="624"/>
                  </a:cxn>
                  <a:cxn ang="0">
                    <a:pos x="28" y="575"/>
                  </a:cxn>
                  <a:cxn ang="0">
                    <a:pos x="65" y="468"/>
                  </a:cxn>
                  <a:cxn ang="0">
                    <a:pos x="89" y="411"/>
                  </a:cxn>
                  <a:cxn ang="0">
                    <a:pos x="132" y="317"/>
                  </a:cxn>
                  <a:cxn ang="0">
                    <a:pos x="165" y="252"/>
                  </a:cxn>
                  <a:cxn ang="0">
                    <a:pos x="223" y="148"/>
                  </a:cxn>
                  <a:cxn ang="0">
                    <a:pos x="265" y="75"/>
                  </a:cxn>
                </a:cxnLst>
                <a:rect l="txL" t="txT" r="txR" b="txB"/>
                <a:pathLst>
                  <a:path w="1011" h="1120">
                    <a:moveTo>
                      <a:pt x="1011" y="970"/>
                    </a:moveTo>
                    <a:lnTo>
                      <a:pt x="981" y="990"/>
                    </a:lnTo>
                    <a:lnTo>
                      <a:pt x="951" y="1010"/>
                    </a:lnTo>
                    <a:lnTo>
                      <a:pt x="934" y="1018"/>
                    </a:lnTo>
                    <a:lnTo>
                      <a:pt x="926" y="1022"/>
                    </a:lnTo>
                    <a:lnTo>
                      <a:pt x="922" y="1024"/>
                    </a:lnTo>
                    <a:lnTo>
                      <a:pt x="919" y="1027"/>
                    </a:lnTo>
                    <a:lnTo>
                      <a:pt x="903" y="1035"/>
                    </a:lnTo>
                    <a:lnTo>
                      <a:pt x="895" y="1039"/>
                    </a:lnTo>
                    <a:lnTo>
                      <a:pt x="891" y="1042"/>
                    </a:lnTo>
                    <a:lnTo>
                      <a:pt x="888" y="1045"/>
                    </a:lnTo>
                    <a:lnTo>
                      <a:pt x="854" y="1059"/>
                    </a:lnTo>
                    <a:lnTo>
                      <a:pt x="837" y="1065"/>
                    </a:lnTo>
                    <a:lnTo>
                      <a:pt x="821" y="1072"/>
                    </a:lnTo>
                    <a:lnTo>
                      <a:pt x="786" y="1084"/>
                    </a:lnTo>
                    <a:lnTo>
                      <a:pt x="752" y="1095"/>
                    </a:lnTo>
                    <a:lnTo>
                      <a:pt x="715" y="1102"/>
                    </a:lnTo>
                    <a:lnTo>
                      <a:pt x="679" y="1109"/>
                    </a:lnTo>
                    <a:lnTo>
                      <a:pt x="659" y="1111"/>
                    </a:lnTo>
                    <a:lnTo>
                      <a:pt x="641" y="1114"/>
                    </a:lnTo>
                    <a:lnTo>
                      <a:pt x="603" y="1118"/>
                    </a:lnTo>
                    <a:lnTo>
                      <a:pt x="583" y="1118"/>
                    </a:lnTo>
                    <a:lnTo>
                      <a:pt x="573" y="1118"/>
                    </a:lnTo>
                    <a:lnTo>
                      <a:pt x="568" y="1118"/>
                    </a:lnTo>
                    <a:lnTo>
                      <a:pt x="564" y="1120"/>
                    </a:lnTo>
                    <a:lnTo>
                      <a:pt x="525" y="1120"/>
                    </a:lnTo>
                    <a:lnTo>
                      <a:pt x="485" y="1118"/>
                    </a:lnTo>
                    <a:lnTo>
                      <a:pt x="444" y="1116"/>
                    </a:lnTo>
                    <a:lnTo>
                      <a:pt x="402" y="1111"/>
                    </a:lnTo>
                    <a:lnTo>
                      <a:pt x="364" y="1104"/>
                    </a:lnTo>
                    <a:lnTo>
                      <a:pt x="326" y="1096"/>
                    </a:lnTo>
                    <a:lnTo>
                      <a:pt x="292" y="1087"/>
                    </a:lnTo>
                    <a:lnTo>
                      <a:pt x="258" y="1075"/>
                    </a:lnTo>
                    <a:lnTo>
                      <a:pt x="227" y="1063"/>
                    </a:lnTo>
                    <a:lnTo>
                      <a:pt x="197" y="1049"/>
                    </a:lnTo>
                    <a:lnTo>
                      <a:pt x="171" y="1033"/>
                    </a:lnTo>
                    <a:lnTo>
                      <a:pt x="145" y="1016"/>
                    </a:lnTo>
                    <a:lnTo>
                      <a:pt x="121" y="997"/>
                    </a:lnTo>
                    <a:lnTo>
                      <a:pt x="99" y="977"/>
                    </a:lnTo>
                    <a:lnTo>
                      <a:pt x="80" y="955"/>
                    </a:lnTo>
                    <a:lnTo>
                      <a:pt x="60" y="932"/>
                    </a:lnTo>
                    <a:lnTo>
                      <a:pt x="45" y="907"/>
                    </a:lnTo>
                    <a:lnTo>
                      <a:pt x="31" y="880"/>
                    </a:lnTo>
                    <a:lnTo>
                      <a:pt x="20" y="853"/>
                    </a:lnTo>
                    <a:lnTo>
                      <a:pt x="9" y="821"/>
                    </a:lnTo>
                    <a:lnTo>
                      <a:pt x="5" y="805"/>
                    </a:lnTo>
                    <a:lnTo>
                      <a:pt x="3" y="788"/>
                    </a:lnTo>
                    <a:lnTo>
                      <a:pt x="0" y="751"/>
                    </a:lnTo>
                    <a:lnTo>
                      <a:pt x="0" y="732"/>
                    </a:lnTo>
                    <a:lnTo>
                      <a:pt x="2" y="712"/>
                    </a:lnTo>
                    <a:lnTo>
                      <a:pt x="3" y="691"/>
                    </a:lnTo>
                    <a:lnTo>
                      <a:pt x="6" y="669"/>
                    </a:lnTo>
                    <a:lnTo>
                      <a:pt x="10" y="647"/>
                    </a:lnTo>
                    <a:lnTo>
                      <a:pt x="16" y="624"/>
                    </a:lnTo>
                    <a:lnTo>
                      <a:pt x="21" y="599"/>
                    </a:lnTo>
                    <a:lnTo>
                      <a:pt x="28" y="575"/>
                    </a:lnTo>
                    <a:lnTo>
                      <a:pt x="45" y="523"/>
                    </a:lnTo>
                    <a:lnTo>
                      <a:pt x="65" y="468"/>
                    </a:lnTo>
                    <a:lnTo>
                      <a:pt x="76" y="439"/>
                    </a:lnTo>
                    <a:lnTo>
                      <a:pt x="89" y="411"/>
                    </a:lnTo>
                    <a:lnTo>
                      <a:pt x="116" y="349"/>
                    </a:lnTo>
                    <a:lnTo>
                      <a:pt x="132" y="317"/>
                    </a:lnTo>
                    <a:lnTo>
                      <a:pt x="149" y="285"/>
                    </a:lnTo>
                    <a:lnTo>
                      <a:pt x="165" y="252"/>
                    </a:lnTo>
                    <a:lnTo>
                      <a:pt x="183" y="218"/>
                    </a:lnTo>
                    <a:lnTo>
                      <a:pt x="223" y="148"/>
                    </a:lnTo>
                    <a:lnTo>
                      <a:pt x="243" y="111"/>
                    </a:lnTo>
                    <a:lnTo>
                      <a:pt x="265" y="75"/>
                    </a:lnTo>
                    <a:lnTo>
                      <a:pt x="313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1" name="未知"/>
              <p:cNvSpPr/>
              <p:nvPr/>
            </p:nvSpPr>
            <p:spPr>
              <a:xfrm>
                <a:off x="4425" y="1973"/>
                <a:ext cx="127" cy="91"/>
              </a:xfrm>
              <a:custGeom>
                <a:avLst/>
                <a:gdLst>
                  <a:gd name="txL" fmla="*/ 0 w 636"/>
                  <a:gd name="txT" fmla="*/ 0 h 366"/>
                  <a:gd name="txR" fmla="*/ 636 w 636"/>
                  <a:gd name="txB" fmla="*/ 366 h 366"/>
                </a:gdLst>
                <a:ahLst/>
                <a:cxnLst>
                  <a:cxn ang="0">
                    <a:pos x="0" y="0"/>
                  </a:cxn>
                  <a:cxn ang="0">
                    <a:pos x="7" y="42"/>
                  </a:cxn>
                  <a:cxn ang="0">
                    <a:pos x="17" y="82"/>
                  </a:cxn>
                  <a:cxn ang="0">
                    <a:pos x="28" y="119"/>
                  </a:cxn>
                  <a:cxn ang="0">
                    <a:pos x="42" y="155"/>
                  </a:cxn>
                  <a:cxn ang="0">
                    <a:pos x="56" y="185"/>
                  </a:cxn>
                  <a:cxn ang="0">
                    <a:pos x="72" y="215"/>
                  </a:cxn>
                  <a:cxn ang="0">
                    <a:pos x="89" y="242"/>
                  </a:cxn>
                  <a:cxn ang="0">
                    <a:pos x="109" y="267"/>
                  </a:cxn>
                  <a:cxn ang="0">
                    <a:pos x="129" y="288"/>
                  </a:cxn>
                  <a:cxn ang="0">
                    <a:pos x="151" y="307"/>
                  </a:cxn>
                  <a:cxn ang="0">
                    <a:pos x="174" y="323"/>
                  </a:cxn>
                  <a:cxn ang="0">
                    <a:pos x="200" y="337"/>
                  </a:cxn>
                  <a:cxn ang="0">
                    <a:pos x="225" y="347"/>
                  </a:cxn>
                  <a:cxn ang="0">
                    <a:pos x="253" y="357"/>
                  </a:cxn>
                  <a:cxn ang="0">
                    <a:pos x="283" y="362"/>
                  </a:cxn>
                  <a:cxn ang="0">
                    <a:pos x="314" y="366"/>
                  </a:cxn>
                  <a:cxn ang="0">
                    <a:pos x="355" y="365"/>
                  </a:cxn>
                  <a:cxn ang="0">
                    <a:pos x="396" y="364"/>
                  </a:cxn>
                  <a:cxn ang="0">
                    <a:pos x="436" y="361"/>
                  </a:cxn>
                  <a:cxn ang="0">
                    <a:pos x="477" y="356"/>
                  </a:cxn>
                  <a:cxn ang="0">
                    <a:pos x="515" y="348"/>
                  </a:cxn>
                  <a:cxn ang="0">
                    <a:pos x="556" y="339"/>
                  </a:cxn>
                  <a:cxn ang="0">
                    <a:pos x="575" y="333"/>
                  </a:cxn>
                  <a:cxn ang="0">
                    <a:pos x="595" y="328"/>
                  </a:cxn>
                  <a:cxn ang="0">
                    <a:pos x="636" y="315"/>
                  </a:cxn>
                </a:cxnLst>
                <a:rect l="txL" t="txT" r="txR" b="txB"/>
                <a:pathLst>
                  <a:path w="636" h="366">
                    <a:moveTo>
                      <a:pt x="0" y="0"/>
                    </a:moveTo>
                    <a:lnTo>
                      <a:pt x="7" y="42"/>
                    </a:lnTo>
                    <a:lnTo>
                      <a:pt x="17" y="82"/>
                    </a:lnTo>
                    <a:lnTo>
                      <a:pt x="28" y="119"/>
                    </a:lnTo>
                    <a:lnTo>
                      <a:pt x="42" y="155"/>
                    </a:lnTo>
                    <a:lnTo>
                      <a:pt x="56" y="185"/>
                    </a:lnTo>
                    <a:lnTo>
                      <a:pt x="72" y="215"/>
                    </a:lnTo>
                    <a:lnTo>
                      <a:pt x="89" y="242"/>
                    </a:lnTo>
                    <a:lnTo>
                      <a:pt x="109" y="267"/>
                    </a:lnTo>
                    <a:lnTo>
                      <a:pt x="129" y="288"/>
                    </a:lnTo>
                    <a:lnTo>
                      <a:pt x="151" y="307"/>
                    </a:lnTo>
                    <a:lnTo>
                      <a:pt x="174" y="323"/>
                    </a:lnTo>
                    <a:lnTo>
                      <a:pt x="200" y="337"/>
                    </a:lnTo>
                    <a:lnTo>
                      <a:pt x="225" y="347"/>
                    </a:lnTo>
                    <a:lnTo>
                      <a:pt x="253" y="357"/>
                    </a:lnTo>
                    <a:lnTo>
                      <a:pt x="283" y="362"/>
                    </a:lnTo>
                    <a:lnTo>
                      <a:pt x="314" y="366"/>
                    </a:lnTo>
                    <a:lnTo>
                      <a:pt x="355" y="365"/>
                    </a:lnTo>
                    <a:lnTo>
                      <a:pt x="396" y="364"/>
                    </a:lnTo>
                    <a:lnTo>
                      <a:pt x="436" y="361"/>
                    </a:lnTo>
                    <a:lnTo>
                      <a:pt x="477" y="356"/>
                    </a:lnTo>
                    <a:lnTo>
                      <a:pt x="515" y="348"/>
                    </a:lnTo>
                    <a:lnTo>
                      <a:pt x="556" y="339"/>
                    </a:lnTo>
                    <a:lnTo>
                      <a:pt x="575" y="333"/>
                    </a:lnTo>
                    <a:lnTo>
                      <a:pt x="595" y="328"/>
                    </a:lnTo>
                    <a:lnTo>
                      <a:pt x="636" y="31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2" name="未知"/>
              <p:cNvSpPr/>
              <p:nvPr/>
            </p:nvSpPr>
            <p:spPr>
              <a:xfrm>
                <a:off x="4324" y="2052"/>
                <a:ext cx="228" cy="98"/>
              </a:xfrm>
              <a:custGeom>
                <a:avLst/>
                <a:gdLst>
                  <a:gd name="txL" fmla="*/ 0 w 1138"/>
                  <a:gd name="txT" fmla="*/ 0 h 395"/>
                  <a:gd name="txR" fmla="*/ 1138 w 1138"/>
                  <a:gd name="txB" fmla="*/ 395 h 395"/>
                </a:gdLst>
                <a:ahLst/>
                <a:cxnLst>
                  <a:cxn ang="0">
                    <a:pos x="1138" y="0"/>
                  </a:cxn>
                  <a:cxn ang="0">
                    <a:pos x="1135" y="44"/>
                  </a:cxn>
                  <a:cxn ang="0">
                    <a:pos x="1124" y="68"/>
                  </a:cxn>
                  <a:cxn ang="0">
                    <a:pos x="1113" y="93"/>
                  </a:cxn>
                  <a:cxn ang="0">
                    <a:pos x="1109" y="98"/>
                  </a:cxn>
                  <a:cxn ang="0">
                    <a:pos x="1106" y="104"/>
                  </a:cxn>
                  <a:cxn ang="0">
                    <a:pos x="1099" y="117"/>
                  </a:cxn>
                  <a:cxn ang="0">
                    <a:pos x="1091" y="128"/>
                  </a:cxn>
                  <a:cxn ang="0">
                    <a:pos x="1084" y="140"/>
                  </a:cxn>
                  <a:cxn ang="0">
                    <a:pos x="1075" y="150"/>
                  </a:cxn>
                  <a:cxn ang="0">
                    <a:pos x="1067" y="162"/>
                  </a:cxn>
                  <a:cxn ang="0">
                    <a:pos x="1057" y="172"/>
                  </a:cxn>
                  <a:cxn ang="0">
                    <a:pos x="1054" y="174"/>
                  </a:cxn>
                  <a:cxn ang="0">
                    <a:pos x="1052" y="177"/>
                  </a:cxn>
                  <a:cxn ang="0">
                    <a:pos x="1048" y="183"/>
                  </a:cxn>
                  <a:cxn ang="0">
                    <a:pos x="1027" y="203"/>
                  </a:cxn>
                  <a:cxn ang="0">
                    <a:pos x="1006" y="223"/>
                  </a:cxn>
                  <a:cxn ang="0">
                    <a:pos x="993" y="231"/>
                  </a:cxn>
                  <a:cxn ang="0">
                    <a:pos x="981" y="241"/>
                  </a:cxn>
                  <a:cxn ang="0">
                    <a:pos x="968" y="249"/>
                  </a:cxn>
                  <a:cxn ang="0">
                    <a:pos x="955" y="258"/>
                  </a:cxn>
                  <a:cxn ang="0">
                    <a:pos x="941" y="265"/>
                  </a:cxn>
                  <a:cxn ang="0">
                    <a:pos x="928" y="274"/>
                  </a:cxn>
                  <a:cxn ang="0">
                    <a:pos x="899" y="290"/>
                  </a:cxn>
                  <a:cxn ang="0">
                    <a:pos x="867" y="304"/>
                  </a:cxn>
                  <a:cxn ang="0">
                    <a:pos x="835" y="319"/>
                  </a:cxn>
                  <a:cxn ang="0">
                    <a:pos x="800" y="331"/>
                  </a:cxn>
                  <a:cxn ang="0">
                    <a:pos x="765" y="343"/>
                  </a:cxn>
                  <a:cxn ang="0">
                    <a:pos x="718" y="356"/>
                  </a:cxn>
                  <a:cxn ang="0">
                    <a:pos x="706" y="358"/>
                  </a:cxn>
                  <a:cxn ang="0">
                    <a:pos x="700" y="359"/>
                  </a:cxn>
                  <a:cxn ang="0">
                    <a:pos x="695" y="361"/>
                  </a:cxn>
                  <a:cxn ang="0">
                    <a:pos x="672" y="367"/>
                  </a:cxn>
                  <a:cxn ang="0">
                    <a:pos x="626" y="376"/>
                  </a:cxn>
                  <a:cxn ang="0">
                    <a:pos x="579" y="383"/>
                  </a:cxn>
                  <a:cxn ang="0">
                    <a:pos x="530" y="388"/>
                  </a:cxn>
                  <a:cxn ang="0">
                    <a:pos x="483" y="393"/>
                  </a:cxn>
                  <a:cxn ang="0">
                    <a:pos x="435" y="394"/>
                  </a:cxn>
                  <a:cxn ang="0">
                    <a:pos x="388" y="395"/>
                  </a:cxn>
                  <a:cxn ang="0">
                    <a:pos x="355" y="391"/>
                  </a:cxn>
                  <a:cxn ang="0">
                    <a:pos x="323" y="387"/>
                  </a:cxn>
                  <a:cxn ang="0">
                    <a:pos x="292" y="381"/>
                  </a:cxn>
                  <a:cxn ang="0">
                    <a:pos x="263" y="374"/>
                  </a:cxn>
                  <a:cxn ang="0">
                    <a:pos x="235" y="365"/>
                  </a:cxn>
                  <a:cxn ang="0">
                    <a:pos x="208" y="354"/>
                  </a:cxn>
                  <a:cxn ang="0">
                    <a:pos x="182" y="340"/>
                  </a:cxn>
                  <a:cxn ang="0">
                    <a:pos x="158" y="326"/>
                  </a:cxn>
                  <a:cxn ang="0">
                    <a:pos x="133" y="308"/>
                  </a:cxn>
                  <a:cxn ang="0">
                    <a:pos x="111" y="290"/>
                  </a:cxn>
                  <a:cxn ang="0">
                    <a:pos x="89" y="269"/>
                  </a:cxn>
                  <a:cxn ang="0">
                    <a:pos x="69" y="248"/>
                  </a:cxn>
                  <a:cxn ang="0">
                    <a:pos x="50" y="223"/>
                  </a:cxn>
                  <a:cxn ang="0">
                    <a:pos x="33" y="198"/>
                  </a:cxn>
                  <a:cxn ang="0">
                    <a:pos x="16" y="170"/>
                  </a:cxn>
                  <a:cxn ang="0">
                    <a:pos x="0" y="141"/>
                  </a:cxn>
                </a:cxnLst>
                <a:rect l="txL" t="txT" r="txR" b="txB"/>
                <a:pathLst>
                  <a:path w="1138" h="395">
                    <a:moveTo>
                      <a:pt x="1138" y="0"/>
                    </a:moveTo>
                    <a:lnTo>
                      <a:pt x="1135" y="44"/>
                    </a:lnTo>
                    <a:lnTo>
                      <a:pt x="1124" y="68"/>
                    </a:lnTo>
                    <a:lnTo>
                      <a:pt x="1113" y="93"/>
                    </a:lnTo>
                    <a:lnTo>
                      <a:pt x="1109" y="98"/>
                    </a:lnTo>
                    <a:lnTo>
                      <a:pt x="1106" y="104"/>
                    </a:lnTo>
                    <a:lnTo>
                      <a:pt x="1099" y="117"/>
                    </a:lnTo>
                    <a:lnTo>
                      <a:pt x="1091" y="128"/>
                    </a:lnTo>
                    <a:lnTo>
                      <a:pt x="1084" y="140"/>
                    </a:lnTo>
                    <a:lnTo>
                      <a:pt x="1075" y="150"/>
                    </a:lnTo>
                    <a:lnTo>
                      <a:pt x="1067" y="162"/>
                    </a:lnTo>
                    <a:lnTo>
                      <a:pt x="1057" y="172"/>
                    </a:lnTo>
                    <a:lnTo>
                      <a:pt x="1054" y="174"/>
                    </a:lnTo>
                    <a:lnTo>
                      <a:pt x="1052" y="177"/>
                    </a:lnTo>
                    <a:lnTo>
                      <a:pt x="1048" y="183"/>
                    </a:lnTo>
                    <a:lnTo>
                      <a:pt x="1027" y="203"/>
                    </a:lnTo>
                    <a:lnTo>
                      <a:pt x="1006" y="223"/>
                    </a:lnTo>
                    <a:lnTo>
                      <a:pt x="993" y="231"/>
                    </a:lnTo>
                    <a:lnTo>
                      <a:pt x="981" y="241"/>
                    </a:lnTo>
                    <a:lnTo>
                      <a:pt x="968" y="249"/>
                    </a:lnTo>
                    <a:lnTo>
                      <a:pt x="955" y="258"/>
                    </a:lnTo>
                    <a:lnTo>
                      <a:pt x="941" y="265"/>
                    </a:lnTo>
                    <a:lnTo>
                      <a:pt x="928" y="274"/>
                    </a:lnTo>
                    <a:lnTo>
                      <a:pt x="899" y="290"/>
                    </a:lnTo>
                    <a:lnTo>
                      <a:pt x="867" y="304"/>
                    </a:lnTo>
                    <a:lnTo>
                      <a:pt x="835" y="319"/>
                    </a:lnTo>
                    <a:lnTo>
                      <a:pt x="800" y="331"/>
                    </a:lnTo>
                    <a:lnTo>
                      <a:pt x="765" y="343"/>
                    </a:lnTo>
                    <a:lnTo>
                      <a:pt x="718" y="356"/>
                    </a:lnTo>
                    <a:lnTo>
                      <a:pt x="706" y="358"/>
                    </a:lnTo>
                    <a:lnTo>
                      <a:pt x="700" y="359"/>
                    </a:lnTo>
                    <a:lnTo>
                      <a:pt x="695" y="361"/>
                    </a:lnTo>
                    <a:lnTo>
                      <a:pt x="672" y="367"/>
                    </a:lnTo>
                    <a:lnTo>
                      <a:pt x="626" y="376"/>
                    </a:lnTo>
                    <a:lnTo>
                      <a:pt x="579" y="383"/>
                    </a:lnTo>
                    <a:lnTo>
                      <a:pt x="530" y="388"/>
                    </a:lnTo>
                    <a:lnTo>
                      <a:pt x="483" y="393"/>
                    </a:lnTo>
                    <a:lnTo>
                      <a:pt x="435" y="394"/>
                    </a:lnTo>
                    <a:lnTo>
                      <a:pt x="388" y="395"/>
                    </a:lnTo>
                    <a:lnTo>
                      <a:pt x="355" y="391"/>
                    </a:lnTo>
                    <a:lnTo>
                      <a:pt x="323" y="387"/>
                    </a:lnTo>
                    <a:lnTo>
                      <a:pt x="292" y="381"/>
                    </a:lnTo>
                    <a:lnTo>
                      <a:pt x="263" y="374"/>
                    </a:lnTo>
                    <a:lnTo>
                      <a:pt x="235" y="365"/>
                    </a:lnTo>
                    <a:lnTo>
                      <a:pt x="208" y="354"/>
                    </a:lnTo>
                    <a:lnTo>
                      <a:pt x="182" y="340"/>
                    </a:lnTo>
                    <a:lnTo>
                      <a:pt x="158" y="326"/>
                    </a:lnTo>
                    <a:lnTo>
                      <a:pt x="133" y="308"/>
                    </a:lnTo>
                    <a:lnTo>
                      <a:pt x="111" y="290"/>
                    </a:lnTo>
                    <a:lnTo>
                      <a:pt x="89" y="269"/>
                    </a:lnTo>
                    <a:lnTo>
                      <a:pt x="69" y="248"/>
                    </a:lnTo>
                    <a:lnTo>
                      <a:pt x="50" y="223"/>
                    </a:lnTo>
                    <a:lnTo>
                      <a:pt x="33" y="198"/>
                    </a:lnTo>
                    <a:lnTo>
                      <a:pt x="16" y="170"/>
                    </a:lnTo>
                    <a:lnTo>
                      <a:pt x="0" y="14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3" name="Line 270"/>
              <p:cNvSpPr/>
              <p:nvPr/>
            </p:nvSpPr>
            <p:spPr>
              <a:xfrm>
                <a:off x="4424" y="1970"/>
                <a:ext cx="1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14" name="未知"/>
              <p:cNvSpPr/>
              <p:nvPr/>
            </p:nvSpPr>
            <p:spPr>
              <a:xfrm>
                <a:off x="4610" y="1387"/>
                <a:ext cx="90" cy="88"/>
              </a:xfrm>
              <a:custGeom>
                <a:avLst/>
                <a:gdLst>
                  <a:gd name="txL" fmla="*/ 0 w 453"/>
                  <a:gd name="txT" fmla="*/ 0 h 355"/>
                  <a:gd name="txR" fmla="*/ 453 w 453"/>
                  <a:gd name="txB" fmla="*/ 355 h 355"/>
                </a:gdLst>
                <a:ahLst/>
                <a:cxnLst>
                  <a:cxn ang="0">
                    <a:pos x="453" y="0"/>
                  </a:cxn>
                  <a:cxn ang="0">
                    <a:pos x="431" y="16"/>
                  </a:cxn>
                  <a:cxn ang="0">
                    <a:pos x="410" y="32"/>
                  </a:cxn>
                  <a:cxn ang="0">
                    <a:pos x="391" y="46"/>
                  </a:cxn>
                  <a:cxn ang="0">
                    <a:pos x="375" y="61"/>
                  </a:cxn>
                  <a:cxn ang="0">
                    <a:pos x="358" y="73"/>
                  </a:cxn>
                  <a:cxn ang="0">
                    <a:pos x="343" y="85"/>
                  </a:cxn>
                  <a:cxn ang="0">
                    <a:pos x="330" y="96"/>
                  </a:cxn>
                  <a:cxn ang="0">
                    <a:pos x="319" y="107"/>
                  </a:cxn>
                  <a:cxn ang="0">
                    <a:pos x="307" y="115"/>
                  </a:cxn>
                  <a:cxn ang="0">
                    <a:pos x="298" y="123"/>
                  </a:cxn>
                  <a:cxn ang="0">
                    <a:pos x="290" y="129"/>
                  </a:cxn>
                  <a:cxn ang="0">
                    <a:pos x="283" y="137"/>
                  </a:cxn>
                  <a:cxn ang="0">
                    <a:pos x="277" y="141"/>
                  </a:cxn>
                  <a:cxn ang="0">
                    <a:pos x="273" y="146"/>
                  </a:cxn>
                  <a:cxn ang="0">
                    <a:pos x="270" y="149"/>
                  </a:cxn>
                  <a:cxn ang="0">
                    <a:pos x="270" y="152"/>
                  </a:cxn>
                  <a:cxn ang="0">
                    <a:pos x="263" y="162"/>
                  </a:cxn>
                  <a:cxn ang="0">
                    <a:pos x="255" y="172"/>
                  </a:cxn>
                  <a:cxn ang="0">
                    <a:pos x="246" y="183"/>
                  </a:cxn>
                  <a:cxn ang="0">
                    <a:pos x="236" y="195"/>
                  </a:cxn>
                  <a:cxn ang="0">
                    <a:pos x="224" y="205"/>
                  </a:cxn>
                  <a:cxn ang="0">
                    <a:pos x="220" y="207"/>
                  </a:cxn>
                  <a:cxn ang="0">
                    <a:pos x="217" y="208"/>
                  </a:cxn>
                  <a:cxn ang="0">
                    <a:pos x="216" y="210"/>
                  </a:cxn>
                  <a:cxn ang="0">
                    <a:pos x="210" y="217"/>
                  </a:cxn>
                  <a:cxn ang="0">
                    <a:pos x="196" y="227"/>
                  </a:cxn>
                  <a:cxn ang="0">
                    <a:pos x="181" y="239"/>
                  </a:cxn>
                  <a:cxn ang="0">
                    <a:pos x="163" y="249"/>
                  </a:cxn>
                  <a:cxn ang="0">
                    <a:pos x="143" y="260"/>
                  </a:cxn>
                  <a:cxn ang="0">
                    <a:pos x="123" y="270"/>
                  </a:cxn>
                  <a:cxn ang="0">
                    <a:pos x="102" y="280"/>
                  </a:cxn>
                  <a:cxn ang="0">
                    <a:pos x="78" y="288"/>
                  </a:cxn>
                  <a:cxn ang="0">
                    <a:pos x="54" y="299"/>
                  </a:cxn>
                  <a:cxn ang="0">
                    <a:pos x="1" y="317"/>
                  </a:cxn>
                  <a:cxn ang="0">
                    <a:pos x="0" y="317"/>
                  </a:cxn>
                  <a:cxn ang="0">
                    <a:pos x="1" y="319"/>
                  </a:cxn>
                  <a:cxn ang="0">
                    <a:pos x="2" y="322"/>
                  </a:cxn>
                  <a:cxn ang="0">
                    <a:pos x="6" y="327"/>
                  </a:cxn>
                  <a:cxn ang="0">
                    <a:pos x="9" y="332"/>
                  </a:cxn>
                  <a:cxn ang="0">
                    <a:pos x="14" y="339"/>
                  </a:cxn>
                  <a:cxn ang="0">
                    <a:pos x="21" y="346"/>
                  </a:cxn>
                  <a:cxn ang="0">
                    <a:pos x="29" y="355"/>
                  </a:cxn>
                </a:cxnLst>
                <a:rect l="txL" t="txT" r="txR" b="txB"/>
                <a:pathLst>
                  <a:path w="453" h="355">
                    <a:moveTo>
                      <a:pt x="453" y="0"/>
                    </a:moveTo>
                    <a:lnTo>
                      <a:pt x="431" y="16"/>
                    </a:lnTo>
                    <a:lnTo>
                      <a:pt x="410" y="32"/>
                    </a:lnTo>
                    <a:lnTo>
                      <a:pt x="391" y="46"/>
                    </a:lnTo>
                    <a:lnTo>
                      <a:pt x="375" y="61"/>
                    </a:lnTo>
                    <a:lnTo>
                      <a:pt x="358" y="73"/>
                    </a:lnTo>
                    <a:lnTo>
                      <a:pt x="343" y="85"/>
                    </a:lnTo>
                    <a:lnTo>
                      <a:pt x="330" y="96"/>
                    </a:lnTo>
                    <a:lnTo>
                      <a:pt x="319" y="107"/>
                    </a:lnTo>
                    <a:lnTo>
                      <a:pt x="307" y="115"/>
                    </a:lnTo>
                    <a:lnTo>
                      <a:pt x="298" y="123"/>
                    </a:lnTo>
                    <a:lnTo>
                      <a:pt x="290" y="129"/>
                    </a:lnTo>
                    <a:lnTo>
                      <a:pt x="283" y="137"/>
                    </a:lnTo>
                    <a:lnTo>
                      <a:pt x="277" y="141"/>
                    </a:lnTo>
                    <a:lnTo>
                      <a:pt x="273" y="146"/>
                    </a:lnTo>
                    <a:lnTo>
                      <a:pt x="270" y="149"/>
                    </a:lnTo>
                    <a:lnTo>
                      <a:pt x="270" y="152"/>
                    </a:lnTo>
                    <a:lnTo>
                      <a:pt x="263" y="162"/>
                    </a:lnTo>
                    <a:lnTo>
                      <a:pt x="255" y="172"/>
                    </a:lnTo>
                    <a:lnTo>
                      <a:pt x="246" y="183"/>
                    </a:lnTo>
                    <a:lnTo>
                      <a:pt x="236" y="195"/>
                    </a:lnTo>
                    <a:lnTo>
                      <a:pt x="224" y="205"/>
                    </a:lnTo>
                    <a:lnTo>
                      <a:pt x="220" y="207"/>
                    </a:lnTo>
                    <a:lnTo>
                      <a:pt x="217" y="208"/>
                    </a:lnTo>
                    <a:lnTo>
                      <a:pt x="216" y="210"/>
                    </a:lnTo>
                    <a:lnTo>
                      <a:pt x="210" y="217"/>
                    </a:lnTo>
                    <a:lnTo>
                      <a:pt x="196" y="227"/>
                    </a:lnTo>
                    <a:lnTo>
                      <a:pt x="181" y="239"/>
                    </a:lnTo>
                    <a:lnTo>
                      <a:pt x="163" y="249"/>
                    </a:lnTo>
                    <a:lnTo>
                      <a:pt x="143" y="260"/>
                    </a:lnTo>
                    <a:lnTo>
                      <a:pt x="123" y="270"/>
                    </a:lnTo>
                    <a:lnTo>
                      <a:pt x="102" y="280"/>
                    </a:lnTo>
                    <a:lnTo>
                      <a:pt x="78" y="288"/>
                    </a:lnTo>
                    <a:lnTo>
                      <a:pt x="54" y="299"/>
                    </a:lnTo>
                    <a:lnTo>
                      <a:pt x="1" y="317"/>
                    </a:lnTo>
                    <a:lnTo>
                      <a:pt x="0" y="317"/>
                    </a:lnTo>
                    <a:lnTo>
                      <a:pt x="1" y="319"/>
                    </a:lnTo>
                    <a:lnTo>
                      <a:pt x="2" y="322"/>
                    </a:lnTo>
                    <a:lnTo>
                      <a:pt x="6" y="327"/>
                    </a:lnTo>
                    <a:lnTo>
                      <a:pt x="9" y="332"/>
                    </a:lnTo>
                    <a:lnTo>
                      <a:pt x="14" y="339"/>
                    </a:lnTo>
                    <a:lnTo>
                      <a:pt x="21" y="346"/>
                    </a:lnTo>
                    <a:lnTo>
                      <a:pt x="29" y="35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5" name="未知"/>
              <p:cNvSpPr/>
              <p:nvPr/>
            </p:nvSpPr>
            <p:spPr>
              <a:xfrm>
                <a:off x="4616" y="1475"/>
                <a:ext cx="9" cy="67"/>
              </a:xfrm>
              <a:custGeom>
                <a:avLst/>
                <a:gdLst>
                  <a:gd name="txL" fmla="*/ 0 w 45"/>
                  <a:gd name="txT" fmla="*/ 0 h 269"/>
                  <a:gd name="txR" fmla="*/ 45 w 45"/>
                  <a:gd name="txB" fmla="*/ 269 h 269"/>
                </a:gdLst>
                <a:ahLst/>
                <a:cxnLst>
                  <a:cxn ang="0">
                    <a:pos x="0" y="3"/>
                  </a:cxn>
                  <a:cxn ang="0">
                    <a:pos x="2" y="0"/>
                  </a:cxn>
                  <a:cxn ang="0">
                    <a:pos x="6" y="1"/>
                  </a:cxn>
                  <a:cxn ang="0">
                    <a:pos x="9" y="5"/>
                  </a:cxn>
                  <a:cxn ang="0">
                    <a:pos x="13" y="13"/>
                  </a:cxn>
                  <a:cxn ang="0">
                    <a:pos x="17" y="23"/>
                  </a:cxn>
                  <a:cxn ang="0">
                    <a:pos x="21" y="37"/>
                  </a:cxn>
                  <a:cxn ang="0">
                    <a:pos x="25" y="53"/>
                  </a:cxn>
                  <a:cxn ang="0">
                    <a:pos x="30" y="74"/>
                  </a:cxn>
                  <a:cxn ang="0">
                    <a:pos x="36" y="111"/>
                  </a:cxn>
                  <a:cxn ang="0">
                    <a:pos x="38" y="127"/>
                  </a:cxn>
                  <a:cxn ang="0">
                    <a:pos x="41" y="144"/>
                  </a:cxn>
                  <a:cxn ang="0">
                    <a:pos x="42" y="158"/>
                  </a:cxn>
                  <a:cxn ang="0">
                    <a:pos x="44" y="172"/>
                  </a:cxn>
                  <a:cxn ang="0">
                    <a:pos x="44" y="185"/>
                  </a:cxn>
                  <a:cxn ang="0">
                    <a:pos x="45" y="197"/>
                  </a:cxn>
                  <a:cxn ang="0">
                    <a:pos x="44" y="207"/>
                  </a:cxn>
                  <a:cxn ang="0">
                    <a:pos x="44" y="217"/>
                  </a:cxn>
                  <a:cxn ang="0">
                    <a:pos x="42" y="225"/>
                  </a:cxn>
                  <a:cxn ang="0">
                    <a:pos x="41" y="233"/>
                  </a:cxn>
                  <a:cxn ang="0">
                    <a:pos x="38" y="239"/>
                  </a:cxn>
                  <a:cxn ang="0">
                    <a:pos x="36" y="244"/>
                  </a:cxn>
                  <a:cxn ang="0">
                    <a:pos x="33" y="248"/>
                  </a:cxn>
                  <a:cxn ang="0">
                    <a:pos x="31" y="252"/>
                  </a:cxn>
                  <a:cxn ang="0">
                    <a:pos x="7" y="269"/>
                  </a:cxn>
                </a:cxnLst>
                <a:rect l="txL" t="txT" r="txR" b="txB"/>
                <a:pathLst>
                  <a:path w="45" h="269">
                    <a:moveTo>
                      <a:pt x="0" y="3"/>
                    </a:moveTo>
                    <a:lnTo>
                      <a:pt x="2" y="0"/>
                    </a:lnTo>
                    <a:lnTo>
                      <a:pt x="6" y="1"/>
                    </a:lnTo>
                    <a:lnTo>
                      <a:pt x="9" y="5"/>
                    </a:lnTo>
                    <a:lnTo>
                      <a:pt x="13" y="13"/>
                    </a:lnTo>
                    <a:lnTo>
                      <a:pt x="17" y="23"/>
                    </a:lnTo>
                    <a:lnTo>
                      <a:pt x="21" y="37"/>
                    </a:lnTo>
                    <a:lnTo>
                      <a:pt x="25" y="53"/>
                    </a:lnTo>
                    <a:lnTo>
                      <a:pt x="30" y="74"/>
                    </a:lnTo>
                    <a:lnTo>
                      <a:pt x="36" y="111"/>
                    </a:lnTo>
                    <a:lnTo>
                      <a:pt x="38" y="127"/>
                    </a:lnTo>
                    <a:lnTo>
                      <a:pt x="41" y="144"/>
                    </a:lnTo>
                    <a:lnTo>
                      <a:pt x="42" y="158"/>
                    </a:lnTo>
                    <a:lnTo>
                      <a:pt x="44" y="172"/>
                    </a:lnTo>
                    <a:lnTo>
                      <a:pt x="44" y="185"/>
                    </a:lnTo>
                    <a:lnTo>
                      <a:pt x="45" y="197"/>
                    </a:lnTo>
                    <a:lnTo>
                      <a:pt x="44" y="207"/>
                    </a:lnTo>
                    <a:lnTo>
                      <a:pt x="44" y="217"/>
                    </a:lnTo>
                    <a:lnTo>
                      <a:pt x="42" y="225"/>
                    </a:lnTo>
                    <a:lnTo>
                      <a:pt x="41" y="233"/>
                    </a:lnTo>
                    <a:lnTo>
                      <a:pt x="38" y="239"/>
                    </a:lnTo>
                    <a:lnTo>
                      <a:pt x="36" y="244"/>
                    </a:lnTo>
                    <a:lnTo>
                      <a:pt x="33" y="248"/>
                    </a:lnTo>
                    <a:lnTo>
                      <a:pt x="31" y="252"/>
                    </a:lnTo>
                    <a:lnTo>
                      <a:pt x="7" y="269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6" name="Line 273"/>
              <p:cNvSpPr/>
              <p:nvPr/>
            </p:nvSpPr>
            <p:spPr>
              <a:xfrm flipH="1" flipV="1">
                <a:off x="4607" y="1501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17" name="未知"/>
              <p:cNvSpPr/>
              <p:nvPr/>
            </p:nvSpPr>
            <p:spPr>
              <a:xfrm>
                <a:off x="4604" y="1497"/>
                <a:ext cx="3" cy="4"/>
              </a:xfrm>
              <a:custGeom>
                <a:avLst/>
                <a:gdLst>
                  <a:gd name="txL" fmla="*/ 0 w 15"/>
                  <a:gd name="txT" fmla="*/ 0 h 14"/>
                  <a:gd name="txR" fmla="*/ 15 w 15"/>
                  <a:gd name="txB" fmla="*/ 14 h 14"/>
                </a:gdLst>
                <a:ahLst/>
                <a:cxnLst>
                  <a:cxn ang="0">
                    <a:pos x="15" y="14"/>
                  </a:cxn>
                  <a:cxn ang="0">
                    <a:pos x="11" y="10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txL" t="txT" r="txR" b="txB"/>
                <a:pathLst>
                  <a:path w="15" h="14">
                    <a:moveTo>
                      <a:pt x="15" y="14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0" y="1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8" name="未知"/>
              <p:cNvSpPr/>
              <p:nvPr/>
            </p:nvSpPr>
            <p:spPr>
              <a:xfrm>
                <a:off x="4604" y="1500"/>
                <a:ext cx="4" cy="3"/>
              </a:xfrm>
              <a:custGeom>
                <a:avLst/>
                <a:gdLst>
                  <a:gd name="txL" fmla="*/ 0 w 18"/>
                  <a:gd name="txT" fmla="*/ 0 h 12"/>
                  <a:gd name="txR" fmla="*/ 18 w 18"/>
                  <a:gd name="txB" fmla="*/ 12 h 12"/>
                </a:gdLst>
                <a:ahLst/>
                <a:cxnLst>
                  <a:cxn ang="0">
                    <a:pos x="18" y="12"/>
                  </a:cxn>
                  <a:cxn ang="0">
                    <a:pos x="9" y="4"/>
                  </a:cxn>
                  <a:cxn ang="0">
                    <a:pos x="0" y="0"/>
                  </a:cxn>
                </a:cxnLst>
                <a:rect l="txL" t="txT" r="txR" b="txB"/>
                <a:pathLst>
                  <a:path w="18" h="12">
                    <a:moveTo>
                      <a:pt x="18" y="12"/>
                    </a:move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19" name="Line 276"/>
              <p:cNvSpPr/>
              <p:nvPr/>
            </p:nvSpPr>
            <p:spPr>
              <a:xfrm>
                <a:off x="4607" y="1501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0" name="未知"/>
              <p:cNvSpPr/>
              <p:nvPr/>
            </p:nvSpPr>
            <p:spPr>
              <a:xfrm>
                <a:off x="4584" y="1499"/>
                <a:ext cx="2" cy="8"/>
              </a:xfrm>
              <a:custGeom>
                <a:avLst/>
                <a:gdLst>
                  <a:gd name="txL" fmla="*/ 0 w 9"/>
                  <a:gd name="txT" fmla="*/ 0 h 31"/>
                  <a:gd name="txR" fmla="*/ 9 w 9"/>
                  <a:gd name="txB" fmla="*/ 31 h 31"/>
                </a:gdLst>
                <a:ahLst/>
                <a:cxnLst>
                  <a:cxn ang="0">
                    <a:pos x="1" y="31"/>
                  </a:cxn>
                  <a:cxn ang="0">
                    <a:pos x="0" y="20"/>
                  </a:cxn>
                  <a:cxn ang="0">
                    <a:pos x="1" y="12"/>
                  </a:cxn>
                  <a:cxn ang="0">
                    <a:pos x="3" y="5"/>
                  </a:cxn>
                  <a:cxn ang="0">
                    <a:pos x="9" y="0"/>
                  </a:cxn>
                </a:cxnLst>
                <a:rect l="txL" t="txT" r="txR" b="txB"/>
                <a:pathLst>
                  <a:path w="9" h="31">
                    <a:moveTo>
                      <a:pt x="1" y="31"/>
                    </a:moveTo>
                    <a:lnTo>
                      <a:pt x="0" y="20"/>
                    </a:lnTo>
                    <a:lnTo>
                      <a:pt x="1" y="12"/>
                    </a:lnTo>
                    <a:lnTo>
                      <a:pt x="3" y="5"/>
                    </a:lnTo>
                    <a:lnTo>
                      <a:pt x="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21" name="未知"/>
              <p:cNvSpPr/>
              <p:nvPr/>
            </p:nvSpPr>
            <p:spPr>
              <a:xfrm>
                <a:off x="4583" y="1499"/>
                <a:ext cx="3" cy="8"/>
              </a:xfrm>
              <a:custGeom>
                <a:avLst/>
                <a:gdLst>
                  <a:gd name="txL" fmla="*/ 0 w 15"/>
                  <a:gd name="txT" fmla="*/ 0 h 31"/>
                  <a:gd name="txR" fmla="*/ 15 w 15"/>
                  <a:gd name="txB" fmla="*/ 31 h 31"/>
                </a:gdLst>
                <a:ahLst/>
                <a:cxnLst>
                  <a:cxn ang="0">
                    <a:pos x="15" y="0"/>
                  </a:cxn>
                  <a:cxn ang="0">
                    <a:pos x="2" y="7"/>
                  </a:cxn>
                  <a:cxn ang="0">
                    <a:pos x="0" y="31"/>
                  </a:cxn>
                </a:cxnLst>
                <a:rect l="txL" t="txT" r="txR" b="txB"/>
                <a:pathLst>
                  <a:path w="15" h="31">
                    <a:moveTo>
                      <a:pt x="15" y="0"/>
                    </a:moveTo>
                    <a:lnTo>
                      <a:pt x="2" y="7"/>
                    </a:lnTo>
                    <a:lnTo>
                      <a:pt x="0" y="3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22" name="未知"/>
              <p:cNvSpPr/>
              <p:nvPr/>
            </p:nvSpPr>
            <p:spPr>
              <a:xfrm>
                <a:off x="4569" y="1475"/>
                <a:ext cx="47" cy="8"/>
              </a:xfrm>
              <a:custGeom>
                <a:avLst/>
                <a:gdLst>
                  <a:gd name="txL" fmla="*/ 0 w 234"/>
                  <a:gd name="txT" fmla="*/ 0 h 31"/>
                  <a:gd name="txR" fmla="*/ 234 w 234"/>
                  <a:gd name="txB" fmla="*/ 31 h 31"/>
                </a:gdLst>
                <a:ahLst/>
                <a:cxnLst>
                  <a:cxn ang="0">
                    <a:pos x="0" y="31"/>
                  </a:cxn>
                  <a:cxn ang="0">
                    <a:pos x="4" y="29"/>
                  </a:cxn>
                  <a:cxn ang="0">
                    <a:pos x="26" y="22"/>
                  </a:cxn>
                  <a:cxn ang="0">
                    <a:pos x="51" y="16"/>
                  </a:cxn>
                  <a:cxn ang="0">
                    <a:pos x="76" y="10"/>
                  </a:cxn>
                  <a:cxn ang="0">
                    <a:pos x="105" y="7"/>
                  </a:cxn>
                  <a:cxn ang="0">
                    <a:pos x="134" y="3"/>
                  </a:cxn>
                  <a:cxn ang="0">
                    <a:pos x="166" y="1"/>
                  </a:cxn>
                  <a:cxn ang="0">
                    <a:pos x="234" y="0"/>
                  </a:cxn>
                </a:cxnLst>
                <a:rect l="txL" t="txT" r="txR" b="txB"/>
                <a:pathLst>
                  <a:path w="234" h="31">
                    <a:moveTo>
                      <a:pt x="0" y="31"/>
                    </a:moveTo>
                    <a:lnTo>
                      <a:pt x="4" y="29"/>
                    </a:lnTo>
                    <a:lnTo>
                      <a:pt x="26" y="22"/>
                    </a:lnTo>
                    <a:lnTo>
                      <a:pt x="51" y="16"/>
                    </a:lnTo>
                    <a:lnTo>
                      <a:pt x="76" y="10"/>
                    </a:lnTo>
                    <a:lnTo>
                      <a:pt x="105" y="7"/>
                    </a:lnTo>
                    <a:lnTo>
                      <a:pt x="134" y="3"/>
                    </a:lnTo>
                    <a:lnTo>
                      <a:pt x="166" y="1"/>
                    </a:lnTo>
                    <a:lnTo>
                      <a:pt x="234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23" name="Line 280"/>
              <p:cNvSpPr/>
              <p:nvPr/>
            </p:nvSpPr>
            <p:spPr>
              <a:xfrm>
                <a:off x="4583" y="1507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4" name="Line 281"/>
              <p:cNvSpPr/>
              <p:nvPr/>
            </p:nvSpPr>
            <p:spPr>
              <a:xfrm flipH="1" flipV="1">
                <a:off x="4593" y="1499"/>
                <a:ext cx="1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5" name="Line 282"/>
              <p:cNvSpPr/>
              <p:nvPr/>
            </p:nvSpPr>
            <p:spPr>
              <a:xfrm flipV="1">
                <a:off x="4593" y="1499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6" name="Line 283"/>
              <p:cNvSpPr/>
              <p:nvPr/>
            </p:nvSpPr>
            <p:spPr>
              <a:xfrm>
                <a:off x="4604" y="1500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7" name="未知"/>
              <p:cNvSpPr/>
              <p:nvPr/>
            </p:nvSpPr>
            <p:spPr>
              <a:xfrm>
                <a:off x="4586" y="1498"/>
                <a:ext cx="7" cy="1"/>
              </a:xfrm>
              <a:custGeom>
                <a:avLst/>
                <a:gdLst>
                  <a:gd name="txL" fmla="*/ 0 w 36"/>
                  <a:gd name="txT" fmla="*/ 0 h 3"/>
                  <a:gd name="txR" fmla="*/ 36 w 36"/>
                  <a:gd name="txB" fmla="*/ 3 h 3"/>
                </a:gdLst>
                <a:ahLst/>
                <a:cxnLst>
                  <a:cxn ang="0">
                    <a:pos x="36" y="3"/>
                  </a:cxn>
                  <a:cxn ang="0">
                    <a:pos x="21" y="0"/>
                  </a:cxn>
                  <a:cxn ang="0">
                    <a:pos x="0" y="3"/>
                  </a:cxn>
                </a:cxnLst>
                <a:rect l="txL" t="txT" r="txR" b="txB"/>
                <a:pathLst>
                  <a:path w="36" h="3">
                    <a:moveTo>
                      <a:pt x="36" y="3"/>
                    </a:moveTo>
                    <a:lnTo>
                      <a:pt x="21" y="0"/>
                    </a:lnTo>
                    <a:lnTo>
                      <a:pt x="0" y="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28" name="Line 285"/>
              <p:cNvSpPr/>
              <p:nvPr/>
            </p:nvSpPr>
            <p:spPr>
              <a:xfrm flipH="1" flipV="1">
                <a:off x="4593" y="1499"/>
                <a:ext cx="1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9" name="Line 286"/>
              <p:cNvSpPr/>
              <p:nvPr/>
            </p:nvSpPr>
            <p:spPr>
              <a:xfrm>
                <a:off x="4586" y="1499"/>
                <a:ext cx="7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0" name="未知"/>
              <p:cNvSpPr/>
              <p:nvPr/>
            </p:nvSpPr>
            <p:spPr>
              <a:xfrm>
                <a:off x="4584" y="1507"/>
                <a:ext cx="8" cy="17"/>
              </a:xfrm>
              <a:custGeom>
                <a:avLst/>
                <a:gdLst>
                  <a:gd name="txL" fmla="*/ 0 w 40"/>
                  <a:gd name="txT" fmla="*/ 0 h 68"/>
                  <a:gd name="txR" fmla="*/ 40 w 40"/>
                  <a:gd name="txB" fmla="*/ 68 h 68"/>
                </a:gdLst>
                <a:ahLst/>
                <a:cxnLst>
                  <a:cxn ang="0">
                    <a:pos x="14" y="68"/>
                  </a:cxn>
                  <a:cxn ang="0">
                    <a:pos x="31" y="33"/>
                  </a:cxn>
                  <a:cxn ang="0">
                    <a:pos x="40" y="4"/>
                  </a:cxn>
                  <a:cxn ang="0">
                    <a:pos x="0" y="0"/>
                  </a:cxn>
                </a:cxnLst>
                <a:rect l="txL" t="txT" r="txR" b="txB"/>
                <a:pathLst>
                  <a:path w="40" h="68">
                    <a:moveTo>
                      <a:pt x="14" y="68"/>
                    </a:moveTo>
                    <a:lnTo>
                      <a:pt x="31" y="33"/>
                    </a:lnTo>
                    <a:lnTo>
                      <a:pt x="40" y="4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31" name="未知"/>
              <p:cNvSpPr/>
              <p:nvPr/>
            </p:nvSpPr>
            <p:spPr>
              <a:xfrm>
                <a:off x="4569" y="1467"/>
                <a:ext cx="47" cy="16"/>
              </a:xfrm>
              <a:custGeom>
                <a:avLst/>
                <a:gdLst>
                  <a:gd name="txL" fmla="*/ 0 w 234"/>
                  <a:gd name="txT" fmla="*/ 0 h 66"/>
                  <a:gd name="txR" fmla="*/ 234 w 234"/>
                  <a:gd name="txB" fmla="*/ 66 h 66"/>
                </a:gdLst>
                <a:ahLst/>
                <a:cxnLst>
                  <a:cxn ang="0">
                    <a:pos x="234" y="35"/>
                  </a:cxn>
                  <a:cxn ang="0">
                    <a:pos x="213" y="22"/>
                  </a:cxn>
                  <a:cxn ang="0">
                    <a:pos x="194" y="13"/>
                  </a:cxn>
                  <a:cxn ang="0">
                    <a:pos x="175" y="5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19" y="2"/>
                  </a:cxn>
                  <a:cxn ang="0">
                    <a:pos x="101" y="6"/>
                  </a:cxn>
                  <a:cxn ang="0">
                    <a:pos x="85" y="14"/>
                  </a:cxn>
                  <a:cxn ang="0">
                    <a:pos x="58" y="26"/>
                  </a:cxn>
                  <a:cxn ang="0">
                    <a:pos x="36" y="39"/>
                  </a:cxn>
                  <a:cxn ang="0">
                    <a:pos x="15" y="52"/>
                  </a:cxn>
                  <a:cxn ang="0">
                    <a:pos x="0" y="66"/>
                  </a:cxn>
                </a:cxnLst>
                <a:rect l="txL" t="txT" r="txR" b="txB"/>
                <a:pathLst>
                  <a:path w="234" h="66">
                    <a:moveTo>
                      <a:pt x="234" y="35"/>
                    </a:moveTo>
                    <a:lnTo>
                      <a:pt x="213" y="22"/>
                    </a:lnTo>
                    <a:lnTo>
                      <a:pt x="194" y="13"/>
                    </a:lnTo>
                    <a:lnTo>
                      <a:pt x="175" y="5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19" y="2"/>
                    </a:lnTo>
                    <a:lnTo>
                      <a:pt x="101" y="6"/>
                    </a:lnTo>
                    <a:lnTo>
                      <a:pt x="85" y="14"/>
                    </a:lnTo>
                    <a:lnTo>
                      <a:pt x="58" y="26"/>
                    </a:lnTo>
                    <a:lnTo>
                      <a:pt x="36" y="39"/>
                    </a:lnTo>
                    <a:lnTo>
                      <a:pt x="15" y="52"/>
                    </a:lnTo>
                    <a:lnTo>
                      <a:pt x="0" y="6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32" name="未知"/>
              <p:cNvSpPr/>
              <p:nvPr/>
            </p:nvSpPr>
            <p:spPr>
              <a:xfrm>
                <a:off x="4590" y="1499"/>
                <a:ext cx="3" cy="36"/>
              </a:xfrm>
              <a:custGeom>
                <a:avLst/>
                <a:gdLst>
                  <a:gd name="txL" fmla="*/ 0 w 13"/>
                  <a:gd name="txT" fmla="*/ 0 h 141"/>
                  <a:gd name="txR" fmla="*/ 13 w 13"/>
                  <a:gd name="txB" fmla="*/ 141 h 141"/>
                </a:gdLst>
                <a:ahLst/>
                <a:cxnLst>
                  <a:cxn ang="0">
                    <a:pos x="13" y="0"/>
                  </a:cxn>
                  <a:cxn ang="0">
                    <a:pos x="12" y="34"/>
                  </a:cxn>
                  <a:cxn ang="0">
                    <a:pos x="9" y="69"/>
                  </a:cxn>
                  <a:cxn ang="0">
                    <a:pos x="5" y="103"/>
                  </a:cxn>
                  <a:cxn ang="0">
                    <a:pos x="0" y="138"/>
                  </a:cxn>
                  <a:cxn ang="0">
                    <a:pos x="0" y="141"/>
                  </a:cxn>
                </a:cxnLst>
                <a:rect l="txL" t="txT" r="txR" b="txB"/>
                <a:pathLst>
                  <a:path w="13" h="141">
                    <a:moveTo>
                      <a:pt x="13" y="0"/>
                    </a:moveTo>
                    <a:lnTo>
                      <a:pt x="12" y="34"/>
                    </a:lnTo>
                    <a:lnTo>
                      <a:pt x="9" y="69"/>
                    </a:lnTo>
                    <a:lnTo>
                      <a:pt x="5" y="103"/>
                    </a:lnTo>
                    <a:lnTo>
                      <a:pt x="0" y="138"/>
                    </a:lnTo>
                    <a:lnTo>
                      <a:pt x="0" y="14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33" name="未知"/>
              <p:cNvSpPr/>
              <p:nvPr/>
            </p:nvSpPr>
            <p:spPr>
              <a:xfrm>
                <a:off x="4587" y="1524"/>
                <a:ext cx="3" cy="11"/>
              </a:xfrm>
              <a:custGeom>
                <a:avLst/>
                <a:gdLst>
                  <a:gd name="txL" fmla="*/ 0 w 17"/>
                  <a:gd name="txT" fmla="*/ 0 h 43"/>
                  <a:gd name="txR" fmla="*/ 17 w 17"/>
                  <a:gd name="txB" fmla="*/ 43 h 43"/>
                </a:gdLst>
                <a:ahLst/>
                <a:cxnLst>
                  <a:cxn ang="0">
                    <a:pos x="17" y="43"/>
                  </a:cxn>
                  <a:cxn ang="0">
                    <a:pos x="7" y="22"/>
                  </a:cxn>
                  <a:cxn ang="0">
                    <a:pos x="0" y="0"/>
                  </a:cxn>
                </a:cxnLst>
                <a:rect l="txL" t="txT" r="txR" b="txB"/>
                <a:pathLst>
                  <a:path w="17" h="43">
                    <a:moveTo>
                      <a:pt x="17" y="43"/>
                    </a:moveTo>
                    <a:lnTo>
                      <a:pt x="7" y="22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34" name="Line 291"/>
              <p:cNvSpPr/>
              <p:nvPr/>
            </p:nvSpPr>
            <p:spPr>
              <a:xfrm>
                <a:off x="4590" y="1536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5" name="未知"/>
              <p:cNvSpPr/>
              <p:nvPr/>
            </p:nvSpPr>
            <p:spPr>
              <a:xfrm>
                <a:off x="4589" y="1536"/>
                <a:ext cx="1" cy="1"/>
              </a:xfrm>
              <a:custGeom>
                <a:avLst/>
                <a:gdLst>
                  <a:gd name="txL" fmla="*/ 0 w 7"/>
                  <a:gd name="txT" fmla="*/ 0 h 5"/>
                  <a:gd name="txR" fmla="*/ 7 w 7"/>
                  <a:gd name="txB" fmla="*/ 5 h 5"/>
                </a:gdLst>
                <a:ahLst/>
                <a:cxnLst>
                  <a:cxn ang="0">
                    <a:pos x="0" y="0"/>
                  </a:cxn>
                  <a:cxn ang="0">
                    <a:pos x="7" y="5"/>
                  </a:cxn>
                  <a:cxn ang="0">
                    <a:pos x="7" y="0"/>
                  </a:cxn>
                </a:cxnLst>
                <a:rect l="txL" t="txT" r="txR" b="txB"/>
                <a:pathLst>
                  <a:path w="7" h="5">
                    <a:moveTo>
                      <a:pt x="0" y="0"/>
                    </a:moveTo>
                    <a:lnTo>
                      <a:pt x="7" y="5"/>
                    </a:lnTo>
                    <a:lnTo>
                      <a:pt x="7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36" name="Line 293"/>
              <p:cNvSpPr/>
              <p:nvPr/>
            </p:nvSpPr>
            <p:spPr>
              <a:xfrm flipH="1">
                <a:off x="4589" y="1536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7" name="Line 294"/>
              <p:cNvSpPr/>
              <p:nvPr/>
            </p:nvSpPr>
            <p:spPr>
              <a:xfrm flipH="1">
                <a:off x="4590" y="1535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8" name="Line 295"/>
              <p:cNvSpPr/>
              <p:nvPr/>
            </p:nvSpPr>
            <p:spPr>
              <a:xfrm flipH="1" flipV="1">
                <a:off x="4590" y="1535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9" name="Line 296"/>
              <p:cNvSpPr/>
              <p:nvPr/>
            </p:nvSpPr>
            <p:spPr>
              <a:xfrm flipH="1">
                <a:off x="4601" y="1533"/>
                <a:ext cx="2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0" name="Line 297"/>
              <p:cNvSpPr/>
              <p:nvPr/>
            </p:nvSpPr>
            <p:spPr>
              <a:xfrm flipH="1">
                <a:off x="4591" y="1534"/>
                <a:ext cx="10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1" name="未知"/>
              <p:cNvSpPr/>
              <p:nvPr/>
            </p:nvSpPr>
            <p:spPr>
              <a:xfrm>
                <a:off x="4571" y="1524"/>
                <a:ext cx="16" cy="27"/>
              </a:xfrm>
              <a:custGeom>
                <a:avLst/>
                <a:gdLst>
                  <a:gd name="txL" fmla="*/ 0 w 80"/>
                  <a:gd name="txT" fmla="*/ 0 h 110"/>
                  <a:gd name="txR" fmla="*/ 80 w 80"/>
                  <a:gd name="txB" fmla="*/ 110 h 110"/>
                </a:gdLst>
                <a:ahLst/>
                <a:cxnLst>
                  <a:cxn ang="0">
                    <a:pos x="0" y="0"/>
                  </a:cxn>
                  <a:cxn ang="0">
                    <a:pos x="12" y="24"/>
                  </a:cxn>
                  <a:cxn ang="0">
                    <a:pos x="80" y="110"/>
                  </a:cxn>
                </a:cxnLst>
                <a:rect l="txL" t="txT" r="txR" b="txB"/>
                <a:pathLst>
                  <a:path w="80" h="110">
                    <a:moveTo>
                      <a:pt x="0" y="0"/>
                    </a:moveTo>
                    <a:lnTo>
                      <a:pt x="12" y="24"/>
                    </a:lnTo>
                    <a:lnTo>
                      <a:pt x="80" y="11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42" name="Line 299"/>
              <p:cNvSpPr/>
              <p:nvPr/>
            </p:nvSpPr>
            <p:spPr>
              <a:xfrm flipH="1" flipV="1">
                <a:off x="4571" y="1524"/>
                <a:ext cx="5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3" name="未知"/>
              <p:cNvSpPr/>
              <p:nvPr/>
            </p:nvSpPr>
            <p:spPr>
              <a:xfrm>
                <a:off x="4569" y="1513"/>
                <a:ext cx="2" cy="11"/>
              </a:xfrm>
              <a:custGeom>
                <a:avLst/>
                <a:gdLst>
                  <a:gd name="txL" fmla="*/ 0 w 9"/>
                  <a:gd name="txT" fmla="*/ 0 h 42"/>
                  <a:gd name="txR" fmla="*/ 9 w 9"/>
                  <a:gd name="txB" fmla="*/ 42 h 42"/>
                </a:gdLst>
                <a:ahLst/>
                <a:cxnLst>
                  <a:cxn ang="0">
                    <a:pos x="9" y="42"/>
                  </a:cxn>
                  <a:cxn ang="0">
                    <a:pos x="5" y="32"/>
                  </a:cxn>
                  <a:cxn ang="0">
                    <a:pos x="3" y="22"/>
                  </a:cxn>
                  <a:cxn ang="0">
                    <a:pos x="0" y="0"/>
                  </a:cxn>
                </a:cxnLst>
                <a:rect l="txL" t="txT" r="txR" b="txB"/>
                <a:pathLst>
                  <a:path w="9" h="42">
                    <a:moveTo>
                      <a:pt x="9" y="42"/>
                    </a:moveTo>
                    <a:lnTo>
                      <a:pt x="5" y="32"/>
                    </a:lnTo>
                    <a:lnTo>
                      <a:pt x="3" y="22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44" name="未知"/>
              <p:cNvSpPr/>
              <p:nvPr/>
            </p:nvSpPr>
            <p:spPr>
              <a:xfrm>
                <a:off x="4571" y="1540"/>
                <a:ext cx="11" cy="16"/>
              </a:xfrm>
              <a:custGeom>
                <a:avLst/>
                <a:gdLst>
                  <a:gd name="txL" fmla="*/ 0 w 55"/>
                  <a:gd name="txT" fmla="*/ 0 h 63"/>
                  <a:gd name="txR" fmla="*/ 55 w 55"/>
                  <a:gd name="txB" fmla="*/ 63 h 63"/>
                </a:gdLst>
                <a:ahLst/>
                <a:cxnLst>
                  <a:cxn ang="0">
                    <a:pos x="55" y="63"/>
                  </a:cxn>
                  <a:cxn ang="0">
                    <a:pos x="39" y="49"/>
                  </a:cxn>
                  <a:cxn ang="0">
                    <a:pos x="0" y="0"/>
                  </a:cxn>
                </a:cxnLst>
                <a:rect l="txL" t="txT" r="txR" b="txB"/>
                <a:pathLst>
                  <a:path w="55" h="63">
                    <a:moveTo>
                      <a:pt x="55" y="63"/>
                    </a:moveTo>
                    <a:lnTo>
                      <a:pt x="39" y="49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45" name="Line 302"/>
              <p:cNvSpPr/>
              <p:nvPr/>
            </p:nvSpPr>
            <p:spPr>
              <a:xfrm>
                <a:off x="4601" y="1551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6" name="未知"/>
              <p:cNvSpPr/>
              <p:nvPr/>
            </p:nvSpPr>
            <p:spPr>
              <a:xfrm>
                <a:off x="4576" y="1530"/>
                <a:ext cx="25" cy="21"/>
              </a:xfrm>
              <a:custGeom>
                <a:avLst/>
                <a:gdLst>
                  <a:gd name="txL" fmla="*/ 0 w 121"/>
                  <a:gd name="txT" fmla="*/ 0 h 85"/>
                  <a:gd name="txR" fmla="*/ 121 w 121"/>
                  <a:gd name="txB" fmla="*/ 85 h 85"/>
                </a:gdLst>
                <a:ahLst/>
                <a:cxnLst>
                  <a:cxn ang="0">
                    <a:pos x="121" y="85"/>
                  </a:cxn>
                  <a:cxn ang="0">
                    <a:pos x="104" y="82"/>
                  </a:cxn>
                  <a:cxn ang="0">
                    <a:pos x="91" y="78"/>
                  </a:cxn>
                  <a:cxn ang="0">
                    <a:pos x="79" y="70"/>
                  </a:cxn>
                  <a:cxn ang="0">
                    <a:pos x="70" y="63"/>
                  </a:cxn>
                  <a:cxn ang="0">
                    <a:pos x="0" y="0"/>
                  </a:cxn>
                </a:cxnLst>
                <a:rect l="txL" t="txT" r="txR" b="txB"/>
                <a:pathLst>
                  <a:path w="121" h="85">
                    <a:moveTo>
                      <a:pt x="121" y="85"/>
                    </a:moveTo>
                    <a:lnTo>
                      <a:pt x="104" y="82"/>
                    </a:lnTo>
                    <a:lnTo>
                      <a:pt x="91" y="78"/>
                    </a:lnTo>
                    <a:lnTo>
                      <a:pt x="79" y="70"/>
                    </a:lnTo>
                    <a:lnTo>
                      <a:pt x="70" y="63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47" name="未知"/>
              <p:cNvSpPr/>
              <p:nvPr/>
            </p:nvSpPr>
            <p:spPr>
              <a:xfrm>
                <a:off x="4601" y="1533"/>
                <a:ext cx="2" cy="4"/>
              </a:xfrm>
              <a:custGeom>
                <a:avLst/>
                <a:gdLst>
                  <a:gd name="txL" fmla="*/ 0 w 9"/>
                  <a:gd name="txT" fmla="*/ 0 h 15"/>
                  <a:gd name="txR" fmla="*/ 9 w 9"/>
                  <a:gd name="txB" fmla="*/ 15 h 15"/>
                </a:gdLst>
                <a:ahLst/>
                <a:cxnLst>
                  <a:cxn ang="0">
                    <a:pos x="0" y="3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5"/>
                  </a:cxn>
                  <a:cxn ang="0">
                    <a:pos x="2" y="14"/>
                  </a:cxn>
                  <a:cxn ang="0">
                    <a:pos x="4" y="11"/>
                  </a:cxn>
                  <a:cxn ang="0">
                    <a:pos x="6" y="6"/>
                  </a:cxn>
                  <a:cxn ang="0">
                    <a:pos x="9" y="0"/>
                  </a:cxn>
                </a:cxnLst>
                <a:rect l="txL" t="txT" r="txR" b="txB"/>
                <a:pathLst>
                  <a:path w="9" h="15">
                    <a:moveTo>
                      <a:pt x="0" y="3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4" y="11"/>
                    </a:lnTo>
                    <a:lnTo>
                      <a:pt x="6" y="6"/>
                    </a:lnTo>
                    <a:lnTo>
                      <a:pt x="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48" name="Line 305"/>
              <p:cNvSpPr/>
              <p:nvPr/>
            </p:nvSpPr>
            <p:spPr>
              <a:xfrm>
                <a:off x="4587" y="1551"/>
                <a:ext cx="1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9" name="未知"/>
              <p:cNvSpPr/>
              <p:nvPr/>
            </p:nvSpPr>
            <p:spPr>
              <a:xfrm>
                <a:off x="4576" y="1530"/>
                <a:ext cx="13" cy="6"/>
              </a:xfrm>
              <a:custGeom>
                <a:avLst/>
                <a:gdLst>
                  <a:gd name="txL" fmla="*/ 0 w 61"/>
                  <a:gd name="txT" fmla="*/ 0 h 22"/>
                  <a:gd name="txR" fmla="*/ 61 w 61"/>
                  <a:gd name="txB" fmla="*/ 22 h 22"/>
                </a:gdLst>
                <a:ahLst/>
                <a:cxnLst>
                  <a:cxn ang="0">
                    <a:pos x="61" y="22"/>
                  </a:cxn>
                  <a:cxn ang="0">
                    <a:pos x="41" y="19"/>
                  </a:cxn>
                  <a:cxn ang="0">
                    <a:pos x="26" y="14"/>
                  </a:cxn>
                  <a:cxn ang="0">
                    <a:pos x="11" y="7"/>
                  </a:cxn>
                  <a:cxn ang="0">
                    <a:pos x="0" y="0"/>
                  </a:cxn>
                </a:cxnLst>
                <a:rect l="txL" t="txT" r="txR" b="txB"/>
                <a:pathLst>
                  <a:path w="61" h="22">
                    <a:moveTo>
                      <a:pt x="61" y="22"/>
                    </a:moveTo>
                    <a:lnTo>
                      <a:pt x="41" y="19"/>
                    </a:lnTo>
                    <a:lnTo>
                      <a:pt x="26" y="14"/>
                    </a:lnTo>
                    <a:lnTo>
                      <a:pt x="11" y="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0" name="未知"/>
              <p:cNvSpPr/>
              <p:nvPr/>
            </p:nvSpPr>
            <p:spPr>
              <a:xfrm>
                <a:off x="4616" y="1523"/>
                <a:ext cx="4" cy="20"/>
              </a:xfrm>
              <a:custGeom>
                <a:avLst/>
                <a:gdLst>
                  <a:gd name="txL" fmla="*/ 0 w 21"/>
                  <a:gd name="txT" fmla="*/ 0 h 80"/>
                  <a:gd name="txR" fmla="*/ 21 w 21"/>
                  <a:gd name="txB" fmla="*/ 80 h 80"/>
                </a:gdLst>
                <a:ahLst/>
                <a:cxnLst>
                  <a:cxn ang="0">
                    <a:pos x="21" y="0"/>
                  </a:cxn>
                  <a:cxn ang="0">
                    <a:pos x="19" y="12"/>
                  </a:cxn>
                  <a:cxn ang="0">
                    <a:pos x="0" y="80"/>
                  </a:cxn>
                </a:cxnLst>
                <a:rect l="txL" t="txT" r="txR" b="txB"/>
                <a:pathLst>
                  <a:path w="21" h="80">
                    <a:moveTo>
                      <a:pt x="21" y="0"/>
                    </a:moveTo>
                    <a:lnTo>
                      <a:pt x="19" y="12"/>
                    </a:lnTo>
                    <a:lnTo>
                      <a:pt x="0" y="8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1" name="未知"/>
              <p:cNvSpPr/>
              <p:nvPr/>
            </p:nvSpPr>
            <p:spPr>
              <a:xfrm>
                <a:off x="4591" y="1517"/>
                <a:ext cx="26" cy="23"/>
              </a:xfrm>
              <a:custGeom>
                <a:avLst/>
                <a:gdLst>
                  <a:gd name="txL" fmla="*/ 0 w 131"/>
                  <a:gd name="txT" fmla="*/ 0 h 93"/>
                  <a:gd name="txR" fmla="*/ 131 w 131"/>
                  <a:gd name="txB" fmla="*/ 93 h 93"/>
                </a:gdLst>
                <a:ahLst/>
                <a:cxnLst>
                  <a:cxn ang="0">
                    <a:pos x="0" y="76"/>
                  </a:cxn>
                  <a:cxn ang="0">
                    <a:pos x="7" y="84"/>
                  </a:cxn>
                  <a:cxn ang="0">
                    <a:pos x="16" y="91"/>
                  </a:cxn>
                  <a:cxn ang="0">
                    <a:pos x="25" y="93"/>
                  </a:cxn>
                  <a:cxn ang="0">
                    <a:pos x="35" y="93"/>
                  </a:cxn>
                  <a:cxn ang="0">
                    <a:pos x="46" y="89"/>
                  </a:cxn>
                  <a:cxn ang="0">
                    <a:pos x="58" y="82"/>
                  </a:cxn>
                  <a:cxn ang="0">
                    <a:pos x="70" y="72"/>
                  </a:cxn>
                  <a:cxn ang="0">
                    <a:pos x="84" y="61"/>
                  </a:cxn>
                  <a:cxn ang="0">
                    <a:pos x="100" y="42"/>
                  </a:cxn>
                  <a:cxn ang="0">
                    <a:pos x="114" y="27"/>
                  </a:cxn>
                  <a:cxn ang="0">
                    <a:pos x="124" y="13"/>
                  </a:cxn>
                  <a:cxn ang="0">
                    <a:pos x="131" y="0"/>
                  </a:cxn>
                </a:cxnLst>
                <a:rect l="txL" t="txT" r="txR" b="txB"/>
                <a:pathLst>
                  <a:path w="131" h="93">
                    <a:moveTo>
                      <a:pt x="0" y="76"/>
                    </a:moveTo>
                    <a:lnTo>
                      <a:pt x="7" y="84"/>
                    </a:lnTo>
                    <a:lnTo>
                      <a:pt x="16" y="91"/>
                    </a:lnTo>
                    <a:lnTo>
                      <a:pt x="25" y="93"/>
                    </a:lnTo>
                    <a:lnTo>
                      <a:pt x="35" y="93"/>
                    </a:lnTo>
                    <a:lnTo>
                      <a:pt x="46" y="89"/>
                    </a:lnTo>
                    <a:lnTo>
                      <a:pt x="58" y="82"/>
                    </a:lnTo>
                    <a:lnTo>
                      <a:pt x="70" y="72"/>
                    </a:lnTo>
                    <a:lnTo>
                      <a:pt x="84" y="61"/>
                    </a:lnTo>
                    <a:lnTo>
                      <a:pt x="100" y="42"/>
                    </a:lnTo>
                    <a:lnTo>
                      <a:pt x="114" y="27"/>
                    </a:lnTo>
                    <a:lnTo>
                      <a:pt x="124" y="13"/>
                    </a:lnTo>
                    <a:lnTo>
                      <a:pt x="131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2" name="未知"/>
              <p:cNvSpPr/>
              <p:nvPr/>
            </p:nvSpPr>
            <p:spPr>
              <a:xfrm>
                <a:off x="4603" y="1510"/>
                <a:ext cx="5" cy="23"/>
              </a:xfrm>
              <a:custGeom>
                <a:avLst/>
                <a:gdLst>
                  <a:gd name="txL" fmla="*/ 0 w 25"/>
                  <a:gd name="txT" fmla="*/ 0 h 94"/>
                  <a:gd name="txR" fmla="*/ 25 w 25"/>
                  <a:gd name="txB" fmla="*/ 94 h 94"/>
                </a:gdLst>
                <a:ahLst/>
                <a:cxnLst>
                  <a:cxn ang="0">
                    <a:pos x="25" y="0"/>
                  </a:cxn>
                  <a:cxn ang="0">
                    <a:pos x="21" y="12"/>
                  </a:cxn>
                  <a:cxn ang="0">
                    <a:pos x="0" y="94"/>
                  </a:cxn>
                </a:cxnLst>
                <a:rect l="txL" t="txT" r="txR" b="txB"/>
                <a:pathLst>
                  <a:path w="25" h="94">
                    <a:moveTo>
                      <a:pt x="25" y="0"/>
                    </a:moveTo>
                    <a:lnTo>
                      <a:pt x="21" y="12"/>
                    </a:lnTo>
                    <a:lnTo>
                      <a:pt x="0" y="9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3" name="Line 310"/>
              <p:cNvSpPr/>
              <p:nvPr/>
            </p:nvSpPr>
            <p:spPr>
              <a:xfrm flipH="1">
                <a:off x="4616" y="1542"/>
                <a:ext cx="1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4" name="未知"/>
              <p:cNvSpPr/>
              <p:nvPr/>
            </p:nvSpPr>
            <p:spPr>
              <a:xfrm>
                <a:off x="4612" y="1542"/>
                <a:ext cx="5" cy="10"/>
              </a:xfrm>
              <a:custGeom>
                <a:avLst/>
                <a:gdLst>
                  <a:gd name="txL" fmla="*/ 0 w 24"/>
                  <a:gd name="txT" fmla="*/ 0 h 40"/>
                  <a:gd name="txR" fmla="*/ 24 w 24"/>
                  <a:gd name="txB" fmla="*/ 40 h 40"/>
                </a:gdLst>
                <a:ahLst/>
                <a:cxnLst>
                  <a:cxn ang="0">
                    <a:pos x="0" y="40"/>
                  </a:cxn>
                  <a:cxn ang="0">
                    <a:pos x="2" y="40"/>
                  </a:cxn>
                  <a:cxn ang="0">
                    <a:pos x="24" y="0"/>
                  </a:cxn>
                </a:cxnLst>
                <a:rect l="txL" t="txT" r="txR" b="txB"/>
                <a:pathLst>
                  <a:path w="24" h="40">
                    <a:moveTo>
                      <a:pt x="0" y="40"/>
                    </a:moveTo>
                    <a:lnTo>
                      <a:pt x="2" y="40"/>
                    </a:lnTo>
                    <a:lnTo>
                      <a:pt x="24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5" name="Line 312"/>
              <p:cNvSpPr/>
              <p:nvPr/>
            </p:nvSpPr>
            <p:spPr>
              <a:xfrm flipH="1">
                <a:off x="4612" y="1543"/>
                <a:ext cx="4" cy="9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6" name="未知"/>
              <p:cNvSpPr/>
              <p:nvPr/>
            </p:nvSpPr>
            <p:spPr>
              <a:xfrm>
                <a:off x="4609" y="1552"/>
                <a:ext cx="3" cy="4"/>
              </a:xfrm>
              <a:custGeom>
                <a:avLst/>
                <a:gdLst>
                  <a:gd name="txL" fmla="*/ 0 w 14"/>
                  <a:gd name="txT" fmla="*/ 0 h 18"/>
                  <a:gd name="txR" fmla="*/ 14 w 14"/>
                  <a:gd name="txB" fmla="*/ 18 h 18"/>
                </a:gdLst>
                <a:ahLst/>
                <a:cxnLst>
                  <a:cxn ang="0">
                    <a:pos x="14" y="0"/>
                  </a:cxn>
                  <a:cxn ang="0">
                    <a:pos x="12" y="4"/>
                  </a:cxn>
                  <a:cxn ang="0">
                    <a:pos x="0" y="18"/>
                  </a:cxn>
                </a:cxnLst>
                <a:rect l="txL" t="txT" r="txR" b="txB"/>
                <a:pathLst>
                  <a:path w="14" h="18">
                    <a:moveTo>
                      <a:pt x="14" y="0"/>
                    </a:moveTo>
                    <a:lnTo>
                      <a:pt x="12" y="4"/>
                    </a:lnTo>
                    <a:lnTo>
                      <a:pt x="0" y="1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57" name="Line 314"/>
              <p:cNvSpPr/>
              <p:nvPr/>
            </p:nvSpPr>
            <p:spPr>
              <a:xfrm flipH="1">
                <a:off x="4607" y="1543"/>
                <a:ext cx="9" cy="6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8" name="Line 315"/>
              <p:cNvSpPr/>
              <p:nvPr/>
            </p:nvSpPr>
            <p:spPr>
              <a:xfrm flipV="1">
                <a:off x="4617" y="1523"/>
                <a:ext cx="5" cy="19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9" name="未知"/>
              <p:cNvSpPr/>
              <p:nvPr/>
            </p:nvSpPr>
            <p:spPr>
              <a:xfrm>
                <a:off x="4607" y="1517"/>
                <a:ext cx="10" cy="32"/>
              </a:xfrm>
              <a:custGeom>
                <a:avLst/>
                <a:gdLst>
                  <a:gd name="txL" fmla="*/ 0 w 53"/>
                  <a:gd name="txT" fmla="*/ 0 h 131"/>
                  <a:gd name="txR" fmla="*/ 53 w 53"/>
                  <a:gd name="txB" fmla="*/ 131 h 131"/>
                </a:gdLst>
                <a:ahLst/>
                <a:cxnLst>
                  <a:cxn ang="0">
                    <a:pos x="52" y="0"/>
                  </a:cxn>
                  <a:cxn ang="0">
                    <a:pos x="53" y="14"/>
                  </a:cxn>
                  <a:cxn ang="0">
                    <a:pos x="52" y="28"/>
                  </a:cxn>
                  <a:cxn ang="0">
                    <a:pos x="49" y="43"/>
                  </a:cxn>
                  <a:cxn ang="0">
                    <a:pos x="44" y="60"/>
                  </a:cxn>
                  <a:cxn ang="0">
                    <a:pos x="35" y="76"/>
                  </a:cxn>
                  <a:cxn ang="0">
                    <a:pos x="25" y="94"/>
                  </a:cxn>
                  <a:cxn ang="0">
                    <a:pos x="13" y="111"/>
                  </a:cxn>
                  <a:cxn ang="0">
                    <a:pos x="0" y="131"/>
                  </a:cxn>
                </a:cxnLst>
                <a:rect l="txL" t="txT" r="txR" b="txB"/>
                <a:pathLst>
                  <a:path w="53" h="131">
                    <a:moveTo>
                      <a:pt x="52" y="0"/>
                    </a:moveTo>
                    <a:lnTo>
                      <a:pt x="53" y="14"/>
                    </a:lnTo>
                    <a:lnTo>
                      <a:pt x="52" y="28"/>
                    </a:lnTo>
                    <a:lnTo>
                      <a:pt x="49" y="43"/>
                    </a:lnTo>
                    <a:lnTo>
                      <a:pt x="44" y="60"/>
                    </a:lnTo>
                    <a:lnTo>
                      <a:pt x="35" y="76"/>
                    </a:lnTo>
                    <a:lnTo>
                      <a:pt x="25" y="94"/>
                    </a:lnTo>
                    <a:lnTo>
                      <a:pt x="13" y="111"/>
                    </a:lnTo>
                    <a:lnTo>
                      <a:pt x="0" y="13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0" name="未知"/>
              <p:cNvSpPr/>
              <p:nvPr/>
            </p:nvSpPr>
            <p:spPr>
              <a:xfrm>
                <a:off x="4610" y="1502"/>
                <a:ext cx="7" cy="15"/>
              </a:xfrm>
              <a:custGeom>
                <a:avLst/>
                <a:gdLst>
                  <a:gd name="txL" fmla="*/ 0 w 37"/>
                  <a:gd name="txT" fmla="*/ 0 h 58"/>
                  <a:gd name="txR" fmla="*/ 37 w 37"/>
                  <a:gd name="txB" fmla="*/ 58 h 58"/>
                </a:gdLst>
                <a:ahLst/>
                <a:cxnLst>
                  <a:cxn ang="0">
                    <a:pos x="0" y="0"/>
                  </a:cxn>
                  <a:cxn ang="0">
                    <a:pos x="12" y="12"/>
                  </a:cxn>
                  <a:cxn ang="0">
                    <a:pos x="24" y="27"/>
                  </a:cxn>
                  <a:cxn ang="0">
                    <a:pos x="31" y="42"/>
                  </a:cxn>
                  <a:cxn ang="0">
                    <a:pos x="37" y="58"/>
                  </a:cxn>
                </a:cxnLst>
                <a:rect l="txL" t="txT" r="txR" b="txB"/>
                <a:pathLst>
                  <a:path w="37" h="58">
                    <a:moveTo>
                      <a:pt x="0" y="0"/>
                    </a:moveTo>
                    <a:lnTo>
                      <a:pt x="12" y="12"/>
                    </a:lnTo>
                    <a:lnTo>
                      <a:pt x="24" y="27"/>
                    </a:lnTo>
                    <a:lnTo>
                      <a:pt x="31" y="42"/>
                    </a:lnTo>
                    <a:lnTo>
                      <a:pt x="37" y="5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1" name="未知"/>
              <p:cNvSpPr/>
              <p:nvPr/>
            </p:nvSpPr>
            <p:spPr>
              <a:xfrm>
                <a:off x="4610" y="1502"/>
                <a:ext cx="7" cy="15"/>
              </a:xfrm>
              <a:custGeom>
                <a:avLst/>
                <a:gdLst>
                  <a:gd name="txL" fmla="*/ 0 w 39"/>
                  <a:gd name="txT" fmla="*/ 0 h 58"/>
                  <a:gd name="txR" fmla="*/ 39 w 39"/>
                  <a:gd name="txB" fmla="*/ 58 h 58"/>
                </a:gdLst>
                <a:ahLst/>
                <a:cxnLst>
                  <a:cxn ang="0">
                    <a:pos x="37" y="58"/>
                  </a:cxn>
                  <a:cxn ang="0">
                    <a:pos x="38" y="47"/>
                  </a:cxn>
                  <a:cxn ang="0">
                    <a:pos x="39" y="38"/>
                  </a:cxn>
                  <a:cxn ang="0">
                    <a:pos x="37" y="30"/>
                  </a:cxn>
                  <a:cxn ang="0">
                    <a:pos x="34" y="22"/>
                  </a:cxn>
                  <a:cxn ang="0">
                    <a:pos x="28" y="15"/>
                  </a:cxn>
                  <a:cxn ang="0">
                    <a:pos x="21" y="9"/>
                  </a:cxn>
                  <a:cxn ang="0">
                    <a:pos x="11" y="4"/>
                  </a:cxn>
                  <a:cxn ang="0">
                    <a:pos x="0" y="0"/>
                  </a:cxn>
                </a:cxnLst>
                <a:rect l="txL" t="txT" r="txR" b="txB"/>
                <a:pathLst>
                  <a:path w="39" h="58">
                    <a:moveTo>
                      <a:pt x="37" y="58"/>
                    </a:moveTo>
                    <a:lnTo>
                      <a:pt x="38" y="47"/>
                    </a:lnTo>
                    <a:lnTo>
                      <a:pt x="39" y="38"/>
                    </a:lnTo>
                    <a:lnTo>
                      <a:pt x="37" y="30"/>
                    </a:lnTo>
                    <a:lnTo>
                      <a:pt x="34" y="22"/>
                    </a:lnTo>
                    <a:lnTo>
                      <a:pt x="28" y="15"/>
                    </a:lnTo>
                    <a:lnTo>
                      <a:pt x="21" y="9"/>
                    </a:lnTo>
                    <a:lnTo>
                      <a:pt x="11" y="4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2" name="Line 319"/>
              <p:cNvSpPr/>
              <p:nvPr/>
            </p:nvSpPr>
            <p:spPr>
              <a:xfrm flipV="1">
                <a:off x="4604" y="1549"/>
                <a:ext cx="3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3" name="未知"/>
              <p:cNvSpPr/>
              <p:nvPr/>
            </p:nvSpPr>
            <p:spPr>
              <a:xfrm>
                <a:off x="4603" y="1510"/>
                <a:ext cx="8" cy="23"/>
              </a:xfrm>
              <a:custGeom>
                <a:avLst/>
                <a:gdLst>
                  <a:gd name="txL" fmla="*/ 0 w 42"/>
                  <a:gd name="txT" fmla="*/ 0 h 94"/>
                  <a:gd name="txR" fmla="*/ 42 w 42"/>
                  <a:gd name="txB" fmla="*/ 94 h 94"/>
                </a:gdLst>
                <a:ahLst/>
                <a:cxnLst>
                  <a:cxn ang="0">
                    <a:pos x="0" y="94"/>
                  </a:cxn>
                  <a:cxn ang="0">
                    <a:pos x="8" y="90"/>
                  </a:cxn>
                  <a:cxn ang="0">
                    <a:pos x="16" y="87"/>
                  </a:cxn>
                  <a:cxn ang="0">
                    <a:pos x="22" y="83"/>
                  </a:cxn>
                  <a:cxn ang="0">
                    <a:pos x="28" y="80"/>
                  </a:cxn>
                  <a:cxn ang="0">
                    <a:pos x="32" y="75"/>
                  </a:cxn>
                  <a:cxn ang="0">
                    <a:pos x="36" y="70"/>
                  </a:cxn>
                  <a:cxn ang="0">
                    <a:pos x="42" y="60"/>
                  </a:cxn>
                  <a:cxn ang="0">
                    <a:pos x="42" y="53"/>
                  </a:cxn>
                  <a:cxn ang="0">
                    <a:pos x="42" y="47"/>
                  </a:cxn>
                  <a:cxn ang="0">
                    <a:pos x="40" y="32"/>
                  </a:cxn>
                  <a:cxn ang="0">
                    <a:pos x="37" y="24"/>
                  </a:cxn>
                  <a:cxn ang="0">
                    <a:pos x="35" y="20"/>
                  </a:cxn>
                  <a:cxn ang="0">
                    <a:pos x="34" y="18"/>
                  </a:cxn>
                  <a:cxn ang="0">
                    <a:pos x="34" y="17"/>
                  </a:cxn>
                  <a:cxn ang="0">
                    <a:pos x="32" y="14"/>
                  </a:cxn>
                  <a:cxn ang="0">
                    <a:pos x="31" y="12"/>
                  </a:cxn>
                  <a:cxn ang="0">
                    <a:pos x="29" y="8"/>
                  </a:cxn>
                  <a:cxn ang="0">
                    <a:pos x="25" y="0"/>
                  </a:cxn>
                </a:cxnLst>
                <a:rect l="txL" t="txT" r="txR" b="txB"/>
                <a:pathLst>
                  <a:path w="42" h="94">
                    <a:moveTo>
                      <a:pt x="0" y="94"/>
                    </a:moveTo>
                    <a:lnTo>
                      <a:pt x="8" y="90"/>
                    </a:lnTo>
                    <a:lnTo>
                      <a:pt x="16" y="87"/>
                    </a:lnTo>
                    <a:lnTo>
                      <a:pt x="22" y="83"/>
                    </a:lnTo>
                    <a:lnTo>
                      <a:pt x="28" y="80"/>
                    </a:lnTo>
                    <a:lnTo>
                      <a:pt x="32" y="75"/>
                    </a:lnTo>
                    <a:lnTo>
                      <a:pt x="36" y="70"/>
                    </a:lnTo>
                    <a:lnTo>
                      <a:pt x="42" y="60"/>
                    </a:lnTo>
                    <a:lnTo>
                      <a:pt x="42" y="53"/>
                    </a:lnTo>
                    <a:lnTo>
                      <a:pt x="42" y="47"/>
                    </a:lnTo>
                    <a:lnTo>
                      <a:pt x="40" y="32"/>
                    </a:lnTo>
                    <a:lnTo>
                      <a:pt x="37" y="24"/>
                    </a:lnTo>
                    <a:lnTo>
                      <a:pt x="35" y="20"/>
                    </a:lnTo>
                    <a:lnTo>
                      <a:pt x="34" y="18"/>
                    </a:lnTo>
                    <a:lnTo>
                      <a:pt x="34" y="17"/>
                    </a:lnTo>
                    <a:lnTo>
                      <a:pt x="32" y="14"/>
                    </a:lnTo>
                    <a:lnTo>
                      <a:pt x="31" y="12"/>
                    </a:lnTo>
                    <a:lnTo>
                      <a:pt x="29" y="8"/>
                    </a:lnTo>
                    <a:lnTo>
                      <a:pt x="25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4" name="Line 321"/>
              <p:cNvSpPr/>
              <p:nvPr/>
            </p:nvSpPr>
            <p:spPr>
              <a:xfrm>
                <a:off x="4604" y="1552"/>
                <a:ext cx="8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5" name="Line 322"/>
              <p:cNvSpPr/>
              <p:nvPr/>
            </p:nvSpPr>
            <p:spPr>
              <a:xfrm>
                <a:off x="4608" y="1503"/>
                <a:ext cx="1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6" name="Line 323"/>
              <p:cNvSpPr/>
              <p:nvPr/>
            </p:nvSpPr>
            <p:spPr>
              <a:xfrm flipH="1">
                <a:off x="4601" y="1549"/>
                <a:ext cx="6" cy="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7" name="未知"/>
              <p:cNvSpPr/>
              <p:nvPr/>
            </p:nvSpPr>
            <p:spPr>
              <a:xfrm>
                <a:off x="4601" y="1500"/>
                <a:ext cx="3" cy="27"/>
              </a:xfrm>
              <a:custGeom>
                <a:avLst/>
                <a:gdLst>
                  <a:gd name="txL" fmla="*/ 0 w 12"/>
                  <a:gd name="txT" fmla="*/ 0 h 110"/>
                  <a:gd name="txR" fmla="*/ 12 w 12"/>
                  <a:gd name="txB" fmla="*/ 110 h 110"/>
                </a:gdLst>
                <a:ahLst/>
                <a:cxnLst>
                  <a:cxn ang="0">
                    <a:pos x="0" y="110"/>
                  </a:cxn>
                  <a:cxn ang="0">
                    <a:pos x="0" y="101"/>
                  </a:cxn>
                  <a:cxn ang="0">
                    <a:pos x="0" y="92"/>
                  </a:cxn>
                  <a:cxn ang="0">
                    <a:pos x="1" y="81"/>
                  </a:cxn>
                  <a:cxn ang="0">
                    <a:pos x="3" y="68"/>
                  </a:cxn>
                  <a:cxn ang="0">
                    <a:pos x="4" y="53"/>
                  </a:cxn>
                  <a:cxn ang="0">
                    <a:pos x="6" y="37"/>
                  </a:cxn>
                  <a:cxn ang="0">
                    <a:pos x="8" y="19"/>
                  </a:cxn>
                  <a:cxn ang="0">
                    <a:pos x="12" y="0"/>
                  </a:cxn>
                </a:cxnLst>
                <a:rect l="txL" t="txT" r="txR" b="txB"/>
                <a:pathLst>
                  <a:path w="12" h="110">
                    <a:moveTo>
                      <a:pt x="0" y="110"/>
                    </a:moveTo>
                    <a:lnTo>
                      <a:pt x="0" y="101"/>
                    </a:lnTo>
                    <a:lnTo>
                      <a:pt x="0" y="92"/>
                    </a:lnTo>
                    <a:lnTo>
                      <a:pt x="1" y="81"/>
                    </a:lnTo>
                    <a:lnTo>
                      <a:pt x="3" y="68"/>
                    </a:lnTo>
                    <a:lnTo>
                      <a:pt x="4" y="53"/>
                    </a:lnTo>
                    <a:lnTo>
                      <a:pt x="6" y="37"/>
                    </a:lnTo>
                    <a:lnTo>
                      <a:pt x="8" y="19"/>
                    </a:lnTo>
                    <a:lnTo>
                      <a:pt x="12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8" name="未知"/>
              <p:cNvSpPr/>
              <p:nvPr/>
            </p:nvSpPr>
            <p:spPr>
              <a:xfrm>
                <a:off x="4584" y="1507"/>
                <a:ext cx="3" cy="17"/>
              </a:xfrm>
              <a:custGeom>
                <a:avLst/>
                <a:gdLst>
                  <a:gd name="txL" fmla="*/ 0 w 14"/>
                  <a:gd name="txT" fmla="*/ 0 h 68"/>
                  <a:gd name="txR" fmla="*/ 14 w 14"/>
                  <a:gd name="txB" fmla="*/ 68 h 68"/>
                </a:gdLst>
                <a:ahLst/>
                <a:cxnLst>
                  <a:cxn ang="0">
                    <a:pos x="0" y="0"/>
                  </a:cxn>
                  <a:cxn ang="0">
                    <a:pos x="0" y="14"/>
                  </a:cxn>
                  <a:cxn ang="0">
                    <a:pos x="3" y="30"/>
                  </a:cxn>
                  <a:cxn ang="0">
                    <a:pos x="6" y="48"/>
                  </a:cxn>
                  <a:cxn ang="0">
                    <a:pos x="14" y="68"/>
                  </a:cxn>
                </a:cxnLst>
                <a:rect l="txL" t="txT" r="txR" b="txB"/>
                <a:pathLst>
                  <a:path w="14" h="68">
                    <a:moveTo>
                      <a:pt x="0" y="0"/>
                    </a:moveTo>
                    <a:lnTo>
                      <a:pt x="0" y="14"/>
                    </a:lnTo>
                    <a:lnTo>
                      <a:pt x="3" y="30"/>
                    </a:lnTo>
                    <a:lnTo>
                      <a:pt x="6" y="48"/>
                    </a:lnTo>
                    <a:lnTo>
                      <a:pt x="14" y="6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69" name="未知"/>
              <p:cNvSpPr/>
              <p:nvPr/>
            </p:nvSpPr>
            <p:spPr>
              <a:xfrm>
                <a:off x="4582" y="1507"/>
                <a:ext cx="5" cy="21"/>
              </a:xfrm>
              <a:custGeom>
                <a:avLst/>
                <a:gdLst>
                  <a:gd name="txL" fmla="*/ 0 w 27"/>
                  <a:gd name="txT" fmla="*/ 0 h 84"/>
                  <a:gd name="txR" fmla="*/ 27 w 27"/>
                  <a:gd name="txB" fmla="*/ 84 h 84"/>
                </a:gdLst>
                <a:ahLst/>
                <a:cxnLst>
                  <a:cxn ang="0">
                    <a:pos x="27" y="68"/>
                  </a:cxn>
                  <a:cxn ang="0">
                    <a:pos x="22" y="74"/>
                  </a:cxn>
                  <a:cxn ang="0">
                    <a:pos x="17" y="79"/>
                  </a:cxn>
                  <a:cxn ang="0">
                    <a:pos x="13" y="82"/>
                  </a:cxn>
                  <a:cxn ang="0">
                    <a:pos x="11" y="84"/>
                  </a:cxn>
                  <a:cxn ang="0">
                    <a:pos x="6" y="84"/>
                  </a:cxn>
                  <a:cxn ang="0">
                    <a:pos x="4" y="82"/>
                  </a:cxn>
                  <a:cxn ang="0">
                    <a:pos x="3" y="79"/>
                  </a:cxn>
                  <a:cxn ang="0">
                    <a:pos x="1" y="74"/>
                  </a:cxn>
                  <a:cxn ang="0">
                    <a:pos x="0" y="68"/>
                  </a:cxn>
                  <a:cxn ang="0">
                    <a:pos x="0" y="60"/>
                  </a:cxn>
                  <a:cxn ang="0">
                    <a:pos x="1" y="51"/>
                  </a:cxn>
                  <a:cxn ang="0">
                    <a:pos x="2" y="28"/>
                  </a:cxn>
                  <a:cxn ang="0">
                    <a:pos x="4" y="15"/>
                  </a:cxn>
                  <a:cxn ang="0">
                    <a:pos x="6" y="0"/>
                  </a:cxn>
                </a:cxnLst>
                <a:rect l="txL" t="txT" r="txR" b="txB"/>
                <a:pathLst>
                  <a:path w="27" h="84">
                    <a:moveTo>
                      <a:pt x="27" y="68"/>
                    </a:moveTo>
                    <a:lnTo>
                      <a:pt x="22" y="74"/>
                    </a:lnTo>
                    <a:lnTo>
                      <a:pt x="17" y="79"/>
                    </a:lnTo>
                    <a:lnTo>
                      <a:pt x="13" y="82"/>
                    </a:lnTo>
                    <a:lnTo>
                      <a:pt x="11" y="84"/>
                    </a:lnTo>
                    <a:lnTo>
                      <a:pt x="6" y="84"/>
                    </a:lnTo>
                    <a:lnTo>
                      <a:pt x="4" y="82"/>
                    </a:lnTo>
                    <a:lnTo>
                      <a:pt x="3" y="79"/>
                    </a:lnTo>
                    <a:lnTo>
                      <a:pt x="1" y="74"/>
                    </a:lnTo>
                    <a:lnTo>
                      <a:pt x="0" y="68"/>
                    </a:lnTo>
                    <a:lnTo>
                      <a:pt x="0" y="60"/>
                    </a:lnTo>
                    <a:lnTo>
                      <a:pt x="1" y="51"/>
                    </a:lnTo>
                    <a:lnTo>
                      <a:pt x="2" y="28"/>
                    </a:lnTo>
                    <a:lnTo>
                      <a:pt x="4" y="15"/>
                    </a:lnTo>
                    <a:lnTo>
                      <a:pt x="6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0" name="未知"/>
              <p:cNvSpPr/>
              <p:nvPr/>
            </p:nvSpPr>
            <p:spPr>
              <a:xfrm>
                <a:off x="4593" y="1489"/>
                <a:ext cx="17" cy="13"/>
              </a:xfrm>
              <a:custGeom>
                <a:avLst/>
                <a:gdLst>
                  <a:gd name="txL" fmla="*/ 0 w 83"/>
                  <a:gd name="txT" fmla="*/ 0 h 50"/>
                  <a:gd name="txR" fmla="*/ 83 w 83"/>
                  <a:gd name="txB" fmla="*/ 50 h 50"/>
                </a:gdLst>
                <a:ahLst/>
                <a:cxnLst>
                  <a:cxn ang="0">
                    <a:pos x="0" y="0"/>
                  </a:cxn>
                  <a:cxn ang="0">
                    <a:pos x="24" y="11"/>
                  </a:cxn>
                  <a:cxn ang="0">
                    <a:pos x="47" y="23"/>
                  </a:cxn>
                  <a:cxn ang="0">
                    <a:pos x="66" y="35"/>
                  </a:cxn>
                  <a:cxn ang="0">
                    <a:pos x="83" y="50"/>
                  </a:cxn>
                </a:cxnLst>
                <a:rect l="txL" t="txT" r="txR" b="txB"/>
                <a:pathLst>
                  <a:path w="83" h="50">
                    <a:moveTo>
                      <a:pt x="0" y="0"/>
                    </a:moveTo>
                    <a:lnTo>
                      <a:pt x="24" y="11"/>
                    </a:lnTo>
                    <a:lnTo>
                      <a:pt x="47" y="23"/>
                    </a:lnTo>
                    <a:lnTo>
                      <a:pt x="66" y="35"/>
                    </a:lnTo>
                    <a:lnTo>
                      <a:pt x="83" y="5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1" name="未知"/>
              <p:cNvSpPr/>
              <p:nvPr/>
            </p:nvSpPr>
            <p:spPr>
              <a:xfrm>
                <a:off x="4571" y="1507"/>
                <a:ext cx="18" cy="29"/>
              </a:xfrm>
              <a:custGeom>
                <a:avLst/>
                <a:gdLst>
                  <a:gd name="txL" fmla="*/ 0 w 87"/>
                  <a:gd name="txT" fmla="*/ 0 h 116"/>
                  <a:gd name="txR" fmla="*/ 87 w 87"/>
                  <a:gd name="txB" fmla="*/ 116 h 116"/>
                </a:gdLst>
                <a:ahLst/>
                <a:cxnLst>
                  <a:cxn ang="0">
                    <a:pos x="58" y="1"/>
                  </a:cxn>
                  <a:cxn ang="0">
                    <a:pos x="43" y="0"/>
                  </a:cxn>
                  <a:cxn ang="0">
                    <a:pos x="30" y="1"/>
                  </a:cxn>
                  <a:cxn ang="0">
                    <a:pos x="19" y="3"/>
                  </a:cxn>
                  <a:cxn ang="0">
                    <a:pos x="12" y="7"/>
                  </a:cxn>
                  <a:cxn ang="0">
                    <a:pos x="5" y="11"/>
                  </a:cxn>
                  <a:cxn ang="0">
                    <a:pos x="1" y="16"/>
                  </a:cxn>
                  <a:cxn ang="0">
                    <a:pos x="0" y="22"/>
                  </a:cxn>
                  <a:cxn ang="0">
                    <a:pos x="1" y="29"/>
                  </a:cxn>
                  <a:cxn ang="0">
                    <a:pos x="3" y="36"/>
                  </a:cxn>
                  <a:cxn ang="0">
                    <a:pos x="9" y="44"/>
                  </a:cxn>
                  <a:cxn ang="0">
                    <a:pos x="16" y="54"/>
                  </a:cxn>
                  <a:cxn ang="0">
                    <a:pos x="26" y="65"/>
                  </a:cxn>
                  <a:cxn ang="0">
                    <a:pos x="37" y="75"/>
                  </a:cxn>
                  <a:cxn ang="0">
                    <a:pos x="51" y="88"/>
                  </a:cxn>
                  <a:cxn ang="0">
                    <a:pos x="67" y="101"/>
                  </a:cxn>
                  <a:cxn ang="0">
                    <a:pos x="87" y="116"/>
                  </a:cxn>
                </a:cxnLst>
                <a:rect l="txL" t="txT" r="txR" b="txB"/>
                <a:pathLst>
                  <a:path w="87" h="116">
                    <a:moveTo>
                      <a:pt x="58" y="1"/>
                    </a:moveTo>
                    <a:lnTo>
                      <a:pt x="43" y="0"/>
                    </a:lnTo>
                    <a:lnTo>
                      <a:pt x="30" y="1"/>
                    </a:lnTo>
                    <a:lnTo>
                      <a:pt x="19" y="3"/>
                    </a:lnTo>
                    <a:lnTo>
                      <a:pt x="12" y="7"/>
                    </a:lnTo>
                    <a:lnTo>
                      <a:pt x="5" y="11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1" y="29"/>
                    </a:lnTo>
                    <a:lnTo>
                      <a:pt x="3" y="36"/>
                    </a:lnTo>
                    <a:lnTo>
                      <a:pt x="9" y="44"/>
                    </a:lnTo>
                    <a:lnTo>
                      <a:pt x="16" y="54"/>
                    </a:lnTo>
                    <a:lnTo>
                      <a:pt x="26" y="65"/>
                    </a:lnTo>
                    <a:lnTo>
                      <a:pt x="37" y="75"/>
                    </a:lnTo>
                    <a:lnTo>
                      <a:pt x="51" y="88"/>
                    </a:lnTo>
                    <a:lnTo>
                      <a:pt x="67" y="101"/>
                    </a:lnTo>
                    <a:lnTo>
                      <a:pt x="87" y="11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2" name="Line 329"/>
              <p:cNvSpPr/>
              <p:nvPr/>
            </p:nvSpPr>
            <p:spPr>
              <a:xfrm>
                <a:off x="4604" y="1500"/>
                <a:ext cx="3" cy="1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73" name="未知"/>
              <p:cNvSpPr/>
              <p:nvPr/>
            </p:nvSpPr>
            <p:spPr>
              <a:xfrm>
                <a:off x="4588" y="1654"/>
                <a:ext cx="302" cy="373"/>
              </a:xfrm>
              <a:custGeom>
                <a:avLst/>
                <a:gdLst>
                  <a:gd name="txL" fmla="*/ 0 w 1514"/>
                  <a:gd name="txT" fmla="*/ 0 h 1493"/>
                  <a:gd name="txR" fmla="*/ 1514 w 1514"/>
                  <a:gd name="txB" fmla="*/ 1493 h 1493"/>
                </a:gdLst>
                <a:ahLst/>
                <a:cxnLst>
                  <a:cxn ang="0">
                    <a:pos x="9" y="1228"/>
                  </a:cxn>
                  <a:cxn ang="0">
                    <a:pos x="33" y="1254"/>
                  </a:cxn>
                  <a:cxn ang="0">
                    <a:pos x="78" y="1292"/>
                  </a:cxn>
                  <a:cxn ang="0">
                    <a:pos x="112" y="1318"/>
                  </a:cxn>
                  <a:cxn ang="0">
                    <a:pos x="171" y="1352"/>
                  </a:cxn>
                  <a:cxn ang="0">
                    <a:pos x="240" y="1386"/>
                  </a:cxn>
                  <a:cxn ang="0">
                    <a:pos x="293" y="1410"/>
                  </a:cxn>
                  <a:cxn ang="0">
                    <a:pos x="414" y="1453"/>
                  </a:cxn>
                  <a:cxn ang="0">
                    <a:pos x="436" y="1460"/>
                  </a:cxn>
                  <a:cxn ang="0">
                    <a:pos x="509" y="1478"/>
                  </a:cxn>
                  <a:cxn ang="0">
                    <a:pos x="564" y="1486"/>
                  </a:cxn>
                  <a:cxn ang="0">
                    <a:pos x="573" y="1487"/>
                  </a:cxn>
                  <a:cxn ang="0">
                    <a:pos x="591" y="1489"/>
                  </a:cxn>
                  <a:cxn ang="0">
                    <a:pos x="600" y="1490"/>
                  </a:cxn>
                  <a:cxn ang="0">
                    <a:pos x="655" y="1493"/>
                  </a:cxn>
                  <a:cxn ang="0">
                    <a:pos x="673" y="1492"/>
                  </a:cxn>
                  <a:cxn ang="0">
                    <a:pos x="727" y="1491"/>
                  </a:cxn>
                  <a:cxn ang="0">
                    <a:pos x="770" y="1484"/>
                  </a:cxn>
                  <a:cxn ang="0">
                    <a:pos x="779" y="1483"/>
                  </a:cxn>
                  <a:cxn ang="0">
                    <a:pos x="832" y="1473"/>
                  </a:cxn>
                  <a:cxn ang="0">
                    <a:pos x="849" y="1467"/>
                  </a:cxn>
                  <a:cxn ang="0">
                    <a:pos x="884" y="1457"/>
                  </a:cxn>
                  <a:cxn ang="0">
                    <a:pos x="901" y="1452"/>
                  </a:cxn>
                  <a:cxn ang="0">
                    <a:pos x="970" y="1423"/>
                  </a:cxn>
                  <a:cxn ang="0">
                    <a:pos x="1017" y="1401"/>
                  </a:cxn>
                  <a:cxn ang="0">
                    <a:pos x="1066" y="1370"/>
                  </a:cxn>
                  <a:cxn ang="0">
                    <a:pos x="1084" y="1361"/>
                  </a:cxn>
                  <a:cxn ang="0">
                    <a:pos x="1099" y="1349"/>
                  </a:cxn>
                  <a:cxn ang="0">
                    <a:pos x="1146" y="1319"/>
                  </a:cxn>
                  <a:cxn ang="0">
                    <a:pos x="1203" y="1275"/>
                  </a:cxn>
                  <a:cxn ang="0">
                    <a:pos x="1279" y="1205"/>
                  </a:cxn>
                  <a:cxn ang="0">
                    <a:pos x="1303" y="1181"/>
                  </a:cxn>
                  <a:cxn ang="0">
                    <a:pos x="1344" y="1133"/>
                  </a:cxn>
                  <a:cxn ang="0">
                    <a:pos x="1397" y="1055"/>
                  </a:cxn>
                  <a:cxn ang="0">
                    <a:pos x="1400" y="1048"/>
                  </a:cxn>
                  <a:cxn ang="0">
                    <a:pos x="1412" y="1029"/>
                  </a:cxn>
                  <a:cxn ang="0">
                    <a:pos x="1489" y="838"/>
                  </a:cxn>
                  <a:cxn ang="0">
                    <a:pos x="1509" y="742"/>
                  </a:cxn>
                  <a:cxn ang="0">
                    <a:pos x="1514" y="650"/>
                  </a:cxn>
                  <a:cxn ang="0">
                    <a:pos x="1505" y="560"/>
                  </a:cxn>
                  <a:cxn ang="0">
                    <a:pos x="1481" y="474"/>
                  </a:cxn>
                  <a:cxn ang="0">
                    <a:pos x="1444" y="391"/>
                  </a:cxn>
                  <a:cxn ang="0">
                    <a:pos x="1391" y="311"/>
                  </a:cxn>
                  <a:cxn ang="0">
                    <a:pos x="1325" y="234"/>
                  </a:cxn>
                  <a:cxn ang="0">
                    <a:pos x="1249" y="161"/>
                  </a:cxn>
                  <a:cxn ang="0">
                    <a:pos x="1175" y="104"/>
                  </a:cxn>
                  <a:cxn ang="0">
                    <a:pos x="1105" y="60"/>
                  </a:cxn>
                  <a:cxn ang="0">
                    <a:pos x="1037" y="26"/>
                  </a:cxn>
                  <a:cxn ang="0">
                    <a:pos x="974" y="5"/>
                  </a:cxn>
                  <a:cxn ang="0">
                    <a:pos x="930" y="0"/>
                  </a:cxn>
                </a:cxnLst>
                <a:rect l="txL" t="txT" r="txR" b="txB"/>
                <a:pathLst>
                  <a:path w="1514" h="1493">
                    <a:moveTo>
                      <a:pt x="0" y="1216"/>
                    </a:moveTo>
                    <a:lnTo>
                      <a:pt x="9" y="1228"/>
                    </a:lnTo>
                    <a:lnTo>
                      <a:pt x="21" y="1242"/>
                    </a:lnTo>
                    <a:lnTo>
                      <a:pt x="33" y="1254"/>
                    </a:lnTo>
                    <a:lnTo>
                      <a:pt x="47" y="1267"/>
                    </a:lnTo>
                    <a:lnTo>
                      <a:pt x="78" y="1292"/>
                    </a:lnTo>
                    <a:lnTo>
                      <a:pt x="94" y="1304"/>
                    </a:lnTo>
                    <a:lnTo>
                      <a:pt x="112" y="1318"/>
                    </a:lnTo>
                    <a:lnTo>
                      <a:pt x="151" y="1340"/>
                    </a:lnTo>
                    <a:lnTo>
                      <a:pt x="171" y="1352"/>
                    </a:lnTo>
                    <a:lnTo>
                      <a:pt x="193" y="1364"/>
                    </a:lnTo>
                    <a:lnTo>
                      <a:pt x="240" y="1386"/>
                    </a:lnTo>
                    <a:lnTo>
                      <a:pt x="266" y="1398"/>
                    </a:lnTo>
                    <a:lnTo>
                      <a:pt x="293" y="1410"/>
                    </a:lnTo>
                    <a:lnTo>
                      <a:pt x="335" y="1426"/>
                    </a:lnTo>
                    <a:lnTo>
                      <a:pt x="414" y="1453"/>
                    </a:lnTo>
                    <a:lnTo>
                      <a:pt x="417" y="1455"/>
                    </a:lnTo>
                    <a:lnTo>
                      <a:pt x="436" y="1460"/>
                    </a:lnTo>
                    <a:lnTo>
                      <a:pt x="473" y="1469"/>
                    </a:lnTo>
                    <a:lnTo>
                      <a:pt x="509" y="1478"/>
                    </a:lnTo>
                    <a:lnTo>
                      <a:pt x="546" y="1484"/>
                    </a:lnTo>
                    <a:lnTo>
                      <a:pt x="564" y="1486"/>
                    </a:lnTo>
                    <a:lnTo>
                      <a:pt x="568" y="1486"/>
                    </a:lnTo>
                    <a:lnTo>
                      <a:pt x="573" y="1487"/>
                    </a:lnTo>
                    <a:lnTo>
                      <a:pt x="583" y="1489"/>
                    </a:lnTo>
                    <a:lnTo>
                      <a:pt x="591" y="1489"/>
                    </a:lnTo>
                    <a:lnTo>
                      <a:pt x="595" y="1489"/>
                    </a:lnTo>
                    <a:lnTo>
                      <a:pt x="600" y="1490"/>
                    </a:lnTo>
                    <a:lnTo>
                      <a:pt x="619" y="1492"/>
                    </a:lnTo>
                    <a:lnTo>
                      <a:pt x="655" y="1493"/>
                    </a:lnTo>
                    <a:lnTo>
                      <a:pt x="663" y="1492"/>
                    </a:lnTo>
                    <a:lnTo>
                      <a:pt x="673" y="1492"/>
                    </a:lnTo>
                    <a:lnTo>
                      <a:pt x="691" y="1492"/>
                    </a:lnTo>
                    <a:lnTo>
                      <a:pt x="727" y="1491"/>
                    </a:lnTo>
                    <a:lnTo>
                      <a:pt x="762" y="1486"/>
                    </a:lnTo>
                    <a:lnTo>
                      <a:pt x="770" y="1484"/>
                    </a:lnTo>
                    <a:lnTo>
                      <a:pt x="774" y="1483"/>
                    </a:lnTo>
                    <a:lnTo>
                      <a:pt x="779" y="1483"/>
                    </a:lnTo>
                    <a:lnTo>
                      <a:pt x="797" y="1481"/>
                    </a:lnTo>
                    <a:lnTo>
                      <a:pt x="832" y="1473"/>
                    </a:lnTo>
                    <a:lnTo>
                      <a:pt x="840" y="1469"/>
                    </a:lnTo>
                    <a:lnTo>
                      <a:pt x="849" y="1467"/>
                    </a:lnTo>
                    <a:lnTo>
                      <a:pt x="867" y="1463"/>
                    </a:lnTo>
                    <a:lnTo>
                      <a:pt x="884" y="1457"/>
                    </a:lnTo>
                    <a:lnTo>
                      <a:pt x="892" y="1454"/>
                    </a:lnTo>
                    <a:lnTo>
                      <a:pt x="901" y="1452"/>
                    </a:lnTo>
                    <a:lnTo>
                      <a:pt x="935" y="1439"/>
                    </a:lnTo>
                    <a:lnTo>
                      <a:pt x="970" y="1423"/>
                    </a:lnTo>
                    <a:lnTo>
                      <a:pt x="1004" y="1408"/>
                    </a:lnTo>
                    <a:lnTo>
                      <a:pt x="1017" y="1401"/>
                    </a:lnTo>
                    <a:lnTo>
                      <a:pt x="1050" y="1380"/>
                    </a:lnTo>
                    <a:lnTo>
                      <a:pt x="1066" y="1370"/>
                    </a:lnTo>
                    <a:lnTo>
                      <a:pt x="1074" y="1365"/>
                    </a:lnTo>
                    <a:lnTo>
                      <a:pt x="1084" y="1361"/>
                    </a:lnTo>
                    <a:lnTo>
                      <a:pt x="1091" y="1355"/>
                    </a:lnTo>
                    <a:lnTo>
                      <a:pt x="1099" y="1349"/>
                    </a:lnTo>
                    <a:lnTo>
                      <a:pt x="1115" y="1339"/>
                    </a:lnTo>
                    <a:lnTo>
                      <a:pt x="1146" y="1319"/>
                    </a:lnTo>
                    <a:lnTo>
                      <a:pt x="1175" y="1296"/>
                    </a:lnTo>
                    <a:lnTo>
                      <a:pt x="1203" y="1275"/>
                    </a:lnTo>
                    <a:lnTo>
                      <a:pt x="1256" y="1229"/>
                    </a:lnTo>
                    <a:lnTo>
                      <a:pt x="1279" y="1205"/>
                    </a:lnTo>
                    <a:lnTo>
                      <a:pt x="1291" y="1192"/>
                    </a:lnTo>
                    <a:lnTo>
                      <a:pt x="1303" y="1181"/>
                    </a:lnTo>
                    <a:lnTo>
                      <a:pt x="1324" y="1157"/>
                    </a:lnTo>
                    <a:lnTo>
                      <a:pt x="1344" y="1133"/>
                    </a:lnTo>
                    <a:lnTo>
                      <a:pt x="1381" y="1082"/>
                    </a:lnTo>
                    <a:lnTo>
                      <a:pt x="1397" y="1055"/>
                    </a:lnTo>
                    <a:lnTo>
                      <a:pt x="1398" y="1051"/>
                    </a:lnTo>
                    <a:lnTo>
                      <a:pt x="1400" y="1048"/>
                    </a:lnTo>
                    <a:lnTo>
                      <a:pt x="1404" y="1042"/>
                    </a:lnTo>
                    <a:lnTo>
                      <a:pt x="1412" y="1029"/>
                    </a:lnTo>
                    <a:lnTo>
                      <a:pt x="1474" y="889"/>
                    </a:lnTo>
                    <a:lnTo>
                      <a:pt x="1489" y="838"/>
                    </a:lnTo>
                    <a:lnTo>
                      <a:pt x="1501" y="790"/>
                    </a:lnTo>
                    <a:lnTo>
                      <a:pt x="1509" y="742"/>
                    </a:lnTo>
                    <a:lnTo>
                      <a:pt x="1514" y="696"/>
                    </a:lnTo>
                    <a:lnTo>
                      <a:pt x="1514" y="650"/>
                    </a:lnTo>
                    <a:lnTo>
                      <a:pt x="1511" y="605"/>
                    </a:lnTo>
                    <a:lnTo>
                      <a:pt x="1505" y="560"/>
                    </a:lnTo>
                    <a:lnTo>
                      <a:pt x="1496" y="517"/>
                    </a:lnTo>
                    <a:lnTo>
                      <a:pt x="1481" y="474"/>
                    </a:lnTo>
                    <a:lnTo>
                      <a:pt x="1464" y="432"/>
                    </a:lnTo>
                    <a:lnTo>
                      <a:pt x="1444" y="391"/>
                    </a:lnTo>
                    <a:lnTo>
                      <a:pt x="1419" y="351"/>
                    </a:lnTo>
                    <a:lnTo>
                      <a:pt x="1391" y="311"/>
                    </a:lnTo>
                    <a:lnTo>
                      <a:pt x="1360" y="272"/>
                    </a:lnTo>
                    <a:lnTo>
                      <a:pt x="1325" y="234"/>
                    </a:lnTo>
                    <a:lnTo>
                      <a:pt x="1287" y="197"/>
                    </a:lnTo>
                    <a:lnTo>
                      <a:pt x="1249" y="161"/>
                    </a:lnTo>
                    <a:lnTo>
                      <a:pt x="1211" y="131"/>
                    </a:lnTo>
                    <a:lnTo>
                      <a:pt x="1175" y="104"/>
                    </a:lnTo>
                    <a:lnTo>
                      <a:pt x="1139" y="80"/>
                    </a:lnTo>
                    <a:lnTo>
                      <a:pt x="1105" y="60"/>
                    </a:lnTo>
                    <a:lnTo>
                      <a:pt x="1070" y="41"/>
                    </a:lnTo>
                    <a:lnTo>
                      <a:pt x="1037" y="26"/>
                    </a:lnTo>
                    <a:lnTo>
                      <a:pt x="1004" y="14"/>
                    </a:lnTo>
                    <a:lnTo>
                      <a:pt x="974" y="5"/>
                    </a:lnTo>
                    <a:lnTo>
                      <a:pt x="945" y="2"/>
                    </a:lnTo>
                    <a:lnTo>
                      <a:pt x="93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4" name="未知"/>
              <p:cNvSpPr/>
              <p:nvPr/>
            </p:nvSpPr>
            <p:spPr>
              <a:xfrm>
                <a:off x="4727" y="1653"/>
                <a:ext cx="42" cy="20"/>
              </a:xfrm>
              <a:custGeom>
                <a:avLst/>
                <a:gdLst>
                  <a:gd name="txL" fmla="*/ 0 w 211"/>
                  <a:gd name="txT" fmla="*/ 0 h 80"/>
                  <a:gd name="txR" fmla="*/ 211 w 211"/>
                  <a:gd name="txB" fmla="*/ 80 h 80"/>
                </a:gdLst>
                <a:ahLst/>
                <a:cxnLst>
                  <a:cxn ang="0">
                    <a:pos x="211" y="2"/>
                  </a:cxn>
                  <a:cxn ang="0">
                    <a:pos x="201" y="0"/>
                  </a:cxn>
                  <a:cxn ang="0">
                    <a:pos x="173" y="0"/>
                  </a:cxn>
                  <a:cxn ang="0">
                    <a:pos x="147" y="3"/>
                  </a:cxn>
                  <a:cxn ang="0">
                    <a:pos x="121" y="9"/>
                  </a:cxn>
                  <a:cxn ang="0">
                    <a:pos x="95" y="19"/>
                  </a:cxn>
                  <a:cxn ang="0">
                    <a:pos x="70" y="30"/>
                  </a:cxn>
                  <a:cxn ang="0">
                    <a:pos x="46" y="44"/>
                  </a:cxn>
                  <a:cxn ang="0">
                    <a:pos x="22" y="61"/>
                  </a:cxn>
                  <a:cxn ang="0">
                    <a:pos x="0" y="80"/>
                  </a:cxn>
                </a:cxnLst>
                <a:rect l="txL" t="txT" r="txR" b="txB"/>
                <a:pathLst>
                  <a:path w="211" h="80">
                    <a:moveTo>
                      <a:pt x="211" y="2"/>
                    </a:moveTo>
                    <a:lnTo>
                      <a:pt x="201" y="0"/>
                    </a:lnTo>
                    <a:lnTo>
                      <a:pt x="173" y="0"/>
                    </a:lnTo>
                    <a:lnTo>
                      <a:pt x="147" y="3"/>
                    </a:lnTo>
                    <a:lnTo>
                      <a:pt x="121" y="9"/>
                    </a:lnTo>
                    <a:lnTo>
                      <a:pt x="95" y="19"/>
                    </a:lnTo>
                    <a:lnTo>
                      <a:pt x="70" y="30"/>
                    </a:lnTo>
                    <a:lnTo>
                      <a:pt x="46" y="44"/>
                    </a:lnTo>
                    <a:lnTo>
                      <a:pt x="22" y="61"/>
                    </a:lnTo>
                    <a:lnTo>
                      <a:pt x="0" y="8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5" name="未知"/>
              <p:cNvSpPr/>
              <p:nvPr/>
            </p:nvSpPr>
            <p:spPr>
              <a:xfrm>
                <a:off x="4552" y="2001"/>
                <a:ext cx="77" cy="51"/>
              </a:xfrm>
              <a:custGeom>
                <a:avLst/>
                <a:gdLst>
                  <a:gd name="txL" fmla="*/ 0 w 387"/>
                  <a:gd name="txT" fmla="*/ 0 h 205"/>
                  <a:gd name="txR" fmla="*/ 387 w 387"/>
                  <a:gd name="txB" fmla="*/ 205 h 205"/>
                </a:gdLst>
                <a:ahLst/>
                <a:cxnLst>
                  <a:cxn ang="0">
                    <a:pos x="387" y="0"/>
                  </a:cxn>
                  <a:cxn ang="0">
                    <a:pos x="360" y="17"/>
                  </a:cxn>
                  <a:cxn ang="0">
                    <a:pos x="288" y="57"/>
                  </a:cxn>
                  <a:cxn ang="0">
                    <a:pos x="219" y="95"/>
                  </a:cxn>
                  <a:cxn ang="0">
                    <a:pos x="158" y="127"/>
                  </a:cxn>
                  <a:cxn ang="0">
                    <a:pos x="138" y="137"/>
                  </a:cxn>
                  <a:cxn ang="0">
                    <a:pos x="128" y="142"/>
                  </a:cxn>
                  <a:cxn ang="0">
                    <a:pos x="119" y="148"/>
                  </a:cxn>
                  <a:cxn ang="0">
                    <a:pos x="80" y="169"/>
                  </a:cxn>
                  <a:cxn ang="0">
                    <a:pos x="40" y="187"/>
                  </a:cxn>
                  <a:cxn ang="0">
                    <a:pos x="19" y="195"/>
                  </a:cxn>
                  <a:cxn ang="0">
                    <a:pos x="9" y="199"/>
                  </a:cxn>
                  <a:cxn ang="0">
                    <a:pos x="4" y="201"/>
                  </a:cxn>
                  <a:cxn ang="0">
                    <a:pos x="0" y="205"/>
                  </a:cxn>
                </a:cxnLst>
                <a:rect l="txL" t="txT" r="txR" b="txB"/>
                <a:pathLst>
                  <a:path w="387" h="205">
                    <a:moveTo>
                      <a:pt x="387" y="0"/>
                    </a:moveTo>
                    <a:lnTo>
                      <a:pt x="360" y="17"/>
                    </a:lnTo>
                    <a:lnTo>
                      <a:pt x="288" y="57"/>
                    </a:lnTo>
                    <a:lnTo>
                      <a:pt x="219" y="95"/>
                    </a:lnTo>
                    <a:lnTo>
                      <a:pt x="158" y="127"/>
                    </a:lnTo>
                    <a:lnTo>
                      <a:pt x="138" y="137"/>
                    </a:lnTo>
                    <a:lnTo>
                      <a:pt x="128" y="142"/>
                    </a:lnTo>
                    <a:lnTo>
                      <a:pt x="119" y="148"/>
                    </a:lnTo>
                    <a:lnTo>
                      <a:pt x="80" y="169"/>
                    </a:lnTo>
                    <a:lnTo>
                      <a:pt x="40" y="187"/>
                    </a:lnTo>
                    <a:lnTo>
                      <a:pt x="19" y="195"/>
                    </a:lnTo>
                    <a:lnTo>
                      <a:pt x="9" y="199"/>
                    </a:lnTo>
                    <a:lnTo>
                      <a:pt x="4" y="201"/>
                    </a:lnTo>
                    <a:lnTo>
                      <a:pt x="0" y="20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6" name="未知"/>
              <p:cNvSpPr/>
              <p:nvPr/>
            </p:nvSpPr>
            <p:spPr>
              <a:xfrm>
                <a:off x="4564" y="1505"/>
                <a:ext cx="23" cy="46"/>
              </a:xfrm>
              <a:custGeom>
                <a:avLst/>
                <a:gdLst>
                  <a:gd name="txL" fmla="*/ 0 w 115"/>
                  <a:gd name="txT" fmla="*/ 0 h 185"/>
                  <a:gd name="txR" fmla="*/ 115 w 115"/>
                  <a:gd name="txB" fmla="*/ 185 h 185"/>
                </a:gdLst>
                <a:ahLst/>
                <a:cxnLst>
                  <a:cxn ang="0">
                    <a:pos x="115" y="185"/>
                  </a:cxn>
                  <a:cxn ang="0">
                    <a:pos x="93" y="175"/>
                  </a:cxn>
                  <a:cxn ang="0">
                    <a:pos x="76" y="162"/>
                  </a:cxn>
                  <a:cxn ang="0">
                    <a:pos x="59" y="146"/>
                  </a:cxn>
                  <a:cxn ang="0">
                    <a:pos x="45" y="125"/>
                  </a:cxn>
                  <a:cxn ang="0">
                    <a:pos x="30" y="99"/>
                  </a:cxn>
                  <a:cxn ang="0">
                    <a:pos x="19" y="70"/>
                  </a:cxn>
                  <a:cxn ang="0">
                    <a:pos x="8" y="37"/>
                  </a:cxn>
                  <a:cxn ang="0">
                    <a:pos x="0" y="0"/>
                  </a:cxn>
                </a:cxnLst>
                <a:rect l="txL" t="txT" r="txR" b="txB"/>
                <a:pathLst>
                  <a:path w="115" h="185">
                    <a:moveTo>
                      <a:pt x="115" y="185"/>
                    </a:moveTo>
                    <a:lnTo>
                      <a:pt x="93" y="175"/>
                    </a:lnTo>
                    <a:lnTo>
                      <a:pt x="76" y="162"/>
                    </a:lnTo>
                    <a:lnTo>
                      <a:pt x="59" y="146"/>
                    </a:lnTo>
                    <a:lnTo>
                      <a:pt x="45" y="125"/>
                    </a:lnTo>
                    <a:lnTo>
                      <a:pt x="30" y="99"/>
                    </a:lnTo>
                    <a:lnTo>
                      <a:pt x="19" y="70"/>
                    </a:lnTo>
                    <a:lnTo>
                      <a:pt x="8" y="3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7" name="Line 334"/>
              <p:cNvSpPr/>
              <p:nvPr/>
            </p:nvSpPr>
            <p:spPr>
              <a:xfrm flipV="1">
                <a:off x="4538" y="1483"/>
                <a:ext cx="31" cy="12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78" name="未知"/>
              <p:cNvSpPr/>
              <p:nvPr/>
            </p:nvSpPr>
            <p:spPr>
              <a:xfrm>
                <a:off x="4562" y="1483"/>
                <a:ext cx="7" cy="22"/>
              </a:xfrm>
              <a:custGeom>
                <a:avLst/>
                <a:gdLst>
                  <a:gd name="txL" fmla="*/ 0 w 34"/>
                  <a:gd name="txT" fmla="*/ 0 h 88"/>
                  <a:gd name="txR" fmla="*/ 34 w 34"/>
                  <a:gd name="txB" fmla="*/ 88 h 88"/>
                </a:gdLst>
                <a:ahLst/>
                <a:cxnLst>
                  <a:cxn ang="0">
                    <a:pos x="34" y="0"/>
                  </a:cxn>
                  <a:cxn ang="0">
                    <a:pos x="23" y="10"/>
                  </a:cxn>
                  <a:cxn ang="0">
                    <a:pos x="14" y="20"/>
                  </a:cxn>
                  <a:cxn ang="0">
                    <a:pos x="7" y="31"/>
                  </a:cxn>
                  <a:cxn ang="0">
                    <a:pos x="3" y="43"/>
                  </a:cxn>
                  <a:cxn ang="0">
                    <a:pos x="0" y="53"/>
                  </a:cxn>
                  <a:cxn ang="0">
                    <a:pos x="1" y="66"/>
                  </a:cxn>
                  <a:cxn ang="0">
                    <a:pos x="3" y="76"/>
                  </a:cxn>
                  <a:cxn ang="0">
                    <a:pos x="8" y="88"/>
                  </a:cxn>
                </a:cxnLst>
                <a:rect l="txL" t="txT" r="txR" b="txB"/>
                <a:pathLst>
                  <a:path w="34" h="88">
                    <a:moveTo>
                      <a:pt x="34" y="0"/>
                    </a:moveTo>
                    <a:lnTo>
                      <a:pt x="23" y="10"/>
                    </a:lnTo>
                    <a:lnTo>
                      <a:pt x="14" y="20"/>
                    </a:lnTo>
                    <a:lnTo>
                      <a:pt x="7" y="31"/>
                    </a:lnTo>
                    <a:lnTo>
                      <a:pt x="3" y="43"/>
                    </a:lnTo>
                    <a:lnTo>
                      <a:pt x="0" y="53"/>
                    </a:lnTo>
                    <a:lnTo>
                      <a:pt x="1" y="66"/>
                    </a:lnTo>
                    <a:lnTo>
                      <a:pt x="3" y="76"/>
                    </a:lnTo>
                    <a:lnTo>
                      <a:pt x="8" y="8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79" name="未知"/>
              <p:cNvSpPr/>
              <p:nvPr/>
            </p:nvSpPr>
            <p:spPr>
              <a:xfrm>
                <a:off x="5139" y="2566"/>
                <a:ext cx="347" cy="901"/>
              </a:xfrm>
              <a:custGeom>
                <a:avLst/>
                <a:gdLst>
                  <a:gd name="txL" fmla="*/ 0 w 1737"/>
                  <a:gd name="txT" fmla="*/ 0 h 3603"/>
                  <a:gd name="txR" fmla="*/ 1737 w 1737"/>
                  <a:gd name="txB" fmla="*/ 3603 h 3603"/>
                </a:gdLst>
                <a:ahLst/>
                <a:cxnLst>
                  <a:cxn ang="0">
                    <a:pos x="1737" y="3603"/>
                  </a:cxn>
                  <a:cxn ang="0">
                    <a:pos x="1733" y="3496"/>
                  </a:cxn>
                  <a:cxn ang="0">
                    <a:pos x="1727" y="3392"/>
                  </a:cxn>
                  <a:cxn ang="0">
                    <a:pos x="1721" y="3286"/>
                  </a:cxn>
                  <a:cxn ang="0">
                    <a:pos x="1714" y="3181"/>
                  </a:cxn>
                  <a:cxn ang="0">
                    <a:pos x="1696" y="2971"/>
                  </a:cxn>
                  <a:cxn ang="0">
                    <a:pos x="1686" y="2866"/>
                  </a:cxn>
                  <a:cxn ang="0">
                    <a:pos x="1675" y="2762"/>
                  </a:cxn>
                  <a:cxn ang="0">
                    <a:pos x="1659" y="2655"/>
                  </a:cxn>
                  <a:cxn ang="0">
                    <a:pos x="1643" y="2550"/>
                  </a:cxn>
                  <a:cxn ang="0">
                    <a:pos x="1624" y="2447"/>
                  </a:cxn>
                  <a:cxn ang="0">
                    <a:pos x="1604" y="2345"/>
                  </a:cxn>
                  <a:cxn ang="0">
                    <a:pos x="1579" y="2243"/>
                  </a:cxn>
                  <a:cxn ang="0">
                    <a:pos x="1554" y="2142"/>
                  </a:cxn>
                  <a:cxn ang="0">
                    <a:pos x="1525" y="2042"/>
                  </a:cxn>
                  <a:cxn ang="0">
                    <a:pos x="1494" y="1945"/>
                  </a:cxn>
                  <a:cxn ang="0">
                    <a:pos x="1460" y="1846"/>
                  </a:cxn>
                  <a:cxn ang="0">
                    <a:pos x="1423" y="1750"/>
                  </a:cxn>
                  <a:cxn ang="0">
                    <a:pos x="1383" y="1655"/>
                  </a:cxn>
                  <a:cxn ang="0">
                    <a:pos x="1343" y="1561"/>
                  </a:cxn>
                  <a:cxn ang="0">
                    <a:pos x="1298" y="1468"/>
                  </a:cxn>
                  <a:cxn ang="0">
                    <a:pos x="1253" y="1377"/>
                  </a:cxn>
                  <a:cxn ang="0">
                    <a:pos x="1203" y="1285"/>
                  </a:cxn>
                  <a:cxn ang="0">
                    <a:pos x="1152" y="1196"/>
                  </a:cxn>
                  <a:cxn ang="0">
                    <a:pos x="1096" y="1107"/>
                  </a:cxn>
                  <a:cxn ang="0">
                    <a:pos x="1040" y="1020"/>
                  </a:cxn>
                  <a:cxn ang="0">
                    <a:pos x="981" y="934"/>
                  </a:cxn>
                  <a:cxn ang="0">
                    <a:pos x="920" y="851"/>
                  </a:cxn>
                  <a:cxn ang="0">
                    <a:pos x="856" y="769"/>
                  </a:cxn>
                  <a:cxn ang="0">
                    <a:pos x="790" y="690"/>
                  </a:cxn>
                  <a:cxn ang="0">
                    <a:pos x="721" y="612"/>
                  </a:cxn>
                  <a:cxn ang="0">
                    <a:pos x="651" y="537"/>
                  </a:cxn>
                  <a:cxn ang="0">
                    <a:pos x="577" y="462"/>
                  </a:cxn>
                  <a:cxn ang="0">
                    <a:pos x="501" y="391"/>
                  </a:cxn>
                  <a:cxn ang="0">
                    <a:pos x="423" y="320"/>
                  </a:cxn>
                  <a:cxn ang="0">
                    <a:pos x="343" y="253"/>
                  </a:cxn>
                  <a:cxn ang="0">
                    <a:pos x="260" y="186"/>
                  </a:cxn>
                  <a:cxn ang="0">
                    <a:pos x="176" y="122"/>
                  </a:cxn>
                  <a:cxn ang="0">
                    <a:pos x="88" y="59"/>
                  </a:cxn>
                  <a:cxn ang="0">
                    <a:pos x="0" y="0"/>
                  </a:cxn>
                </a:cxnLst>
                <a:rect l="txL" t="txT" r="txR" b="txB"/>
                <a:pathLst>
                  <a:path w="1737" h="3603">
                    <a:moveTo>
                      <a:pt x="1737" y="3603"/>
                    </a:moveTo>
                    <a:lnTo>
                      <a:pt x="1733" y="3496"/>
                    </a:lnTo>
                    <a:lnTo>
                      <a:pt x="1727" y="3392"/>
                    </a:lnTo>
                    <a:lnTo>
                      <a:pt x="1721" y="3286"/>
                    </a:lnTo>
                    <a:lnTo>
                      <a:pt x="1714" y="3181"/>
                    </a:lnTo>
                    <a:lnTo>
                      <a:pt x="1696" y="2971"/>
                    </a:lnTo>
                    <a:lnTo>
                      <a:pt x="1686" y="2866"/>
                    </a:lnTo>
                    <a:lnTo>
                      <a:pt x="1675" y="2762"/>
                    </a:lnTo>
                    <a:lnTo>
                      <a:pt x="1659" y="2655"/>
                    </a:lnTo>
                    <a:lnTo>
                      <a:pt x="1643" y="2550"/>
                    </a:lnTo>
                    <a:lnTo>
                      <a:pt x="1624" y="2447"/>
                    </a:lnTo>
                    <a:lnTo>
                      <a:pt x="1604" y="2345"/>
                    </a:lnTo>
                    <a:lnTo>
                      <a:pt x="1579" y="2243"/>
                    </a:lnTo>
                    <a:lnTo>
                      <a:pt x="1554" y="2142"/>
                    </a:lnTo>
                    <a:lnTo>
                      <a:pt x="1525" y="2042"/>
                    </a:lnTo>
                    <a:lnTo>
                      <a:pt x="1494" y="1945"/>
                    </a:lnTo>
                    <a:lnTo>
                      <a:pt x="1460" y="1846"/>
                    </a:lnTo>
                    <a:lnTo>
                      <a:pt x="1423" y="1750"/>
                    </a:lnTo>
                    <a:lnTo>
                      <a:pt x="1383" y="1655"/>
                    </a:lnTo>
                    <a:lnTo>
                      <a:pt x="1343" y="1561"/>
                    </a:lnTo>
                    <a:lnTo>
                      <a:pt x="1298" y="1468"/>
                    </a:lnTo>
                    <a:lnTo>
                      <a:pt x="1253" y="1377"/>
                    </a:lnTo>
                    <a:lnTo>
                      <a:pt x="1203" y="1285"/>
                    </a:lnTo>
                    <a:lnTo>
                      <a:pt x="1152" y="1196"/>
                    </a:lnTo>
                    <a:lnTo>
                      <a:pt x="1096" y="1107"/>
                    </a:lnTo>
                    <a:lnTo>
                      <a:pt x="1040" y="1020"/>
                    </a:lnTo>
                    <a:lnTo>
                      <a:pt x="981" y="934"/>
                    </a:lnTo>
                    <a:lnTo>
                      <a:pt x="920" y="851"/>
                    </a:lnTo>
                    <a:lnTo>
                      <a:pt x="856" y="769"/>
                    </a:lnTo>
                    <a:lnTo>
                      <a:pt x="790" y="690"/>
                    </a:lnTo>
                    <a:lnTo>
                      <a:pt x="721" y="612"/>
                    </a:lnTo>
                    <a:lnTo>
                      <a:pt x="651" y="537"/>
                    </a:lnTo>
                    <a:lnTo>
                      <a:pt x="577" y="462"/>
                    </a:lnTo>
                    <a:lnTo>
                      <a:pt x="501" y="391"/>
                    </a:lnTo>
                    <a:lnTo>
                      <a:pt x="423" y="320"/>
                    </a:lnTo>
                    <a:lnTo>
                      <a:pt x="343" y="253"/>
                    </a:lnTo>
                    <a:lnTo>
                      <a:pt x="260" y="186"/>
                    </a:lnTo>
                    <a:lnTo>
                      <a:pt x="176" y="122"/>
                    </a:lnTo>
                    <a:lnTo>
                      <a:pt x="88" y="59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0" name="未知"/>
              <p:cNvSpPr/>
              <p:nvPr/>
            </p:nvSpPr>
            <p:spPr>
              <a:xfrm>
                <a:off x="5440" y="3039"/>
                <a:ext cx="173" cy="628"/>
              </a:xfrm>
              <a:custGeom>
                <a:avLst/>
                <a:gdLst>
                  <a:gd name="txL" fmla="*/ 0 w 865"/>
                  <a:gd name="txT" fmla="*/ 0 h 2511"/>
                  <a:gd name="txR" fmla="*/ 865 w 865"/>
                  <a:gd name="txB" fmla="*/ 2511 h 2511"/>
                </a:gdLst>
                <a:ahLst/>
                <a:cxnLst>
                  <a:cxn ang="0">
                    <a:pos x="863" y="2511"/>
                  </a:cxn>
                  <a:cxn ang="0">
                    <a:pos x="863" y="2492"/>
                  </a:cxn>
                  <a:cxn ang="0">
                    <a:pos x="865" y="2123"/>
                  </a:cxn>
                  <a:cxn ang="0">
                    <a:pos x="863" y="2024"/>
                  </a:cxn>
                  <a:cxn ang="0">
                    <a:pos x="859" y="1928"/>
                  </a:cxn>
                  <a:cxn ang="0">
                    <a:pos x="852" y="1832"/>
                  </a:cxn>
                  <a:cxn ang="0">
                    <a:pos x="842" y="1738"/>
                  </a:cxn>
                  <a:cxn ang="0">
                    <a:pos x="827" y="1643"/>
                  </a:cxn>
                  <a:cxn ang="0">
                    <a:pos x="810" y="1550"/>
                  </a:cxn>
                  <a:cxn ang="0">
                    <a:pos x="790" y="1458"/>
                  </a:cxn>
                  <a:cxn ang="0">
                    <a:pos x="768" y="1366"/>
                  </a:cxn>
                  <a:cxn ang="0">
                    <a:pos x="740" y="1271"/>
                  </a:cxn>
                  <a:cxn ang="0">
                    <a:pos x="711" y="1179"/>
                  </a:cxn>
                  <a:cxn ang="0">
                    <a:pos x="677" y="1086"/>
                  </a:cxn>
                  <a:cxn ang="0">
                    <a:pos x="643" y="996"/>
                  </a:cxn>
                  <a:cxn ang="0">
                    <a:pos x="604" y="906"/>
                  </a:cxn>
                  <a:cxn ang="0">
                    <a:pos x="564" y="818"/>
                  </a:cxn>
                  <a:cxn ang="0">
                    <a:pos x="520" y="731"/>
                  </a:cxn>
                  <a:cxn ang="0">
                    <a:pos x="474" y="646"/>
                  </a:cxn>
                  <a:cxn ang="0">
                    <a:pos x="423" y="560"/>
                  </a:cxn>
                  <a:cxn ang="0">
                    <a:pos x="372" y="477"/>
                  </a:cxn>
                  <a:cxn ang="0">
                    <a:pos x="316" y="394"/>
                  </a:cxn>
                  <a:cxn ang="0">
                    <a:pos x="259" y="313"/>
                  </a:cxn>
                  <a:cxn ang="0">
                    <a:pos x="198" y="232"/>
                  </a:cxn>
                  <a:cxn ang="0">
                    <a:pos x="135" y="154"/>
                  </a:cxn>
                  <a:cxn ang="0">
                    <a:pos x="68" y="76"/>
                  </a:cxn>
                  <a:cxn ang="0">
                    <a:pos x="0" y="0"/>
                  </a:cxn>
                </a:cxnLst>
                <a:rect l="txL" t="txT" r="txR" b="txB"/>
                <a:pathLst>
                  <a:path w="865" h="2511">
                    <a:moveTo>
                      <a:pt x="863" y="2511"/>
                    </a:moveTo>
                    <a:lnTo>
                      <a:pt x="863" y="2492"/>
                    </a:lnTo>
                    <a:lnTo>
                      <a:pt x="865" y="2123"/>
                    </a:lnTo>
                    <a:lnTo>
                      <a:pt x="863" y="2024"/>
                    </a:lnTo>
                    <a:lnTo>
                      <a:pt x="859" y="1928"/>
                    </a:lnTo>
                    <a:lnTo>
                      <a:pt x="852" y="1832"/>
                    </a:lnTo>
                    <a:lnTo>
                      <a:pt x="842" y="1738"/>
                    </a:lnTo>
                    <a:lnTo>
                      <a:pt x="827" y="1643"/>
                    </a:lnTo>
                    <a:lnTo>
                      <a:pt x="810" y="1550"/>
                    </a:lnTo>
                    <a:lnTo>
                      <a:pt x="790" y="1458"/>
                    </a:lnTo>
                    <a:lnTo>
                      <a:pt x="768" y="1366"/>
                    </a:lnTo>
                    <a:lnTo>
                      <a:pt x="740" y="1271"/>
                    </a:lnTo>
                    <a:lnTo>
                      <a:pt x="711" y="1179"/>
                    </a:lnTo>
                    <a:lnTo>
                      <a:pt x="677" y="1086"/>
                    </a:lnTo>
                    <a:lnTo>
                      <a:pt x="643" y="996"/>
                    </a:lnTo>
                    <a:lnTo>
                      <a:pt x="604" y="906"/>
                    </a:lnTo>
                    <a:lnTo>
                      <a:pt x="564" y="818"/>
                    </a:lnTo>
                    <a:lnTo>
                      <a:pt x="520" y="731"/>
                    </a:lnTo>
                    <a:lnTo>
                      <a:pt x="474" y="646"/>
                    </a:lnTo>
                    <a:lnTo>
                      <a:pt x="423" y="560"/>
                    </a:lnTo>
                    <a:lnTo>
                      <a:pt x="372" y="477"/>
                    </a:lnTo>
                    <a:lnTo>
                      <a:pt x="316" y="394"/>
                    </a:lnTo>
                    <a:lnTo>
                      <a:pt x="259" y="313"/>
                    </a:lnTo>
                    <a:lnTo>
                      <a:pt x="198" y="232"/>
                    </a:lnTo>
                    <a:lnTo>
                      <a:pt x="135" y="154"/>
                    </a:lnTo>
                    <a:lnTo>
                      <a:pt x="68" y="76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1" name="未知"/>
              <p:cNvSpPr/>
              <p:nvPr/>
            </p:nvSpPr>
            <p:spPr>
              <a:xfrm>
                <a:off x="5159" y="3501"/>
                <a:ext cx="126" cy="251"/>
              </a:xfrm>
              <a:custGeom>
                <a:avLst/>
                <a:gdLst>
                  <a:gd name="txL" fmla="*/ 0 w 629"/>
                  <a:gd name="txT" fmla="*/ 0 h 1002"/>
                  <a:gd name="txR" fmla="*/ 629 w 629"/>
                  <a:gd name="txB" fmla="*/ 1002 h 1002"/>
                </a:gdLst>
                <a:ahLst/>
                <a:cxnLst>
                  <a:cxn ang="0">
                    <a:pos x="362" y="1002"/>
                  </a:cxn>
                  <a:cxn ang="0">
                    <a:pos x="310" y="968"/>
                  </a:cxn>
                  <a:cxn ang="0">
                    <a:pos x="263" y="935"/>
                  </a:cxn>
                  <a:cxn ang="0">
                    <a:pos x="220" y="902"/>
                  </a:cxn>
                  <a:cxn ang="0">
                    <a:pos x="181" y="870"/>
                  </a:cxn>
                  <a:cxn ang="0">
                    <a:pos x="145" y="837"/>
                  </a:cxn>
                  <a:cxn ang="0">
                    <a:pos x="114" y="805"/>
                  </a:cxn>
                  <a:cxn ang="0">
                    <a:pos x="86" y="772"/>
                  </a:cxn>
                  <a:cxn ang="0">
                    <a:pos x="64" y="741"/>
                  </a:cxn>
                  <a:cxn ang="0">
                    <a:pos x="43" y="709"/>
                  </a:cxn>
                  <a:cxn ang="0">
                    <a:pos x="27" y="677"/>
                  </a:cxn>
                  <a:cxn ang="0">
                    <a:pos x="14" y="644"/>
                  </a:cxn>
                  <a:cxn ang="0">
                    <a:pos x="6" y="613"/>
                  </a:cxn>
                  <a:cxn ang="0">
                    <a:pos x="0" y="580"/>
                  </a:cxn>
                  <a:cxn ang="0">
                    <a:pos x="0" y="549"/>
                  </a:cxn>
                  <a:cxn ang="0">
                    <a:pos x="2" y="519"/>
                  </a:cxn>
                  <a:cxn ang="0">
                    <a:pos x="10" y="488"/>
                  </a:cxn>
                  <a:cxn ang="0">
                    <a:pos x="19" y="455"/>
                  </a:cxn>
                  <a:cxn ang="0">
                    <a:pos x="33" y="424"/>
                  </a:cxn>
                  <a:cxn ang="0">
                    <a:pos x="50" y="394"/>
                  </a:cxn>
                  <a:cxn ang="0">
                    <a:pos x="73" y="363"/>
                  </a:cxn>
                  <a:cxn ang="0">
                    <a:pos x="97" y="332"/>
                  </a:cxn>
                  <a:cxn ang="0">
                    <a:pos x="127" y="301"/>
                  </a:cxn>
                  <a:cxn ang="0">
                    <a:pos x="160" y="270"/>
                  </a:cxn>
                  <a:cxn ang="0">
                    <a:pos x="198" y="241"/>
                  </a:cxn>
                  <a:cxn ang="0">
                    <a:pos x="237" y="210"/>
                  </a:cxn>
                  <a:cxn ang="0">
                    <a:pos x="282" y="179"/>
                  </a:cxn>
                  <a:cxn ang="0">
                    <a:pos x="329" y="148"/>
                  </a:cxn>
                  <a:cxn ang="0">
                    <a:pos x="382" y="119"/>
                  </a:cxn>
                  <a:cxn ang="0">
                    <a:pos x="437" y="88"/>
                  </a:cxn>
                  <a:cxn ang="0">
                    <a:pos x="498" y="59"/>
                  </a:cxn>
                  <a:cxn ang="0">
                    <a:pos x="561" y="28"/>
                  </a:cxn>
                  <a:cxn ang="0">
                    <a:pos x="629" y="0"/>
                  </a:cxn>
                </a:cxnLst>
                <a:rect l="txL" t="txT" r="txR" b="txB"/>
                <a:pathLst>
                  <a:path w="629" h="1002">
                    <a:moveTo>
                      <a:pt x="362" y="1002"/>
                    </a:moveTo>
                    <a:lnTo>
                      <a:pt x="310" y="968"/>
                    </a:lnTo>
                    <a:lnTo>
                      <a:pt x="263" y="935"/>
                    </a:lnTo>
                    <a:lnTo>
                      <a:pt x="220" y="902"/>
                    </a:lnTo>
                    <a:lnTo>
                      <a:pt x="181" y="870"/>
                    </a:lnTo>
                    <a:lnTo>
                      <a:pt x="145" y="837"/>
                    </a:lnTo>
                    <a:lnTo>
                      <a:pt x="114" y="805"/>
                    </a:lnTo>
                    <a:lnTo>
                      <a:pt x="86" y="772"/>
                    </a:lnTo>
                    <a:lnTo>
                      <a:pt x="64" y="741"/>
                    </a:lnTo>
                    <a:lnTo>
                      <a:pt x="43" y="709"/>
                    </a:lnTo>
                    <a:lnTo>
                      <a:pt x="27" y="677"/>
                    </a:lnTo>
                    <a:lnTo>
                      <a:pt x="14" y="644"/>
                    </a:lnTo>
                    <a:lnTo>
                      <a:pt x="6" y="613"/>
                    </a:lnTo>
                    <a:lnTo>
                      <a:pt x="0" y="580"/>
                    </a:lnTo>
                    <a:lnTo>
                      <a:pt x="0" y="549"/>
                    </a:lnTo>
                    <a:lnTo>
                      <a:pt x="2" y="519"/>
                    </a:lnTo>
                    <a:lnTo>
                      <a:pt x="10" y="488"/>
                    </a:lnTo>
                    <a:lnTo>
                      <a:pt x="19" y="455"/>
                    </a:lnTo>
                    <a:lnTo>
                      <a:pt x="33" y="424"/>
                    </a:lnTo>
                    <a:lnTo>
                      <a:pt x="50" y="394"/>
                    </a:lnTo>
                    <a:lnTo>
                      <a:pt x="73" y="363"/>
                    </a:lnTo>
                    <a:lnTo>
                      <a:pt x="97" y="332"/>
                    </a:lnTo>
                    <a:lnTo>
                      <a:pt x="127" y="301"/>
                    </a:lnTo>
                    <a:lnTo>
                      <a:pt x="160" y="270"/>
                    </a:lnTo>
                    <a:lnTo>
                      <a:pt x="198" y="241"/>
                    </a:lnTo>
                    <a:lnTo>
                      <a:pt x="237" y="210"/>
                    </a:lnTo>
                    <a:lnTo>
                      <a:pt x="282" y="179"/>
                    </a:lnTo>
                    <a:lnTo>
                      <a:pt x="329" y="148"/>
                    </a:lnTo>
                    <a:lnTo>
                      <a:pt x="382" y="119"/>
                    </a:lnTo>
                    <a:lnTo>
                      <a:pt x="437" y="88"/>
                    </a:lnTo>
                    <a:lnTo>
                      <a:pt x="498" y="59"/>
                    </a:lnTo>
                    <a:lnTo>
                      <a:pt x="561" y="28"/>
                    </a:lnTo>
                    <a:lnTo>
                      <a:pt x="62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2" name="未知"/>
              <p:cNvSpPr/>
              <p:nvPr/>
            </p:nvSpPr>
            <p:spPr>
              <a:xfrm>
                <a:off x="5249" y="3697"/>
                <a:ext cx="4" cy="127"/>
              </a:xfrm>
              <a:custGeom>
                <a:avLst/>
                <a:gdLst>
                  <a:gd name="txL" fmla="*/ 0 w 22"/>
                  <a:gd name="txT" fmla="*/ 0 h 507"/>
                  <a:gd name="txR" fmla="*/ 22 w 22"/>
                  <a:gd name="txB" fmla="*/ 507 h 507"/>
                </a:gdLst>
                <a:ahLst/>
                <a:cxnLst>
                  <a:cxn ang="0">
                    <a:pos x="22" y="507"/>
                  </a:cxn>
                  <a:cxn ang="0">
                    <a:pos x="11" y="380"/>
                  </a:cxn>
                  <a:cxn ang="0">
                    <a:pos x="7" y="316"/>
                  </a:cxn>
                  <a:cxn ang="0">
                    <a:pos x="5" y="254"/>
                  </a:cxn>
                  <a:cxn ang="0">
                    <a:pos x="1" y="127"/>
                  </a:cxn>
                  <a:cxn ang="0">
                    <a:pos x="0" y="0"/>
                  </a:cxn>
                </a:cxnLst>
                <a:rect l="txL" t="txT" r="txR" b="txB"/>
                <a:pathLst>
                  <a:path w="22" h="507">
                    <a:moveTo>
                      <a:pt x="22" y="507"/>
                    </a:moveTo>
                    <a:lnTo>
                      <a:pt x="11" y="380"/>
                    </a:lnTo>
                    <a:lnTo>
                      <a:pt x="7" y="316"/>
                    </a:lnTo>
                    <a:lnTo>
                      <a:pt x="5" y="254"/>
                    </a:lnTo>
                    <a:lnTo>
                      <a:pt x="1" y="12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3" name="未知"/>
              <p:cNvSpPr/>
              <p:nvPr/>
            </p:nvSpPr>
            <p:spPr>
              <a:xfrm>
                <a:off x="5309" y="3547"/>
                <a:ext cx="25" cy="206"/>
              </a:xfrm>
              <a:custGeom>
                <a:avLst/>
                <a:gdLst>
                  <a:gd name="txL" fmla="*/ 0 w 125"/>
                  <a:gd name="txT" fmla="*/ 0 h 822"/>
                  <a:gd name="txR" fmla="*/ 125 w 125"/>
                  <a:gd name="txB" fmla="*/ 822 h 822"/>
                </a:gdLst>
                <a:ahLst/>
                <a:cxnLst>
                  <a:cxn ang="0">
                    <a:pos x="125" y="822"/>
                  </a:cxn>
                  <a:cxn ang="0">
                    <a:pos x="96" y="769"/>
                  </a:cxn>
                  <a:cxn ang="0">
                    <a:pos x="72" y="716"/>
                  </a:cxn>
                  <a:cxn ang="0">
                    <a:pos x="49" y="663"/>
                  </a:cxn>
                  <a:cxn ang="0">
                    <a:pos x="33" y="612"/>
                  </a:cxn>
                  <a:cxn ang="0">
                    <a:pos x="19" y="559"/>
                  </a:cxn>
                  <a:cxn ang="0">
                    <a:pos x="9" y="508"/>
                  </a:cxn>
                  <a:cxn ang="0">
                    <a:pos x="2" y="457"/>
                  </a:cxn>
                  <a:cxn ang="0">
                    <a:pos x="0" y="405"/>
                  </a:cxn>
                  <a:cxn ang="0">
                    <a:pos x="0" y="354"/>
                  </a:cxn>
                  <a:cxn ang="0">
                    <a:pos x="5" y="303"/>
                  </a:cxn>
                  <a:cxn ang="0">
                    <a:pos x="12" y="252"/>
                  </a:cxn>
                  <a:cxn ang="0">
                    <a:pos x="24" y="201"/>
                  </a:cxn>
                  <a:cxn ang="0">
                    <a:pos x="38" y="150"/>
                  </a:cxn>
                  <a:cxn ang="0">
                    <a:pos x="58" y="100"/>
                  </a:cxn>
                  <a:cxn ang="0">
                    <a:pos x="81" y="49"/>
                  </a:cxn>
                  <a:cxn ang="0">
                    <a:pos x="108" y="0"/>
                  </a:cxn>
                </a:cxnLst>
                <a:rect l="txL" t="txT" r="txR" b="txB"/>
                <a:pathLst>
                  <a:path w="125" h="822">
                    <a:moveTo>
                      <a:pt x="125" y="822"/>
                    </a:moveTo>
                    <a:lnTo>
                      <a:pt x="96" y="769"/>
                    </a:lnTo>
                    <a:lnTo>
                      <a:pt x="72" y="716"/>
                    </a:lnTo>
                    <a:lnTo>
                      <a:pt x="49" y="663"/>
                    </a:lnTo>
                    <a:lnTo>
                      <a:pt x="33" y="612"/>
                    </a:lnTo>
                    <a:lnTo>
                      <a:pt x="19" y="559"/>
                    </a:lnTo>
                    <a:lnTo>
                      <a:pt x="9" y="508"/>
                    </a:lnTo>
                    <a:lnTo>
                      <a:pt x="2" y="457"/>
                    </a:lnTo>
                    <a:lnTo>
                      <a:pt x="0" y="405"/>
                    </a:lnTo>
                    <a:lnTo>
                      <a:pt x="0" y="354"/>
                    </a:lnTo>
                    <a:lnTo>
                      <a:pt x="5" y="303"/>
                    </a:lnTo>
                    <a:lnTo>
                      <a:pt x="12" y="252"/>
                    </a:lnTo>
                    <a:lnTo>
                      <a:pt x="24" y="201"/>
                    </a:lnTo>
                    <a:lnTo>
                      <a:pt x="38" y="150"/>
                    </a:lnTo>
                    <a:lnTo>
                      <a:pt x="58" y="100"/>
                    </a:lnTo>
                    <a:lnTo>
                      <a:pt x="81" y="49"/>
                    </a:lnTo>
                    <a:lnTo>
                      <a:pt x="108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4" name="未知"/>
              <p:cNvSpPr/>
              <p:nvPr/>
            </p:nvSpPr>
            <p:spPr>
              <a:xfrm>
                <a:off x="5485" y="3677"/>
                <a:ext cx="55" cy="52"/>
              </a:xfrm>
              <a:custGeom>
                <a:avLst/>
                <a:gdLst>
                  <a:gd name="txL" fmla="*/ 0 w 276"/>
                  <a:gd name="txT" fmla="*/ 0 h 209"/>
                  <a:gd name="txR" fmla="*/ 276 w 276"/>
                  <a:gd name="txB" fmla="*/ 209 h 209"/>
                </a:gdLst>
                <a:ahLst/>
                <a:cxnLst>
                  <a:cxn ang="0">
                    <a:pos x="0" y="209"/>
                  </a:cxn>
                  <a:cxn ang="0">
                    <a:pos x="43" y="181"/>
                  </a:cxn>
                  <a:cxn ang="0">
                    <a:pos x="86" y="154"/>
                  </a:cxn>
                  <a:cxn ang="0">
                    <a:pos x="124" y="128"/>
                  </a:cxn>
                  <a:cxn ang="0">
                    <a:pos x="161" y="102"/>
                  </a:cxn>
                  <a:cxn ang="0">
                    <a:pos x="193" y="75"/>
                  </a:cxn>
                  <a:cxn ang="0">
                    <a:pos x="224" y="50"/>
                  </a:cxn>
                  <a:cxn ang="0">
                    <a:pos x="250" y="25"/>
                  </a:cxn>
                  <a:cxn ang="0">
                    <a:pos x="276" y="0"/>
                  </a:cxn>
                </a:cxnLst>
                <a:rect l="txL" t="txT" r="txR" b="txB"/>
                <a:pathLst>
                  <a:path w="276" h="209">
                    <a:moveTo>
                      <a:pt x="0" y="209"/>
                    </a:moveTo>
                    <a:lnTo>
                      <a:pt x="43" y="181"/>
                    </a:lnTo>
                    <a:lnTo>
                      <a:pt x="86" y="154"/>
                    </a:lnTo>
                    <a:lnTo>
                      <a:pt x="124" y="128"/>
                    </a:lnTo>
                    <a:lnTo>
                      <a:pt x="161" y="102"/>
                    </a:lnTo>
                    <a:lnTo>
                      <a:pt x="193" y="75"/>
                    </a:lnTo>
                    <a:lnTo>
                      <a:pt x="224" y="50"/>
                    </a:lnTo>
                    <a:lnTo>
                      <a:pt x="250" y="25"/>
                    </a:lnTo>
                    <a:lnTo>
                      <a:pt x="276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5" name="Line 342"/>
              <p:cNvSpPr/>
              <p:nvPr/>
            </p:nvSpPr>
            <p:spPr>
              <a:xfrm>
                <a:off x="5540" y="3677"/>
                <a:ext cx="17" cy="3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6" name="Line 343"/>
              <p:cNvSpPr/>
              <p:nvPr/>
            </p:nvSpPr>
            <p:spPr>
              <a:xfrm flipV="1">
                <a:off x="5504" y="3882"/>
                <a:ext cx="5" cy="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7" name="未知"/>
              <p:cNvSpPr/>
              <p:nvPr/>
            </p:nvSpPr>
            <p:spPr>
              <a:xfrm>
                <a:off x="5468" y="3535"/>
                <a:ext cx="88" cy="142"/>
              </a:xfrm>
              <a:custGeom>
                <a:avLst/>
                <a:gdLst>
                  <a:gd name="txL" fmla="*/ 0 w 440"/>
                  <a:gd name="txT" fmla="*/ 0 h 568"/>
                  <a:gd name="txR" fmla="*/ 440 w 440"/>
                  <a:gd name="txB" fmla="*/ 568 h 568"/>
                </a:gdLst>
                <a:ahLst/>
                <a:cxnLst>
                  <a:cxn ang="0">
                    <a:pos x="0" y="0"/>
                  </a:cxn>
                  <a:cxn ang="0">
                    <a:pos x="38" y="15"/>
                  </a:cxn>
                  <a:cxn ang="0">
                    <a:pos x="74" y="32"/>
                  </a:cxn>
                  <a:cxn ang="0">
                    <a:pos x="109" y="48"/>
                  </a:cxn>
                  <a:cxn ang="0">
                    <a:pos x="142" y="65"/>
                  </a:cxn>
                  <a:cxn ang="0">
                    <a:pos x="173" y="81"/>
                  </a:cxn>
                  <a:cxn ang="0">
                    <a:pos x="202" y="97"/>
                  </a:cxn>
                  <a:cxn ang="0">
                    <a:pos x="230" y="114"/>
                  </a:cxn>
                  <a:cxn ang="0">
                    <a:pos x="257" y="132"/>
                  </a:cxn>
                  <a:cxn ang="0">
                    <a:pos x="280" y="149"/>
                  </a:cxn>
                  <a:cxn ang="0">
                    <a:pos x="304" y="166"/>
                  </a:cxn>
                  <a:cxn ang="0">
                    <a:pos x="325" y="183"/>
                  </a:cxn>
                  <a:cxn ang="0">
                    <a:pos x="344" y="201"/>
                  </a:cxn>
                  <a:cxn ang="0">
                    <a:pos x="362" y="217"/>
                  </a:cxn>
                  <a:cxn ang="0">
                    <a:pos x="377" y="236"/>
                  </a:cxn>
                  <a:cxn ang="0">
                    <a:pos x="391" y="253"/>
                  </a:cxn>
                  <a:cxn ang="0">
                    <a:pos x="404" y="272"/>
                  </a:cxn>
                  <a:cxn ang="0">
                    <a:pos x="413" y="288"/>
                  </a:cxn>
                  <a:cxn ang="0">
                    <a:pos x="422" y="307"/>
                  </a:cxn>
                  <a:cxn ang="0">
                    <a:pos x="430" y="324"/>
                  </a:cxn>
                  <a:cxn ang="0">
                    <a:pos x="435" y="343"/>
                  </a:cxn>
                  <a:cxn ang="0">
                    <a:pos x="438" y="361"/>
                  </a:cxn>
                  <a:cxn ang="0">
                    <a:pos x="440" y="380"/>
                  </a:cxn>
                  <a:cxn ang="0">
                    <a:pos x="440" y="398"/>
                  </a:cxn>
                  <a:cxn ang="0">
                    <a:pos x="439" y="417"/>
                  </a:cxn>
                  <a:cxn ang="0">
                    <a:pos x="435" y="435"/>
                  </a:cxn>
                  <a:cxn ang="0">
                    <a:pos x="430" y="453"/>
                  </a:cxn>
                  <a:cxn ang="0">
                    <a:pos x="422" y="472"/>
                  </a:cxn>
                  <a:cxn ang="0">
                    <a:pos x="414" y="491"/>
                  </a:cxn>
                  <a:cxn ang="0">
                    <a:pos x="403" y="510"/>
                  </a:cxn>
                  <a:cxn ang="0">
                    <a:pos x="391" y="529"/>
                  </a:cxn>
                  <a:cxn ang="0">
                    <a:pos x="378" y="548"/>
                  </a:cxn>
                  <a:cxn ang="0">
                    <a:pos x="363" y="568"/>
                  </a:cxn>
                </a:cxnLst>
                <a:rect l="txL" t="txT" r="txR" b="txB"/>
                <a:pathLst>
                  <a:path w="440" h="568">
                    <a:moveTo>
                      <a:pt x="0" y="0"/>
                    </a:moveTo>
                    <a:lnTo>
                      <a:pt x="38" y="15"/>
                    </a:lnTo>
                    <a:lnTo>
                      <a:pt x="74" y="32"/>
                    </a:lnTo>
                    <a:lnTo>
                      <a:pt x="109" y="48"/>
                    </a:lnTo>
                    <a:lnTo>
                      <a:pt x="142" y="65"/>
                    </a:lnTo>
                    <a:lnTo>
                      <a:pt x="173" y="81"/>
                    </a:lnTo>
                    <a:lnTo>
                      <a:pt x="202" y="97"/>
                    </a:lnTo>
                    <a:lnTo>
                      <a:pt x="230" y="114"/>
                    </a:lnTo>
                    <a:lnTo>
                      <a:pt x="257" y="132"/>
                    </a:lnTo>
                    <a:lnTo>
                      <a:pt x="280" y="149"/>
                    </a:lnTo>
                    <a:lnTo>
                      <a:pt x="304" y="166"/>
                    </a:lnTo>
                    <a:lnTo>
                      <a:pt x="325" y="183"/>
                    </a:lnTo>
                    <a:lnTo>
                      <a:pt x="344" y="201"/>
                    </a:lnTo>
                    <a:lnTo>
                      <a:pt x="362" y="217"/>
                    </a:lnTo>
                    <a:lnTo>
                      <a:pt x="377" y="236"/>
                    </a:lnTo>
                    <a:lnTo>
                      <a:pt x="391" y="253"/>
                    </a:lnTo>
                    <a:lnTo>
                      <a:pt x="404" y="272"/>
                    </a:lnTo>
                    <a:lnTo>
                      <a:pt x="413" y="288"/>
                    </a:lnTo>
                    <a:lnTo>
                      <a:pt x="422" y="307"/>
                    </a:lnTo>
                    <a:lnTo>
                      <a:pt x="430" y="324"/>
                    </a:lnTo>
                    <a:lnTo>
                      <a:pt x="435" y="343"/>
                    </a:lnTo>
                    <a:lnTo>
                      <a:pt x="438" y="361"/>
                    </a:lnTo>
                    <a:lnTo>
                      <a:pt x="440" y="380"/>
                    </a:lnTo>
                    <a:lnTo>
                      <a:pt x="440" y="398"/>
                    </a:lnTo>
                    <a:lnTo>
                      <a:pt x="439" y="417"/>
                    </a:lnTo>
                    <a:lnTo>
                      <a:pt x="435" y="435"/>
                    </a:lnTo>
                    <a:lnTo>
                      <a:pt x="430" y="453"/>
                    </a:lnTo>
                    <a:lnTo>
                      <a:pt x="422" y="472"/>
                    </a:lnTo>
                    <a:lnTo>
                      <a:pt x="414" y="491"/>
                    </a:lnTo>
                    <a:lnTo>
                      <a:pt x="403" y="510"/>
                    </a:lnTo>
                    <a:lnTo>
                      <a:pt x="391" y="529"/>
                    </a:lnTo>
                    <a:lnTo>
                      <a:pt x="378" y="548"/>
                    </a:lnTo>
                    <a:lnTo>
                      <a:pt x="363" y="56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88" name="Line 345"/>
              <p:cNvSpPr/>
              <p:nvPr/>
            </p:nvSpPr>
            <p:spPr>
              <a:xfrm flipH="1" flipV="1">
                <a:off x="5532" y="3662"/>
                <a:ext cx="8" cy="1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9" name="Line 346"/>
              <p:cNvSpPr/>
              <p:nvPr/>
            </p:nvSpPr>
            <p:spPr>
              <a:xfrm flipH="1" flipV="1">
                <a:off x="5613" y="3667"/>
                <a:ext cx="1" cy="5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90" name="未知"/>
              <p:cNvSpPr/>
              <p:nvPr/>
            </p:nvSpPr>
            <p:spPr>
              <a:xfrm>
                <a:off x="5367" y="2832"/>
                <a:ext cx="324" cy="1137"/>
              </a:xfrm>
              <a:custGeom>
                <a:avLst/>
                <a:gdLst>
                  <a:gd name="txL" fmla="*/ 0 w 1618"/>
                  <a:gd name="txT" fmla="*/ 0 h 4550"/>
                  <a:gd name="txR" fmla="*/ 1618 w 1618"/>
                  <a:gd name="txB" fmla="*/ 4550 h 4550"/>
                </a:gdLst>
                <a:ahLst/>
                <a:cxnLst>
                  <a:cxn ang="0">
                    <a:pos x="1006" y="4550"/>
                  </a:cxn>
                  <a:cxn ang="0">
                    <a:pos x="1018" y="4536"/>
                  </a:cxn>
                  <a:cxn ang="0">
                    <a:pos x="1089" y="4445"/>
                  </a:cxn>
                  <a:cxn ang="0">
                    <a:pos x="1123" y="4400"/>
                  </a:cxn>
                  <a:cxn ang="0">
                    <a:pos x="1157" y="4355"/>
                  </a:cxn>
                  <a:cxn ang="0">
                    <a:pos x="1220" y="4263"/>
                  </a:cxn>
                  <a:cxn ang="0">
                    <a:pos x="1279" y="4170"/>
                  </a:cxn>
                  <a:cxn ang="0">
                    <a:pos x="1305" y="4122"/>
                  </a:cxn>
                  <a:cxn ang="0">
                    <a:pos x="1331" y="4075"/>
                  </a:cxn>
                  <a:cxn ang="0">
                    <a:pos x="1344" y="4050"/>
                  </a:cxn>
                  <a:cxn ang="0">
                    <a:pos x="1350" y="4038"/>
                  </a:cxn>
                  <a:cxn ang="0">
                    <a:pos x="1357" y="4027"/>
                  </a:cxn>
                  <a:cxn ang="0">
                    <a:pos x="1381" y="3980"/>
                  </a:cxn>
                  <a:cxn ang="0">
                    <a:pos x="1404" y="3930"/>
                  </a:cxn>
                  <a:cxn ang="0">
                    <a:pos x="1414" y="3906"/>
                  </a:cxn>
                  <a:cxn ang="0">
                    <a:pos x="1419" y="3893"/>
                  </a:cxn>
                  <a:cxn ang="0">
                    <a:pos x="1425" y="3882"/>
                  </a:cxn>
                  <a:cxn ang="0">
                    <a:pos x="1445" y="3833"/>
                  </a:cxn>
                  <a:cxn ang="0">
                    <a:pos x="1465" y="3785"/>
                  </a:cxn>
                  <a:cxn ang="0">
                    <a:pos x="1500" y="3684"/>
                  </a:cxn>
                  <a:cxn ang="0">
                    <a:pos x="1530" y="3583"/>
                  </a:cxn>
                  <a:cxn ang="0">
                    <a:pos x="1544" y="3532"/>
                  </a:cxn>
                  <a:cxn ang="0">
                    <a:pos x="1556" y="3481"/>
                  </a:cxn>
                  <a:cxn ang="0">
                    <a:pos x="1578" y="3378"/>
                  </a:cxn>
                  <a:cxn ang="0">
                    <a:pos x="1594" y="3274"/>
                  </a:cxn>
                  <a:cxn ang="0">
                    <a:pos x="1600" y="3220"/>
                  </a:cxn>
                  <a:cxn ang="0">
                    <a:pos x="1607" y="3168"/>
                  </a:cxn>
                  <a:cxn ang="0">
                    <a:pos x="1611" y="3115"/>
                  </a:cxn>
                  <a:cxn ang="0">
                    <a:pos x="1614" y="3061"/>
                  </a:cxn>
                  <a:cxn ang="0">
                    <a:pos x="1616" y="3007"/>
                  </a:cxn>
                  <a:cxn ang="0">
                    <a:pos x="1618" y="2954"/>
                  </a:cxn>
                  <a:cxn ang="0">
                    <a:pos x="1616" y="2838"/>
                  </a:cxn>
                  <a:cxn ang="0">
                    <a:pos x="1611" y="2725"/>
                  </a:cxn>
                  <a:cxn ang="0">
                    <a:pos x="1601" y="2612"/>
                  </a:cxn>
                  <a:cxn ang="0">
                    <a:pos x="1589" y="2502"/>
                  </a:cxn>
                  <a:cxn ang="0">
                    <a:pos x="1573" y="2391"/>
                  </a:cxn>
                  <a:cxn ang="0">
                    <a:pos x="1553" y="2284"/>
                  </a:cxn>
                  <a:cxn ang="0">
                    <a:pos x="1528" y="2176"/>
                  </a:cxn>
                  <a:cxn ang="0">
                    <a:pos x="1502" y="2071"/>
                  </a:cxn>
                  <a:cxn ang="0">
                    <a:pos x="1469" y="1965"/>
                  </a:cxn>
                  <a:cxn ang="0">
                    <a:pos x="1435" y="1863"/>
                  </a:cxn>
                  <a:cxn ang="0">
                    <a:pos x="1396" y="1760"/>
                  </a:cxn>
                  <a:cxn ang="0">
                    <a:pos x="1354" y="1661"/>
                  </a:cxn>
                  <a:cxn ang="0">
                    <a:pos x="1307" y="1560"/>
                  </a:cxn>
                  <a:cxn ang="0">
                    <a:pos x="1257" y="1463"/>
                  </a:cxn>
                  <a:cxn ang="0">
                    <a:pos x="1204" y="1365"/>
                  </a:cxn>
                  <a:cxn ang="0">
                    <a:pos x="1147" y="1271"/>
                  </a:cxn>
                  <a:cxn ang="0">
                    <a:pos x="1086" y="1175"/>
                  </a:cxn>
                  <a:cxn ang="0">
                    <a:pos x="1024" y="1083"/>
                  </a:cxn>
                  <a:cxn ang="0">
                    <a:pos x="961" y="992"/>
                  </a:cxn>
                  <a:cxn ang="0">
                    <a:pos x="897" y="905"/>
                  </a:cxn>
                  <a:cxn ang="0">
                    <a:pos x="830" y="817"/>
                  </a:cxn>
                  <a:cxn ang="0">
                    <a:pos x="762" y="733"/>
                  </a:cxn>
                  <a:cxn ang="0">
                    <a:pos x="693" y="650"/>
                  </a:cxn>
                  <a:cxn ang="0">
                    <a:pos x="623" y="571"/>
                  </a:cxn>
                  <a:cxn ang="0">
                    <a:pos x="550" y="492"/>
                  </a:cxn>
                  <a:cxn ang="0">
                    <a:pos x="476" y="415"/>
                  </a:cxn>
                  <a:cxn ang="0">
                    <a:pos x="400" y="340"/>
                  </a:cxn>
                  <a:cxn ang="0">
                    <a:pos x="324" y="269"/>
                  </a:cxn>
                  <a:cxn ang="0">
                    <a:pos x="245" y="199"/>
                  </a:cxn>
                  <a:cxn ang="0">
                    <a:pos x="164" y="130"/>
                  </a:cxn>
                  <a:cxn ang="0">
                    <a:pos x="82" y="63"/>
                  </a:cxn>
                  <a:cxn ang="0">
                    <a:pos x="0" y="0"/>
                  </a:cxn>
                </a:cxnLst>
                <a:rect l="txL" t="txT" r="txR" b="txB"/>
                <a:pathLst>
                  <a:path w="1618" h="4550">
                    <a:moveTo>
                      <a:pt x="1006" y="4550"/>
                    </a:moveTo>
                    <a:lnTo>
                      <a:pt x="1018" y="4536"/>
                    </a:lnTo>
                    <a:lnTo>
                      <a:pt x="1089" y="4445"/>
                    </a:lnTo>
                    <a:lnTo>
                      <a:pt x="1123" y="4400"/>
                    </a:lnTo>
                    <a:lnTo>
                      <a:pt x="1157" y="4355"/>
                    </a:lnTo>
                    <a:lnTo>
                      <a:pt x="1220" y="4263"/>
                    </a:lnTo>
                    <a:lnTo>
                      <a:pt x="1279" y="4170"/>
                    </a:lnTo>
                    <a:lnTo>
                      <a:pt x="1305" y="4122"/>
                    </a:lnTo>
                    <a:lnTo>
                      <a:pt x="1331" y="4075"/>
                    </a:lnTo>
                    <a:lnTo>
                      <a:pt x="1344" y="4050"/>
                    </a:lnTo>
                    <a:lnTo>
                      <a:pt x="1350" y="4038"/>
                    </a:lnTo>
                    <a:lnTo>
                      <a:pt x="1357" y="4027"/>
                    </a:lnTo>
                    <a:lnTo>
                      <a:pt x="1381" y="3980"/>
                    </a:lnTo>
                    <a:lnTo>
                      <a:pt x="1404" y="3930"/>
                    </a:lnTo>
                    <a:lnTo>
                      <a:pt x="1414" y="3906"/>
                    </a:lnTo>
                    <a:lnTo>
                      <a:pt x="1419" y="3893"/>
                    </a:lnTo>
                    <a:lnTo>
                      <a:pt x="1425" y="3882"/>
                    </a:lnTo>
                    <a:lnTo>
                      <a:pt x="1445" y="3833"/>
                    </a:lnTo>
                    <a:lnTo>
                      <a:pt x="1465" y="3785"/>
                    </a:lnTo>
                    <a:lnTo>
                      <a:pt x="1500" y="3684"/>
                    </a:lnTo>
                    <a:lnTo>
                      <a:pt x="1530" y="3583"/>
                    </a:lnTo>
                    <a:lnTo>
                      <a:pt x="1544" y="3532"/>
                    </a:lnTo>
                    <a:lnTo>
                      <a:pt x="1556" y="3481"/>
                    </a:lnTo>
                    <a:lnTo>
                      <a:pt x="1578" y="3378"/>
                    </a:lnTo>
                    <a:lnTo>
                      <a:pt x="1594" y="3274"/>
                    </a:lnTo>
                    <a:lnTo>
                      <a:pt x="1600" y="3220"/>
                    </a:lnTo>
                    <a:lnTo>
                      <a:pt x="1607" y="3168"/>
                    </a:lnTo>
                    <a:lnTo>
                      <a:pt x="1611" y="3115"/>
                    </a:lnTo>
                    <a:lnTo>
                      <a:pt x="1614" y="3061"/>
                    </a:lnTo>
                    <a:lnTo>
                      <a:pt x="1616" y="3007"/>
                    </a:lnTo>
                    <a:lnTo>
                      <a:pt x="1618" y="2954"/>
                    </a:lnTo>
                    <a:lnTo>
                      <a:pt x="1616" y="2838"/>
                    </a:lnTo>
                    <a:lnTo>
                      <a:pt x="1611" y="2725"/>
                    </a:lnTo>
                    <a:lnTo>
                      <a:pt x="1601" y="2612"/>
                    </a:lnTo>
                    <a:lnTo>
                      <a:pt x="1589" y="2502"/>
                    </a:lnTo>
                    <a:lnTo>
                      <a:pt x="1573" y="2391"/>
                    </a:lnTo>
                    <a:lnTo>
                      <a:pt x="1553" y="2284"/>
                    </a:lnTo>
                    <a:lnTo>
                      <a:pt x="1528" y="2176"/>
                    </a:lnTo>
                    <a:lnTo>
                      <a:pt x="1502" y="2071"/>
                    </a:lnTo>
                    <a:lnTo>
                      <a:pt x="1469" y="1965"/>
                    </a:lnTo>
                    <a:lnTo>
                      <a:pt x="1435" y="1863"/>
                    </a:lnTo>
                    <a:lnTo>
                      <a:pt x="1396" y="1760"/>
                    </a:lnTo>
                    <a:lnTo>
                      <a:pt x="1354" y="1661"/>
                    </a:lnTo>
                    <a:lnTo>
                      <a:pt x="1307" y="1560"/>
                    </a:lnTo>
                    <a:lnTo>
                      <a:pt x="1257" y="1463"/>
                    </a:lnTo>
                    <a:lnTo>
                      <a:pt x="1204" y="1365"/>
                    </a:lnTo>
                    <a:lnTo>
                      <a:pt x="1147" y="1271"/>
                    </a:lnTo>
                    <a:lnTo>
                      <a:pt x="1086" y="1175"/>
                    </a:lnTo>
                    <a:lnTo>
                      <a:pt x="1024" y="1083"/>
                    </a:lnTo>
                    <a:lnTo>
                      <a:pt x="961" y="992"/>
                    </a:lnTo>
                    <a:lnTo>
                      <a:pt x="897" y="905"/>
                    </a:lnTo>
                    <a:lnTo>
                      <a:pt x="830" y="817"/>
                    </a:lnTo>
                    <a:lnTo>
                      <a:pt x="762" y="733"/>
                    </a:lnTo>
                    <a:lnTo>
                      <a:pt x="693" y="650"/>
                    </a:lnTo>
                    <a:lnTo>
                      <a:pt x="623" y="571"/>
                    </a:lnTo>
                    <a:lnTo>
                      <a:pt x="550" y="492"/>
                    </a:lnTo>
                    <a:lnTo>
                      <a:pt x="476" y="415"/>
                    </a:lnTo>
                    <a:lnTo>
                      <a:pt x="400" y="340"/>
                    </a:lnTo>
                    <a:lnTo>
                      <a:pt x="324" y="269"/>
                    </a:lnTo>
                    <a:lnTo>
                      <a:pt x="245" y="199"/>
                    </a:lnTo>
                    <a:lnTo>
                      <a:pt x="164" y="130"/>
                    </a:lnTo>
                    <a:lnTo>
                      <a:pt x="82" y="63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1" name="未知"/>
              <p:cNvSpPr/>
              <p:nvPr/>
            </p:nvSpPr>
            <p:spPr>
              <a:xfrm>
                <a:off x="5404" y="3766"/>
                <a:ext cx="41" cy="58"/>
              </a:xfrm>
              <a:custGeom>
                <a:avLst/>
                <a:gdLst>
                  <a:gd name="txL" fmla="*/ 0 w 205"/>
                  <a:gd name="txT" fmla="*/ 0 h 234"/>
                  <a:gd name="txR" fmla="*/ 205 w 205"/>
                  <a:gd name="txB" fmla="*/ 234 h 234"/>
                </a:gdLst>
                <a:ahLst/>
                <a:cxnLst>
                  <a:cxn ang="0">
                    <a:pos x="205" y="234"/>
                  </a:cxn>
                  <a:cxn ang="0">
                    <a:pos x="205" y="202"/>
                  </a:cxn>
                  <a:cxn ang="0">
                    <a:pos x="204" y="175"/>
                  </a:cxn>
                  <a:cxn ang="0">
                    <a:pos x="201" y="147"/>
                  </a:cxn>
                  <a:cxn ang="0">
                    <a:pos x="196" y="123"/>
                  </a:cxn>
                  <a:cxn ang="0">
                    <a:pos x="192" y="111"/>
                  </a:cxn>
                  <a:cxn ang="0">
                    <a:pos x="189" y="101"/>
                  </a:cxn>
                  <a:cxn ang="0">
                    <a:pos x="181" y="81"/>
                  </a:cxn>
                  <a:cxn ang="0">
                    <a:pos x="171" y="64"/>
                  </a:cxn>
                  <a:cxn ang="0">
                    <a:pos x="160" y="49"/>
                  </a:cxn>
                  <a:cxn ang="0">
                    <a:pos x="146" y="35"/>
                  </a:cxn>
                  <a:cxn ang="0">
                    <a:pos x="131" y="24"/>
                  </a:cxn>
                  <a:cxn ang="0">
                    <a:pos x="113" y="15"/>
                  </a:cxn>
                  <a:cxn ang="0">
                    <a:pos x="103" y="11"/>
                  </a:cxn>
                  <a:cxn ang="0">
                    <a:pos x="94" y="9"/>
                  </a:cxn>
                  <a:cxn ang="0">
                    <a:pos x="73" y="3"/>
                  </a:cxn>
                  <a:cxn ang="0">
                    <a:pos x="50" y="1"/>
                  </a:cxn>
                  <a:cxn ang="0">
                    <a:pos x="25" y="0"/>
                  </a:cxn>
                  <a:cxn ang="0">
                    <a:pos x="0" y="3"/>
                  </a:cxn>
                </a:cxnLst>
                <a:rect l="txL" t="txT" r="txR" b="txB"/>
                <a:pathLst>
                  <a:path w="205" h="234">
                    <a:moveTo>
                      <a:pt x="205" y="234"/>
                    </a:moveTo>
                    <a:lnTo>
                      <a:pt x="205" y="202"/>
                    </a:lnTo>
                    <a:lnTo>
                      <a:pt x="204" y="175"/>
                    </a:lnTo>
                    <a:lnTo>
                      <a:pt x="201" y="147"/>
                    </a:lnTo>
                    <a:lnTo>
                      <a:pt x="196" y="123"/>
                    </a:lnTo>
                    <a:lnTo>
                      <a:pt x="192" y="111"/>
                    </a:lnTo>
                    <a:lnTo>
                      <a:pt x="189" y="101"/>
                    </a:lnTo>
                    <a:lnTo>
                      <a:pt x="181" y="81"/>
                    </a:lnTo>
                    <a:lnTo>
                      <a:pt x="171" y="64"/>
                    </a:lnTo>
                    <a:lnTo>
                      <a:pt x="160" y="49"/>
                    </a:lnTo>
                    <a:lnTo>
                      <a:pt x="146" y="35"/>
                    </a:lnTo>
                    <a:lnTo>
                      <a:pt x="131" y="24"/>
                    </a:lnTo>
                    <a:lnTo>
                      <a:pt x="113" y="15"/>
                    </a:lnTo>
                    <a:lnTo>
                      <a:pt x="103" y="11"/>
                    </a:lnTo>
                    <a:lnTo>
                      <a:pt x="94" y="9"/>
                    </a:lnTo>
                    <a:lnTo>
                      <a:pt x="73" y="3"/>
                    </a:lnTo>
                    <a:lnTo>
                      <a:pt x="50" y="1"/>
                    </a:lnTo>
                    <a:lnTo>
                      <a:pt x="25" y="0"/>
                    </a:lnTo>
                    <a:lnTo>
                      <a:pt x="0" y="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2" name="未知"/>
              <p:cNvSpPr/>
              <p:nvPr/>
            </p:nvSpPr>
            <p:spPr>
              <a:xfrm>
                <a:off x="5404" y="3559"/>
                <a:ext cx="91" cy="193"/>
              </a:xfrm>
              <a:custGeom>
                <a:avLst/>
                <a:gdLst>
                  <a:gd name="txL" fmla="*/ 0 w 457"/>
                  <a:gd name="txT" fmla="*/ 0 h 773"/>
                  <a:gd name="txR" fmla="*/ 457 w 457"/>
                  <a:gd name="txB" fmla="*/ 773 h 773"/>
                </a:gdLst>
                <a:ahLst/>
                <a:cxnLst>
                  <a:cxn ang="0">
                    <a:pos x="262" y="773"/>
                  </a:cxn>
                  <a:cxn ang="0">
                    <a:pos x="291" y="742"/>
                  </a:cxn>
                  <a:cxn ang="0">
                    <a:pos x="318" y="712"/>
                  </a:cxn>
                  <a:cxn ang="0">
                    <a:pos x="343" y="684"/>
                  </a:cxn>
                  <a:cxn ang="0">
                    <a:pos x="366" y="655"/>
                  </a:cxn>
                  <a:cxn ang="0">
                    <a:pos x="385" y="626"/>
                  </a:cxn>
                  <a:cxn ang="0">
                    <a:pos x="404" y="599"/>
                  </a:cxn>
                  <a:cxn ang="0">
                    <a:pos x="419" y="571"/>
                  </a:cxn>
                  <a:cxn ang="0">
                    <a:pos x="432" y="544"/>
                  </a:cxn>
                  <a:cxn ang="0">
                    <a:pos x="441" y="516"/>
                  </a:cxn>
                  <a:cxn ang="0">
                    <a:pos x="449" y="490"/>
                  </a:cxn>
                  <a:cxn ang="0">
                    <a:pos x="454" y="463"/>
                  </a:cxn>
                  <a:cxn ang="0">
                    <a:pos x="457" y="438"/>
                  </a:cxn>
                  <a:cxn ang="0">
                    <a:pos x="457" y="413"/>
                  </a:cxn>
                  <a:cxn ang="0">
                    <a:pos x="456" y="388"/>
                  </a:cxn>
                  <a:cxn ang="0">
                    <a:pos x="451" y="364"/>
                  </a:cxn>
                  <a:cxn ang="0">
                    <a:pos x="445" y="340"/>
                  </a:cxn>
                  <a:cxn ang="0">
                    <a:pos x="434" y="315"/>
                  </a:cxn>
                  <a:cxn ang="0">
                    <a:pos x="423" y="292"/>
                  </a:cxn>
                  <a:cxn ang="0">
                    <a:pos x="408" y="268"/>
                  </a:cxn>
                  <a:cxn ang="0">
                    <a:pos x="391" y="246"/>
                  </a:cxn>
                  <a:cxn ang="0">
                    <a:pos x="371" y="223"/>
                  </a:cxn>
                  <a:cxn ang="0">
                    <a:pos x="350" y="200"/>
                  </a:cxn>
                  <a:cxn ang="0">
                    <a:pos x="325" y="179"/>
                  </a:cxn>
                  <a:cxn ang="0">
                    <a:pos x="300" y="158"/>
                  </a:cxn>
                  <a:cxn ang="0">
                    <a:pos x="271" y="136"/>
                  </a:cxn>
                  <a:cxn ang="0">
                    <a:pos x="239" y="115"/>
                  </a:cxn>
                  <a:cxn ang="0">
                    <a:pos x="205" y="95"/>
                  </a:cxn>
                  <a:cxn ang="0">
                    <a:pos x="169" y="75"/>
                  </a:cxn>
                  <a:cxn ang="0">
                    <a:pos x="130" y="55"/>
                  </a:cxn>
                  <a:cxn ang="0">
                    <a:pos x="89" y="36"/>
                  </a:cxn>
                  <a:cxn ang="0">
                    <a:pos x="45" y="18"/>
                  </a:cxn>
                  <a:cxn ang="0">
                    <a:pos x="0" y="0"/>
                  </a:cxn>
                </a:cxnLst>
                <a:rect l="txL" t="txT" r="txR" b="txB"/>
                <a:pathLst>
                  <a:path w="457" h="773">
                    <a:moveTo>
                      <a:pt x="262" y="773"/>
                    </a:moveTo>
                    <a:lnTo>
                      <a:pt x="291" y="742"/>
                    </a:lnTo>
                    <a:lnTo>
                      <a:pt x="318" y="712"/>
                    </a:lnTo>
                    <a:lnTo>
                      <a:pt x="343" y="684"/>
                    </a:lnTo>
                    <a:lnTo>
                      <a:pt x="366" y="655"/>
                    </a:lnTo>
                    <a:lnTo>
                      <a:pt x="385" y="626"/>
                    </a:lnTo>
                    <a:lnTo>
                      <a:pt x="404" y="599"/>
                    </a:lnTo>
                    <a:lnTo>
                      <a:pt x="419" y="571"/>
                    </a:lnTo>
                    <a:lnTo>
                      <a:pt x="432" y="544"/>
                    </a:lnTo>
                    <a:lnTo>
                      <a:pt x="441" y="516"/>
                    </a:lnTo>
                    <a:lnTo>
                      <a:pt x="449" y="490"/>
                    </a:lnTo>
                    <a:lnTo>
                      <a:pt x="454" y="463"/>
                    </a:lnTo>
                    <a:lnTo>
                      <a:pt x="457" y="438"/>
                    </a:lnTo>
                    <a:lnTo>
                      <a:pt x="457" y="413"/>
                    </a:lnTo>
                    <a:lnTo>
                      <a:pt x="456" y="388"/>
                    </a:lnTo>
                    <a:lnTo>
                      <a:pt x="451" y="364"/>
                    </a:lnTo>
                    <a:lnTo>
                      <a:pt x="445" y="340"/>
                    </a:lnTo>
                    <a:lnTo>
                      <a:pt x="434" y="315"/>
                    </a:lnTo>
                    <a:lnTo>
                      <a:pt x="423" y="292"/>
                    </a:lnTo>
                    <a:lnTo>
                      <a:pt x="408" y="268"/>
                    </a:lnTo>
                    <a:lnTo>
                      <a:pt x="391" y="246"/>
                    </a:lnTo>
                    <a:lnTo>
                      <a:pt x="371" y="223"/>
                    </a:lnTo>
                    <a:lnTo>
                      <a:pt x="350" y="200"/>
                    </a:lnTo>
                    <a:lnTo>
                      <a:pt x="325" y="179"/>
                    </a:lnTo>
                    <a:lnTo>
                      <a:pt x="300" y="158"/>
                    </a:lnTo>
                    <a:lnTo>
                      <a:pt x="271" y="136"/>
                    </a:lnTo>
                    <a:lnTo>
                      <a:pt x="239" y="115"/>
                    </a:lnTo>
                    <a:lnTo>
                      <a:pt x="205" y="95"/>
                    </a:lnTo>
                    <a:lnTo>
                      <a:pt x="169" y="75"/>
                    </a:lnTo>
                    <a:lnTo>
                      <a:pt x="130" y="55"/>
                    </a:lnTo>
                    <a:lnTo>
                      <a:pt x="89" y="36"/>
                    </a:lnTo>
                    <a:lnTo>
                      <a:pt x="45" y="1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3" name="未知"/>
              <p:cNvSpPr/>
              <p:nvPr/>
            </p:nvSpPr>
            <p:spPr>
              <a:xfrm>
                <a:off x="5518" y="3934"/>
                <a:ext cx="69" cy="66"/>
              </a:xfrm>
              <a:custGeom>
                <a:avLst/>
                <a:gdLst>
                  <a:gd name="txL" fmla="*/ 0 w 345"/>
                  <a:gd name="txT" fmla="*/ 0 h 264"/>
                  <a:gd name="txR" fmla="*/ 345 w 345"/>
                  <a:gd name="txB" fmla="*/ 264 h 264"/>
                </a:gdLst>
                <a:ahLst/>
                <a:cxnLst>
                  <a:cxn ang="0">
                    <a:pos x="0" y="264"/>
                  </a:cxn>
                  <a:cxn ang="0">
                    <a:pos x="22" y="252"/>
                  </a:cxn>
                  <a:cxn ang="0">
                    <a:pos x="33" y="246"/>
                  </a:cxn>
                  <a:cxn ang="0">
                    <a:pos x="46" y="241"/>
                  </a:cxn>
                  <a:cxn ang="0">
                    <a:pos x="68" y="227"/>
                  </a:cxn>
                  <a:cxn ang="0">
                    <a:pos x="91" y="215"/>
                  </a:cxn>
                  <a:cxn ang="0">
                    <a:pos x="136" y="186"/>
                  </a:cxn>
                  <a:cxn ang="0">
                    <a:pos x="181" y="155"/>
                  </a:cxn>
                  <a:cxn ang="0">
                    <a:pos x="201" y="138"/>
                  </a:cxn>
                  <a:cxn ang="0">
                    <a:pos x="211" y="129"/>
                  </a:cxn>
                  <a:cxn ang="0">
                    <a:pos x="222" y="120"/>
                  </a:cxn>
                  <a:cxn ang="0">
                    <a:pos x="243" y="102"/>
                  </a:cxn>
                  <a:cxn ang="0">
                    <a:pos x="264" y="84"/>
                  </a:cxn>
                  <a:cxn ang="0">
                    <a:pos x="304" y="43"/>
                  </a:cxn>
                  <a:cxn ang="0">
                    <a:pos x="345" y="0"/>
                  </a:cxn>
                </a:cxnLst>
                <a:rect l="txL" t="txT" r="txR" b="txB"/>
                <a:pathLst>
                  <a:path w="345" h="264">
                    <a:moveTo>
                      <a:pt x="0" y="264"/>
                    </a:moveTo>
                    <a:lnTo>
                      <a:pt x="22" y="252"/>
                    </a:lnTo>
                    <a:lnTo>
                      <a:pt x="33" y="246"/>
                    </a:lnTo>
                    <a:lnTo>
                      <a:pt x="46" y="241"/>
                    </a:lnTo>
                    <a:lnTo>
                      <a:pt x="68" y="227"/>
                    </a:lnTo>
                    <a:lnTo>
                      <a:pt x="91" y="215"/>
                    </a:lnTo>
                    <a:lnTo>
                      <a:pt x="136" y="186"/>
                    </a:lnTo>
                    <a:lnTo>
                      <a:pt x="181" y="155"/>
                    </a:lnTo>
                    <a:lnTo>
                      <a:pt x="201" y="138"/>
                    </a:lnTo>
                    <a:lnTo>
                      <a:pt x="211" y="129"/>
                    </a:lnTo>
                    <a:lnTo>
                      <a:pt x="222" y="120"/>
                    </a:lnTo>
                    <a:lnTo>
                      <a:pt x="243" y="102"/>
                    </a:lnTo>
                    <a:lnTo>
                      <a:pt x="264" y="84"/>
                    </a:lnTo>
                    <a:lnTo>
                      <a:pt x="304" y="43"/>
                    </a:lnTo>
                    <a:lnTo>
                      <a:pt x="345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4" name="Line 351"/>
              <p:cNvSpPr/>
              <p:nvPr/>
            </p:nvSpPr>
            <p:spPr>
              <a:xfrm flipV="1">
                <a:off x="5504" y="4000"/>
                <a:ext cx="14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95" name="未知"/>
              <p:cNvSpPr/>
              <p:nvPr/>
            </p:nvSpPr>
            <p:spPr>
              <a:xfrm>
                <a:off x="5176" y="3923"/>
                <a:ext cx="380" cy="339"/>
              </a:xfrm>
              <a:custGeom>
                <a:avLst/>
                <a:gdLst>
                  <a:gd name="txL" fmla="*/ 0 w 1900"/>
                  <a:gd name="txT" fmla="*/ 0 h 1356"/>
                  <a:gd name="txR" fmla="*/ 1900 w 1900"/>
                  <a:gd name="txB" fmla="*/ 1356 h 1356"/>
                </a:gdLst>
                <a:ahLst/>
                <a:cxnLst>
                  <a:cxn ang="0">
                    <a:pos x="1752" y="354"/>
                  </a:cxn>
                  <a:cxn ang="0">
                    <a:pos x="1805" y="420"/>
                  </a:cxn>
                  <a:cxn ang="0">
                    <a:pos x="1848" y="487"/>
                  </a:cxn>
                  <a:cxn ang="0">
                    <a:pos x="1876" y="549"/>
                  </a:cxn>
                  <a:cxn ang="0">
                    <a:pos x="1890" y="590"/>
                  </a:cxn>
                  <a:cxn ang="0">
                    <a:pos x="1900" y="652"/>
                  </a:cxn>
                  <a:cxn ang="0">
                    <a:pos x="1899" y="680"/>
                  </a:cxn>
                  <a:cxn ang="0">
                    <a:pos x="1880" y="766"/>
                  </a:cxn>
                  <a:cxn ang="0">
                    <a:pos x="1842" y="839"/>
                  </a:cxn>
                  <a:cxn ang="0">
                    <a:pos x="1814" y="874"/>
                  </a:cxn>
                  <a:cxn ang="0">
                    <a:pos x="1781" y="908"/>
                  </a:cxn>
                  <a:cxn ang="0">
                    <a:pos x="1701" y="975"/>
                  </a:cxn>
                  <a:cxn ang="0">
                    <a:pos x="1625" y="1027"/>
                  </a:cxn>
                  <a:cxn ang="0">
                    <a:pos x="1527" y="1091"/>
                  </a:cxn>
                  <a:cxn ang="0">
                    <a:pos x="1393" y="1166"/>
                  </a:cxn>
                  <a:cxn ang="0">
                    <a:pos x="1346" y="1187"/>
                  </a:cxn>
                  <a:cxn ang="0">
                    <a:pos x="1205" y="1245"/>
                  </a:cxn>
                  <a:cxn ang="0">
                    <a:pos x="1082" y="1283"/>
                  </a:cxn>
                  <a:cxn ang="0">
                    <a:pos x="957" y="1314"/>
                  </a:cxn>
                  <a:cxn ang="0">
                    <a:pos x="828" y="1335"/>
                  </a:cxn>
                  <a:cxn ang="0">
                    <a:pos x="749" y="1344"/>
                  </a:cxn>
                  <a:cxn ang="0">
                    <a:pos x="669" y="1351"/>
                  </a:cxn>
                  <a:cxn ang="0">
                    <a:pos x="615" y="1354"/>
                  </a:cxn>
                  <a:cxn ang="0">
                    <a:pos x="478" y="1355"/>
                  </a:cxn>
                  <a:cxn ang="0">
                    <a:pos x="378" y="1350"/>
                  </a:cxn>
                  <a:cxn ang="0">
                    <a:pos x="336" y="1346"/>
                  </a:cxn>
                  <a:cxn ang="0">
                    <a:pos x="192" y="1331"/>
                  </a:cxn>
                  <a:cxn ang="0">
                    <a:pos x="82" y="1273"/>
                  </a:cxn>
                  <a:cxn ang="0">
                    <a:pos x="333" y="1140"/>
                  </a:cxn>
                  <a:cxn ang="0">
                    <a:pos x="586" y="983"/>
                  </a:cxn>
                  <a:cxn ang="0">
                    <a:pos x="671" y="898"/>
                  </a:cxn>
                  <a:cxn ang="0">
                    <a:pos x="609" y="907"/>
                  </a:cxn>
                  <a:cxn ang="0">
                    <a:pos x="534" y="905"/>
                  </a:cxn>
                  <a:cxn ang="0">
                    <a:pos x="484" y="898"/>
                  </a:cxn>
                  <a:cxn ang="0">
                    <a:pos x="405" y="873"/>
                  </a:cxn>
                  <a:cxn ang="0">
                    <a:pos x="327" y="835"/>
                  </a:cxn>
                  <a:cxn ang="0">
                    <a:pos x="354" y="771"/>
                  </a:cxn>
                  <a:cxn ang="0">
                    <a:pos x="538" y="704"/>
                  </a:cxn>
                  <a:cxn ang="0">
                    <a:pos x="684" y="666"/>
                  </a:cxn>
                  <a:cxn ang="0">
                    <a:pos x="552" y="631"/>
                  </a:cxn>
                  <a:cxn ang="0">
                    <a:pos x="435" y="588"/>
                  </a:cxn>
                  <a:cxn ang="0">
                    <a:pos x="331" y="536"/>
                  </a:cxn>
                  <a:cxn ang="0">
                    <a:pos x="240" y="475"/>
                  </a:cxn>
                  <a:cxn ang="0">
                    <a:pos x="162" y="404"/>
                  </a:cxn>
                  <a:cxn ang="0">
                    <a:pos x="48" y="187"/>
                  </a:cxn>
                  <a:cxn ang="0">
                    <a:pos x="152" y="161"/>
                  </a:cxn>
                  <a:cxn ang="0">
                    <a:pos x="269" y="147"/>
                  </a:cxn>
                  <a:cxn ang="0">
                    <a:pos x="430" y="143"/>
                  </a:cxn>
                  <a:cxn ang="0">
                    <a:pos x="554" y="104"/>
                  </a:cxn>
                  <a:cxn ang="0">
                    <a:pos x="728" y="42"/>
                  </a:cxn>
                  <a:cxn ang="0">
                    <a:pos x="852" y="14"/>
                  </a:cxn>
                  <a:cxn ang="0">
                    <a:pos x="974" y="1"/>
                  </a:cxn>
                  <a:cxn ang="0">
                    <a:pos x="1131" y="7"/>
                  </a:cxn>
                  <a:cxn ang="0">
                    <a:pos x="1243" y="28"/>
                  </a:cxn>
                  <a:cxn ang="0">
                    <a:pos x="1353" y="65"/>
                  </a:cxn>
                  <a:cxn ang="0">
                    <a:pos x="1494" y="136"/>
                  </a:cxn>
                  <a:cxn ang="0">
                    <a:pos x="1594" y="207"/>
                  </a:cxn>
                  <a:cxn ang="0">
                    <a:pos x="1694" y="294"/>
                  </a:cxn>
                </a:cxnLst>
                <a:rect l="txL" t="txT" r="txR" b="txB"/>
                <a:pathLst>
                  <a:path w="1900" h="1356">
                    <a:moveTo>
                      <a:pt x="1710" y="309"/>
                    </a:moveTo>
                    <a:lnTo>
                      <a:pt x="1731" y="332"/>
                    </a:lnTo>
                    <a:lnTo>
                      <a:pt x="1752" y="354"/>
                    </a:lnTo>
                    <a:lnTo>
                      <a:pt x="1771" y="377"/>
                    </a:lnTo>
                    <a:lnTo>
                      <a:pt x="1789" y="399"/>
                    </a:lnTo>
                    <a:lnTo>
                      <a:pt x="1805" y="420"/>
                    </a:lnTo>
                    <a:lnTo>
                      <a:pt x="1821" y="443"/>
                    </a:lnTo>
                    <a:lnTo>
                      <a:pt x="1835" y="464"/>
                    </a:lnTo>
                    <a:lnTo>
                      <a:pt x="1848" y="487"/>
                    </a:lnTo>
                    <a:lnTo>
                      <a:pt x="1858" y="507"/>
                    </a:lnTo>
                    <a:lnTo>
                      <a:pt x="1868" y="529"/>
                    </a:lnTo>
                    <a:lnTo>
                      <a:pt x="1876" y="549"/>
                    </a:lnTo>
                    <a:lnTo>
                      <a:pt x="1885" y="571"/>
                    </a:lnTo>
                    <a:lnTo>
                      <a:pt x="1887" y="580"/>
                    </a:lnTo>
                    <a:lnTo>
                      <a:pt x="1890" y="590"/>
                    </a:lnTo>
                    <a:lnTo>
                      <a:pt x="1895" y="611"/>
                    </a:lnTo>
                    <a:lnTo>
                      <a:pt x="1898" y="631"/>
                    </a:lnTo>
                    <a:lnTo>
                      <a:pt x="1900" y="652"/>
                    </a:lnTo>
                    <a:lnTo>
                      <a:pt x="1900" y="670"/>
                    </a:lnTo>
                    <a:lnTo>
                      <a:pt x="1899" y="674"/>
                    </a:lnTo>
                    <a:lnTo>
                      <a:pt x="1899" y="680"/>
                    </a:lnTo>
                    <a:lnTo>
                      <a:pt x="1899" y="690"/>
                    </a:lnTo>
                    <a:lnTo>
                      <a:pt x="1893" y="729"/>
                    </a:lnTo>
                    <a:lnTo>
                      <a:pt x="1880" y="766"/>
                    </a:lnTo>
                    <a:lnTo>
                      <a:pt x="1872" y="784"/>
                    </a:lnTo>
                    <a:lnTo>
                      <a:pt x="1864" y="804"/>
                    </a:lnTo>
                    <a:lnTo>
                      <a:pt x="1842" y="839"/>
                    </a:lnTo>
                    <a:lnTo>
                      <a:pt x="1835" y="847"/>
                    </a:lnTo>
                    <a:lnTo>
                      <a:pt x="1829" y="856"/>
                    </a:lnTo>
                    <a:lnTo>
                      <a:pt x="1814" y="874"/>
                    </a:lnTo>
                    <a:lnTo>
                      <a:pt x="1798" y="891"/>
                    </a:lnTo>
                    <a:lnTo>
                      <a:pt x="1789" y="899"/>
                    </a:lnTo>
                    <a:lnTo>
                      <a:pt x="1781" y="908"/>
                    </a:lnTo>
                    <a:lnTo>
                      <a:pt x="1763" y="925"/>
                    </a:lnTo>
                    <a:lnTo>
                      <a:pt x="1743" y="943"/>
                    </a:lnTo>
                    <a:lnTo>
                      <a:pt x="1701" y="975"/>
                    </a:lnTo>
                    <a:lnTo>
                      <a:pt x="1658" y="1006"/>
                    </a:lnTo>
                    <a:lnTo>
                      <a:pt x="1636" y="1020"/>
                    </a:lnTo>
                    <a:lnTo>
                      <a:pt x="1625" y="1027"/>
                    </a:lnTo>
                    <a:lnTo>
                      <a:pt x="1615" y="1036"/>
                    </a:lnTo>
                    <a:lnTo>
                      <a:pt x="1572" y="1064"/>
                    </a:lnTo>
                    <a:lnTo>
                      <a:pt x="1527" y="1091"/>
                    </a:lnTo>
                    <a:lnTo>
                      <a:pt x="1484" y="1118"/>
                    </a:lnTo>
                    <a:lnTo>
                      <a:pt x="1438" y="1142"/>
                    </a:lnTo>
                    <a:lnTo>
                      <a:pt x="1393" y="1166"/>
                    </a:lnTo>
                    <a:lnTo>
                      <a:pt x="1369" y="1176"/>
                    </a:lnTo>
                    <a:lnTo>
                      <a:pt x="1357" y="1181"/>
                    </a:lnTo>
                    <a:lnTo>
                      <a:pt x="1346" y="1187"/>
                    </a:lnTo>
                    <a:lnTo>
                      <a:pt x="1299" y="1208"/>
                    </a:lnTo>
                    <a:lnTo>
                      <a:pt x="1251" y="1226"/>
                    </a:lnTo>
                    <a:lnTo>
                      <a:pt x="1205" y="1245"/>
                    </a:lnTo>
                    <a:lnTo>
                      <a:pt x="1156" y="1261"/>
                    </a:lnTo>
                    <a:lnTo>
                      <a:pt x="1107" y="1277"/>
                    </a:lnTo>
                    <a:lnTo>
                      <a:pt x="1082" y="1283"/>
                    </a:lnTo>
                    <a:lnTo>
                      <a:pt x="1057" y="1290"/>
                    </a:lnTo>
                    <a:lnTo>
                      <a:pt x="1009" y="1303"/>
                    </a:lnTo>
                    <a:lnTo>
                      <a:pt x="957" y="1314"/>
                    </a:lnTo>
                    <a:lnTo>
                      <a:pt x="906" y="1324"/>
                    </a:lnTo>
                    <a:lnTo>
                      <a:pt x="854" y="1332"/>
                    </a:lnTo>
                    <a:lnTo>
                      <a:pt x="828" y="1335"/>
                    </a:lnTo>
                    <a:lnTo>
                      <a:pt x="803" y="1339"/>
                    </a:lnTo>
                    <a:lnTo>
                      <a:pt x="775" y="1341"/>
                    </a:lnTo>
                    <a:lnTo>
                      <a:pt x="749" y="1344"/>
                    </a:lnTo>
                    <a:lnTo>
                      <a:pt x="696" y="1350"/>
                    </a:lnTo>
                    <a:lnTo>
                      <a:pt x="682" y="1350"/>
                    </a:lnTo>
                    <a:lnTo>
                      <a:pt x="669" y="1351"/>
                    </a:lnTo>
                    <a:lnTo>
                      <a:pt x="642" y="1353"/>
                    </a:lnTo>
                    <a:lnTo>
                      <a:pt x="628" y="1353"/>
                    </a:lnTo>
                    <a:lnTo>
                      <a:pt x="615" y="1354"/>
                    </a:lnTo>
                    <a:lnTo>
                      <a:pt x="588" y="1356"/>
                    </a:lnTo>
                    <a:lnTo>
                      <a:pt x="533" y="1356"/>
                    </a:lnTo>
                    <a:lnTo>
                      <a:pt x="478" y="1355"/>
                    </a:lnTo>
                    <a:lnTo>
                      <a:pt x="421" y="1353"/>
                    </a:lnTo>
                    <a:lnTo>
                      <a:pt x="393" y="1351"/>
                    </a:lnTo>
                    <a:lnTo>
                      <a:pt x="378" y="1350"/>
                    </a:lnTo>
                    <a:lnTo>
                      <a:pt x="365" y="1350"/>
                    </a:lnTo>
                    <a:lnTo>
                      <a:pt x="350" y="1347"/>
                    </a:lnTo>
                    <a:lnTo>
                      <a:pt x="336" y="1346"/>
                    </a:lnTo>
                    <a:lnTo>
                      <a:pt x="307" y="1344"/>
                    </a:lnTo>
                    <a:lnTo>
                      <a:pt x="251" y="1338"/>
                    </a:lnTo>
                    <a:lnTo>
                      <a:pt x="192" y="1331"/>
                    </a:lnTo>
                    <a:lnTo>
                      <a:pt x="134" y="1323"/>
                    </a:lnTo>
                    <a:lnTo>
                      <a:pt x="0" y="1313"/>
                    </a:lnTo>
                    <a:lnTo>
                      <a:pt x="82" y="1273"/>
                    </a:lnTo>
                    <a:lnTo>
                      <a:pt x="165" y="1232"/>
                    </a:lnTo>
                    <a:lnTo>
                      <a:pt x="248" y="1186"/>
                    </a:lnTo>
                    <a:lnTo>
                      <a:pt x="333" y="1140"/>
                    </a:lnTo>
                    <a:lnTo>
                      <a:pt x="416" y="1090"/>
                    </a:lnTo>
                    <a:lnTo>
                      <a:pt x="501" y="1039"/>
                    </a:lnTo>
                    <a:lnTo>
                      <a:pt x="586" y="983"/>
                    </a:lnTo>
                    <a:lnTo>
                      <a:pt x="673" y="927"/>
                    </a:lnTo>
                    <a:lnTo>
                      <a:pt x="684" y="896"/>
                    </a:lnTo>
                    <a:lnTo>
                      <a:pt x="671" y="898"/>
                    </a:lnTo>
                    <a:lnTo>
                      <a:pt x="659" y="901"/>
                    </a:lnTo>
                    <a:lnTo>
                      <a:pt x="634" y="905"/>
                    </a:lnTo>
                    <a:lnTo>
                      <a:pt x="609" y="907"/>
                    </a:lnTo>
                    <a:lnTo>
                      <a:pt x="584" y="908"/>
                    </a:lnTo>
                    <a:lnTo>
                      <a:pt x="558" y="907"/>
                    </a:lnTo>
                    <a:lnTo>
                      <a:pt x="534" y="905"/>
                    </a:lnTo>
                    <a:lnTo>
                      <a:pt x="520" y="903"/>
                    </a:lnTo>
                    <a:lnTo>
                      <a:pt x="508" y="902"/>
                    </a:lnTo>
                    <a:lnTo>
                      <a:pt x="484" y="898"/>
                    </a:lnTo>
                    <a:lnTo>
                      <a:pt x="458" y="891"/>
                    </a:lnTo>
                    <a:lnTo>
                      <a:pt x="431" y="883"/>
                    </a:lnTo>
                    <a:lnTo>
                      <a:pt x="405" y="873"/>
                    </a:lnTo>
                    <a:lnTo>
                      <a:pt x="379" y="863"/>
                    </a:lnTo>
                    <a:lnTo>
                      <a:pt x="353" y="850"/>
                    </a:lnTo>
                    <a:lnTo>
                      <a:pt x="327" y="835"/>
                    </a:lnTo>
                    <a:lnTo>
                      <a:pt x="300" y="820"/>
                    </a:lnTo>
                    <a:lnTo>
                      <a:pt x="274" y="804"/>
                    </a:lnTo>
                    <a:lnTo>
                      <a:pt x="354" y="771"/>
                    </a:lnTo>
                    <a:lnTo>
                      <a:pt x="442" y="738"/>
                    </a:lnTo>
                    <a:lnTo>
                      <a:pt x="488" y="721"/>
                    </a:lnTo>
                    <a:lnTo>
                      <a:pt x="538" y="704"/>
                    </a:lnTo>
                    <a:lnTo>
                      <a:pt x="587" y="688"/>
                    </a:lnTo>
                    <a:lnTo>
                      <a:pt x="641" y="671"/>
                    </a:lnTo>
                    <a:lnTo>
                      <a:pt x="684" y="666"/>
                    </a:lnTo>
                    <a:lnTo>
                      <a:pt x="638" y="655"/>
                    </a:lnTo>
                    <a:lnTo>
                      <a:pt x="595" y="644"/>
                    </a:lnTo>
                    <a:lnTo>
                      <a:pt x="552" y="631"/>
                    </a:lnTo>
                    <a:lnTo>
                      <a:pt x="512" y="619"/>
                    </a:lnTo>
                    <a:lnTo>
                      <a:pt x="473" y="604"/>
                    </a:lnTo>
                    <a:lnTo>
                      <a:pt x="435" y="588"/>
                    </a:lnTo>
                    <a:lnTo>
                      <a:pt x="399" y="572"/>
                    </a:lnTo>
                    <a:lnTo>
                      <a:pt x="365" y="555"/>
                    </a:lnTo>
                    <a:lnTo>
                      <a:pt x="331" y="536"/>
                    </a:lnTo>
                    <a:lnTo>
                      <a:pt x="299" y="516"/>
                    </a:lnTo>
                    <a:lnTo>
                      <a:pt x="269" y="496"/>
                    </a:lnTo>
                    <a:lnTo>
                      <a:pt x="240" y="475"/>
                    </a:lnTo>
                    <a:lnTo>
                      <a:pt x="212" y="452"/>
                    </a:lnTo>
                    <a:lnTo>
                      <a:pt x="187" y="428"/>
                    </a:lnTo>
                    <a:lnTo>
                      <a:pt x="162" y="404"/>
                    </a:lnTo>
                    <a:lnTo>
                      <a:pt x="140" y="379"/>
                    </a:lnTo>
                    <a:lnTo>
                      <a:pt x="0" y="204"/>
                    </a:lnTo>
                    <a:lnTo>
                      <a:pt x="48" y="187"/>
                    </a:lnTo>
                    <a:lnTo>
                      <a:pt x="72" y="179"/>
                    </a:lnTo>
                    <a:lnTo>
                      <a:pt x="98" y="173"/>
                    </a:lnTo>
                    <a:lnTo>
                      <a:pt x="152" y="161"/>
                    </a:lnTo>
                    <a:lnTo>
                      <a:pt x="210" y="153"/>
                    </a:lnTo>
                    <a:lnTo>
                      <a:pt x="238" y="149"/>
                    </a:lnTo>
                    <a:lnTo>
                      <a:pt x="269" y="147"/>
                    </a:lnTo>
                    <a:lnTo>
                      <a:pt x="332" y="144"/>
                    </a:lnTo>
                    <a:lnTo>
                      <a:pt x="397" y="143"/>
                    </a:lnTo>
                    <a:lnTo>
                      <a:pt x="430" y="143"/>
                    </a:lnTo>
                    <a:lnTo>
                      <a:pt x="466" y="145"/>
                    </a:lnTo>
                    <a:lnTo>
                      <a:pt x="509" y="123"/>
                    </a:lnTo>
                    <a:lnTo>
                      <a:pt x="554" y="104"/>
                    </a:lnTo>
                    <a:lnTo>
                      <a:pt x="641" y="70"/>
                    </a:lnTo>
                    <a:lnTo>
                      <a:pt x="684" y="55"/>
                    </a:lnTo>
                    <a:lnTo>
                      <a:pt x="728" y="42"/>
                    </a:lnTo>
                    <a:lnTo>
                      <a:pt x="769" y="31"/>
                    </a:lnTo>
                    <a:lnTo>
                      <a:pt x="812" y="23"/>
                    </a:lnTo>
                    <a:lnTo>
                      <a:pt x="852" y="14"/>
                    </a:lnTo>
                    <a:lnTo>
                      <a:pt x="894" y="9"/>
                    </a:lnTo>
                    <a:lnTo>
                      <a:pt x="934" y="3"/>
                    </a:lnTo>
                    <a:lnTo>
                      <a:pt x="974" y="1"/>
                    </a:lnTo>
                    <a:lnTo>
                      <a:pt x="1053" y="0"/>
                    </a:lnTo>
                    <a:lnTo>
                      <a:pt x="1092" y="2"/>
                    </a:lnTo>
                    <a:lnTo>
                      <a:pt x="1131" y="7"/>
                    </a:lnTo>
                    <a:lnTo>
                      <a:pt x="1168" y="13"/>
                    </a:lnTo>
                    <a:lnTo>
                      <a:pt x="1207" y="20"/>
                    </a:lnTo>
                    <a:lnTo>
                      <a:pt x="1243" y="28"/>
                    </a:lnTo>
                    <a:lnTo>
                      <a:pt x="1281" y="39"/>
                    </a:lnTo>
                    <a:lnTo>
                      <a:pt x="1316" y="51"/>
                    </a:lnTo>
                    <a:lnTo>
                      <a:pt x="1353" y="65"/>
                    </a:lnTo>
                    <a:lnTo>
                      <a:pt x="1388" y="80"/>
                    </a:lnTo>
                    <a:lnTo>
                      <a:pt x="1425" y="98"/>
                    </a:lnTo>
                    <a:lnTo>
                      <a:pt x="1494" y="136"/>
                    </a:lnTo>
                    <a:lnTo>
                      <a:pt x="1527" y="157"/>
                    </a:lnTo>
                    <a:lnTo>
                      <a:pt x="1562" y="182"/>
                    </a:lnTo>
                    <a:lnTo>
                      <a:pt x="1594" y="207"/>
                    </a:lnTo>
                    <a:lnTo>
                      <a:pt x="1628" y="234"/>
                    </a:lnTo>
                    <a:lnTo>
                      <a:pt x="1660" y="262"/>
                    </a:lnTo>
                    <a:lnTo>
                      <a:pt x="1694" y="294"/>
                    </a:lnTo>
                    <a:lnTo>
                      <a:pt x="1710" y="309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6" name="未知"/>
              <p:cNvSpPr/>
              <p:nvPr/>
            </p:nvSpPr>
            <p:spPr>
              <a:xfrm>
                <a:off x="5491" y="3667"/>
                <a:ext cx="122" cy="250"/>
              </a:xfrm>
              <a:custGeom>
                <a:avLst/>
                <a:gdLst>
                  <a:gd name="txL" fmla="*/ 0 w 611"/>
                  <a:gd name="txT" fmla="*/ 0 h 998"/>
                  <a:gd name="txR" fmla="*/ 611 w 611"/>
                  <a:gd name="txB" fmla="*/ 998 h 998"/>
                </a:gdLst>
                <a:ahLst/>
                <a:cxnLst>
                  <a:cxn ang="0">
                    <a:pos x="0" y="998"/>
                  </a:cxn>
                  <a:cxn ang="0">
                    <a:pos x="25" y="973"/>
                  </a:cxn>
                  <a:cxn ang="0">
                    <a:pos x="52" y="949"/>
                  </a:cxn>
                  <a:cxn ang="0">
                    <a:pos x="76" y="925"/>
                  </a:cxn>
                  <a:cxn ang="0">
                    <a:pos x="88" y="912"/>
                  </a:cxn>
                  <a:cxn ang="0">
                    <a:pos x="94" y="906"/>
                  </a:cxn>
                  <a:cxn ang="0">
                    <a:pos x="101" y="901"/>
                  </a:cxn>
                  <a:cxn ang="0">
                    <a:pos x="107" y="894"/>
                  </a:cxn>
                  <a:cxn ang="0">
                    <a:pos x="113" y="888"/>
                  </a:cxn>
                  <a:cxn ang="0">
                    <a:pos x="125" y="876"/>
                  </a:cxn>
                  <a:cxn ang="0">
                    <a:pos x="149" y="850"/>
                  </a:cxn>
                  <a:cxn ang="0">
                    <a:pos x="173" y="823"/>
                  </a:cxn>
                  <a:cxn ang="0">
                    <a:pos x="197" y="798"/>
                  </a:cxn>
                  <a:cxn ang="0">
                    <a:pos x="218" y="769"/>
                  </a:cxn>
                  <a:cxn ang="0">
                    <a:pos x="241" y="741"/>
                  </a:cxn>
                  <a:cxn ang="0">
                    <a:pos x="262" y="712"/>
                  </a:cxn>
                  <a:cxn ang="0">
                    <a:pos x="284" y="685"/>
                  </a:cxn>
                  <a:cxn ang="0">
                    <a:pos x="325" y="626"/>
                  </a:cxn>
                  <a:cxn ang="0">
                    <a:pos x="344" y="595"/>
                  </a:cxn>
                  <a:cxn ang="0">
                    <a:pos x="364" y="566"/>
                  </a:cxn>
                  <a:cxn ang="0">
                    <a:pos x="401" y="501"/>
                  </a:cxn>
                  <a:cxn ang="0">
                    <a:pos x="418" y="468"/>
                  </a:cxn>
                  <a:cxn ang="0">
                    <a:pos x="436" y="436"/>
                  </a:cxn>
                  <a:cxn ang="0">
                    <a:pos x="453" y="402"/>
                  </a:cxn>
                  <a:cxn ang="0">
                    <a:pos x="461" y="384"/>
                  </a:cxn>
                  <a:cxn ang="0">
                    <a:pos x="470" y="368"/>
                  </a:cxn>
                  <a:cxn ang="0">
                    <a:pos x="502" y="299"/>
                  </a:cxn>
                  <a:cxn ang="0">
                    <a:pos x="517" y="262"/>
                  </a:cxn>
                  <a:cxn ang="0">
                    <a:pos x="524" y="244"/>
                  </a:cxn>
                  <a:cxn ang="0">
                    <a:pos x="532" y="226"/>
                  </a:cxn>
                  <a:cxn ang="0">
                    <a:pos x="560" y="153"/>
                  </a:cxn>
                  <a:cxn ang="0">
                    <a:pos x="572" y="115"/>
                  </a:cxn>
                  <a:cxn ang="0">
                    <a:pos x="578" y="96"/>
                  </a:cxn>
                  <a:cxn ang="0">
                    <a:pos x="586" y="77"/>
                  </a:cxn>
                  <a:cxn ang="0">
                    <a:pos x="598" y="38"/>
                  </a:cxn>
                  <a:cxn ang="0">
                    <a:pos x="604" y="19"/>
                  </a:cxn>
                  <a:cxn ang="0">
                    <a:pos x="611" y="0"/>
                  </a:cxn>
                </a:cxnLst>
                <a:rect l="txL" t="txT" r="txR" b="txB"/>
                <a:pathLst>
                  <a:path w="611" h="998">
                    <a:moveTo>
                      <a:pt x="0" y="998"/>
                    </a:moveTo>
                    <a:lnTo>
                      <a:pt x="25" y="973"/>
                    </a:lnTo>
                    <a:lnTo>
                      <a:pt x="52" y="949"/>
                    </a:lnTo>
                    <a:lnTo>
                      <a:pt x="76" y="925"/>
                    </a:lnTo>
                    <a:lnTo>
                      <a:pt x="88" y="912"/>
                    </a:lnTo>
                    <a:lnTo>
                      <a:pt x="94" y="906"/>
                    </a:lnTo>
                    <a:lnTo>
                      <a:pt x="101" y="901"/>
                    </a:lnTo>
                    <a:lnTo>
                      <a:pt x="107" y="894"/>
                    </a:lnTo>
                    <a:lnTo>
                      <a:pt x="113" y="888"/>
                    </a:lnTo>
                    <a:lnTo>
                      <a:pt x="125" y="876"/>
                    </a:lnTo>
                    <a:lnTo>
                      <a:pt x="149" y="850"/>
                    </a:lnTo>
                    <a:lnTo>
                      <a:pt x="173" y="823"/>
                    </a:lnTo>
                    <a:lnTo>
                      <a:pt x="197" y="798"/>
                    </a:lnTo>
                    <a:lnTo>
                      <a:pt x="218" y="769"/>
                    </a:lnTo>
                    <a:lnTo>
                      <a:pt x="241" y="741"/>
                    </a:lnTo>
                    <a:lnTo>
                      <a:pt x="262" y="712"/>
                    </a:lnTo>
                    <a:lnTo>
                      <a:pt x="284" y="685"/>
                    </a:lnTo>
                    <a:lnTo>
                      <a:pt x="325" y="626"/>
                    </a:lnTo>
                    <a:lnTo>
                      <a:pt x="344" y="595"/>
                    </a:lnTo>
                    <a:lnTo>
                      <a:pt x="364" y="566"/>
                    </a:lnTo>
                    <a:lnTo>
                      <a:pt x="401" y="501"/>
                    </a:lnTo>
                    <a:lnTo>
                      <a:pt x="418" y="468"/>
                    </a:lnTo>
                    <a:lnTo>
                      <a:pt x="436" y="436"/>
                    </a:lnTo>
                    <a:lnTo>
                      <a:pt x="453" y="402"/>
                    </a:lnTo>
                    <a:lnTo>
                      <a:pt x="461" y="384"/>
                    </a:lnTo>
                    <a:lnTo>
                      <a:pt x="470" y="368"/>
                    </a:lnTo>
                    <a:lnTo>
                      <a:pt x="502" y="299"/>
                    </a:lnTo>
                    <a:lnTo>
                      <a:pt x="517" y="262"/>
                    </a:lnTo>
                    <a:lnTo>
                      <a:pt x="524" y="244"/>
                    </a:lnTo>
                    <a:lnTo>
                      <a:pt x="532" y="226"/>
                    </a:lnTo>
                    <a:lnTo>
                      <a:pt x="560" y="153"/>
                    </a:lnTo>
                    <a:lnTo>
                      <a:pt x="572" y="115"/>
                    </a:lnTo>
                    <a:lnTo>
                      <a:pt x="578" y="96"/>
                    </a:lnTo>
                    <a:lnTo>
                      <a:pt x="586" y="77"/>
                    </a:lnTo>
                    <a:lnTo>
                      <a:pt x="598" y="38"/>
                    </a:lnTo>
                    <a:lnTo>
                      <a:pt x="604" y="19"/>
                    </a:lnTo>
                    <a:lnTo>
                      <a:pt x="611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7" name="未知"/>
              <p:cNvSpPr/>
              <p:nvPr/>
            </p:nvSpPr>
            <p:spPr>
              <a:xfrm>
                <a:off x="4390" y="3132"/>
                <a:ext cx="9" cy="335"/>
              </a:xfrm>
              <a:custGeom>
                <a:avLst/>
                <a:gdLst>
                  <a:gd name="txL" fmla="*/ 0 w 47"/>
                  <a:gd name="txT" fmla="*/ 0 h 1339"/>
                  <a:gd name="txR" fmla="*/ 47 w 47"/>
                  <a:gd name="txB" fmla="*/ 1339 h 1339"/>
                </a:gdLst>
                <a:ahLst/>
                <a:cxnLst>
                  <a:cxn ang="0">
                    <a:pos x="0" y="1339"/>
                  </a:cxn>
                  <a:cxn ang="0">
                    <a:pos x="4" y="1292"/>
                  </a:cxn>
                  <a:cxn ang="0">
                    <a:pos x="47" y="0"/>
                  </a:cxn>
                </a:cxnLst>
                <a:rect l="txL" t="txT" r="txR" b="txB"/>
                <a:pathLst>
                  <a:path w="47" h="1339">
                    <a:moveTo>
                      <a:pt x="0" y="1339"/>
                    </a:moveTo>
                    <a:lnTo>
                      <a:pt x="4" y="1292"/>
                    </a:lnTo>
                    <a:lnTo>
                      <a:pt x="47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8" name="未知"/>
              <p:cNvSpPr/>
              <p:nvPr/>
            </p:nvSpPr>
            <p:spPr>
              <a:xfrm>
                <a:off x="4026" y="2958"/>
                <a:ext cx="35" cy="467"/>
              </a:xfrm>
              <a:custGeom>
                <a:avLst/>
                <a:gdLst>
                  <a:gd name="txL" fmla="*/ 0 w 177"/>
                  <a:gd name="txT" fmla="*/ 0 h 1869"/>
                  <a:gd name="txR" fmla="*/ 177 w 177"/>
                  <a:gd name="txB" fmla="*/ 1869 h 1869"/>
                </a:gdLst>
                <a:ahLst/>
                <a:cxnLst>
                  <a:cxn ang="0">
                    <a:pos x="0" y="1869"/>
                  </a:cxn>
                  <a:cxn ang="0">
                    <a:pos x="1" y="1756"/>
                  </a:cxn>
                  <a:cxn ang="0">
                    <a:pos x="8" y="1534"/>
                  </a:cxn>
                  <a:cxn ang="0">
                    <a:pos x="20" y="1314"/>
                  </a:cxn>
                  <a:cxn ang="0">
                    <a:pos x="35" y="1093"/>
                  </a:cxn>
                  <a:cxn ang="0">
                    <a:pos x="55" y="874"/>
                  </a:cxn>
                  <a:cxn ang="0">
                    <a:pos x="79" y="654"/>
                  </a:cxn>
                  <a:cxn ang="0">
                    <a:pos x="107" y="436"/>
                  </a:cxn>
                  <a:cxn ang="0">
                    <a:pos x="139" y="217"/>
                  </a:cxn>
                  <a:cxn ang="0">
                    <a:pos x="177" y="0"/>
                  </a:cxn>
                </a:cxnLst>
                <a:rect l="txL" t="txT" r="txR" b="txB"/>
                <a:pathLst>
                  <a:path w="177" h="1869">
                    <a:moveTo>
                      <a:pt x="0" y="1869"/>
                    </a:moveTo>
                    <a:lnTo>
                      <a:pt x="1" y="1756"/>
                    </a:lnTo>
                    <a:lnTo>
                      <a:pt x="8" y="1534"/>
                    </a:lnTo>
                    <a:lnTo>
                      <a:pt x="20" y="1314"/>
                    </a:lnTo>
                    <a:lnTo>
                      <a:pt x="35" y="1093"/>
                    </a:lnTo>
                    <a:lnTo>
                      <a:pt x="55" y="874"/>
                    </a:lnTo>
                    <a:lnTo>
                      <a:pt x="79" y="654"/>
                    </a:lnTo>
                    <a:lnTo>
                      <a:pt x="107" y="436"/>
                    </a:lnTo>
                    <a:lnTo>
                      <a:pt x="139" y="217"/>
                    </a:lnTo>
                    <a:lnTo>
                      <a:pt x="177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799" name="Line 356"/>
              <p:cNvSpPr/>
              <p:nvPr/>
            </p:nvSpPr>
            <p:spPr>
              <a:xfrm flipV="1">
                <a:off x="4026" y="3425"/>
                <a:ext cx="1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00" name="Line 357"/>
              <p:cNvSpPr/>
              <p:nvPr/>
            </p:nvSpPr>
            <p:spPr>
              <a:xfrm flipV="1">
                <a:off x="4026" y="3420"/>
                <a:ext cx="35" cy="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01" name="未知"/>
              <p:cNvSpPr/>
              <p:nvPr/>
            </p:nvSpPr>
            <p:spPr>
              <a:xfrm>
                <a:off x="3993" y="3484"/>
                <a:ext cx="141" cy="191"/>
              </a:xfrm>
              <a:custGeom>
                <a:avLst/>
                <a:gdLst>
                  <a:gd name="txL" fmla="*/ 0 w 704"/>
                  <a:gd name="txT" fmla="*/ 0 h 761"/>
                  <a:gd name="txR" fmla="*/ 704 w 704"/>
                  <a:gd name="txB" fmla="*/ 761 h 761"/>
                </a:gdLst>
                <a:ahLst/>
                <a:cxnLst>
                  <a:cxn ang="0">
                    <a:pos x="112" y="761"/>
                  </a:cxn>
                  <a:cxn ang="0">
                    <a:pos x="87" y="743"/>
                  </a:cxn>
                  <a:cxn ang="0">
                    <a:pos x="76" y="732"/>
                  </a:cxn>
                  <a:cxn ang="0">
                    <a:pos x="67" y="723"/>
                  </a:cxn>
                  <a:cxn ang="0">
                    <a:pos x="49" y="703"/>
                  </a:cxn>
                  <a:cxn ang="0">
                    <a:pos x="41" y="691"/>
                  </a:cxn>
                  <a:cxn ang="0">
                    <a:pos x="35" y="681"/>
                  </a:cxn>
                  <a:cxn ang="0">
                    <a:pos x="21" y="657"/>
                  </a:cxn>
                  <a:cxn ang="0">
                    <a:pos x="12" y="633"/>
                  </a:cxn>
                  <a:cxn ang="0">
                    <a:pos x="5" y="606"/>
                  </a:cxn>
                  <a:cxn ang="0">
                    <a:pos x="2" y="578"/>
                  </a:cxn>
                  <a:cxn ang="0">
                    <a:pos x="0" y="563"/>
                  </a:cxn>
                  <a:cxn ang="0">
                    <a:pos x="0" y="549"/>
                  </a:cxn>
                  <a:cxn ang="0">
                    <a:pos x="2" y="518"/>
                  </a:cxn>
                  <a:cxn ang="0">
                    <a:pos x="7" y="485"/>
                  </a:cxn>
                  <a:cxn ang="0">
                    <a:pos x="10" y="468"/>
                  </a:cxn>
                  <a:cxn ang="0">
                    <a:pos x="15" y="451"/>
                  </a:cxn>
                  <a:cxn ang="0">
                    <a:pos x="19" y="433"/>
                  </a:cxn>
                  <a:cxn ang="0">
                    <a:pos x="25" y="415"/>
                  </a:cxn>
                  <a:cxn ang="0">
                    <a:pos x="39" y="378"/>
                  </a:cxn>
                  <a:cxn ang="0">
                    <a:pos x="55" y="339"/>
                  </a:cxn>
                  <a:cxn ang="0">
                    <a:pos x="74" y="300"/>
                  </a:cxn>
                  <a:cxn ang="0">
                    <a:pos x="90" y="265"/>
                  </a:cxn>
                  <a:cxn ang="0">
                    <a:pos x="109" y="233"/>
                  </a:cxn>
                  <a:cxn ang="0">
                    <a:pos x="126" y="201"/>
                  </a:cxn>
                  <a:cxn ang="0">
                    <a:pos x="144" y="173"/>
                  </a:cxn>
                  <a:cxn ang="0">
                    <a:pos x="161" y="147"/>
                  </a:cxn>
                  <a:cxn ang="0">
                    <a:pos x="180" y="123"/>
                  </a:cxn>
                  <a:cxn ang="0">
                    <a:pos x="198" y="101"/>
                  </a:cxn>
                  <a:cxn ang="0">
                    <a:pos x="216" y="82"/>
                  </a:cxn>
                  <a:cxn ang="0">
                    <a:pos x="234" y="63"/>
                  </a:cxn>
                  <a:cxn ang="0">
                    <a:pos x="253" y="48"/>
                  </a:cxn>
                  <a:cxn ang="0">
                    <a:pos x="271" y="35"/>
                  </a:cxn>
                  <a:cxn ang="0">
                    <a:pos x="291" y="23"/>
                  </a:cxn>
                  <a:cxn ang="0">
                    <a:pos x="310" y="14"/>
                  </a:cxn>
                  <a:cxn ang="0">
                    <a:pos x="330" y="7"/>
                  </a:cxn>
                  <a:cxn ang="0">
                    <a:pos x="349" y="2"/>
                  </a:cxn>
                  <a:cxn ang="0">
                    <a:pos x="369" y="1"/>
                  </a:cxn>
                  <a:cxn ang="0">
                    <a:pos x="388" y="0"/>
                  </a:cxn>
                  <a:cxn ang="0">
                    <a:pos x="408" y="1"/>
                  </a:cxn>
                  <a:cxn ang="0">
                    <a:pos x="428" y="4"/>
                  </a:cxn>
                  <a:cxn ang="0">
                    <a:pos x="449" y="11"/>
                  </a:cxn>
                  <a:cxn ang="0">
                    <a:pos x="469" y="18"/>
                  </a:cxn>
                  <a:cxn ang="0">
                    <a:pos x="489" y="30"/>
                  </a:cxn>
                  <a:cxn ang="0">
                    <a:pos x="509" y="42"/>
                  </a:cxn>
                  <a:cxn ang="0">
                    <a:pos x="531" y="57"/>
                  </a:cxn>
                  <a:cxn ang="0">
                    <a:pos x="551" y="73"/>
                  </a:cxn>
                  <a:cxn ang="0">
                    <a:pos x="572" y="92"/>
                  </a:cxn>
                  <a:cxn ang="0">
                    <a:pos x="594" y="113"/>
                  </a:cxn>
                  <a:cxn ang="0">
                    <a:pos x="616" y="136"/>
                  </a:cxn>
                  <a:cxn ang="0">
                    <a:pos x="637" y="162"/>
                  </a:cxn>
                  <a:cxn ang="0">
                    <a:pos x="660" y="190"/>
                  </a:cxn>
                  <a:cxn ang="0">
                    <a:pos x="682" y="219"/>
                  </a:cxn>
                  <a:cxn ang="0">
                    <a:pos x="704" y="251"/>
                  </a:cxn>
                </a:cxnLst>
                <a:rect l="txL" t="txT" r="txR" b="txB"/>
                <a:pathLst>
                  <a:path w="704" h="761">
                    <a:moveTo>
                      <a:pt x="112" y="761"/>
                    </a:moveTo>
                    <a:lnTo>
                      <a:pt x="87" y="743"/>
                    </a:lnTo>
                    <a:lnTo>
                      <a:pt x="76" y="732"/>
                    </a:lnTo>
                    <a:lnTo>
                      <a:pt x="67" y="723"/>
                    </a:lnTo>
                    <a:lnTo>
                      <a:pt x="49" y="703"/>
                    </a:lnTo>
                    <a:lnTo>
                      <a:pt x="41" y="691"/>
                    </a:lnTo>
                    <a:lnTo>
                      <a:pt x="35" y="681"/>
                    </a:lnTo>
                    <a:lnTo>
                      <a:pt x="21" y="657"/>
                    </a:lnTo>
                    <a:lnTo>
                      <a:pt x="12" y="633"/>
                    </a:lnTo>
                    <a:lnTo>
                      <a:pt x="5" y="606"/>
                    </a:lnTo>
                    <a:lnTo>
                      <a:pt x="2" y="578"/>
                    </a:lnTo>
                    <a:lnTo>
                      <a:pt x="0" y="563"/>
                    </a:lnTo>
                    <a:lnTo>
                      <a:pt x="0" y="549"/>
                    </a:lnTo>
                    <a:lnTo>
                      <a:pt x="2" y="518"/>
                    </a:lnTo>
                    <a:lnTo>
                      <a:pt x="7" y="485"/>
                    </a:lnTo>
                    <a:lnTo>
                      <a:pt x="10" y="468"/>
                    </a:lnTo>
                    <a:lnTo>
                      <a:pt x="15" y="451"/>
                    </a:lnTo>
                    <a:lnTo>
                      <a:pt x="19" y="433"/>
                    </a:lnTo>
                    <a:lnTo>
                      <a:pt x="25" y="415"/>
                    </a:lnTo>
                    <a:lnTo>
                      <a:pt x="39" y="378"/>
                    </a:lnTo>
                    <a:lnTo>
                      <a:pt x="55" y="339"/>
                    </a:lnTo>
                    <a:lnTo>
                      <a:pt x="74" y="300"/>
                    </a:lnTo>
                    <a:lnTo>
                      <a:pt x="90" y="265"/>
                    </a:lnTo>
                    <a:lnTo>
                      <a:pt x="109" y="233"/>
                    </a:lnTo>
                    <a:lnTo>
                      <a:pt x="126" y="201"/>
                    </a:lnTo>
                    <a:lnTo>
                      <a:pt x="144" y="173"/>
                    </a:lnTo>
                    <a:lnTo>
                      <a:pt x="161" y="147"/>
                    </a:lnTo>
                    <a:lnTo>
                      <a:pt x="180" y="123"/>
                    </a:lnTo>
                    <a:lnTo>
                      <a:pt x="198" y="101"/>
                    </a:lnTo>
                    <a:lnTo>
                      <a:pt x="216" y="82"/>
                    </a:lnTo>
                    <a:lnTo>
                      <a:pt x="234" y="63"/>
                    </a:lnTo>
                    <a:lnTo>
                      <a:pt x="253" y="48"/>
                    </a:lnTo>
                    <a:lnTo>
                      <a:pt x="271" y="35"/>
                    </a:lnTo>
                    <a:lnTo>
                      <a:pt x="291" y="23"/>
                    </a:lnTo>
                    <a:lnTo>
                      <a:pt x="310" y="14"/>
                    </a:lnTo>
                    <a:lnTo>
                      <a:pt x="330" y="7"/>
                    </a:lnTo>
                    <a:lnTo>
                      <a:pt x="349" y="2"/>
                    </a:lnTo>
                    <a:lnTo>
                      <a:pt x="369" y="1"/>
                    </a:lnTo>
                    <a:lnTo>
                      <a:pt x="388" y="0"/>
                    </a:lnTo>
                    <a:lnTo>
                      <a:pt x="408" y="1"/>
                    </a:lnTo>
                    <a:lnTo>
                      <a:pt x="428" y="4"/>
                    </a:lnTo>
                    <a:lnTo>
                      <a:pt x="449" y="11"/>
                    </a:lnTo>
                    <a:lnTo>
                      <a:pt x="469" y="18"/>
                    </a:lnTo>
                    <a:lnTo>
                      <a:pt x="489" y="30"/>
                    </a:lnTo>
                    <a:lnTo>
                      <a:pt x="509" y="42"/>
                    </a:lnTo>
                    <a:lnTo>
                      <a:pt x="531" y="57"/>
                    </a:lnTo>
                    <a:lnTo>
                      <a:pt x="551" y="73"/>
                    </a:lnTo>
                    <a:lnTo>
                      <a:pt x="572" y="92"/>
                    </a:lnTo>
                    <a:lnTo>
                      <a:pt x="594" y="113"/>
                    </a:lnTo>
                    <a:lnTo>
                      <a:pt x="616" y="136"/>
                    </a:lnTo>
                    <a:lnTo>
                      <a:pt x="637" y="162"/>
                    </a:lnTo>
                    <a:lnTo>
                      <a:pt x="660" y="190"/>
                    </a:lnTo>
                    <a:lnTo>
                      <a:pt x="682" y="219"/>
                    </a:lnTo>
                    <a:lnTo>
                      <a:pt x="704" y="25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2" name="未知"/>
              <p:cNvSpPr/>
              <p:nvPr/>
            </p:nvSpPr>
            <p:spPr>
              <a:xfrm>
                <a:off x="4016" y="3672"/>
                <a:ext cx="36" cy="3"/>
              </a:xfrm>
              <a:custGeom>
                <a:avLst/>
                <a:gdLst>
                  <a:gd name="txL" fmla="*/ 0 w 182"/>
                  <a:gd name="txT" fmla="*/ 0 h 8"/>
                  <a:gd name="txR" fmla="*/ 182 w 182"/>
                  <a:gd name="txB" fmla="*/ 8 h 8"/>
                </a:gdLst>
                <a:ahLst/>
                <a:cxnLst>
                  <a:cxn ang="0">
                    <a:pos x="182" y="7"/>
                  </a:cxn>
                  <a:cxn ang="0">
                    <a:pos x="156" y="3"/>
                  </a:cxn>
                  <a:cxn ang="0">
                    <a:pos x="132" y="1"/>
                  </a:cxn>
                  <a:cxn ang="0">
                    <a:pos x="85" y="0"/>
                  </a:cxn>
                  <a:cxn ang="0">
                    <a:pos x="62" y="0"/>
                  </a:cxn>
                  <a:cxn ang="0">
                    <a:pos x="40" y="2"/>
                  </a:cxn>
                  <a:cxn ang="0">
                    <a:pos x="19" y="4"/>
                  </a:cxn>
                  <a:cxn ang="0">
                    <a:pos x="0" y="8"/>
                  </a:cxn>
                </a:cxnLst>
                <a:rect l="txL" t="txT" r="txR" b="txB"/>
                <a:pathLst>
                  <a:path w="182" h="8">
                    <a:moveTo>
                      <a:pt x="182" y="7"/>
                    </a:moveTo>
                    <a:lnTo>
                      <a:pt x="156" y="3"/>
                    </a:lnTo>
                    <a:lnTo>
                      <a:pt x="132" y="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40" y="2"/>
                    </a:lnTo>
                    <a:lnTo>
                      <a:pt x="19" y="4"/>
                    </a:lnTo>
                    <a:lnTo>
                      <a:pt x="0" y="8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3" name="未知"/>
              <p:cNvSpPr/>
              <p:nvPr/>
            </p:nvSpPr>
            <p:spPr>
              <a:xfrm>
                <a:off x="4016" y="3675"/>
                <a:ext cx="18" cy="11"/>
              </a:xfrm>
              <a:custGeom>
                <a:avLst/>
                <a:gdLst>
                  <a:gd name="txL" fmla="*/ 0 w 89"/>
                  <a:gd name="txT" fmla="*/ 0 h 46"/>
                  <a:gd name="txR" fmla="*/ 89 w 89"/>
                  <a:gd name="txB" fmla="*/ 46 h 46"/>
                </a:gdLst>
                <a:ahLst/>
                <a:cxnLst>
                  <a:cxn ang="0">
                    <a:pos x="89" y="46"/>
                  </a:cxn>
                  <a:cxn ang="0">
                    <a:pos x="64" y="35"/>
                  </a:cxn>
                  <a:cxn ang="0">
                    <a:pos x="41" y="24"/>
                  </a:cxn>
                  <a:cxn ang="0">
                    <a:pos x="19" y="11"/>
                  </a:cxn>
                  <a:cxn ang="0">
                    <a:pos x="0" y="0"/>
                  </a:cxn>
                </a:cxnLst>
                <a:rect l="txL" t="txT" r="txR" b="txB"/>
                <a:pathLst>
                  <a:path w="89" h="46">
                    <a:moveTo>
                      <a:pt x="89" y="46"/>
                    </a:moveTo>
                    <a:lnTo>
                      <a:pt x="64" y="35"/>
                    </a:lnTo>
                    <a:lnTo>
                      <a:pt x="41" y="24"/>
                    </a:lnTo>
                    <a:lnTo>
                      <a:pt x="19" y="11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4" name="未知"/>
              <p:cNvSpPr/>
              <p:nvPr/>
            </p:nvSpPr>
            <p:spPr>
              <a:xfrm>
                <a:off x="4187" y="3761"/>
                <a:ext cx="48" cy="6"/>
              </a:xfrm>
              <a:custGeom>
                <a:avLst/>
                <a:gdLst>
                  <a:gd name="txL" fmla="*/ 0 w 242"/>
                  <a:gd name="txT" fmla="*/ 0 h 21"/>
                  <a:gd name="txR" fmla="*/ 242 w 242"/>
                  <a:gd name="txB" fmla="*/ 21 h 21"/>
                </a:gdLst>
                <a:ahLst/>
                <a:cxnLst>
                  <a:cxn ang="0">
                    <a:pos x="0" y="19"/>
                  </a:cxn>
                  <a:cxn ang="0">
                    <a:pos x="24" y="10"/>
                  </a:cxn>
                  <a:cxn ang="0">
                    <a:pos x="49" y="4"/>
                  </a:cxn>
                  <a:cxn ang="0">
                    <a:pos x="76" y="1"/>
                  </a:cxn>
                  <a:cxn ang="0">
                    <a:pos x="106" y="0"/>
                  </a:cxn>
                  <a:cxn ang="0">
                    <a:pos x="136" y="1"/>
                  </a:cxn>
                  <a:cxn ang="0">
                    <a:pos x="170" y="5"/>
                  </a:cxn>
                  <a:cxn ang="0">
                    <a:pos x="204" y="12"/>
                  </a:cxn>
                  <a:cxn ang="0">
                    <a:pos x="242" y="21"/>
                  </a:cxn>
                </a:cxnLst>
                <a:rect l="txL" t="txT" r="txR" b="txB"/>
                <a:pathLst>
                  <a:path w="242" h="21">
                    <a:moveTo>
                      <a:pt x="0" y="19"/>
                    </a:moveTo>
                    <a:lnTo>
                      <a:pt x="24" y="10"/>
                    </a:lnTo>
                    <a:lnTo>
                      <a:pt x="49" y="4"/>
                    </a:lnTo>
                    <a:lnTo>
                      <a:pt x="76" y="1"/>
                    </a:lnTo>
                    <a:lnTo>
                      <a:pt x="106" y="0"/>
                    </a:lnTo>
                    <a:lnTo>
                      <a:pt x="136" y="1"/>
                    </a:lnTo>
                    <a:lnTo>
                      <a:pt x="170" y="5"/>
                    </a:lnTo>
                    <a:lnTo>
                      <a:pt x="204" y="12"/>
                    </a:lnTo>
                    <a:lnTo>
                      <a:pt x="242" y="2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5" name="未知"/>
              <p:cNvSpPr/>
              <p:nvPr/>
            </p:nvSpPr>
            <p:spPr>
              <a:xfrm>
                <a:off x="4187" y="3766"/>
                <a:ext cx="39" cy="12"/>
              </a:xfrm>
              <a:custGeom>
                <a:avLst/>
                <a:gdLst>
                  <a:gd name="txL" fmla="*/ 0 w 195"/>
                  <a:gd name="txT" fmla="*/ 0 h 48"/>
                  <a:gd name="txR" fmla="*/ 195 w 195"/>
                  <a:gd name="txB" fmla="*/ 48 h 48"/>
                </a:gdLst>
                <a:ahLst/>
                <a:cxnLst>
                  <a:cxn ang="0">
                    <a:pos x="195" y="48"/>
                  </a:cxn>
                  <a:cxn ang="0">
                    <a:pos x="166" y="47"/>
                  </a:cxn>
                  <a:cxn ang="0">
                    <a:pos x="138" y="45"/>
                  </a:cxn>
                  <a:cxn ang="0">
                    <a:pos x="112" y="40"/>
                  </a:cxn>
                  <a:cxn ang="0">
                    <a:pos x="87" y="35"/>
                  </a:cxn>
                  <a:cxn ang="0">
                    <a:pos x="63" y="28"/>
                  </a:cxn>
                  <a:cxn ang="0">
                    <a:pos x="41" y="20"/>
                  </a:cxn>
                  <a:cxn ang="0">
                    <a:pos x="19" y="11"/>
                  </a:cxn>
                  <a:cxn ang="0">
                    <a:pos x="0" y="0"/>
                  </a:cxn>
                </a:cxnLst>
                <a:rect l="txL" t="txT" r="txR" b="txB"/>
                <a:pathLst>
                  <a:path w="195" h="48">
                    <a:moveTo>
                      <a:pt x="195" y="48"/>
                    </a:moveTo>
                    <a:lnTo>
                      <a:pt x="166" y="47"/>
                    </a:lnTo>
                    <a:lnTo>
                      <a:pt x="138" y="45"/>
                    </a:lnTo>
                    <a:lnTo>
                      <a:pt x="112" y="40"/>
                    </a:lnTo>
                    <a:lnTo>
                      <a:pt x="87" y="35"/>
                    </a:lnTo>
                    <a:lnTo>
                      <a:pt x="63" y="28"/>
                    </a:lnTo>
                    <a:lnTo>
                      <a:pt x="41" y="20"/>
                    </a:lnTo>
                    <a:lnTo>
                      <a:pt x="19" y="11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6" name="未知"/>
              <p:cNvSpPr/>
              <p:nvPr/>
            </p:nvSpPr>
            <p:spPr>
              <a:xfrm>
                <a:off x="4164" y="3766"/>
                <a:ext cx="23" cy="25"/>
              </a:xfrm>
              <a:custGeom>
                <a:avLst/>
                <a:gdLst>
                  <a:gd name="txL" fmla="*/ 0 w 114"/>
                  <a:gd name="txT" fmla="*/ 0 h 100"/>
                  <a:gd name="txR" fmla="*/ 114 w 114"/>
                  <a:gd name="txB" fmla="*/ 100 h 100"/>
                </a:gdLst>
                <a:ahLst/>
                <a:cxnLst>
                  <a:cxn ang="0">
                    <a:pos x="0" y="100"/>
                  </a:cxn>
                  <a:cxn ang="0">
                    <a:pos x="10" y="80"/>
                  </a:cxn>
                  <a:cxn ang="0">
                    <a:pos x="22" y="65"/>
                  </a:cxn>
                  <a:cxn ang="0">
                    <a:pos x="34" y="50"/>
                  </a:cxn>
                  <a:cxn ang="0">
                    <a:pos x="48" y="37"/>
                  </a:cxn>
                  <a:cxn ang="0">
                    <a:pos x="62" y="25"/>
                  </a:cxn>
                  <a:cxn ang="0">
                    <a:pos x="79" y="16"/>
                  </a:cxn>
                  <a:cxn ang="0">
                    <a:pos x="95" y="7"/>
                  </a:cxn>
                  <a:cxn ang="0">
                    <a:pos x="114" y="0"/>
                  </a:cxn>
                </a:cxnLst>
                <a:rect l="txL" t="txT" r="txR" b="txB"/>
                <a:pathLst>
                  <a:path w="114" h="100">
                    <a:moveTo>
                      <a:pt x="0" y="100"/>
                    </a:moveTo>
                    <a:lnTo>
                      <a:pt x="10" y="80"/>
                    </a:lnTo>
                    <a:lnTo>
                      <a:pt x="22" y="65"/>
                    </a:lnTo>
                    <a:lnTo>
                      <a:pt x="34" y="50"/>
                    </a:lnTo>
                    <a:lnTo>
                      <a:pt x="48" y="37"/>
                    </a:lnTo>
                    <a:lnTo>
                      <a:pt x="62" y="25"/>
                    </a:lnTo>
                    <a:lnTo>
                      <a:pt x="79" y="16"/>
                    </a:lnTo>
                    <a:lnTo>
                      <a:pt x="95" y="7"/>
                    </a:lnTo>
                    <a:lnTo>
                      <a:pt x="114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7" name="未知"/>
              <p:cNvSpPr/>
              <p:nvPr/>
            </p:nvSpPr>
            <p:spPr>
              <a:xfrm>
                <a:off x="4111" y="3570"/>
                <a:ext cx="133" cy="196"/>
              </a:xfrm>
              <a:custGeom>
                <a:avLst/>
                <a:gdLst>
                  <a:gd name="txL" fmla="*/ 0 w 668"/>
                  <a:gd name="txT" fmla="*/ 0 h 783"/>
                  <a:gd name="txR" fmla="*/ 668 w 668"/>
                  <a:gd name="txB" fmla="*/ 783 h 783"/>
                </a:gdLst>
                <a:ahLst/>
                <a:cxnLst>
                  <a:cxn ang="0">
                    <a:pos x="380" y="783"/>
                  </a:cxn>
                  <a:cxn ang="0">
                    <a:pos x="353" y="765"/>
                  </a:cxn>
                  <a:cxn ang="0">
                    <a:pos x="301" y="723"/>
                  </a:cxn>
                  <a:cxn ang="0">
                    <a:pos x="254" y="683"/>
                  </a:cxn>
                  <a:cxn ang="0">
                    <a:pos x="212" y="644"/>
                  </a:cxn>
                  <a:cxn ang="0">
                    <a:pos x="173" y="607"/>
                  </a:cxn>
                  <a:cxn ang="0">
                    <a:pos x="138" y="570"/>
                  </a:cxn>
                  <a:cxn ang="0">
                    <a:pos x="107" y="535"/>
                  </a:cxn>
                  <a:cxn ang="0">
                    <a:pos x="80" y="500"/>
                  </a:cxn>
                  <a:cxn ang="0">
                    <a:pos x="57" y="467"/>
                  </a:cxn>
                  <a:cxn ang="0">
                    <a:pos x="37" y="435"/>
                  </a:cxn>
                  <a:cxn ang="0">
                    <a:pos x="22" y="404"/>
                  </a:cxn>
                  <a:cxn ang="0">
                    <a:pos x="10" y="373"/>
                  </a:cxn>
                  <a:cxn ang="0">
                    <a:pos x="4" y="344"/>
                  </a:cxn>
                  <a:cxn ang="0">
                    <a:pos x="0" y="316"/>
                  </a:cxn>
                  <a:cxn ang="0">
                    <a:pos x="0" y="290"/>
                  </a:cxn>
                  <a:cxn ang="0">
                    <a:pos x="4" y="264"/>
                  </a:cxn>
                  <a:cxn ang="0">
                    <a:pos x="13" y="241"/>
                  </a:cxn>
                  <a:cxn ang="0">
                    <a:pos x="23" y="216"/>
                  </a:cxn>
                  <a:cxn ang="0">
                    <a:pos x="39" y="194"/>
                  </a:cxn>
                  <a:cxn ang="0">
                    <a:pos x="58" y="173"/>
                  </a:cxn>
                  <a:cxn ang="0">
                    <a:pos x="83" y="153"/>
                  </a:cxn>
                  <a:cxn ang="0">
                    <a:pos x="109" y="134"/>
                  </a:cxn>
                  <a:cxn ang="0">
                    <a:pos x="141" y="116"/>
                  </a:cxn>
                  <a:cxn ang="0">
                    <a:pos x="175" y="99"/>
                  </a:cxn>
                  <a:cxn ang="0">
                    <a:pos x="216" y="85"/>
                  </a:cxn>
                  <a:cxn ang="0">
                    <a:pos x="258" y="69"/>
                  </a:cxn>
                  <a:cxn ang="0">
                    <a:pos x="305" y="56"/>
                  </a:cxn>
                  <a:cxn ang="0">
                    <a:pos x="356" y="43"/>
                  </a:cxn>
                  <a:cxn ang="0">
                    <a:pos x="411" y="32"/>
                  </a:cxn>
                  <a:cxn ang="0">
                    <a:pos x="468" y="22"/>
                  </a:cxn>
                  <a:cxn ang="0">
                    <a:pos x="531" y="14"/>
                  </a:cxn>
                  <a:cxn ang="0">
                    <a:pos x="597" y="6"/>
                  </a:cxn>
                  <a:cxn ang="0">
                    <a:pos x="668" y="0"/>
                  </a:cxn>
                </a:cxnLst>
                <a:rect l="txL" t="txT" r="txR" b="txB"/>
                <a:pathLst>
                  <a:path w="668" h="783">
                    <a:moveTo>
                      <a:pt x="380" y="783"/>
                    </a:moveTo>
                    <a:lnTo>
                      <a:pt x="353" y="765"/>
                    </a:lnTo>
                    <a:lnTo>
                      <a:pt x="301" y="723"/>
                    </a:lnTo>
                    <a:lnTo>
                      <a:pt x="254" y="683"/>
                    </a:lnTo>
                    <a:lnTo>
                      <a:pt x="212" y="644"/>
                    </a:lnTo>
                    <a:lnTo>
                      <a:pt x="173" y="607"/>
                    </a:lnTo>
                    <a:lnTo>
                      <a:pt x="138" y="570"/>
                    </a:lnTo>
                    <a:lnTo>
                      <a:pt x="107" y="535"/>
                    </a:lnTo>
                    <a:lnTo>
                      <a:pt x="80" y="500"/>
                    </a:lnTo>
                    <a:lnTo>
                      <a:pt x="57" y="467"/>
                    </a:lnTo>
                    <a:lnTo>
                      <a:pt x="37" y="435"/>
                    </a:lnTo>
                    <a:lnTo>
                      <a:pt x="22" y="404"/>
                    </a:lnTo>
                    <a:lnTo>
                      <a:pt x="10" y="373"/>
                    </a:lnTo>
                    <a:lnTo>
                      <a:pt x="4" y="344"/>
                    </a:lnTo>
                    <a:lnTo>
                      <a:pt x="0" y="316"/>
                    </a:lnTo>
                    <a:lnTo>
                      <a:pt x="0" y="290"/>
                    </a:lnTo>
                    <a:lnTo>
                      <a:pt x="4" y="264"/>
                    </a:lnTo>
                    <a:lnTo>
                      <a:pt x="13" y="241"/>
                    </a:lnTo>
                    <a:lnTo>
                      <a:pt x="23" y="216"/>
                    </a:lnTo>
                    <a:lnTo>
                      <a:pt x="39" y="194"/>
                    </a:lnTo>
                    <a:lnTo>
                      <a:pt x="58" y="173"/>
                    </a:lnTo>
                    <a:lnTo>
                      <a:pt x="83" y="153"/>
                    </a:lnTo>
                    <a:lnTo>
                      <a:pt x="109" y="134"/>
                    </a:lnTo>
                    <a:lnTo>
                      <a:pt x="141" y="116"/>
                    </a:lnTo>
                    <a:lnTo>
                      <a:pt x="175" y="99"/>
                    </a:lnTo>
                    <a:lnTo>
                      <a:pt x="216" y="85"/>
                    </a:lnTo>
                    <a:lnTo>
                      <a:pt x="258" y="69"/>
                    </a:lnTo>
                    <a:lnTo>
                      <a:pt x="305" y="56"/>
                    </a:lnTo>
                    <a:lnTo>
                      <a:pt x="356" y="43"/>
                    </a:lnTo>
                    <a:lnTo>
                      <a:pt x="411" y="32"/>
                    </a:lnTo>
                    <a:lnTo>
                      <a:pt x="468" y="22"/>
                    </a:lnTo>
                    <a:lnTo>
                      <a:pt x="531" y="14"/>
                    </a:lnTo>
                    <a:lnTo>
                      <a:pt x="597" y="6"/>
                    </a:lnTo>
                    <a:lnTo>
                      <a:pt x="668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8" name="未知"/>
              <p:cNvSpPr/>
              <p:nvPr/>
            </p:nvSpPr>
            <p:spPr>
              <a:xfrm>
                <a:off x="4372" y="3512"/>
                <a:ext cx="1" cy="70"/>
              </a:xfrm>
              <a:custGeom>
                <a:avLst/>
                <a:gdLst>
                  <a:gd name="txL" fmla="*/ 0 w 1"/>
                  <a:gd name="txT" fmla="*/ 0 h 279"/>
                  <a:gd name="txR" fmla="*/ 1 w 1"/>
                  <a:gd name="txB" fmla="*/ 279 h 279"/>
                </a:gdLst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0" y="279"/>
                  </a:cxn>
                </a:cxnLst>
                <a:rect l="txL" t="txT" r="txR" b="txB"/>
                <a:pathLst>
                  <a:path w="1" h="279">
                    <a:moveTo>
                      <a:pt x="0" y="0"/>
                    </a:moveTo>
                    <a:lnTo>
                      <a:pt x="0" y="47"/>
                    </a:lnTo>
                    <a:lnTo>
                      <a:pt x="0" y="279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09" name="未知"/>
              <p:cNvSpPr/>
              <p:nvPr/>
            </p:nvSpPr>
            <p:spPr>
              <a:xfrm>
                <a:off x="4338" y="3720"/>
                <a:ext cx="34" cy="39"/>
              </a:xfrm>
              <a:custGeom>
                <a:avLst/>
                <a:gdLst>
                  <a:gd name="txL" fmla="*/ 0 w 167"/>
                  <a:gd name="txT" fmla="*/ 0 h 157"/>
                  <a:gd name="txR" fmla="*/ 167 w 167"/>
                  <a:gd name="txB" fmla="*/ 157 h 157"/>
                </a:gdLst>
                <a:ahLst/>
                <a:cxnLst>
                  <a:cxn ang="0">
                    <a:pos x="167" y="0"/>
                  </a:cxn>
                  <a:cxn ang="0">
                    <a:pos x="136" y="12"/>
                  </a:cxn>
                  <a:cxn ang="0">
                    <a:pos x="109" y="27"/>
                  </a:cxn>
                  <a:cxn ang="0">
                    <a:pos x="84" y="44"/>
                  </a:cxn>
                  <a:cxn ang="0">
                    <a:pos x="62" y="63"/>
                  </a:cxn>
                  <a:cxn ang="0">
                    <a:pos x="42" y="83"/>
                  </a:cxn>
                  <a:cxn ang="0">
                    <a:pos x="26" y="106"/>
                  </a:cxn>
                  <a:cxn ang="0">
                    <a:pos x="12" y="130"/>
                  </a:cxn>
                  <a:cxn ang="0">
                    <a:pos x="0" y="157"/>
                  </a:cxn>
                </a:cxnLst>
                <a:rect l="txL" t="txT" r="txR" b="txB"/>
                <a:pathLst>
                  <a:path w="167" h="157">
                    <a:moveTo>
                      <a:pt x="167" y="0"/>
                    </a:moveTo>
                    <a:lnTo>
                      <a:pt x="136" y="12"/>
                    </a:lnTo>
                    <a:lnTo>
                      <a:pt x="109" y="27"/>
                    </a:lnTo>
                    <a:lnTo>
                      <a:pt x="84" y="44"/>
                    </a:lnTo>
                    <a:lnTo>
                      <a:pt x="62" y="63"/>
                    </a:lnTo>
                    <a:lnTo>
                      <a:pt x="42" y="83"/>
                    </a:lnTo>
                    <a:lnTo>
                      <a:pt x="26" y="106"/>
                    </a:lnTo>
                    <a:lnTo>
                      <a:pt x="12" y="130"/>
                    </a:lnTo>
                    <a:lnTo>
                      <a:pt x="0" y="157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0" name="未知"/>
              <p:cNvSpPr/>
              <p:nvPr/>
            </p:nvSpPr>
            <p:spPr>
              <a:xfrm>
                <a:off x="4338" y="3759"/>
                <a:ext cx="43" cy="19"/>
              </a:xfrm>
              <a:custGeom>
                <a:avLst/>
                <a:gdLst>
                  <a:gd name="txL" fmla="*/ 0 w 213"/>
                  <a:gd name="txT" fmla="*/ 0 h 75"/>
                  <a:gd name="txR" fmla="*/ 213 w 213"/>
                  <a:gd name="txB" fmla="*/ 75 h 75"/>
                </a:gdLst>
                <a:ahLst/>
                <a:cxnLst>
                  <a:cxn ang="0">
                    <a:pos x="0" y="0"/>
                  </a:cxn>
                  <a:cxn ang="0">
                    <a:pos x="54" y="35"/>
                  </a:cxn>
                  <a:cxn ang="0">
                    <a:pos x="70" y="43"/>
                  </a:cxn>
                  <a:cxn ang="0">
                    <a:pos x="89" y="51"/>
                  </a:cxn>
                  <a:cxn ang="0">
                    <a:pos x="107" y="58"/>
                  </a:cxn>
                  <a:cxn ang="0">
                    <a:pos x="127" y="64"/>
                  </a:cxn>
                  <a:cxn ang="0">
                    <a:pos x="147" y="68"/>
                  </a:cxn>
                  <a:cxn ang="0">
                    <a:pos x="169" y="72"/>
                  </a:cxn>
                  <a:cxn ang="0">
                    <a:pos x="190" y="74"/>
                  </a:cxn>
                  <a:cxn ang="0">
                    <a:pos x="213" y="75"/>
                  </a:cxn>
                </a:cxnLst>
                <a:rect l="txL" t="txT" r="txR" b="txB"/>
                <a:pathLst>
                  <a:path w="213" h="75">
                    <a:moveTo>
                      <a:pt x="0" y="0"/>
                    </a:moveTo>
                    <a:lnTo>
                      <a:pt x="54" y="35"/>
                    </a:lnTo>
                    <a:lnTo>
                      <a:pt x="70" y="43"/>
                    </a:lnTo>
                    <a:lnTo>
                      <a:pt x="89" y="51"/>
                    </a:lnTo>
                    <a:lnTo>
                      <a:pt x="107" y="58"/>
                    </a:lnTo>
                    <a:lnTo>
                      <a:pt x="127" y="64"/>
                    </a:lnTo>
                    <a:lnTo>
                      <a:pt x="147" y="68"/>
                    </a:lnTo>
                    <a:lnTo>
                      <a:pt x="169" y="72"/>
                    </a:lnTo>
                    <a:lnTo>
                      <a:pt x="190" y="74"/>
                    </a:lnTo>
                    <a:lnTo>
                      <a:pt x="213" y="7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1" name="未知"/>
              <p:cNvSpPr/>
              <p:nvPr/>
            </p:nvSpPr>
            <p:spPr>
              <a:xfrm>
                <a:off x="4334" y="3759"/>
                <a:ext cx="4" cy="54"/>
              </a:xfrm>
              <a:custGeom>
                <a:avLst/>
                <a:gdLst>
                  <a:gd name="txL" fmla="*/ 0 w 19"/>
                  <a:gd name="txT" fmla="*/ 0 h 213"/>
                  <a:gd name="txR" fmla="*/ 19 w 19"/>
                  <a:gd name="txB" fmla="*/ 213 h 213"/>
                </a:gdLst>
                <a:ahLst/>
                <a:cxnLst>
                  <a:cxn ang="0">
                    <a:pos x="5" y="213"/>
                  </a:cxn>
                  <a:cxn ang="0">
                    <a:pos x="4" y="168"/>
                  </a:cxn>
                  <a:cxn ang="0">
                    <a:pos x="0" y="120"/>
                  </a:cxn>
                  <a:cxn ang="0">
                    <a:pos x="0" y="97"/>
                  </a:cxn>
                  <a:cxn ang="0">
                    <a:pos x="2" y="77"/>
                  </a:cxn>
                  <a:cxn ang="0">
                    <a:pos x="4" y="55"/>
                  </a:cxn>
                  <a:cxn ang="0">
                    <a:pos x="8" y="36"/>
                  </a:cxn>
                  <a:cxn ang="0">
                    <a:pos x="19" y="0"/>
                  </a:cxn>
                </a:cxnLst>
                <a:rect l="txL" t="txT" r="txR" b="txB"/>
                <a:pathLst>
                  <a:path w="19" h="213">
                    <a:moveTo>
                      <a:pt x="5" y="213"/>
                    </a:moveTo>
                    <a:lnTo>
                      <a:pt x="4" y="168"/>
                    </a:lnTo>
                    <a:lnTo>
                      <a:pt x="0" y="120"/>
                    </a:lnTo>
                    <a:lnTo>
                      <a:pt x="0" y="97"/>
                    </a:lnTo>
                    <a:lnTo>
                      <a:pt x="2" y="77"/>
                    </a:lnTo>
                    <a:lnTo>
                      <a:pt x="4" y="55"/>
                    </a:lnTo>
                    <a:lnTo>
                      <a:pt x="8" y="36"/>
                    </a:lnTo>
                    <a:lnTo>
                      <a:pt x="1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2" name="未知"/>
              <p:cNvSpPr/>
              <p:nvPr/>
            </p:nvSpPr>
            <p:spPr>
              <a:xfrm>
                <a:off x="4500" y="3816"/>
                <a:ext cx="1" cy="54"/>
              </a:xfrm>
              <a:custGeom>
                <a:avLst/>
                <a:gdLst>
                  <a:gd name="txL" fmla="*/ 0 w 1"/>
                  <a:gd name="txT" fmla="*/ 0 h 215"/>
                  <a:gd name="txR" fmla="*/ 1 w 1"/>
                  <a:gd name="txB" fmla="*/ 215 h 215"/>
                </a:gdLst>
                <a:ahLst/>
                <a:cxnLst>
                  <a:cxn ang="0">
                    <a:pos x="0" y="215"/>
                  </a:cxn>
                  <a:cxn ang="0">
                    <a:pos x="0" y="170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215">
                    <a:moveTo>
                      <a:pt x="0" y="215"/>
                    </a:move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3" name="Line 370"/>
              <p:cNvSpPr/>
              <p:nvPr/>
            </p:nvSpPr>
            <p:spPr>
              <a:xfrm>
                <a:off x="4500" y="3816"/>
                <a:ext cx="18" cy="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14" name="Line 371"/>
              <p:cNvSpPr/>
              <p:nvPr/>
            </p:nvSpPr>
            <p:spPr>
              <a:xfrm>
                <a:off x="4500" y="3778"/>
                <a:ext cx="1" cy="38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15" name="未知"/>
              <p:cNvSpPr/>
              <p:nvPr/>
            </p:nvSpPr>
            <p:spPr>
              <a:xfrm>
                <a:off x="4422" y="3616"/>
                <a:ext cx="78" cy="200"/>
              </a:xfrm>
              <a:custGeom>
                <a:avLst/>
                <a:gdLst>
                  <a:gd name="txL" fmla="*/ 0 w 387"/>
                  <a:gd name="txT" fmla="*/ 0 h 800"/>
                  <a:gd name="txR" fmla="*/ 387 w 387"/>
                  <a:gd name="txB" fmla="*/ 800 h 800"/>
                </a:gdLst>
                <a:ahLst/>
                <a:cxnLst>
                  <a:cxn ang="0">
                    <a:pos x="387" y="800"/>
                  </a:cxn>
                  <a:cxn ang="0">
                    <a:pos x="363" y="791"/>
                  </a:cxn>
                  <a:cxn ang="0">
                    <a:pos x="341" y="783"/>
                  </a:cxn>
                  <a:cxn ang="0">
                    <a:pos x="298" y="767"/>
                  </a:cxn>
                  <a:cxn ang="0">
                    <a:pos x="258" y="748"/>
                  </a:cxn>
                  <a:cxn ang="0">
                    <a:pos x="239" y="739"/>
                  </a:cxn>
                  <a:cxn ang="0">
                    <a:pos x="222" y="731"/>
                  </a:cxn>
                  <a:cxn ang="0">
                    <a:pos x="204" y="720"/>
                  </a:cxn>
                  <a:cxn ang="0">
                    <a:pos x="187" y="711"/>
                  </a:cxn>
                  <a:cxn ang="0">
                    <a:pos x="156" y="693"/>
                  </a:cxn>
                  <a:cxn ang="0">
                    <a:pos x="141" y="682"/>
                  </a:cxn>
                  <a:cxn ang="0">
                    <a:pos x="127" y="673"/>
                  </a:cxn>
                  <a:cxn ang="0">
                    <a:pos x="114" y="663"/>
                  </a:cxn>
                  <a:cxn ang="0">
                    <a:pos x="103" y="654"/>
                  </a:cxn>
                  <a:cxn ang="0">
                    <a:pos x="80" y="632"/>
                  </a:cxn>
                  <a:cxn ang="0">
                    <a:pos x="69" y="621"/>
                  </a:cxn>
                  <a:cxn ang="0">
                    <a:pos x="59" y="611"/>
                  </a:cxn>
                  <a:cxn ang="0">
                    <a:pos x="42" y="588"/>
                  </a:cxn>
                  <a:cxn ang="0">
                    <a:pos x="29" y="567"/>
                  </a:cxn>
                  <a:cxn ang="0">
                    <a:pos x="22" y="554"/>
                  </a:cxn>
                  <a:cxn ang="0">
                    <a:pos x="17" y="543"/>
                  </a:cxn>
                  <a:cxn ang="0">
                    <a:pos x="9" y="520"/>
                  </a:cxn>
                  <a:cxn ang="0">
                    <a:pos x="3" y="496"/>
                  </a:cxn>
                  <a:cxn ang="0">
                    <a:pos x="1" y="483"/>
                  </a:cxn>
                  <a:cxn ang="0">
                    <a:pos x="1" y="472"/>
                  </a:cxn>
                  <a:cxn ang="0">
                    <a:pos x="0" y="445"/>
                  </a:cxn>
                  <a:cxn ang="0">
                    <a:pos x="3" y="420"/>
                  </a:cxn>
                  <a:cxn ang="0">
                    <a:pos x="8" y="393"/>
                  </a:cxn>
                  <a:cxn ang="0">
                    <a:pos x="17" y="366"/>
                  </a:cxn>
                  <a:cxn ang="0">
                    <a:pos x="28" y="338"/>
                  </a:cxn>
                  <a:cxn ang="0">
                    <a:pos x="34" y="323"/>
                  </a:cxn>
                  <a:cxn ang="0">
                    <a:pos x="42" y="310"/>
                  </a:cxn>
                  <a:cxn ang="0">
                    <a:pos x="59" y="281"/>
                  </a:cxn>
                  <a:cxn ang="0">
                    <a:pos x="69" y="267"/>
                  </a:cxn>
                  <a:cxn ang="0">
                    <a:pos x="80" y="254"/>
                  </a:cxn>
                  <a:cxn ang="0">
                    <a:pos x="102" y="223"/>
                  </a:cxn>
                  <a:cxn ang="0">
                    <a:pos x="127" y="193"/>
                  </a:cxn>
                  <a:cxn ang="0">
                    <a:pos x="141" y="177"/>
                  </a:cxn>
                  <a:cxn ang="0">
                    <a:pos x="156" y="161"/>
                  </a:cxn>
                  <a:cxn ang="0">
                    <a:pos x="187" y="131"/>
                  </a:cxn>
                  <a:cxn ang="0">
                    <a:pos x="221" y="98"/>
                  </a:cxn>
                  <a:cxn ang="0">
                    <a:pos x="238" y="81"/>
                  </a:cxn>
                  <a:cxn ang="0">
                    <a:pos x="257" y="66"/>
                  </a:cxn>
                  <a:cxn ang="0">
                    <a:pos x="297" y="33"/>
                  </a:cxn>
                  <a:cxn ang="0">
                    <a:pos x="341" y="0"/>
                  </a:cxn>
                </a:cxnLst>
                <a:rect l="txL" t="txT" r="txR" b="txB"/>
                <a:pathLst>
                  <a:path w="387" h="800">
                    <a:moveTo>
                      <a:pt x="387" y="800"/>
                    </a:moveTo>
                    <a:lnTo>
                      <a:pt x="363" y="791"/>
                    </a:lnTo>
                    <a:lnTo>
                      <a:pt x="341" y="783"/>
                    </a:lnTo>
                    <a:lnTo>
                      <a:pt x="298" y="767"/>
                    </a:lnTo>
                    <a:lnTo>
                      <a:pt x="258" y="748"/>
                    </a:lnTo>
                    <a:lnTo>
                      <a:pt x="239" y="739"/>
                    </a:lnTo>
                    <a:lnTo>
                      <a:pt x="222" y="731"/>
                    </a:lnTo>
                    <a:lnTo>
                      <a:pt x="204" y="720"/>
                    </a:lnTo>
                    <a:lnTo>
                      <a:pt x="187" y="711"/>
                    </a:lnTo>
                    <a:lnTo>
                      <a:pt x="156" y="693"/>
                    </a:lnTo>
                    <a:lnTo>
                      <a:pt x="141" y="682"/>
                    </a:lnTo>
                    <a:lnTo>
                      <a:pt x="127" y="673"/>
                    </a:lnTo>
                    <a:lnTo>
                      <a:pt x="114" y="663"/>
                    </a:lnTo>
                    <a:lnTo>
                      <a:pt x="103" y="654"/>
                    </a:lnTo>
                    <a:lnTo>
                      <a:pt x="80" y="632"/>
                    </a:lnTo>
                    <a:lnTo>
                      <a:pt x="69" y="621"/>
                    </a:lnTo>
                    <a:lnTo>
                      <a:pt x="59" y="611"/>
                    </a:lnTo>
                    <a:lnTo>
                      <a:pt x="42" y="588"/>
                    </a:lnTo>
                    <a:lnTo>
                      <a:pt x="29" y="567"/>
                    </a:lnTo>
                    <a:lnTo>
                      <a:pt x="22" y="554"/>
                    </a:lnTo>
                    <a:lnTo>
                      <a:pt x="17" y="543"/>
                    </a:lnTo>
                    <a:lnTo>
                      <a:pt x="9" y="520"/>
                    </a:lnTo>
                    <a:lnTo>
                      <a:pt x="3" y="496"/>
                    </a:lnTo>
                    <a:lnTo>
                      <a:pt x="1" y="483"/>
                    </a:lnTo>
                    <a:lnTo>
                      <a:pt x="1" y="472"/>
                    </a:lnTo>
                    <a:lnTo>
                      <a:pt x="0" y="445"/>
                    </a:lnTo>
                    <a:lnTo>
                      <a:pt x="3" y="420"/>
                    </a:lnTo>
                    <a:lnTo>
                      <a:pt x="8" y="393"/>
                    </a:lnTo>
                    <a:lnTo>
                      <a:pt x="17" y="366"/>
                    </a:lnTo>
                    <a:lnTo>
                      <a:pt x="28" y="338"/>
                    </a:lnTo>
                    <a:lnTo>
                      <a:pt x="34" y="323"/>
                    </a:lnTo>
                    <a:lnTo>
                      <a:pt x="42" y="310"/>
                    </a:lnTo>
                    <a:lnTo>
                      <a:pt x="59" y="281"/>
                    </a:lnTo>
                    <a:lnTo>
                      <a:pt x="69" y="267"/>
                    </a:lnTo>
                    <a:lnTo>
                      <a:pt x="80" y="254"/>
                    </a:lnTo>
                    <a:lnTo>
                      <a:pt x="102" y="223"/>
                    </a:lnTo>
                    <a:lnTo>
                      <a:pt x="127" y="193"/>
                    </a:lnTo>
                    <a:lnTo>
                      <a:pt x="141" y="177"/>
                    </a:lnTo>
                    <a:lnTo>
                      <a:pt x="156" y="161"/>
                    </a:lnTo>
                    <a:lnTo>
                      <a:pt x="187" y="131"/>
                    </a:lnTo>
                    <a:lnTo>
                      <a:pt x="221" y="98"/>
                    </a:lnTo>
                    <a:lnTo>
                      <a:pt x="238" y="81"/>
                    </a:lnTo>
                    <a:lnTo>
                      <a:pt x="257" y="66"/>
                    </a:lnTo>
                    <a:lnTo>
                      <a:pt x="297" y="33"/>
                    </a:lnTo>
                    <a:lnTo>
                      <a:pt x="341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6" name="未知"/>
              <p:cNvSpPr/>
              <p:nvPr/>
            </p:nvSpPr>
            <p:spPr>
              <a:xfrm>
                <a:off x="4271" y="3570"/>
                <a:ext cx="82" cy="189"/>
              </a:xfrm>
              <a:custGeom>
                <a:avLst/>
                <a:gdLst>
                  <a:gd name="txL" fmla="*/ 0 w 412"/>
                  <a:gd name="txT" fmla="*/ 0 h 756"/>
                  <a:gd name="txR" fmla="*/ 412 w 412"/>
                  <a:gd name="txB" fmla="*/ 756 h 756"/>
                </a:gdLst>
                <a:ahLst/>
                <a:cxnLst>
                  <a:cxn ang="0">
                    <a:pos x="337" y="756"/>
                  </a:cxn>
                  <a:cxn ang="0">
                    <a:pos x="294" y="727"/>
                  </a:cxn>
                  <a:cxn ang="0">
                    <a:pos x="254" y="698"/>
                  </a:cxn>
                  <a:cxn ang="0">
                    <a:pos x="217" y="671"/>
                  </a:cxn>
                  <a:cxn ang="0">
                    <a:pos x="183" y="644"/>
                  </a:cxn>
                  <a:cxn ang="0">
                    <a:pos x="152" y="616"/>
                  </a:cxn>
                  <a:cxn ang="0">
                    <a:pos x="123" y="589"/>
                  </a:cxn>
                  <a:cxn ang="0">
                    <a:pos x="98" y="563"/>
                  </a:cxn>
                  <a:cxn ang="0">
                    <a:pos x="77" y="538"/>
                  </a:cxn>
                  <a:cxn ang="0">
                    <a:pos x="56" y="511"/>
                  </a:cxn>
                  <a:cxn ang="0">
                    <a:pos x="40" y="486"/>
                  </a:cxn>
                  <a:cxn ang="0">
                    <a:pos x="26" y="461"/>
                  </a:cxn>
                  <a:cxn ang="0">
                    <a:pos x="16" y="437"/>
                  </a:cxn>
                  <a:cxn ang="0">
                    <a:pos x="7" y="412"/>
                  </a:cxn>
                  <a:cxn ang="0">
                    <a:pos x="2" y="387"/>
                  </a:cxn>
                  <a:cxn ang="0">
                    <a:pos x="0" y="363"/>
                  </a:cxn>
                  <a:cxn ang="0">
                    <a:pos x="2" y="340"/>
                  </a:cxn>
                  <a:cxn ang="0">
                    <a:pos x="5" y="316"/>
                  </a:cxn>
                  <a:cxn ang="0">
                    <a:pos x="12" y="293"/>
                  </a:cxn>
                  <a:cxn ang="0">
                    <a:pos x="21" y="270"/>
                  </a:cxn>
                  <a:cxn ang="0">
                    <a:pos x="34" y="248"/>
                  </a:cxn>
                  <a:cxn ang="0">
                    <a:pos x="49" y="225"/>
                  </a:cxn>
                  <a:cxn ang="0">
                    <a:pos x="67" y="203"/>
                  </a:cxn>
                  <a:cxn ang="0">
                    <a:pos x="89" y="181"/>
                  </a:cxn>
                  <a:cxn ang="0">
                    <a:pos x="114" y="161"/>
                  </a:cxn>
                  <a:cxn ang="0">
                    <a:pos x="140" y="138"/>
                  </a:cxn>
                  <a:cxn ang="0">
                    <a:pos x="170" y="118"/>
                  </a:cxn>
                  <a:cxn ang="0">
                    <a:pos x="202" y="97"/>
                  </a:cxn>
                  <a:cxn ang="0">
                    <a:pos x="239" y="77"/>
                  </a:cxn>
                  <a:cxn ang="0">
                    <a:pos x="277" y="57"/>
                  </a:cxn>
                  <a:cxn ang="0">
                    <a:pos x="319" y="37"/>
                  </a:cxn>
                  <a:cxn ang="0">
                    <a:pos x="364" y="18"/>
                  </a:cxn>
                  <a:cxn ang="0">
                    <a:pos x="412" y="0"/>
                  </a:cxn>
                </a:cxnLst>
                <a:rect l="txL" t="txT" r="txR" b="txB"/>
                <a:pathLst>
                  <a:path w="412" h="756">
                    <a:moveTo>
                      <a:pt x="337" y="756"/>
                    </a:moveTo>
                    <a:lnTo>
                      <a:pt x="294" y="727"/>
                    </a:lnTo>
                    <a:lnTo>
                      <a:pt x="254" y="698"/>
                    </a:lnTo>
                    <a:lnTo>
                      <a:pt x="217" y="671"/>
                    </a:lnTo>
                    <a:lnTo>
                      <a:pt x="183" y="644"/>
                    </a:lnTo>
                    <a:lnTo>
                      <a:pt x="152" y="616"/>
                    </a:lnTo>
                    <a:lnTo>
                      <a:pt x="123" y="589"/>
                    </a:lnTo>
                    <a:lnTo>
                      <a:pt x="98" y="563"/>
                    </a:lnTo>
                    <a:lnTo>
                      <a:pt x="77" y="538"/>
                    </a:lnTo>
                    <a:lnTo>
                      <a:pt x="56" y="511"/>
                    </a:lnTo>
                    <a:lnTo>
                      <a:pt x="40" y="486"/>
                    </a:lnTo>
                    <a:lnTo>
                      <a:pt x="26" y="461"/>
                    </a:lnTo>
                    <a:lnTo>
                      <a:pt x="16" y="437"/>
                    </a:lnTo>
                    <a:lnTo>
                      <a:pt x="7" y="412"/>
                    </a:lnTo>
                    <a:lnTo>
                      <a:pt x="2" y="387"/>
                    </a:lnTo>
                    <a:lnTo>
                      <a:pt x="0" y="363"/>
                    </a:lnTo>
                    <a:lnTo>
                      <a:pt x="2" y="340"/>
                    </a:lnTo>
                    <a:lnTo>
                      <a:pt x="5" y="316"/>
                    </a:lnTo>
                    <a:lnTo>
                      <a:pt x="12" y="293"/>
                    </a:lnTo>
                    <a:lnTo>
                      <a:pt x="21" y="270"/>
                    </a:lnTo>
                    <a:lnTo>
                      <a:pt x="34" y="248"/>
                    </a:lnTo>
                    <a:lnTo>
                      <a:pt x="49" y="225"/>
                    </a:lnTo>
                    <a:lnTo>
                      <a:pt x="67" y="203"/>
                    </a:lnTo>
                    <a:lnTo>
                      <a:pt x="89" y="181"/>
                    </a:lnTo>
                    <a:lnTo>
                      <a:pt x="114" y="161"/>
                    </a:lnTo>
                    <a:lnTo>
                      <a:pt x="140" y="138"/>
                    </a:lnTo>
                    <a:lnTo>
                      <a:pt x="170" y="118"/>
                    </a:lnTo>
                    <a:lnTo>
                      <a:pt x="202" y="97"/>
                    </a:lnTo>
                    <a:lnTo>
                      <a:pt x="239" y="77"/>
                    </a:lnTo>
                    <a:lnTo>
                      <a:pt x="277" y="57"/>
                    </a:lnTo>
                    <a:lnTo>
                      <a:pt x="319" y="37"/>
                    </a:lnTo>
                    <a:lnTo>
                      <a:pt x="364" y="18"/>
                    </a:lnTo>
                    <a:lnTo>
                      <a:pt x="412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7" name="未知"/>
              <p:cNvSpPr/>
              <p:nvPr/>
            </p:nvSpPr>
            <p:spPr>
              <a:xfrm>
                <a:off x="4801" y="3039"/>
                <a:ext cx="192" cy="496"/>
              </a:xfrm>
              <a:custGeom>
                <a:avLst/>
                <a:gdLst>
                  <a:gd name="txL" fmla="*/ 0 w 963"/>
                  <a:gd name="txT" fmla="*/ 0 h 1983"/>
                  <a:gd name="txR" fmla="*/ 963 w 963"/>
                  <a:gd name="txB" fmla="*/ 1983 h 1983"/>
                </a:gdLst>
                <a:ahLst/>
                <a:cxnLst>
                  <a:cxn ang="0">
                    <a:pos x="960" y="0"/>
                  </a:cxn>
                  <a:cxn ang="0">
                    <a:pos x="960" y="10"/>
                  </a:cxn>
                  <a:cxn ang="0">
                    <a:pos x="960" y="15"/>
                  </a:cxn>
                  <a:cxn ang="0">
                    <a:pos x="961" y="21"/>
                  </a:cxn>
                  <a:cxn ang="0">
                    <a:pos x="962" y="44"/>
                  </a:cxn>
                  <a:cxn ang="0">
                    <a:pos x="963" y="89"/>
                  </a:cxn>
                  <a:cxn ang="0">
                    <a:pos x="961" y="132"/>
                  </a:cxn>
                  <a:cxn ang="0">
                    <a:pos x="958" y="175"/>
                  </a:cxn>
                  <a:cxn ang="0">
                    <a:pos x="950" y="216"/>
                  </a:cxn>
                  <a:cxn ang="0">
                    <a:pos x="941" y="257"/>
                  </a:cxn>
                  <a:cxn ang="0">
                    <a:pos x="935" y="277"/>
                  </a:cxn>
                  <a:cxn ang="0">
                    <a:pos x="929" y="297"/>
                  </a:cxn>
                  <a:cxn ang="0">
                    <a:pos x="925" y="306"/>
                  </a:cxn>
                  <a:cxn ang="0">
                    <a:pos x="922" y="317"/>
                  </a:cxn>
                  <a:cxn ang="0">
                    <a:pos x="915" y="337"/>
                  </a:cxn>
                  <a:cxn ang="0">
                    <a:pos x="896" y="374"/>
                  </a:cxn>
                  <a:cxn ang="0">
                    <a:pos x="886" y="393"/>
                  </a:cxn>
                  <a:cxn ang="0">
                    <a:pos x="883" y="397"/>
                  </a:cxn>
                  <a:cxn ang="0">
                    <a:pos x="881" y="402"/>
                  </a:cxn>
                  <a:cxn ang="0">
                    <a:pos x="877" y="412"/>
                  </a:cxn>
                  <a:cxn ang="0">
                    <a:pos x="865" y="430"/>
                  </a:cxn>
                  <a:cxn ang="0">
                    <a:pos x="854" y="448"/>
                  </a:cxn>
                  <a:cxn ang="0">
                    <a:pos x="829" y="485"/>
                  </a:cxn>
                  <a:cxn ang="0">
                    <a:pos x="815" y="501"/>
                  </a:cxn>
                  <a:cxn ang="0">
                    <a:pos x="801" y="519"/>
                  </a:cxn>
                  <a:cxn ang="0">
                    <a:pos x="771" y="554"/>
                  </a:cxn>
                  <a:cxn ang="0">
                    <a:pos x="737" y="587"/>
                  </a:cxn>
                  <a:cxn ang="0">
                    <a:pos x="720" y="603"/>
                  </a:cxn>
                  <a:cxn ang="0">
                    <a:pos x="711" y="611"/>
                  </a:cxn>
                  <a:cxn ang="0">
                    <a:pos x="703" y="620"/>
                  </a:cxn>
                  <a:cxn ang="0">
                    <a:pos x="665" y="651"/>
                  </a:cxn>
                  <a:cxn ang="0">
                    <a:pos x="630" y="684"/>
                  </a:cxn>
                  <a:cxn ang="0">
                    <a:pos x="562" y="752"/>
                  </a:cxn>
                  <a:cxn ang="0">
                    <a:pos x="528" y="786"/>
                  </a:cxn>
                  <a:cxn ang="0">
                    <a:pos x="497" y="822"/>
                  </a:cxn>
                  <a:cxn ang="0">
                    <a:pos x="437" y="895"/>
                  </a:cxn>
                  <a:cxn ang="0">
                    <a:pos x="379" y="970"/>
                  </a:cxn>
                  <a:cxn ang="0">
                    <a:pos x="326" y="1049"/>
                  </a:cxn>
                  <a:cxn ang="0">
                    <a:pos x="276" y="1130"/>
                  </a:cxn>
                  <a:cxn ang="0">
                    <a:pos x="253" y="1171"/>
                  </a:cxn>
                  <a:cxn ang="0">
                    <a:pos x="232" y="1215"/>
                  </a:cxn>
                  <a:cxn ang="0">
                    <a:pos x="209" y="1257"/>
                  </a:cxn>
                  <a:cxn ang="0">
                    <a:pos x="189" y="1301"/>
                  </a:cxn>
                  <a:cxn ang="0">
                    <a:pos x="151" y="1390"/>
                  </a:cxn>
                  <a:cxn ang="0">
                    <a:pos x="116" y="1481"/>
                  </a:cxn>
                  <a:cxn ang="0">
                    <a:pos x="86" y="1577"/>
                  </a:cxn>
                  <a:cxn ang="0">
                    <a:pos x="70" y="1624"/>
                  </a:cxn>
                  <a:cxn ang="0">
                    <a:pos x="57" y="1673"/>
                  </a:cxn>
                  <a:cxn ang="0">
                    <a:pos x="45" y="1722"/>
                  </a:cxn>
                  <a:cxn ang="0">
                    <a:pos x="35" y="1774"/>
                  </a:cxn>
                  <a:cxn ang="0">
                    <a:pos x="24" y="1824"/>
                  </a:cxn>
                  <a:cxn ang="0">
                    <a:pos x="15" y="1876"/>
                  </a:cxn>
                  <a:cxn ang="0">
                    <a:pos x="6" y="1929"/>
                  </a:cxn>
                  <a:cxn ang="0">
                    <a:pos x="0" y="1983"/>
                  </a:cxn>
                </a:cxnLst>
                <a:rect l="txL" t="txT" r="txR" b="txB"/>
                <a:pathLst>
                  <a:path w="963" h="1983">
                    <a:moveTo>
                      <a:pt x="960" y="0"/>
                    </a:moveTo>
                    <a:lnTo>
                      <a:pt x="960" y="10"/>
                    </a:lnTo>
                    <a:lnTo>
                      <a:pt x="960" y="15"/>
                    </a:lnTo>
                    <a:lnTo>
                      <a:pt x="961" y="21"/>
                    </a:lnTo>
                    <a:lnTo>
                      <a:pt x="962" y="44"/>
                    </a:lnTo>
                    <a:lnTo>
                      <a:pt x="963" y="89"/>
                    </a:lnTo>
                    <a:lnTo>
                      <a:pt x="961" y="132"/>
                    </a:lnTo>
                    <a:lnTo>
                      <a:pt x="958" y="175"/>
                    </a:lnTo>
                    <a:lnTo>
                      <a:pt x="950" y="216"/>
                    </a:lnTo>
                    <a:lnTo>
                      <a:pt x="941" y="257"/>
                    </a:lnTo>
                    <a:lnTo>
                      <a:pt x="935" y="277"/>
                    </a:lnTo>
                    <a:lnTo>
                      <a:pt x="929" y="297"/>
                    </a:lnTo>
                    <a:lnTo>
                      <a:pt x="925" y="306"/>
                    </a:lnTo>
                    <a:lnTo>
                      <a:pt x="922" y="317"/>
                    </a:lnTo>
                    <a:lnTo>
                      <a:pt x="915" y="337"/>
                    </a:lnTo>
                    <a:lnTo>
                      <a:pt x="896" y="374"/>
                    </a:lnTo>
                    <a:lnTo>
                      <a:pt x="886" y="393"/>
                    </a:lnTo>
                    <a:lnTo>
                      <a:pt x="883" y="397"/>
                    </a:lnTo>
                    <a:lnTo>
                      <a:pt x="881" y="402"/>
                    </a:lnTo>
                    <a:lnTo>
                      <a:pt x="877" y="412"/>
                    </a:lnTo>
                    <a:lnTo>
                      <a:pt x="865" y="430"/>
                    </a:lnTo>
                    <a:lnTo>
                      <a:pt x="854" y="448"/>
                    </a:lnTo>
                    <a:lnTo>
                      <a:pt x="829" y="485"/>
                    </a:lnTo>
                    <a:lnTo>
                      <a:pt x="815" y="501"/>
                    </a:lnTo>
                    <a:lnTo>
                      <a:pt x="801" y="519"/>
                    </a:lnTo>
                    <a:lnTo>
                      <a:pt x="771" y="554"/>
                    </a:lnTo>
                    <a:lnTo>
                      <a:pt x="737" y="587"/>
                    </a:lnTo>
                    <a:lnTo>
                      <a:pt x="720" y="603"/>
                    </a:lnTo>
                    <a:lnTo>
                      <a:pt x="711" y="611"/>
                    </a:lnTo>
                    <a:lnTo>
                      <a:pt x="703" y="620"/>
                    </a:lnTo>
                    <a:lnTo>
                      <a:pt x="665" y="651"/>
                    </a:lnTo>
                    <a:lnTo>
                      <a:pt x="630" y="684"/>
                    </a:lnTo>
                    <a:lnTo>
                      <a:pt x="562" y="752"/>
                    </a:lnTo>
                    <a:lnTo>
                      <a:pt x="528" y="786"/>
                    </a:lnTo>
                    <a:lnTo>
                      <a:pt x="497" y="822"/>
                    </a:lnTo>
                    <a:lnTo>
                      <a:pt x="437" y="895"/>
                    </a:lnTo>
                    <a:lnTo>
                      <a:pt x="379" y="970"/>
                    </a:lnTo>
                    <a:lnTo>
                      <a:pt x="326" y="1049"/>
                    </a:lnTo>
                    <a:lnTo>
                      <a:pt x="276" y="1130"/>
                    </a:lnTo>
                    <a:lnTo>
                      <a:pt x="253" y="1171"/>
                    </a:lnTo>
                    <a:lnTo>
                      <a:pt x="232" y="1215"/>
                    </a:lnTo>
                    <a:lnTo>
                      <a:pt x="209" y="1257"/>
                    </a:lnTo>
                    <a:lnTo>
                      <a:pt x="189" y="1301"/>
                    </a:lnTo>
                    <a:lnTo>
                      <a:pt x="151" y="1390"/>
                    </a:lnTo>
                    <a:lnTo>
                      <a:pt x="116" y="1481"/>
                    </a:lnTo>
                    <a:lnTo>
                      <a:pt x="86" y="1577"/>
                    </a:lnTo>
                    <a:lnTo>
                      <a:pt x="70" y="1624"/>
                    </a:lnTo>
                    <a:lnTo>
                      <a:pt x="57" y="1673"/>
                    </a:lnTo>
                    <a:lnTo>
                      <a:pt x="45" y="1722"/>
                    </a:lnTo>
                    <a:lnTo>
                      <a:pt x="35" y="1774"/>
                    </a:lnTo>
                    <a:lnTo>
                      <a:pt x="24" y="1824"/>
                    </a:lnTo>
                    <a:lnTo>
                      <a:pt x="15" y="1876"/>
                    </a:lnTo>
                    <a:lnTo>
                      <a:pt x="6" y="1929"/>
                    </a:lnTo>
                    <a:lnTo>
                      <a:pt x="0" y="1983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8" name="未知"/>
              <p:cNvSpPr/>
              <p:nvPr/>
            </p:nvSpPr>
            <p:spPr>
              <a:xfrm>
                <a:off x="4814" y="3627"/>
                <a:ext cx="14" cy="24"/>
              </a:xfrm>
              <a:custGeom>
                <a:avLst/>
                <a:gdLst>
                  <a:gd name="txL" fmla="*/ 0 w 71"/>
                  <a:gd name="txT" fmla="*/ 0 h 99"/>
                  <a:gd name="txR" fmla="*/ 71 w 71"/>
                  <a:gd name="txB" fmla="*/ 99 h 99"/>
                </a:gdLst>
                <a:ahLst/>
                <a:cxnLst>
                  <a:cxn ang="0">
                    <a:pos x="71" y="99"/>
                  </a:cxn>
                  <a:cxn ang="0">
                    <a:pos x="31" y="47"/>
                  </a:cxn>
                  <a:cxn ang="0">
                    <a:pos x="0" y="0"/>
                  </a:cxn>
                </a:cxnLst>
                <a:rect l="txL" t="txT" r="txR" b="txB"/>
                <a:pathLst>
                  <a:path w="71" h="99">
                    <a:moveTo>
                      <a:pt x="71" y="99"/>
                    </a:moveTo>
                    <a:lnTo>
                      <a:pt x="31" y="47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19" name="未知"/>
              <p:cNvSpPr/>
              <p:nvPr/>
            </p:nvSpPr>
            <p:spPr>
              <a:xfrm>
                <a:off x="4774" y="3626"/>
                <a:ext cx="40" cy="2"/>
              </a:xfrm>
              <a:custGeom>
                <a:avLst/>
                <a:gdLst>
                  <a:gd name="txL" fmla="*/ 0 w 203"/>
                  <a:gd name="txT" fmla="*/ 0 h 6"/>
                  <a:gd name="txR" fmla="*/ 203 w 203"/>
                  <a:gd name="txB" fmla="*/ 6 h 6"/>
                </a:gdLst>
                <a:ahLst/>
                <a:cxnLst>
                  <a:cxn ang="0">
                    <a:pos x="203" y="2"/>
                  </a:cxn>
                  <a:cxn ang="0">
                    <a:pos x="156" y="0"/>
                  </a:cxn>
                  <a:cxn ang="0">
                    <a:pos x="106" y="1"/>
                  </a:cxn>
                  <a:cxn ang="0">
                    <a:pos x="54" y="2"/>
                  </a:cxn>
                  <a:cxn ang="0">
                    <a:pos x="0" y="6"/>
                  </a:cxn>
                </a:cxnLst>
                <a:rect l="txL" t="txT" r="txR" b="txB"/>
                <a:pathLst>
                  <a:path w="203" h="6">
                    <a:moveTo>
                      <a:pt x="203" y="2"/>
                    </a:moveTo>
                    <a:lnTo>
                      <a:pt x="156" y="0"/>
                    </a:lnTo>
                    <a:lnTo>
                      <a:pt x="106" y="1"/>
                    </a:lnTo>
                    <a:lnTo>
                      <a:pt x="54" y="2"/>
                    </a:lnTo>
                    <a:lnTo>
                      <a:pt x="0" y="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0" name="未知"/>
              <p:cNvSpPr/>
              <p:nvPr/>
            </p:nvSpPr>
            <p:spPr>
              <a:xfrm>
                <a:off x="4791" y="3478"/>
                <a:ext cx="23" cy="149"/>
              </a:xfrm>
              <a:custGeom>
                <a:avLst/>
                <a:gdLst>
                  <a:gd name="txL" fmla="*/ 0 w 117"/>
                  <a:gd name="txT" fmla="*/ 0 h 595"/>
                  <a:gd name="txR" fmla="*/ 117 w 117"/>
                  <a:gd name="txB" fmla="*/ 595 h 595"/>
                </a:gdLst>
                <a:ahLst/>
                <a:cxnLst>
                  <a:cxn ang="0">
                    <a:pos x="6" y="0"/>
                  </a:cxn>
                  <a:cxn ang="0">
                    <a:pos x="2" y="43"/>
                  </a:cxn>
                  <a:cxn ang="0">
                    <a:pos x="1" y="87"/>
                  </a:cxn>
                  <a:cxn ang="0">
                    <a:pos x="0" y="129"/>
                  </a:cxn>
                  <a:cxn ang="0">
                    <a:pos x="2" y="172"/>
                  </a:cxn>
                  <a:cxn ang="0">
                    <a:pos x="3" y="212"/>
                  </a:cxn>
                  <a:cxn ang="0">
                    <a:pos x="7" y="252"/>
                  </a:cxn>
                  <a:cxn ang="0">
                    <a:pos x="12" y="289"/>
                  </a:cxn>
                  <a:cxn ang="0">
                    <a:pos x="19" y="328"/>
                  </a:cxn>
                  <a:cxn ang="0">
                    <a:pos x="26" y="364"/>
                  </a:cxn>
                  <a:cxn ang="0">
                    <a:pos x="35" y="400"/>
                  </a:cxn>
                  <a:cxn ang="0">
                    <a:pos x="45" y="434"/>
                  </a:cxn>
                  <a:cxn ang="0">
                    <a:pos x="57" y="469"/>
                  </a:cxn>
                  <a:cxn ang="0">
                    <a:pos x="70" y="501"/>
                  </a:cxn>
                  <a:cxn ang="0">
                    <a:pos x="84" y="534"/>
                  </a:cxn>
                  <a:cxn ang="0">
                    <a:pos x="99" y="564"/>
                  </a:cxn>
                  <a:cxn ang="0">
                    <a:pos x="117" y="595"/>
                  </a:cxn>
                </a:cxnLst>
                <a:rect l="txL" t="txT" r="txR" b="txB"/>
                <a:pathLst>
                  <a:path w="117" h="595">
                    <a:moveTo>
                      <a:pt x="6" y="0"/>
                    </a:moveTo>
                    <a:lnTo>
                      <a:pt x="2" y="43"/>
                    </a:lnTo>
                    <a:lnTo>
                      <a:pt x="1" y="87"/>
                    </a:lnTo>
                    <a:lnTo>
                      <a:pt x="0" y="129"/>
                    </a:lnTo>
                    <a:lnTo>
                      <a:pt x="2" y="172"/>
                    </a:lnTo>
                    <a:lnTo>
                      <a:pt x="3" y="212"/>
                    </a:lnTo>
                    <a:lnTo>
                      <a:pt x="7" y="252"/>
                    </a:lnTo>
                    <a:lnTo>
                      <a:pt x="12" y="289"/>
                    </a:lnTo>
                    <a:lnTo>
                      <a:pt x="19" y="328"/>
                    </a:lnTo>
                    <a:lnTo>
                      <a:pt x="26" y="364"/>
                    </a:lnTo>
                    <a:lnTo>
                      <a:pt x="35" y="400"/>
                    </a:lnTo>
                    <a:lnTo>
                      <a:pt x="45" y="434"/>
                    </a:lnTo>
                    <a:lnTo>
                      <a:pt x="57" y="469"/>
                    </a:lnTo>
                    <a:lnTo>
                      <a:pt x="70" y="501"/>
                    </a:lnTo>
                    <a:lnTo>
                      <a:pt x="84" y="534"/>
                    </a:lnTo>
                    <a:lnTo>
                      <a:pt x="99" y="564"/>
                    </a:lnTo>
                    <a:lnTo>
                      <a:pt x="117" y="59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1" name="未知"/>
              <p:cNvSpPr/>
              <p:nvPr/>
            </p:nvSpPr>
            <p:spPr>
              <a:xfrm>
                <a:off x="4599" y="3697"/>
                <a:ext cx="166" cy="172"/>
              </a:xfrm>
              <a:custGeom>
                <a:avLst/>
                <a:gdLst>
                  <a:gd name="txL" fmla="*/ 0 w 829"/>
                  <a:gd name="txT" fmla="*/ 0 h 686"/>
                  <a:gd name="txR" fmla="*/ 829 w 829"/>
                  <a:gd name="txB" fmla="*/ 686 h 686"/>
                </a:gdLst>
                <a:ahLst/>
                <a:cxnLst>
                  <a:cxn ang="0">
                    <a:pos x="827" y="525"/>
                  </a:cxn>
                  <a:cxn ang="0">
                    <a:pos x="824" y="543"/>
                  </a:cxn>
                  <a:cxn ang="0">
                    <a:pos x="809" y="584"/>
                  </a:cxn>
                  <a:cxn ang="0">
                    <a:pos x="804" y="593"/>
                  </a:cxn>
                  <a:cxn ang="0">
                    <a:pos x="794" y="611"/>
                  </a:cxn>
                  <a:cxn ang="0">
                    <a:pos x="785" y="622"/>
                  </a:cxn>
                  <a:cxn ang="0">
                    <a:pos x="776" y="634"/>
                  </a:cxn>
                  <a:cxn ang="0">
                    <a:pos x="764" y="644"/>
                  </a:cxn>
                  <a:cxn ang="0">
                    <a:pos x="753" y="653"/>
                  </a:cxn>
                  <a:cxn ang="0">
                    <a:pos x="726" y="667"/>
                  </a:cxn>
                  <a:cxn ang="0">
                    <a:pos x="707" y="675"/>
                  </a:cxn>
                  <a:cxn ang="0">
                    <a:pos x="686" y="680"/>
                  </a:cxn>
                  <a:cxn ang="0">
                    <a:pos x="649" y="684"/>
                  </a:cxn>
                  <a:cxn ang="0">
                    <a:pos x="610" y="686"/>
                  </a:cxn>
                  <a:cxn ang="0">
                    <a:pos x="567" y="682"/>
                  </a:cxn>
                  <a:cxn ang="0">
                    <a:pos x="497" y="671"/>
                  </a:cxn>
                  <a:cxn ang="0">
                    <a:pos x="444" y="662"/>
                  </a:cxn>
                  <a:cxn ang="0">
                    <a:pos x="349" y="641"/>
                  </a:cxn>
                  <a:cxn ang="0">
                    <a:pos x="263" y="616"/>
                  </a:cxn>
                  <a:cxn ang="0">
                    <a:pos x="208" y="594"/>
                  </a:cxn>
                  <a:cxn ang="0">
                    <a:pos x="159" y="572"/>
                  </a:cxn>
                  <a:cxn ang="0">
                    <a:pos x="115" y="547"/>
                  </a:cxn>
                  <a:cxn ang="0">
                    <a:pos x="81" y="523"/>
                  </a:cxn>
                  <a:cxn ang="0">
                    <a:pos x="42" y="485"/>
                  </a:cxn>
                  <a:cxn ang="0">
                    <a:pos x="22" y="454"/>
                  </a:cxn>
                  <a:cxn ang="0">
                    <a:pos x="9" y="422"/>
                  </a:cxn>
                  <a:cxn ang="0">
                    <a:pos x="0" y="376"/>
                  </a:cxn>
                  <a:cxn ang="0">
                    <a:pos x="1" y="339"/>
                  </a:cxn>
                  <a:cxn ang="0">
                    <a:pos x="9" y="302"/>
                  </a:cxn>
                  <a:cxn ang="0">
                    <a:pos x="31" y="249"/>
                  </a:cxn>
                  <a:cxn ang="0">
                    <a:pos x="63" y="191"/>
                  </a:cxn>
                  <a:cxn ang="0">
                    <a:pos x="95" y="145"/>
                  </a:cxn>
                  <a:cxn ang="0">
                    <a:pos x="120" y="114"/>
                  </a:cxn>
                  <a:cxn ang="0">
                    <a:pos x="164" y="67"/>
                  </a:cxn>
                  <a:cxn ang="0">
                    <a:pos x="196" y="33"/>
                  </a:cxn>
                </a:cxnLst>
                <a:rect l="txL" t="txT" r="txR" b="txB"/>
                <a:pathLst>
                  <a:path w="829" h="686">
                    <a:moveTo>
                      <a:pt x="829" y="520"/>
                    </a:moveTo>
                    <a:lnTo>
                      <a:pt x="827" y="525"/>
                    </a:lnTo>
                    <a:lnTo>
                      <a:pt x="826" y="531"/>
                    </a:lnTo>
                    <a:lnTo>
                      <a:pt x="824" y="543"/>
                    </a:lnTo>
                    <a:lnTo>
                      <a:pt x="818" y="565"/>
                    </a:lnTo>
                    <a:lnTo>
                      <a:pt x="809" y="584"/>
                    </a:lnTo>
                    <a:lnTo>
                      <a:pt x="806" y="588"/>
                    </a:lnTo>
                    <a:lnTo>
                      <a:pt x="804" y="593"/>
                    </a:lnTo>
                    <a:lnTo>
                      <a:pt x="800" y="604"/>
                    </a:lnTo>
                    <a:lnTo>
                      <a:pt x="794" y="611"/>
                    </a:lnTo>
                    <a:lnTo>
                      <a:pt x="789" y="619"/>
                    </a:lnTo>
                    <a:lnTo>
                      <a:pt x="785" y="622"/>
                    </a:lnTo>
                    <a:lnTo>
                      <a:pt x="782" y="626"/>
                    </a:lnTo>
                    <a:lnTo>
                      <a:pt x="776" y="634"/>
                    </a:lnTo>
                    <a:lnTo>
                      <a:pt x="768" y="641"/>
                    </a:lnTo>
                    <a:lnTo>
                      <a:pt x="764" y="644"/>
                    </a:lnTo>
                    <a:lnTo>
                      <a:pt x="761" y="648"/>
                    </a:lnTo>
                    <a:lnTo>
                      <a:pt x="753" y="653"/>
                    </a:lnTo>
                    <a:lnTo>
                      <a:pt x="745" y="659"/>
                    </a:lnTo>
                    <a:lnTo>
                      <a:pt x="726" y="667"/>
                    </a:lnTo>
                    <a:lnTo>
                      <a:pt x="716" y="670"/>
                    </a:lnTo>
                    <a:lnTo>
                      <a:pt x="707" y="675"/>
                    </a:lnTo>
                    <a:lnTo>
                      <a:pt x="696" y="677"/>
                    </a:lnTo>
                    <a:lnTo>
                      <a:pt x="686" y="680"/>
                    </a:lnTo>
                    <a:lnTo>
                      <a:pt x="662" y="684"/>
                    </a:lnTo>
                    <a:lnTo>
                      <a:pt x="649" y="684"/>
                    </a:lnTo>
                    <a:lnTo>
                      <a:pt x="637" y="685"/>
                    </a:lnTo>
                    <a:lnTo>
                      <a:pt x="610" y="686"/>
                    </a:lnTo>
                    <a:lnTo>
                      <a:pt x="582" y="684"/>
                    </a:lnTo>
                    <a:lnTo>
                      <a:pt x="567" y="682"/>
                    </a:lnTo>
                    <a:lnTo>
                      <a:pt x="553" y="681"/>
                    </a:lnTo>
                    <a:lnTo>
                      <a:pt x="497" y="671"/>
                    </a:lnTo>
                    <a:lnTo>
                      <a:pt x="469" y="666"/>
                    </a:lnTo>
                    <a:lnTo>
                      <a:pt x="444" y="662"/>
                    </a:lnTo>
                    <a:lnTo>
                      <a:pt x="394" y="651"/>
                    </a:lnTo>
                    <a:lnTo>
                      <a:pt x="349" y="641"/>
                    </a:lnTo>
                    <a:lnTo>
                      <a:pt x="304" y="628"/>
                    </a:lnTo>
                    <a:lnTo>
                      <a:pt x="263" y="616"/>
                    </a:lnTo>
                    <a:lnTo>
                      <a:pt x="226" y="602"/>
                    </a:lnTo>
                    <a:lnTo>
                      <a:pt x="208" y="594"/>
                    </a:lnTo>
                    <a:lnTo>
                      <a:pt x="191" y="588"/>
                    </a:lnTo>
                    <a:lnTo>
                      <a:pt x="159" y="572"/>
                    </a:lnTo>
                    <a:lnTo>
                      <a:pt x="129" y="557"/>
                    </a:lnTo>
                    <a:lnTo>
                      <a:pt x="115" y="547"/>
                    </a:lnTo>
                    <a:lnTo>
                      <a:pt x="103" y="539"/>
                    </a:lnTo>
                    <a:lnTo>
                      <a:pt x="81" y="523"/>
                    </a:lnTo>
                    <a:lnTo>
                      <a:pt x="59" y="503"/>
                    </a:lnTo>
                    <a:lnTo>
                      <a:pt x="42" y="485"/>
                    </a:lnTo>
                    <a:lnTo>
                      <a:pt x="28" y="464"/>
                    </a:lnTo>
                    <a:lnTo>
                      <a:pt x="22" y="454"/>
                    </a:lnTo>
                    <a:lnTo>
                      <a:pt x="18" y="445"/>
                    </a:lnTo>
                    <a:lnTo>
                      <a:pt x="9" y="422"/>
                    </a:lnTo>
                    <a:lnTo>
                      <a:pt x="3" y="400"/>
                    </a:lnTo>
                    <a:lnTo>
                      <a:pt x="0" y="376"/>
                    </a:lnTo>
                    <a:lnTo>
                      <a:pt x="1" y="352"/>
                    </a:lnTo>
                    <a:lnTo>
                      <a:pt x="1" y="339"/>
                    </a:lnTo>
                    <a:lnTo>
                      <a:pt x="3" y="327"/>
                    </a:lnTo>
                    <a:lnTo>
                      <a:pt x="9" y="302"/>
                    </a:lnTo>
                    <a:lnTo>
                      <a:pt x="18" y="275"/>
                    </a:lnTo>
                    <a:lnTo>
                      <a:pt x="31" y="249"/>
                    </a:lnTo>
                    <a:lnTo>
                      <a:pt x="45" y="220"/>
                    </a:lnTo>
                    <a:lnTo>
                      <a:pt x="63" y="191"/>
                    </a:lnTo>
                    <a:lnTo>
                      <a:pt x="84" y="160"/>
                    </a:lnTo>
                    <a:lnTo>
                      <a:pt x="95" y="145"/>
                    </a:lnTo>
                    <a:lnTo>
                      <a:pt x="108" y="131"/>
                    </a:lnTo>
                    <a:lnTo>
                      <a:pt x="120" y="114"/>
                    </a:lnTo>
                    <a:lnTo>
                      <a:pt x="134" y="99"/>
                    </a:lnTo>
                    <a:lnTo>
                      <a:pt x="164" y="67"/>
                    </a:lnTo>
                    <a:lnTo>
                      <a:pt x="179" y="50"/>
                    </a:lnTo>
                    <a:lnTo>
                      <a:pt x="196" y="33"/>
                    </a:lnTo>
                    <a:lnTo>
                      <a:pt x="233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2" name="未知"/>
              <p:cNvSpPr/>
              <p:nvPr/>
            </p:nvSpPr>
            <p:spPr>
              <a:xfrm>
                <a:off x="4764" y="3790"/>
                <a:ext cx="2" cy="37"/>
              </a:xfrm>
              <a:custGeom>
                <a:avLst/>
                <a:gdLst>
                  <a:gd name="txL" fmla="*/ 0 w 6"/>
                  <a:gd name="txT" fmla="*/ 0 h 150"/>
                  <a:gd name="txR" fmla="*/ 6 w 6"/>
                  <a:gd name="txB" fmla="*/ 150 h 150"/>
                </a:gdLst>
                <a:ahLst/>
                <a:cxnLst>
                  <a:cxn ang="0">
                    <a:pos x="0" y="0"/>
                  </a:cxn>
                  <a:cxn ang="0">
                    <a:pos x="6" y="140"/>
                  </a:cxn>
                  <a:cxn ang="0">
                    <a:pos x="4" y="150"/>
                  </a:cxn>
                </a:cxnLst>
                <a:rect l="txL" t="txT" r="txR" b="txB"/>
                <a:pathLst>
                  <a:path w="6" h="150">
                    <a:moveTo>
                      <a:pt x="0" y="0"/>
                    </a:moveTo>
                    <a:lnTo>
                      <a:pt x="6" y="140"/>
                    </a:lnTo>
                    <a:lnTo>
                      <a:pt x="4" y="15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3" name="未知"/>
              <p:cNvSpPr/>
              <p:nvPr/>
            </p:nvSpPr>
            <p:spPr>
              <a:xfrm>
                <a:off x="4765" y="3827"/>
                <a:ext cx="44" cy="60"/>
              </a:xfrm>
              <a:custGeom>
                <a:avLst/>
                <a:gdLst>
                  <a:gd name="txL" fmla="*/ 0 w 218"/>
                  <a:gd name="txT" fmla="*/ 0 h 239"/>
                  <a:gd name="txR" fmla="*/ 218 w 218"/>
                  <a:gd name="txB" fmla="*/ 239 h 239"/>
                </a:gdLst>
                <a:ahLst/>
                <a:cxnLst>
                  <a:cxn ang="0">
                    <a:pos x="218" y="239"/>
                  </a:cxn>
                  <a:cxn ang="0">
                    <a:pos x="178" y="218"/>
                  </a:cxn>
                  <a:cxn ang="0">
                    <a:pos x="143" y="197"/>
                  </a:cxn>
                  <a:cxn ang="0">
                    <a:pos x="126" y="183"/>
                  </a:cxn>
                  <a:cxn ang="0">
                    <a:pos x="110" y="171"/>
                  </a:cxn>
                  <a:cxn ang="0">
                    <a:pos x="95" y="157"/>
                  </a:cxn>
                  <a:cxn ang="0">
                    <a:pos x="82" y="143"/>
                  </a:cxn>
                  <a:cxn ang="0">
                    <a:pos x="68" y="127"/>
                  </a:cxn>
                  <a:cxn ang="0">
                    <a:pos x="56" y="111"/>
                  </a:cxn>
                  <a:cxn ang="0">
                    <a:pos x="43" y="94"/>
                  </a:cxn>
                  <a:cxn ang="0">
                    <a:pos x="33" y="78"/>
                  </a:cxn>
                  <a:cxn ang="0">
                    <a:pos x="14" y="40"/>
                  </a:cxn>
                  <a:cxn ang="0">
                    <a:pos x="6" y="19"/>
                  </a:cxn>
                  <a:cxn ang="0">
                    <a:pos x="0" y="0"/>
                  </a:cxn>
                </a:cxnLst>
                <a:rect l="txL" t="txT" r="txR" b="txB"/>
                <a:pathLst>
                  <a:path w="218" h="239">
                    <a:moveTo>
                      <a:pt x="218" y="239"/>
                    </a:moveTo>
                    <a:lnTo>
                      <a:pt x="178" y="218"/>
                    </a:lnTo>
                    <a:lnTo>
                      <a:pt x="143" y="197"/>
                    </a:lnTo>
                    <a:lnTo>
                      <a:pt x="126" y="183"/>
                    </a:lnTo>
                    <a:lnTo>
                      <a:pt x="110" y="171"/>
                    </a:lnTo>
                    <a:lnTo>
                      <a:pt x="95" y="157"/>
                    </a:lnTo>
                    <a:lnTo>
                      <a:pt x="82" y="143"/>
                    </a:lnTo>
                    <a:lnTo>
                      <a:pt x="68" y="127"/>
                    </a:lnTo>
                    <a:lnTo>
                      <a:pt x="56" y="111"/>
                    </a:lnTo>
                    <a:lnTo>
                      <a:pt x="43" y="94"/>
                    </a:lnTo>
                    <a:lnTo>
                      <a:pt x="33" y="78"/>
                    </a:lnTo>
                    <a:lnTo>
                      <a:pt x="14" y="40"/>
                    </a:lnTo>
                    <a:lnTo>
                      <a:pt x="6" y="19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4" name="未知"/>
              <p:cNvSpPr/>
              <p:nvPr/>
            </p:nvSpPr>
            <p:spPr>
              <a:xfrm>
                <a:off x="4814" y="3627"/>
                <a:ext cx="97" cy="138"/>
              </a:xfrm>
              <a:custGeom>
                <a:avLst/>
                <a:gdLst>
                  <a:gd name="txL" fmla="*/ 0 w 483"/>
                  <a:gd name="txT" fmla="*/ 0 h 554"/>
                  <a:gd name="txR" fmla="*/ 483 w 483"/>
                  <a:gd name="txB" fmla="*/ 554 h 554"/>
                </a:gdLst>
                <a:ahLst/>
                <a:cxnLst>
                  <a:cxn ang="0">
                    <a:pos x="0" y="0"/>
                  </a:cxn>
                  <a:cxn ang="0">
                    <a:pos x="39" y="1"/>
                  </a:cxn>
                  <a:cxn ang="0">
                    <a:pos x="76" y="4"/>
                  </a:cxn>
                  <a:cxn ang="0">
                    <a:pos x="112" y="7"/>
                  </a:cxn>
                  <a:cxn ang="0">
                    <a:pos x="147" y="13"/>
                  </a:cxn>
                  <a:cxn ang="0">
                    <a:pos x="179" y="18"/>
                  </a:cxn>
                  <a:cxn ang="0">
                    <a:pos x="210" y="24"/>
                  </a:cxn>
                  <a:cxn ang="0">
                    <a:pos x="240" y="31"/>
                  </a:cxn>
                  <a:cxn ang="0">
                    <a:pos x="268" y="40"/>
                  </a:cxn>
                  <a:cxn ang="0">
                    <a:pos x="294" y="48"/>
                  </a:cxn>
                  <a:cxn ang="0">
                    <a:pos x="318" y="59"/>
                  </a:cxn>
                  <a:cxn ang="0">
                    <a:pos x="340" y="70"/>
                  </a:cxn>
                  <a:cxn ang="0">
                    <a:pos x="362" y="82"/>
                  </a:cxn>
                  <a:cxn ang="0">
                    <a:pos x="381" y="95"/>
                  </a:cxn>
                  <a:cxn ang="0">
                    <a:pos x="398" y="109"/>
                  </a:cxn>
                  <a:cxn ang="0">
                    <a:pos x="414" y="124"/>
                  </a:cxn>
                  <a:cxn ang="0">
                    <a:pos x="430" y="141"/>
                  </a:cxn>
                  <a:cxn ang="0">
                    <a:pos x="441" y="156"/>
                  </a:cxn>
                  <a:cxn ang="0">
                    <a:pos x="452" y="174"/>
                  </a:cxn>
                  <a:cxn ang="0">
                    <a:pos x="461" y="192"/>
                  </a:cxn>
                  <a:cxn ang="0">
                    <a:pos x="469" y="212"/>
                  </a:cxn>
                  <a:cxn ang="0">
                    <a:pos x="474" y="231"/>
                  </a:cxn>
                  <a:cxn ang="0">
                    <a:pos x="479" y="253"/>
                  </a:cxn>
                  <a:cxn ang="0">
                    <a:pos x="482" y="275"/>
                  </a:cxn>
                  <a:cxn ang="0">
                    <a:pos x="483" y="299"/>
                  </a:cxn>
                  <a:cxn ang="0">
                    <a:pos x="482" y="322"/>
                  </a:cxn>
                  <a:cxn ang="0">
                    <a:pos x="479" y="347"/>
                  </a:cxn>
                  <a:cxn ang="0">
                    <a:pos x="475" y="373"/>
                  </a:cxn>
                  <a:cxn ang="0">
                    <a:pos x="470" y="400"/>
                  </a:cxn>
                  <a:cxn ang="0">
                    <a:pos x="463" y="427"/>
                  </a:cxn>
                  <a:cxn ang="0">
                    <a:pos x="454" y="456"/>
                  </a:cxn>
                  <a:cxn ang="0">
                    <a:pos x="443" y="486"/>
                  </a:cxn>
                  <a:cxn ang="0">
                    <a:pos x="432" y="516"/>
                  </a:cxn>
                  <a:cxn ang="0">
                    <a:pos x="428" y="522"/>
                  </a:cxn>
                  <a:cxn ang="0">
                    <a:pos x="422" y="529"/>
                  </a:cxn>
                  <a:cxn ang="0">
                    <a:pos x="416" y="534"/>
                  </a:cxn>
                  <a:cxn ang="0">
                    <a:pos x="409" y="540"/>
                  </a:cxn>
                  <a:cxn ang="0">
                    <a:pos x="406" y="540"/>
                  </a:cxn>
                  <a:cxn ang="0">
                    <a:pos x="404" y="541"/>
                  </a:cxn>
                  <a:cxn ang="0">
                    <a:pos x="400" y="543"/>
                  </a:cxn>
                  <a:cxn ang="0">
                    <a:pos x="391" y="547"/>
                  </a:cxn>
                  <a:cxn ang="0">
                    <a:pos x="385" y="548"/>
                  </a:cxn>
                  <a:cxn ang="0">
                    <a:pos x="380" y="550"/>
                  </a:cxn>
                  <a:cxn ang="0">
                    <a:pos x="369" y="554"/>
                  </a:cxn>
                </a:cxnLst>
                <a:rect l="txL" t="txT" r="txR" b="txB"/>
                <a:pathLst>
                  <a:path w="483" h="554">
                    <a:moveTo>
                      <a:pt x="0" y="0"/>
                    </a:moveTo>
                    <a:lnTo>
                      <a:pt x="39" y="1"/>
                    </a:lnTo>
                    <a:lnTo>
                      <a:pt x="76" y="4"/>
                    </a:lnTo>
                    <a:lnTo>
                      <a:pt x="112" y="7"/>
                    </a:lnTo>
                    <a:lnTo>
                      <a:pt x="147" y="13"/>
                    </a:lnTo>
                    <a:lnTo>
                      <a:pt x="179" y="18"/>
                    </a:lnTo>
                    <a:lnTo>
                      <a:pt x="210" y="24"/>
                    </a:lnTo>
                    <a:lnTo>
                      <a:pt x="240" y="31"/>
                    </a:lnTo>
                    <a:lnTo>
                      <a:pt x="268" y="40"/>
                    </a:lnTo>
                    <a:lnTo>
                      <a:pt x="294" y="48"/>
                    </a:lnTo>
                    <a:lnTo>
                      <a:pt x="318" y="59"/>
                    </a:lnTo>
                    <a:lnTo>
                      <a:pt x="340" y="70"/>
                    </a:lnTo>
                    <a:lnTo>
                      <a:pt x="362" y="82"/>
                    </a:lnTo>
                    <a:lnTo>
                      <a:pt x="381" y="95"/>
                    </a:lnTo>
                    <a:lnTo>
                      <a:pt x="398" y="109"/>
                    </a:lnTo>
                    <a:lnTo>
                      <a:pt x="414" y="124"/>
                    </a:lnTo>
                    <a:lnTo>
                      <a:pt x="430" y="141"/>
                    </a:lnTo>
                    <a:lnTo>
                      <a:pt x="441" y="156"/>
                    </a:lnTo>
                    <a:lnTo>
                      <a:pt x="452" y="174"/>
                    </a:lnTo>
                    <a:lnTo>
                      <a:pt x="461" y="192"/>
                    </a:lnTo>
                    <a:lnTo>
                      <a:pt x="469" y="212"/>
                    </a:lnTo>
                    <a:lnTo>
                      <a:pt x="474" y="231"/>
                    </a:lnTo>
                    <a:lnTo>
                      <a:pt x="479" y="253"/>
                    </a:lnTo>
                    <a:lnTo>
                      <a:pt x="482" y="275"/>
                    </a:lnTo>
                    <a:lnTo>
                      <a:pt x="483" y="299"/>
                    </a:lnTo>
                    <a:lnTo>
                      <a:pt x="482" y="322"/>
                    </a:lnTo>
                    <a:lnTo>
                      <a:pt x="479" y="347"/>
                    </a:lnTo>
                    <a:lnTo>
                      <a:pt x="475" y="373"/>
                    </a:lnTo>
                    <a:lnTo>
                      <a:pt x="470" y="400"/>
                    </a:lnTo>
                    <a:lnTo>
                      <a:pt x="463" y="427"/>
                    </a:lnTo>
                    <a:lnTo>
                      <a:pt x="454" y="456"/>
                    </a:lnTo>
                    <a:lnTo>
                      <a:pt x="443" y="486"/>
                    </a:lnTo>
                    <a:lnTo>
                      <a:pt x="432" y="516"/>
                    </a:lnTo>
                    <a:lnTo>
                      <a:pt x="428" y="522"/>
                    </a:lnTo>
                    <a:lnTo>
                      <a:pt x="422" y="529"/>
                    </a:lnTo>
                    <a:lnTo>
                      <a:pt x="416" y="534"/>
                    </a:lnTo>
                    <a:lnTo>
                      <a:pt x="409" y="540"/>
                    </a:lnTo>
                    <a:lnTo>
                      <a:pt x="406" y="540"/>
                    </a:lnTo>
                    <a:lnTo>
                      <a:pt x="404" y="541"/>
                    </a:lnTo>
                    <a:lnTo>
                      <a:pt x="400" y="543"/>
                    </a:lnTo>
                    <a:lnTo>
                      <a:pt x="391" y="547"/>
                    </a:lnTo>
                    <a:lnTo>
                      <a:pt x="385" y="548"/>
                    </a:lnTo>
                    <a:lnTo>
                      <a:pt x="380" y="550"/>
                    </a:lnTo>
                    <a:lnTo>
                      <a:pt x="369" y="554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5" name="未知"/>
              <p:cNvSpPr/>
              <p:nvPr/>
            </p:nvSpPr>
            <p:spPr>
              <a:xfrm>
                <a:off x="4888" y="3765"/>
                <a:ext cx="23" cy="48"/>
              </a:xfrm>
              <a:custGeom>
                <a:avLst/>
                <a:gdLst>
                  <a:gd name="txL" fmla="*/ 0 w 114"/>
                  <a:gd name="txT" fmla="*/ 0 h 190"/>
                  <a:gd name="txR" fmla="*/ 114 w 114"/>
                  <a:gd name="txB" fmla="*/ 190 h 190"/>
                </a:gdLst>
                <a:ahLst/>
                <a:cxnLst>
                  <a:cxn ang="0">
                    <a:pos x="0" y="0"/>
                  </a:cxn>
                  <a:cxn ang="0">
                    <a:pos x="11" y="14"/>
                  </a:cxn>
                  <a:cxn ang="0">
                    <a:pos x="23" y="29"/>
                  </a:cxn>
                  <a:cxn ang="0">
                    <a:pos x="34" y="44"/>
                  </a:cxn>
                  <a:cxn ang="0">
                    <a:pos x="45" y="62"/>
                  </a:cxn>
                  <a:cxn ang="0">
                    <a:pos x="55" y="79"/>
                  </a:cxn>
                  <a:cxn ang="0">
                    <a:pos x="64" y="99"/>
                  </a:cxn>
                  <a:cxn ang="0">
                    <a:pos x="72" y="118"/>
                  </a:cxn>
                  <a:cxn ang="0">
                    <a:pos x="80" y="140"/>
                  </a:cxn>
                  <a:cxn ang="0">
                    <a:pos x="114" y="190"/>
                  </a:cxn>
                </a:cxnLst>
                <a:rect l="txL" t="txT" r="txR" b="txB"/>
                <a:pathLst>
                  <a:path w="114" h="190">
                    <a:moveTo>
                      <a:pt x="0" y="0"/>
                    </a:moveTo>
                    <a:lnTo>
                      <a:pt x="11" y="14"/>
                    </a:lnTo>
                    <a:lnTo>
                      <a:pt x="23" y="29"/>
                    </a:lnTo>
                    <a:lnTo>
                      <a:pt x="34" y="44"/>
                    </a:lnTo>
                    <a:lnTo>
                      <a:pt x="45" y="62"/>
                    </a:lnTo>
                    <a:lnTo>
                      <a:pt x="55" y="79"/>
                    </a:lnTo>
                    <a:lnTo>
                      <a:pt x="64" y="99"/>
                    </a:lnTo>
                    <a:lnTo>
                      <a:pt x="72" y="118"/>
                    </a:lnTo>
                    <a:lnTo>
                      <a:pt x="80" y="140"/>
                    </a:lnTo>
                    <a:lnTo>
                      <a:pt x="114" y="19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6" name="未知"/>
              <p:cNvSpPr/>
              <p:nvPr/>
            </p:nvSpPr>
            <p:spPr>
              <a:xfrm>
                <a:off x="4792" y="3765"/>
                <a:ext cx="96" cy="2"/>
              </a:xfrm>
              <a:custGeom>
                <a:avLst/>
                <a:gdLst>
                  <a:gd name="txL" fmla="*/ 0 w 480"/>
                  <a:gd name="txT" fmla="*/ 0 h 6"/>
                  <a:gd name="txR" fmla="*/ 480 w 480"/>
                  <a:gd name="txB" fmla="*/ 6 h 6"/>
                </a:gdLst>
                <a:ahLst/>
                <a:cxnLst>
                  <a:cxn ang="0">
                    <a:pos x="0" y="6"/>
                  </a:cxn>
                  <a:cxn ang="0">
                    <a:pos x="410" y="6"/>
                  </a:cxn>
                  <a:cxn ang="0">
                    <a:pos x="480" y="0"/>
                  </a:cxn>
                </a:cxnLst>
                <a:rect l="txL" t="txT" r="txR" b="txB"/>
                <a:pathLst>
                  <a:path w="480" h="6">
                    <a:moveTo>
                      <a:pt x="0" y="6"/>
                    </a:moveTo>
                    <a:lnTo>
                      <a:pt x="410" y="6"/>
                    </a:lnTo>
                    <a:lnTo>
                      <a:pt x="48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7" name="未知"/>
              <p:cNvSpPr/>
              <p:nvPr/>
            </p:nvSpPr>
            <p:spPr>
              <a:xfrm>
                <a:off x="5084" y="3744"/>
                <a:ext cx="37" cy="28"/>
              </a:xfrm>
              <a:custGeom>
                <a:avLst/>
                <a:gdLst>
                  <a:gd name="txL" fmla="*/ 0 w 182"/>
                  <a:gd name="txT" fmla="*/ 0 h 115"/>
                  <a:gd name="txR" fmla="*/ 182 w 182"/>
                  <a:gd name="txB" fmla="*/ 115 h 115"/>
                </a:gdLst>
                <a:ahLst/>
                <a:cxnLst>
                  <a:cxn ang="0">
                    <a:pos x="182" y="0"/>
                  </a:cxn>
                  <a:cxn ang="0">
                    <a:pos x="150" y="12"/>
                  </a:cxn>
                  <a:cxn ang="0">
                    <a:pos x="121" y="26"/>
                  </a:cxn>
                  <a:cxn ang="0">
                    <a:pos x="95" y="39"/>
                  </a:cxn>
                  <a:cxn ang="0">
                    <a:pos x="71" y="53"/>
                  </a:cxn>
                  <a:cxn ang="0">
                    <a:pos x="50" y="68"/>
                  </a:cxn>
                  <a:cxn ang="0">
                    <a:pos x="31" y="83"/>
                  </a:cxn>
                  <a:cxn ang="0">
                    <a:pos x="13" y="99"/>
                  </a:cxn>
                  <a:cxn ang="0">
                    <a:pos x="0" y="115"/>
                  </a:cxn>
                </a:cxnLst>
                <a:rect l="txL" t="txT" r="txR" b="txB"/>
                <a:pathLst>
                  <a:path w="182" h="115">
                    <a:moveTo>
                      <a:pt x="182" y="0"/>
                    </a:moveTo>
                    <a:lnTo>
                      <a:pt x="150" y="12"/>
                    </a:lnTo>
                    <a:lnTo>
                      <a:pt x="121" y="26"/>
                    </a:lnTo>
                    <a:lnTo>
                      <a:pt x="95" y="39"/>
                    </a:lnTo>
                    <a:lnTo>
                      <a:pt x="71" y="53"/>
                    </a:lnTo>
                    <a:lnTo>
                      <a:pt x="50" y="68"/>
                    </a:lnTo>
                    <a:lnTo>
                      <a:pt x="31" y="83"/>
                    </a:lnTo>
                    <a:lnTo>
                      <a:pt x="13" y="99"/>
                    </a:lnTo>
                    <a:lnTo>
                      <a:pt x="0" y="115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8" name="未知"/>
              <p:cNvSpPr/>
              <p:nvPr/>
            </p:nvSpPr>
            <p:spPr>
              <a:xfrm>
                <a:off x="5084" y="3772"/>
                <a:ext cx="55" cy="41"/>
              </a:xfrm>
              <a:custGeom>
                <a:avLst/>
                <a:gdLst>
                  <a:gd name="txL" fmla="*/ 0 w 272"/>
                  <a:gd name="txT" fmla="*/ 0 h 161"/>
                  <a:gd name="txR" fmla="*/ 272 w 272"/>
                  <a:gd name="txB" fmla="*/ 161 h 161"/>
                </a:gdLst>
                <a:ahLst/>
                <a:cxnLst>
                  <a:cxn ang="0">
                    <a:pos x="0" y="0"/>
                  </a:cxn>
                  <a:cxn ang="0">
                    <a:pos x="32" y="35"/>
                  </a:cxn>
                  <a:cxn ang="0">
                    <a:pos x="55" y="56"/>
                  </a:cxn>
                  <a:cxn ang="0">
                    <a:pos x="80" y="76"/>
                  </a:cxn>
                  <a:cxn ang="0">
                    <a:pos x="108" y="93"/>
                  </a:cxn>
                  <a:cxn ang="0">
                    <a:pos x="137" y="111"/>
                  </a:cxn>
                  <a:cxn ang="0">
                    <a:pos x="167" y="125"/>
                  </a:cxn>
                  <a:cxn ang="0">
                    <a:pos x="200" y="139"/>
                  </a:cxn>
                  <a:cxn ang="0">
                    <a:pos x="235" y="150"/>
                  </a:cxn>
                  <a:cxn ang="0">
                    <a:pos x="272" y="161"/>
                  </a:cxn>
                </a:cxnLst>
                <a:rect l="txL" t="txT" r="txR" b="txB"/>
                <a:pathLst>
                  <a:path w="272" h="161">
                    <a:moveTo>
                      <a:pt x="0" y="0"/>
                    </a:moveTo>
                    <a:lnTo>
                      <a:pt x="32" y="35"/>
                    </a:lnTo>
                    <a:lnTo>
                      <a:pt x="55" y="56"/>
                    </a:lnTo>
                    <a:lnTo>
                      <a:pt x="80" y="76"/>
                    </a:lnTo>
                    <a:lnTo>
                      <a:pt x="108" y="93"/>
                    </a:lnTo>
                    <a:lnTo>
                      <a:pt x="137" y="111"/>
                    </a:lnTo>
                    <a:lnTo>
                      <a:pt x="167" y="125"/>
                    </a:lnTo>
                    <a:lnTo>
                      <a:pt x="200" y="139"/>
                    </a:lnTo>
                    <a:lnTo>
                      <a:pt x="235" y="150"/>
                    </a:lnTo>
                    <a:lnTo>
                      <a:pt x="272" y="161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29" name="未知"/>
              <p:cNvSpPr/>
              <p:nvPr/>
            </p:nvSpPr>
            <p:spPr>
              <a:xfrm>
                <a:off x="5075" y="3772"/>
                <a:ext cx="20" cy="72"/>
              </a:xfrm>
              <a:custGeom>
                <a:avLst/>
                <a:gdLst>
                  <a:gd name="txL" fmla="*/ 0 w 100"/>
                  <a:gd name="txT" fmla="*/ 0 h 288"/>
                  <a:gd name="txR" fmla="*/ 100 w 100"/>
                  <a:gd name="txB" fmla="*/ 288 h 288"/>
                </a:gdLst>
                <a:ahLst/>
                <a:cxnLst>
                  <a:cxn ang="0">
                    <a:pos x="100" y="288"/>
                  </a:cxn>
                  <a:cxn ang="0">
                    <a:pos x="80" y="267"/>
                  </a:cxn>
                  <a:cxn ang="0">
                    <a:pos x="62" y="246"/>
                  </a:cxn>
                  <a:cxn ang="0">
                    <a:pos x="47" y="226"/>
                  </a:cxn>
                  <a:cxn ang="0">
                    <a:pos x="34" y="207"/>
                  </a:cxn>
                  <a:cxn ang="0">
                    <a:pos x="23" y="187"/>
                  </a:cxn>
                  <a:cxn ang="0">
                    <a:pos x="14" y="168"/>
                  </a:cxn>
                  <a:cxn ang="0">
                    <a:pos x="7" y="150"/>
                  </a:cxn>
                  <a:cxn ang="0">
                    <a:pos x="4" y="132"/>
                  </a:cxn>
                  <a:cxn ang="0">
                    <a:pos x="0" y="114"/>
                  </a:cxn>
                  <a:cxn ang="0">
                    <a:pos x="0" y="96"/>
                  </a:cxn>
                  <a:cxn ang="0">
                    <a:pos x="1" y="79"/>
                  </a:cxn>
                  <a:cxn ang="0">
                    <a:pos x="7" y="63"/>
                  </a:cxn>
                  <a:cxn ang="0">
                    <a:pos x="12" y="46"/>
                  </a:cxn>
                  <a:cxn ang="0">
                    <a:pos x="21" y="30"/>
                  </a:cxn>
                  <a:cxn ang="0">
                    <a:pos x="32" y="14"/>
                  </a:cxn>
                  <a:cxn ang="0">
                    <a:pos x="45" y="0"/>
                  </a:cxn>
                </a:cxnLst>
                <a:rect l="txL" t="txT" r="txR" b="txB"/>
                <a:pathLst>
                  <a:path w="100" h="288">
                    <a:moveTo>
                      <a:pt x="100" y="288"/>
                    </a:moveTo>
                    <a:lnTo>
                      <a:pt x="80" y="267"/>
                    </a:lnTo>
                    <a:lnTo>
                      <a:pt x="62" y="246"/>
                    </a:lnTo>
                    <a:lnTo>
                      <a:pt x="47" y="226"/>
                    </a:lnTo>
                    <a:lnTo>
                      <a:pt x="34" y="207"/>
                    </a:lnTo>
                    <a:lnTo>
                      <a:pt x="23" y="187"/>
                    </a:lnTo>
                    <a:lnTo>
                      <a:pt x="14" y="168"/>
                    </a:lnTo>
                    <a:lnTo>
                      <a:pt x="7" y="150"/>
                    </a:lnTo>
                    <a:lnTo>
                      <a:pt x="4" y="132"/>
                    </a:lnTo>
                    <a:lnTo>
                      <a:pt x="0" y="114"/>
                    </a:lnTo>
                    <a:lnTo>
                      <a:pt x="0" y="96"/>
                    </a:lnTo>
                    <a:lnTo>
                      <a:pt x="1" y="79"/>
                    </a:lnTo>
                    <a:lnTo>
                      <a:pt x="7" y="63"/>
                    </a:lnTo>
                    <a:lnTo>
                      <a:pt x="12" y="46"/>
                    </a:lnTo>
                    <a:lnTo>
                      <a:pt x="21" y="30"/>
                    </a:lnTo>
                    <a:lnTo>
                      <a:pt x="32" y="14"/>
                    </a:lnTo>
                    <a:lnTo>
                      <a:pt x="45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0" name="未知"/>
              <p:cNvSpPr/>
              <p:nvPr/>
            </p:nvSpPr>
            <p:spPr>
              <a:xfrm>
                <a:off x="5029" y="3547"/>
                <a:ext cx="110" cy="225"/>
              </a:xfrm>
              <a:custGeom>
                <a:avLst/>
                <a:gdLst>
                  <a:gd name="txL" fmla="*/ 0 w 546"/>
                  <a:gd name="txT" fmla="*/ 0 h 901"/>
                  <a:gd name="txR" fmla="*/ 546 w 546"/>
                  <a:gd name="txB" fmla="*/ 901 h 901"/>
                </a:gdLst>
                <a:ahLst/>
                <a:cxnLst>
                  <a:cxn ang="0">
                    <a:pos x="274" y="901"/>
                  </a:cxn>
                  <a:cxn ang="0">
                    <a:pos x="234" y="858"/>
                  </a:cxn>
                  <a:cxn ang="0">
                    <a:pos x="197" y="817"/>
                  </a:cxn>
                  <a:cxn ang="0">
                    <a:pos x="163" y="777"/>
                  </a:cxn>
                  <a:cxn ang="0">
                    <a:pos x="134" y="738"/>
                  </a:cxn>
                  <a:cxn ang="0">
                    <a:pos x="106" y="699"/>
                  </a:cxn>
                  <a:cxn ang="0">
                    <a:pos x="82" y="662"/>
                  </a:cxn>
                  <a:cxn ang="0">
                    <a:pos x="61" y="625"/>
                  </a:cxn>
                  <a:cxn ang="0">
                    <a:pos x="44" y="590"/>
                  </a:cxn>
                  <a:cxn ang="0">
                    <a:pos x="29" y="554"/>
                  </a:cxn>
                  <a:cxn ang="0">
                    <a:pos x="17" y="520"/>
                  </a:cxn>
                  <a:cxn ang="0">
                    <a:pos x="8" y="488"/>
                  </a:cxn>
                  <a:cxn ang="0">
                    <a:pos x="3" y="456"/>
                  </a:cxn>
                  <a:cxn ang="0">
                    <a:pos x="0" y="424"/>
                  </a:cxn>
                  <a:cxn ang="0">
                    <a:pos x="1" y="394"/>
                  </a:cxn>
                  <a:cxn ang="0">
                    <a:pos x="5" y="364"/>
                  </a:cxn>
                  <a:cxn ang="0">
                    <a:pos x="13" y="337"/>
                  </a:cxn>
                  <a:cxn ang="0">
                    <a:pos x="22" y="308"/>
                  </a:cxn>
                  <a:cxn ang="0">
                    <a:pos x="36" y="281"/>
                  </a:cxn>
                  <a:cxn ang="0">
                    <a:pos x="51" y="256"/>
                  </a:cxn>
                  <a:cxn ang="0">
                    <a:pos x="71" y="231"/>
                  </a:cxn>
                  <a:cxn ang="0">
                    <a:pos x="92" y="206"/>
                  </a:cxn>
                  <a:cxn ang="0">
                    <a:pos x="119" y="183"/>
                  </a:cxn>
                  <a:cxn ang="0">
                    <a:pos x="147" y="160"/>
                  </a:cxn>
                  <a:cxn ang="0">
                    <a:pos x="180" y="140"/>
                  </a:cxn>
                  <a:cxn ang="0">
                    <a:pos x="214" y="118"/>
                  </a:cxn>
                  <a:cxn ang="0">
                    <a:pos x="253" y="99"/>
                  </a:cxn>
                  <a:cxn ang="0">
                    <a:pos x="293" y="80"/>
                  </a:cxn>
                  <a:cxn ang="0">
                    <a:pos x="338" y="63"/>
                  </a:cxn>
                  <a:cxn ang="0">
                    <a:pos x="385" y="45"/>
                  </a:cxn>
                  <a:cxn ang="0">
                    <a:pos x="435" y="29"/>
                  </a:cxn>
                  <a:cxn ang="0">
                    <a:pos x="488" y="14"/>
                  </a:cxn>
                  <a:cxn ang="0">
                    <a:pos x="546" y="0"/>
                  </a:cxn>
                </a:cxnLst>
                <a:rect l="txL" t="txT" r="txR" b="txB"/>
                <a:pathLst>
                  <a:path w="546" h="901">
                    <a:moveTo>
                      <a:pt x="274" y="901"/>
                    </a:moveTo>
                    <a:lnTo>
                      <a:pt x="234" y="858"/>
                    </a:lnTo>
                    <a:lnTo>
                      <a:pt x="197" y="817"/>
                    </a:lnTo>
                    <a:lnTo>
                      <a:pt x="163" y="777"/>
                    </a:lnTo>
                    <a:lnTo>
                      <a:pt x="134" y="738"/>
                    </a:lnTo>
                    <a:lnTo>
                      <a:pt x="106" y="699"/>
                    </a:lnTo>
                    <a:lnTo>
                      <a:pt x="82" y="662"/>
                    </a:lnTo>
                    <a:lnTo>
                      <a:pt x="61" y="625"/>
                    </a:lnTo>
                    <a:lnTo>
                      <a:pt x="44" y="590"/>
                    </a:lnTo>
                    <a:lnTo>
                      <a:pt x="29" y="554"/>
                    </a:lnTo>
                    <a:lnTo>
                      <a:pt x="17" y="520"/>
                    </a:lnTo>
                    <a:lnTo>
                      <a:pt x="8" y="488"/>
                    </a:lnTo>
                    <a:lnTo>
                      <a:pt x="3" y="456"/>
                    </a:lnTo>
                    <a:lnTo>
                      <a:pt x="0" y="424"/>
                    </a:lnTo>
                    <a:lnTo>
                      <a:pt x="1" y="394"/>
                    </a:lnTo>
                    <a:lnTo>
                      <a:pt x="5" y="364"/>
                    </a:lnTo>
                    <a:lnTo>
                      <a:pt x="13" y="337"/>
                    </a:lnTo>
                    <a:lnTo>
                      <a:pt x="22" y="308"/>
                    </a:lnTo>
                    <a:lnTo>
                      <a:pt x="36" y="281"/>
                    </a:lnTo>
                    <a:lnTo>
                      <a:pt x="51" y="256"/>
                    </a:lnTo>
                    <a:lnTo>
                      <a:pt x="71" y="231"/>
                    </a:lnTo>
                    <a:lnTo>
                      <a:pt x="92" y="206"/>
                    </a:lnTo>
                    <a:lnTo>
                      <a:pt x="119" y="183"/>
                    </a:lnTo>
                    <a:lnTo>
                      <a:pt x="147" y="160"/>
                    </a:lnTo>
                    <a:lnTo>
                      <a:pt x="180" y="140"/>
                    </a:lnTo>
                    <a:lnTo>
                      <a:pt x="214" y="118"/>
                    </a:lnTo>
                    <a:lnTo>
                      <a:pt x="253" y="99"/>
                    </a:lnTo>
                    <a:lnTo>
                      <a:pt x="293" y="80"/>
                    </a:lnTo>
                    <a:lnTo>
                      <a:pt x="338" y="63"/>
                    </a:lnTo>
                    <a:lnTo>
                      <a:pt x="385" y="45"/>
                    </a:lnTo>
                    <a:lnTo>
                      <a:pt x="435" y="29"/>
                    </a:lnTo>
                    <a:lnTo>
                      <a:pt x="488" y="14"/>
                    </a:lnTo>
                    <a:lnTo>
                      <a:pt x="546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1" name="未知"/>
              <p:cNvSpPr/>
              <p:nvPr/>
            </p:nvSpPr>
            <p:spPr>
              <a:xfrm>
                <a:off x="4846" y="3744"/>
                <a:ext cx="42" cy="21"/>
              </a:xfrm>
              <a:custGeom>
                <a:avLst/>
                <a:gdLst>
                  <a:gd name="txL" fmla="*/ 0 w 208"/>
                  <a:gd name="txT" fmla="*/ 0 h 86"/>
                  <a:gd name="txR" fmla="*/ 208 w 208"/>
                  <a:gd name="txB" fmla="*/ 86 h 86"/>
                </a:gdLst>
                <a:ahLst/>
                <a:cxnLst>
                  <a:cxn ang="0">
                    <a:pos x="208" y="86"/>
                  </a:cxn>
                  <a:cxn ang="0">
                    <a:pos x="186" y="67"/>
                  </a:cxn>
                  <a:cxn ang="0">
                    <a:pos x="164" y="50"/>
                  </a:cxn>
                  <a:cxn ang="0">
                    <a:pos x="152" y="42"/>
                  </a:cxn>
                  <a:cxn ang="0">
                    <a:pos x="141" y="36"/>
                  </a:cxn>
                  <a:cxn ang="0">
                    <a:pos x="115" y="25"/>
                  </a:cxn>
                  <a:cxn ang="0">
                    <a:pos x="101" y="19"/>
                  </a:cxn>
                  <a:cxn ang="0">
                    <a:pos x="88" y="14"/>
                  </a:cxn>
                  <a:cxn ang="0">
                    <a:pos x="60" y="7"/>
                  </a:cxn>
                  <a:cxn ang="0">
                    <a:pos x="30" y="2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86">
                    <a:moveTo>
                      <a:pt x="208" y="86"/>
                    </a:moveTo>
                    <a:lnTo>
                      <a:pt x="186" y="67"/>
                    </a:lnTo>
                    <a:lnTo>
                      <a:pt x="164" y="50"/>
                    </a:lnTo>
                    <a:lnTo>
                      <a:pt x="152" y="42"/>
                    </a:lnTo>
                    <a:lnTo>
                      <a:pt x="141" y="36"/>
                    </a:lnTo>
                    <a:lnTo>
                      <a:pt x="115" y="25"/>
                    </a:lnTo>
                    <a:lnTo>
                      <a:pt x="101" y="19"/>
                    </a:lnTo>
                    <a:lnTo>
                      <a:pt x="88" y="14"/>
                    </a:lnTo>
                    <a:lnTo>
                      <a:pt x="60" y="7"/>
                    </a:lnTo>
                    <a:lnTo>
                      <a:pt x="30" y="2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2" name="Line 389"/>
              <p:cNvSpPr/>
              <p:nvPr/>
            </p:nvSpPr>
            <p:spPr>
              <a:xfrm flipV="1">
                <a:off x="3641" y="2297"/>
                <a:ext cx="1" cy="1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33" name="未知"/>
              <p:cNvSpPr/>
              <p:nvPr/>
            </p:nvSpPr>
            <p:spPr>
              <a:xfrm>
                <a:off x="3907" y="3616"/>
                <a:ext cx="26" cy="10"/>
              </a:xfrm>
              <a:custGeom>
                <a:avLst/>
                <a:gdLst>
                  <a:gd name="txL" fmla="*/ 0 w 129"/>
                  <a:gd name="txT" fmla="*/ 0 h 38"/>
                  <a:gd name="txR" fmla="*/ 129 w 129"/>
                  <a:gd name="txB" fmla="*/ 38 h 38"/>
                </a:gdLst>
                <a:ahLst/>
                <a:cxnLst>
                  <a:cxn ang="0">
                    <a:pos x="0" y="38"/>
                  </a:cxn>
                  <a:cxn ang="0">
                    <a:pos x="10" y="29"/>
                  </a:cxn>
                  <a:cxn ang="0">
                    <a:pos x="23" y="22"/>
                  </a:cxn>
                  <a:cxn ang="0">
                    <a:pos x="36" y="15"/>
                  </a:cxn>
                  <a:cxn ang="0">
                    <a:pos x="52" y="10"/>
                  </a:cxn>
                  <a:cxn ang="0">
                    <a:pos x="69" y="5"/>
                  </a:cxn>
                  <a:cxn ang="0">
                    <a:pos x="87" y="2"/>
                  </a:cxn>
                  <a:cxn ang="0">
                    <a:pos x="106" y="0"/>
                  </a:cxn>
                  <a:cxn ang="0">
                    <a:pos x="129" y="0"/>
                  </a:cxn>
                </a:cxnLst>
                <a:rect l="txL" t="txT" r="txR" b="txB"/>
                <a:pathLst>
                  <a:path w="129" h="38">
                    <a:moveTo>
                      <a:pt x="0" y="38"/>
                    </a:moveTo>
                    <a:lnTo>
                      <a:pt x="10" y="29"/>
                    </a:lnTo>
                    <a:lnTo>
                      <a:pt x="23" y="22"/>
                    </a:lnTo>
                    <a:lnTo>
                      <a:pt x="36" y="15"/>
                    </a:lnTo>
                    <a:lnTo>
                      <a:pt x="52" y="10"/>
                    </a:lnTo>
                    <a:lnTo>
                      <a:pt x="69" y="5"/>
                    </a:lnTo>
                    <a:lnTo>
                      <a:pt x="87" y="2"/>
                    </a:lnTo>
                    <a:lnTo>
                      <a:pt x="106" y="0"/>
                    </a:lnTo>
                    <a:lnTo>
                      <a:pt x="12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4" name="未知"/>
              <p:cNvSpPr/>
              <p:nvPr/>
            </p:nvSpPr>
            <p:spPr>
              <a:xfrm>
                <a:off x="3896" y="3626"/>
                <a:ext cx="11" cy="48"/>
              </a:xfrm>
              <a:custGeom>
                <a:avLst/>
                <a:gdLst>
                  <a:gd name="txL" fmla="*/ 0 w 55"/>
                  <a:gd name="txT" fmla="*/ 0 h 194"/>
                  <a:gd name="txR" fmla="*/ 55 w 55"/>
                  <a:gd name="txB" fmla="*/ 194 h 194"/>
                </a:gdLst>
                <a:ahLst/>
                <a:cxnLst>
                  <a:cxn ang="0">
                    <a:pos x="3" y="194"/>
                  </a:cxn>
                  <a:cxn ang="0">
                    <a:pos x="1" y="147"/>
                  </a:cxn>
                  <a:cxn ang="0">
                    <a:pos x="0" y="121"/>
                  </a:cxn>
                  <a:cxn ang="0">
                    <a:pos x="1" y="99"/>
                  </a:cxn>
                  <a:cxn ang="0">
                    <a:pos x="4" y="77"/>
                  </a:cxn>
                  <a:cxn ang="0">
                    <a:pos x="10" y="59"/>
                  </a:cxn>
                  <a:cxn ang="0">
                    <a:pos x="17" y="41"/>
                  </a:cxn>
                  <a:cxn ang="0">
                    <a:pos x="28" y="26"/>
                  </a:cxn>
                  <a:cxn ang="0">
                    <a:pos x="39" y="11"/>
                  </a:cxn>
                  <a:cxn ang="0">
                    <a:pos x="55" y="0"/>
                  </a:cxn>
                </a:cxnLst>
                <a:rect l="txL" t="txT" r="txR" b="txB"/>
                <a:pathLst>
                  <a:path w="55" h="194">
                    <a:moveTo>
                      <a:pt x="3" y="194"/>
                    </a:moveTo>
                    <a:lnTo>
                      <a:pt x="1" y="147"/>
                    </a:lnTo>
                    <a:lnTo>
                      <a:pt x="0" y="121"/>
                    </a:lnTo>
                    <a:lnTo>
                      <a:pt x="1" y="99"/>
                    </a:lnTo>
                    <a:lnTo>
                      <a:pt x="4" y="77"/>
                    </a:lnTo>
                    <a:lnTo>
                      <a:pt x="10" y="59"/>
                    </a:lnTo>
                    <a:lnTo>
                      <a:pt x="17" y="41"/>
                    </a:lnTo>
                    <a:lnTo>
                      <a:pt x="28" y="26"/>
                    </a:lnTo>
                    <a:lnTo>
                      <a:pt x="39" y="11"/>
                    </a:lnTo>
                    <a:lnTo>
                      <a:pt x="55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5" name="未知"/>
              <p:cNvSpPr/>
              <p:nvPr/>
            </p:nvSpPr>
            <p:spPr>
              <a:xfrm>
                <a:off x="3907" y="3626"/>
                <a:ext cx="17" cy="36"/>
              </a:xfrm>
              <a:custGeom>
                <a:avLst/>
                <a:gdLst>
                  <a:gd name="txL" fmla="*/ 0 w 84"/>
                  <a:gd name="txT" fmla="*/ 0 h 147"/>
                  <a:gd name="txR" fmla="*/ 84 w 84"/>
                  <a:gd name="txB" fmla="*/ 147 h 147"/>
                </a:gdLst>
                <a:ahLst/>
                <a:cxnLst>
                  <a:cxn ang="0">
                    <a:pos x="0" y="0"/>
                  </a:cxn>
                  <a:cxn ang="0">
                    <a:pos x="46" y="98"/>
                  </a:cxn>
                  <a:cxn ang="0">
                    <a:pos x="84" y="147"/>
                  </a:cxn>
                </a:cxnLst>
                <a:rect l="txL" t="txT" r="txR" b="txB"/>
                <a:pathLst>
                  <a:path w="84" h="147">
                    <a:moveTo>
                      <a:pt x="0" y="0"/>
                    </a:moveTo>
                    <a:lnTo>
                      <a:pt x="46" y="98"/>
                    </a:lnTo>
                    <a:lnTo>
                      <a:pt x="84" y="147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6" name="未知"/>
              <p:cNvSpPr/>
              <p:nvPr/>
            </p:nvSpPr>
            <p:spPr>
              <a:xfrm>
                <a:off x="3981" y="3675"/>
                <a:ext cx="35" cy="24"/>
              </a:xfrm>
              <a:custGeom>
                <a:avLst/>
                <a:gdLst>
                  <a:gd name="txL" fmla="*/ 0 w 172"/>
                  <a:gd name="txT" fmla="*/ 0 h 100"/>
                  <a:gd name="txR" fmla="*/ 172 w 172"/>
                  <a:gd name="txB" fmla="*/ 100 h 100"/>
                </a:gdLst>
                <a:ahLst/>
                <a:cxnLst>
                  <a:cxn ang="0">
                    <a:pos x="0" y="100"/>
                  </a:cxn>
                  <a:cxn ang="0">
                    <a:pos x="16" y="80"/>
                  </a:cxn>
                  <a:cxn ang="0">
                    <a:pos x="36" y="64"/>
                  </a:cxn>
                  <a:cxn ang="0">
                    <a:pos x="55" y="48"/>
                  </a:cxn>
                  <a:cxn ang="0">
                    <a:pos x="76" y="36"/>
                  </a:cxn>
                  <a:cxn ang="0">
                    <a:pos x="98" y="24"/>
                  </a:cxn>
                  <a:cxn ang="0">
                    <a:pos x="121" y="14"/>
                  </a:cxn>
                  <a:cxn ang="0">
                    <a:pos x="145" y="5"/>
                  </a:cxn>
                  <a:cxn ang="0">
                    <a:pos x="172" y="0"/>
                  </a:cxn>
                </a:cxnLst>
                <a:rect l="txL" t="txT" r="txR" b="txB"/>
                <a:pathLst>
                  <a:path w="172" h="100">
                    <a:moveTo>
                      <a:pt x="0" y="100"/>
                    </a:moveTo>
                    <a:lnTo>
                      <a:pt x="16" y="80"/>
                    </a:lnTo>
                    <a:lnTo>
                      <a:pt x="36" y="64"/>
                    </a:lnTo>
                    <a:lnTo>
                      <a:pt x="55" y="48"/>
                    </a:lnTo>
                    <a:lnTo>
                      <a:pt x="76" y="36"/>
                    </a:lnTo>
                    <a:lnTo>
                      <a:pt x="98" y="24"/>
                    </a:lnTo>
                    <a:lnTo>
                      <a:pt x="121" y="14"/>
                    </a:lnTo>
                    <a:lnTo>
                      <a:pt x="145" y="5"/>
                    </a:lnTo>
                    <a:lnTo>
                      <a:pt x="172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7" name="未知"/>
              <p:cNvSpPr/>
              <p:nvPr/>
            </p:nvSpPr>
            <p:spPr>
              <a:xfrm>
                <a:off x="3892" y="3425"/>
                <a:ext cx="134" cy="201"/>
              </a:xfrm>
              <a:custGeom>
                <a:avLst/>
                <a:gdLst>
                  <a:gd name="txL" fmla="*/ 0 w 670"/>
                  <a:gd name="txT" fmla="*/ 0 h 801"/>
                  <a:gd name="txR" fmla="*/ 670 w 670"/>
                  <a:gd name="txB" fmla="*/ 801 h 801"/>
                </a:gdLst>
                <a:ahLst/>
                <a:cxnLst>
                  <a:cxn ang="0">
                    <a:pos x="78" y="801"/>
                  </a:cxn>
                  <a:cxn ang="0">
                    <a:pos x="58" y="759"/>
                  </a:cxn>
                  <a:cxn ang="0">
                    <a:pos x="43" y="719"/>
                  </a:cxn>
                  <a:cxn ang="0">
                    <a:pos x="30" y="679"/>
                  </a:cxn>
                  <a:cxn ang="0">
                    <a:pos x="19" y="641"/>
                  </a:cxn>
                  <a:cxn ang="0">
                    <a:pos x="10" y="603"/>
                  </a:cxn>
                  <a:cxn ang="0">
                    <a:pos x="4" y="567"/>
                  </a:cxn>
                  <a:cxn ang="0">
                    <a:pos x="1" y="531"/>
                  </a:cxn>
                  <a:cxn ang="0">
                    <a:pos x="0" y="498"/>
                  </a:cxn>
                  <a:cxn ang="0">
                    <a:pos x="0" y="465"/>
                  </a:cxn>
                  <a:cxn ang="0">
                    <a:pos x="3" y="433"/>
                  </a:cxn>
                  <a:cxn ang="0">
                    <a:pos x="8" y="401"/>
                  </a:cxn>
                  <a:cxn ang="0">
                    <a:pos x="17" y="372"/>
                  </a:cxn>
                  <a:cxn ang="0">
                    <a:pos x="26" y="343"/>
                  </a:cxn>
                  <a:cxn ang="0">
                    <a:pos x="39" y="315"/>
                  </a:cxn>
                  <a:cxn ang="0">
                    <a:pos x="54" y="288"/>
                  </a:cxn>
                  <a:cxn ang="0">
                    <a:pos x="73" y="264"/>
                  </a:cxn>
                  <a:cxn ang="0">
                    <a:pos x="92" y="238"/>
                  </a:cxn>
                  <a:cxn ang="0">
                    <a:pos x="113" y="214"/>
                  </a:cxn>
                  <a:cxn ang="0">
                    <a:pos x="138" y="192"/>
                  </a:cxn>
                  <a:cxn ang="0">
                    <a:pos x="165" y="171"/>
                  </a:cxn>
                  <a:cxn ang="0">
                    <a:pos x="193" y="151"/>
                  </a:cxn>
                  <a:cxn ang="0">
                    <a:pos x="225" y="132"/>
                  </a:cxn>
                  <a:cxn ang="0">
                    <a:pos x="258" y="114"/>
                  </a:cxn>
                  <a:cxn ang="0">
                    <a:pos x="296" y="97"/>
                  </a:cxn>
                  <a:cxn ang="0">
                    <a:pos x="333" y="81"/>
                  </a:cxn>
                  <a:cxn ang="0">
                    <a:pos x="374" y="67"/>
                  </a:cxn>
                  <a:cxn ang="0">
                    <a:pos x="418" y="52"/>
                  </a:cxn>
                  <a:cxn ang="0">
                    <a:pos x="463" y="40"/>
                  </a:cxn>
                  <a:cxn ang="0">
                    <a:pos x="511" y="28"/>
                  </a:cxn>
                  <a:cxn ang="0">
                    <a:pos x="562" y="17"/>
                  </a:cxn>
                  <a:cxn ang="0">
                    <a:pos x="615" y="7"/>
                  </a:cxn>
                  <a:cxn ang="0">
                    <a:pos x="670" y="0"/>
                  </a:cxn>
                </a:cxnLst>
                <a:rect l="txL" t="txT" r="txR" b="txB"/>
                <a:pathLst>
                  <a:path w="670" h="801">
                    <a:moveTo>
                      <a:pt x="78" y="801"/>
                    </a:moveTo>
                    <a:lnTo>
                      <a:pt x="58" y="759"/>
                    </a:lnTo>
                    <a:lnTo>
                      <a:pt x="43" y="719"/>
                    </a:lnTo>
                    <a:lnTo>
                      <a:pt x="30" y="679"/>
                    </a:lnTo>
                    <a:lnTo>
                      <a:pt x="19" y="641"/>
                    </a:lnTo>
                    <a:lnTo>
                      <a:pt x="10" y="603"/>
                    </a:lnTo>
                    <a:lnTo>
                      <a:pt x="4" y="567"/>
                    </a:lnTo>
                    <a:lnTo>
                      <a:pt x="1" y="531"/>
                    </a:lnTo>
                    <a:lnTo>
                      <a:pt x="0" y="498"/>
                    </a:lnTo>
                    <a:lnTo>
                      <a:pt x="0" y="465"/>
                    </a:lnTo>
                    <a:lnTo>
                      <a:pt x="3" y="433"/>
                    </a:lnTo>
                    <a:lnTo>
                      <a:pt x="8" y="401"/>
                    </a:lnTo>
                    <a:lnTo>
                      <a:pt x="17" y="372"/>
                    </a:lnTo>
                    <a:lnTo>
                      <a:pt x="26" y="343"/>
                    </a:lnTo>
                    <a:lnTo>
                      <a:pt x="39" y="315"/>
                    </a:lnTo>
                    <a:lnTo>
                      <a:pt x="54" y="288"/>
                    </a:lnTo>
                    <a:lnTo>
                      <a:pt x="73" y="264"/>
                    </a:lnTo>
                    <a:lnTo>
                      <a:pt x="92" y="238"/>
                    </a:lnTo>
                    <a:lnTo>
                      <a:pt x="113" y="214"/>
                    </a:lnTo>
                    <a:lnTo>
                      <a:pt x="138" y="192"/>
                    </a:lnTo>
                    <a:lnTo>
                      <a:pt x="165" y="171"/>
                    </a:lnTo>
                    <a:lnTo>
                      <a:pt x="193" y="151"/>
                    </a:lnTo>
                    <a:lnTo>
                      <a:pt x="225" y="132"/>
                    </a:lnTo>
                    <a:lnTo>
                      <a:pt x="258" y="114"/>
                    </a:lnTo>
                    <a:lnTo>
                      <a:pt x="296" y="97"/>
                    </a:lnTo>
                    <a:lnTo>
                      <a:pt x="333" y="81"/>
                    </a:lnTo>
                    <a:lnTo>
                      <a:pt x="374" y="67"/>
                    </a:lnTo>
                    <a:lnTo>
                      <a:pt x="418" y="52"/>
                    </a:lnTo>
                    <a:lnTo>
                      <a:pt x="463" y="40"/>
                    </a:lnTo>
                    <a:lnTo>
                      <a:pt x="511" y="28"/>
                    </a:lnTo>
                    <a:lnTo>
                      <a:pt x="562" y="17"/>
                    </a:lnTo>
                    <a:lnTo>
                      <a:pt x="615" y="7"/>
                    </a:lnTo>
                    <a:lnTo>
                      <a:pt x="670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38" name="Line 395"/>
              <p:cNvSpPr/>
              <p:nvPr/>
            </p:nvSpPr>
            <p:spPr>
              <a:xfrm>
                <a:off x="1278" y="393"/>
                <a:ext cx="9" cy="3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39" name="Line 396"/>
              <p:cNvSpPr/>
              <p:nvPr/>
            </p:nvSpPr>
            <p:spPr>
              <a:xfrm flipH="1" flipV="1">
                <a:off x="209" y="0"/>
                <a:ext cx="5" cy="15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0" name="Line 397"/>
              <p:cNvSpPr/>
              <p:nvPr/>
            </p:nvSpPr>
            <p:spPr>
              <a:xfrm>
                <a:off x="428" y="0"/>
                <a:ext cx="26" cy="98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1" name="未知"/>
              <p:cNvSpPr/>
              <p:nvPr/>
            </p:nvSpPr>
            <p:spPr>
              <a:xfrm>
                <a:off x="333" y="98"/>
                <a:ext cx="125" cy="233"/>
              </a:xfrm>
              <a:custGeom>
                <a:avLst/>
                <a:gdLst>
                  <a:gd name="txL" fmla="*/ 0 w 623"/>
                  <a:gd name="txT" fmla="*/ 0 h 930"/>
                  <a:gd name="txR" fmla="*/ 623 w 623"/>
                  <a:gd name="txB" fmla="*/ 930 h 930"/>
                </a:gdLst>
                <a:ahLst/>
                <a:cxnLst>
                  <a:cxn ang="0">
                    <a:pos x="603" y="0"/>
                  </a:cxn>
                  <a:cxn ang="0">
                    <a:pos x="623" y="61"/>
                  </a:cxn>
                  <a:cxn ang="0">
                    <a:pos x="572" y="82"/>
                  </a:cxn>
                  <a:cxn ang="0">
                    <a:pos x="523" y="108"/>
                  </a:cxn>
                  <a:cxn ang="0">
                    <a:pos x="475" y="139"/>
                  </a:cxn>
                  <a:cxn ang="0">
                    <a:pos x="431" y="174"/>
                  </a:cxn>
                  <a:cxn ang="0">
                    <a:pos x="386" y="213"/>
                  </a:cxn>
                  <a:cxn ang="0">
                    <a:pos x="343" y="256"/>
                  </a:cxn>
                  <a:cxn ang="0">
                    <a:pos x="302" y="303"/>
                  </a:cxn>
                  <a:cxn ang="0">
                    <a:pos x="263" y="357"/>
                  </a:cxn>
                  <a:cxn ang="0">
                    <a:pos x="224" y="412"/>
                  </a:cxn>
                  <a:cxn ang="0">
                    <a:pos x="187" y="474"/>
                  </a:cxn>
                  <a:cxn ang="0">
                    <a:pos x="151" y="538"/>
                  </a:cxn>
                  <a:cxn ang="0">
                    <a:pos x="119" y="608"/>
                  </a:cxn>
                  <a:cxn ang="0">
                    <a:pos x="86" y="682"/>
                  </a:cxn>
                  <a:cxn ang="0">
                    <a:pos x="56" y="760"/>
                  </a:cxn>
                  <a:cxn ang="0">
                    <a:pos x="27" y="842"/>
                  </a:cxn>
                  <a:cxn ang="0">
                    <a:pos x="0" y="930"/>
                  </a:cxn>
                </a:cxnLst>
                <a:rect l="txL" t="txT" r="txR" b="txB"/>
                <a:pathLst>
                  <a:path w="623" h="930">
                    <a:moveTo>
                      <a:pt x="603" y="0"/>
                    </a:moveTo>
                    <a:lnTo>
                      <a:pt x="623" y="61"/>
                    </a:lnTo>
                    <a:lnTo>
                      <a:pt x="572" y="82"/>
                    </a:lnTo>
                    <a:lnTo>
                      <a:pt x="523" y="108"/>
                    </a:lnTo>
                    <a:lnTo>
                      <a:pt x="475" y="139"/>
                    </a:lnTo>
                    <a:lnTo>
                      <a:pt x="431" y="174"/>
                    </a:lnTo>
                    <a:lnTo>
                      <a:pt x="386" y="213"/>
                    </a:lnTo>
                    <a:lnTo>
                      <a:pt x="343" y="256"/>
                    </a:lnTo>
                    <a:lnTo>
                      <a:pt x="302" y="303"/>
                    </a:lnTo>
                    <a:lnTo>
                      <a:pt x="263" y="357"/>
                    </a:lnTo>
                    <a:lnTo>
                      <a:pt x="224" y="412"/>
                    </a:lnTo>
                    <a:lnTo>
                      <a:pt x="187" y="474"/>
                    </a:lnTo>
                    <a:lnTo>
                      <a:pt x="151" y="538"/>
                    </a:lnTo>
                    <a:lnTo>
                      <a:pt x="119" y="608"/>
                    </a:lnTo>
                    <a:lnTo>
                      <a:pt x="86" y="682"/>
                    </a:lnTo>
                    <a:lnTo>
                      <a:pt x="56" y="760"/>
                    </a:lnTo>
                    <a:lnTo>
                      <a:pt x="27" y="842"/>
                    </a:lnTo>
                    <a:lnTo>
                      <a:pt x="0" y="93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42" name="Line 399"/>
              <p:cNvSpPr/>
              <p:nvPr/>
            </p:nvSpPr>
            <p:spPr>
              <a:xfrm flipH="1" flipV="1">
                <a:off x="259" y="132"/>
                <a:ext cx="74" cy="199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3" name="未知"/>
              <p:cNvSpPr/>
              <p:nvPr/>
            </p:nvSpPr>
            <p:spPr>
              <a:xfrm>
                <a:off x="259" y="54"/>
                <a:ext cx="67" cy="85"/>
              </a:xfrm>
              <a:custGeom>
                <a:avLst/>
                <a:gdLst>
                  <a:gd name="txL" fmla="*/ 0 w 339"/>
                  <a:gd name="txT" fmla="*/ 0 h 340"/>
                  <a:gd name="txR" fmla="*/ 339 w 339"/>
                  <a:gd name="txB" fmla="*/ 340 h 340"/>
                </a:gdLst>
                <a:ahLst/>
                <a:cxnLst>
                  <a:cxn ang="0">
                    <a:pos x="0" y="313"/>
                  </a:cxn>
                  <a:cxn ang="0">
                    <a:pos x="150" y="340"/>
                  </a:cxn>
                  <a:cxn ang="0">
                    <a:pos x="339" y="0"/>
                  </a:cxn>
                </a:cxnLst>
                <a:rect l="txL" t="txT" r="txR" b="txB"/>
                <a:pathLst>
                  <a:path w="339" h="340">
                    <a:moveTo>
                      <a:pt x="0" y="313"/>
                    </a:moveTo>
                    <a:lnTo>
                      <a:pt x="150" y="340"/>
                    </a:lnTo>
                    <a:lnTo>
                      <a:pt x="339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44" name="Line 401"/>
              <p:cNvSpPr/>
              <p:nvPr/>
            </p:nvSpPr>
            <p:spPr>
              <a:xfrm>
                <a:off x="326" y="54"/>
                <a:ext cx="128" cy="44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5" name="Line 402"/>
              <p:cNvSpPr/>
              <p:nvPr/>
            </p:nvSpPr>
            <p:spPr>
              <a:xfrm flipH="1">
                <a:off x="326" y="26"/>
                <a:ext cx="13" cy="28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6" name="Line 403"/>
              <p:cNvSpPr/>
              <p:nvPr/>
            </p:nvSpPr>
            <p:spPr>
              <a:xfrm>
                <a:off x="214" y="15"/>
                <a:ext cx="45" cy="117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7" name="未知"/>
              <p:cNvSpPr/>
              <p:nvPr/>
            </p:nvSpPr>
            <p:spPr>
              <a:xfrm>
                <a:off x="0" y="62"/>
                <a:ext cx="259" cy="70"/>
              </a:xfrm>
              <a:custGeom>
                <a:avLst/>
                <a:gdLst>
                  <a:gd name="txL" fmla="*/ 0 w 1294"/>
                  <a:gd name="txT" fmla="*/ 0 h 281"/>
                  <a:gd name="txR" fmla="*/ 1294 w 1294"/>
                  <a:gd name="txB" fmla="*/ 281 h 281"/>
                </a:gdLst>
                <a:ahLst/>
                <a:cxnLst>
                  <a:cxn ang="0">
                    <a:pos x="1294" y="281"/>
                  </a:cxn>
                  <a:cxn ang="0">
                    <a:pos x="1213" y="232"/>
                  </a:cxn>
                  <a:cxn ang="0">
                    <a:pos x="1131" y="188"/>
                  </a:cxn>
                  <a:cxn ang="0">
                    <a:pos x="1050" y="149"/>
                  </a:cxn>
                  <a:cxn ang="0">
                    <a:pos x="969" y="114"/>
                  </a:cxn>
                  <a:cxn ang="0">
                    <a:pos x="888" y="83"/>
                  </a:cxn>
                  <a:cxn ang="0">
                    <a:pos x="807" y="57"/>
                  </a:cxn>
                  <a:cxn ang="0">
                    <a:pos x="725" y="37"/>
                  </a:cxn>
                  <a:cxn ang="0">
                    <a:pos x="646" y="21"/>
                  </a:cxn>
                  <a:cxn ang="0">
                    <a:pos x="565" y="9"/>
                  </a:cxn>
                  <a:cxn ang="0">
                    <a:pos x="484" y="2"/>
                  </a:cxn>
                  <a:cxn ang="0">
                    <a:pos x="403" y="0"/>
                  </a:cxn>
                  <a:cxn ang="0">
                    <a:pos x="322" y="2"/>
                  </a:cxn>
                  <a:cxn ang="0">
                    <a:pos x="241" y="8"/>
                  </a:cxn>
                  <a:cxn ang="0">
                    <a:pos x="160" y="19"/>
                  </a:cxn>
                  <a:cxn ang="0">
                    <a:pos x="79" y="36"/>
                  </a:cxn>
                  <a:cxn ang="0">
                    <a:pos x="0" y="56"/>
                  </a:cxn>
                </a:cxnLst>
                <a:rect l="txL" t="txT" r="txR" b="txB"/>
                <a:pathLst>
                  <a:path w="1294" h="281">
                    <a:moveTo>
                      <a:pt x="1294" y="281"/>
                    </a:moveTo>
                    <a:lnTo>
                      <a:pt x="1213" y="232"/>
                    </a:lnTo>
                    <a:lnTo>
                      <a:pt x="1131" y="188"/>
                    </a:lnTo>
                    <a:lnTo>
                      <a:pt x="1050" y="149"/>
                    </a:lnTo>
                    <a:lnTo>
                      <a:pt x="969" y="114"/>
                    </a:lnTo>
                    <a:lnTo>
                      <a:pt x="888" y="83"/>
                    </a:lnTo>
                    <a:lnTo>
                      <a:pt x="807" y="57"/>
                    </a:lnTo>
                    <a:lnTo>
                      <a:pt x="725" y="37"/>
                    </a:lnTo>
                    <a:lnTo>
                      <a:pt x="646" y="21"/>
                    </a:lnTo>
                    <a:lnTo>
                      <a:pt x="565" y="9"/>
                    </a:lnTo>
                    <a:lnTo>
                      <a:pt x="484" y="2"/>
                    </a:lnTo>
                    <a:lnTo>
                      <a:pt x="403" y="0"/>
                    </a:lnTo>
                    <a:lnTo>
                      <a:pt x="322" y="2"/>
                    </a:lnTo>
                    <a:lnTo>
                      <a:pt x="241" y="8"/>
                    </a:lnTo>
                    <a:lnTo>
                      <a:pt x="160" y="19"/>
                    </a:lnTo>
                    <a:lnTo>
                      <a:pt x="79" y="36"/>
                    </a:lnTo>
                    <a:lnTo>
                      <a:pt x="0" y="56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848" name="Line 405"/>
              <p:cNvSpPr/>
              <p:nvPr/>
            </p:nvSpPr>
            <p:spPr>
              <a:xfrm flipH="1" flipV="1">
                <a:off x="214" y="15"/>
                <a:ext cx="112" cy="39"/>
              </a:xfrm>
              <a:prstGeom prst="line">
                <a:avLst/>
              </a:prstGeom>
              <a:ln w="1111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9" name="未知"/>
              <p:cNvSpPr/>
              <p:nvPr/>
            </p:nvSpPr>
            <p:spPr>
              <a:xfrm>
                <a:off x="486" y="234"/>
                <a:ext cx="360" cy="509"/>
              </a:xfrm>
              <a:custGeom>
                <a:avLst/>
                <a:gdLst>
                  <a:gd name="txL" fmla="*/ 0 w 1800"/>
                  <a:gd name="txT" fmla="*/ 0 h 2034"/>
                  <a:gd name="txR" fmla="*/ 1800 w 1800"/>
                  <a:gd name="txB" fmla="*/ 2034 h 2034"/>
                </a:gdLst>
                <a:ahLst/>
                <a:cxnLst>
                  <a:cxn ang="0">
                    <a:pos x="0" y="2014"/>
                  </a:cxn>
                  <a:cxn ang="0">
                    <a:pos x="108" y="2034"/>
                  </a:cxn>
                  <a:cxn ang="0">
                    <a:pos x="133" y="1927"/>
                  </a:cxn>
                  <a:cxn ang="0">
                    <a:pos x="161" y="1824"/>
                  </a:cxn>
                  <a:cxn ang="0">
                    <a:pos x="190" y="1723"/>
                  </a:cxn>
                  <a:cxn ang="0">
                    <a:pos x="222" y="1626"/>
                  </a:cxn>
                  <a:cxn ang="0">
                    <a:pos x="253" y="1530"/>
                  </a:cxn>
                  <a:cxn ang="0">
                    <a:pos x="289" y="1439"/>
                  </a:cxn>
                  <a:cxn ang="0">
                    <a:pos x="324" y="1350"/>
                  </a:cxn>
                  <a:cxn ang="0">
                    <a:pos x="364" y="1264"/>
                  </a:cxn>
                  <a:cxn ang="0">
                    <a:pos x="403" y="1180"/>
                  </a:cxn>
                  <a:cxn ang="0">
                    <a:pos x="445" y="1100"/>
                  </a:cxn>
                  <a:cxn ang="0">
                    <a:pos x="488" y="1023"/>
                  </a:cxn>
                  <a:cxn ang="0">
                    <a:pos x="533" y="949"/>
                  </a:cxn>
                  <a:cxn ang="0">
                    <a:pos x="579" y="878"/>
                  </a:cxn>
                  <a:cxn ang="0">
                    <a:pos x="629" y="809"/>
                  </a:cxn>
                  <a:cxn ang="0">
                    <a:pos x="678" y="743"/>
                  </a:cxn>
                  <a:cxn ang="0">
                    <a:pos x="732" y="682"/>
                  </a:cxn>
                  <a:cxn ang="0">
                    <a:pos x="785" y="621"/>
                  </a:cxn>
                  <a:cxn ang="0">
                    <a:pos x="841" y="564"/>
                  </a:cxn>
                  <a:cxn ang="0">
                    <a:pos x="897" y="509"/>
                  </a:cxn>
                  <a:cxn ang="0">
                    <a:pos x="956" y="459"/>
                  </a:cxn>
                  <a:cxn ang="0">
                    <a:pos x="1016" y="410"/>
                  </a:cxn>
                  <a:cxn ang="0">
                    <a:pos x="1079" y="365"/>
                  </a:cxn>
                  <a:cxn ang="0">
                    <a:pos x="1143" y="322"/>
                  </a:cxn>
                  <a:cxn ang="0">
                    <a:pos x="1210" y="283"/>
                  </a:cxn>
                  <a:cxn ang="0">
                    <a:pos x="1276" y="247"/>
                  </a:cxn>
                  <a:cxn ang="0">
                    <a:pos x="1346" y="213"/>
                  </a:cxn>
                  <a:cxn ang="0">
                    <a:pos x="1416" y="182"/>
                  </a:cxn>
                  <a:cxn ang="0">
                    <a:pos x="1490" y="154"/>
                  </a:cxn>
                  <a:cxn ang="0">
                    <a:pos x="1564" y="129"/>
                  </a:cxn>
                  <a:cxn ang="0">
                    <a:pos x="1642" y="107"/>
                  </a:cxn>
                  <a:cxn ang="0">
                    <a:pos x="1720" y="88"/>
                  </a:cxn>
                  <a:cxn ang="0">
                    <a:pos x="1800" y="72"/>
                  </a:cxn>
                  <a:cxn ang="0">
                    <a:pos x="1782" y="0"/>
                  </a:cxn>
                </a:cxnLst>
                <a:rect l="txL" t="txT" r="txR" b="txB"/>
                <a:pathLst>
                  <a:path w="1800" h="2034">
                    <a:moveTo>
                      <a:pt x="0" y="2014"/>
                    </a:moveTo>
                    <a:lnTo>
                      <a:pt x="108" y="2034"/>
                    </a:lnTo>
                    <a:lnTo>
                      <a:pt x="133" y="1927"/>
                    </a:lnTo>
                    <a:lnTo>
                      <a:pt x="161" y="1824"/>
                    </a:lnTo>
                    <a:lnTo>
                      <a:pt x="190" y="1723"/>
                    </a:lnTo>
                    <a:lnTo>
                      <a:pt x="222" y="1626"/>
                    </a:lnTo>
                    <a:lnTo>
                      <a:pt x="253" y="1530"/>
                    </a:lnTo>
                    <a:lnTo>
                      <a:pt x="289" y="1439"/>
                    </a:lnTo>
                    <a:lnTo>
                      <a:pt x="324" y="1350"/>
                    </a:lnTo>
                    <a:lnTo>
                      <a:pt x="364" y="1264"/>
                    </a:lnTo>
                    <a:lnTo>
                      <a:pt x="403" y="1180"/>
                    </a:lnTo>
                    <a:lnTo>
                      <a:pt x="445" y="1100"/>
                    </a:lnTo>
                    <a:lnTo>
                      <a:pt x="488" y="1023"/>
                    </a:lnTo>
                    <a:lnTo>
                      <a:pt x="533" y="949"/>
                    </a:lnTo>
                    <a:lnTo>
                      <a:pt x="579" y="878"/>
                    </a:lnTo>
                    <a:lnTo>
                      <a:pt x="629" y="809"/>
                    </a:lnTo>
                    <a:lnTo>
                      <a:pt x="678" y="743"/>
                    </a:lnTo>
                    <a:lnTo>
                      <a:pt x="732" y="682"/>
                    </a:lnTo>
                    <a:lnTo>
                      <a:pt x="785" y="621"/>
                    </a:lnTo>
                    <a:lnTo>
                      <a:pt x="841" y="564"/>
                    </a:lnTo>
                    <a:lnTo>
                      <a:pt x="897" y="509"/>
                    </a:lnTo>
                    <a:lnTo>
                      <a:pt x="956" y="459"/>
                    </a:lnTo>
                    <a:lnTo>
                      <a:pt x="1016" y="410"/>
                    </a:lnTo>
                    <a:lnTo>
                      <a:pt x="1079" y="365"/>
                    </a:lnTo>
                    <a:lnTo>
                      <a:pt x="1143" y="322"/>
                    </a:lnTo>
                    <a:lnTo>
                      <a:pt x="1210" y="283"/>
                    </a:lnTo>
                    <a:lnTo>
                      <a:pt x="1276" y="247"/>
                    </a:lnTo>
                    <a:lnTo>
                      <a:pt x="1346" y="213"/>
                    </a:lnTo>
                    <a:lnTo>
                      <a:pt x="1416" y="182"/>
                    </a:lnTo>
                    <a:lnTo>
                      <a:pt x="1490" y="154"/>
                    </a:lnTo>
                    <a:lnTo>
                      <a:pt x="1564" y="129"/>
                    </a:lnTo>
                    <a:lnTo>
                      <a:pt x="1642" y="107"/>
                    </a:lnTo>
                    <a:lnTo>
                      <a:pt x="1720" y="88"/>
                    </a:lnTo>
                    <a:lnTo>
                      <a:pt x="1800" y="72"/>
                    </a:lnTo>
                    <a:lnTo>
                      <a:pt x="1782" y="0"/>
                    </a:lnTo>
                  </a:path>
                </a:pathLst>
              </a:custGeom>
              <a:noFill/>
              <a:ln w="1111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489" name="未知"/>
            <p:cNvSpPr/>
            <p:nvPr/>
          </p:nvSpPr>
          <p:spPr>
            <a:xfrm>
              <a:off x="51" y="463"/>
              <a:ext cx="395" cy="75"/>
            </a:xfrm>
            <a:custGeom>
              <a:avLst/>
              <a:gdLst>
                <a:gd name="txL" fmla="*/ 0 w 1975"/>
                <a:gd name="txT" fmla="*/ 0 h 303"/>
                <a:gd name="txR" fmla="*/ 1975 w 1975"/>
                <a:gd name="txB" fmla="*/ 303 h 303"/>
              </a:gdLst>
              <a:ahLst/>
              <a:cxnLst>
                <a:cxn ang="0">
                  <a:pos x="0" y="0"/>
                </a:cxn>
                <a:cxn ang="0">
                  <a:pos x="1942" y="303"/>
                </a:cxn>
                <a:cxn ang="0">
                  <a:pos x="1975" y="267"/>
                </a:cxn>
              </a:cxnLst>
              <a:rect l="txL" t="txT" r="txR" b="txB"/>
              <a:pathLst>
                <a:path w="1975" h="303">
                  <a:moveTo>
                    <a:pt x="0" y="0"/>
                  </a:moveTo>
                  <a:lnTo>
                    <a:pt x="1942" y="303"/>
                  </a:lnTo>
                  <a:lnTo>
                    <a:pt x="1975" y="267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490" name="Line 408"/>
            <p:cNvSpPr/>
            <p:nvPr/>
          </p:nvSpPr>
          <p:spPr>
            <a:xfrm>
              <a:off x="446" y="529"/>
              <a:ext cx="91" cy="24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1" name="未知"/>
            <p:cNvSpPr/>
            <p:nvPr/>
          </p:nvSpPr>
          <p:spPr>
            <a:xfrm>
              <a:off x="51" y="657"/>
              <a:ext cx="486" cy="116"/>
            </a:xfrm>
            <a:custGeom>
              <a:avLst/>
              <a:gdLst>
                <a:gd name="txL" fmla="*/ 0 w 2432"/>
                <a:gd name="txT" fmla="*/ 0 h 464"/>
                <a:gd name="txR" fmla="*/ 2432 w 2432"/>
                <a:gd name="txB" fmla="*/ 464 h 464"/>
              </a:gdLst>
              <a:ahLst/>
              <a:cxnLst>
                <a:cxn ang="0">
                  <a:pos x="2432" y="464"/>
                </a:cxn>
                <a:cxn ang="0">
                  <a:pos x="2268" y="383"/>
                </a:cxn>
                <a:cxn ang="0">
                  <a:pos x="2107" y="310"/>
                </a:cxn>
                <a:cxn ang="0">
                  <a:pos x="2025" y="277"/>
                </a:cxn>
                <a:cxn ang="0">
                  <a:pos x="1945" y="245"/>
                </a:cxn>
                <a:cxn ang="0">
                  <a:pos x="1787" y="188"/>
                </a:cxn>
                <a:cxn ang="0">
                  <a:pos x="1629" y="138"/>
                </a:cxn>
                <a:cxn ang="0">
                  <a:pos x="1473" y="96"/>
                </a:cxn>
                <a:cxn ang="0">
                  <a:pos x="1395" y="77"/>
                </a:cxn>
                <a:cxn ang="0">
                  <a:pos x="1318" y="61"/>
                </a:cxn>
                <a:cxn ang="0">
                  <a:pos x="1167" y="35"/>
                </a:cxn>
                <a:cxn ang="0">
                  <a:pos x="1090" y="24"/>
                </a:cxn>
                <a:cxn ang="0">
                  <a:pos x="1015" y="15"/>
                </a:cxn>
                <a:cxn ang="0">
                  <a:pos x="865" y="4"/>
                </a:cxn>
                <a:cxn ang="0">
                  <a:pos x="790" y="1"/>
                </a:cxn>
                <a:cxn ang="0">
                  <a:pos x="716" y="0"/>
                </a:cxn>
                <a:cxn ang="0">
                  <a:pos x="643" y="1"/>
                </a:cxn>
                <a:cxn ang="0">
                  <a:pos x="570" y="4"/>
                </a:cxn>
                <a:cxn ang="0">
                  <a:pos x="497" y="7"/>
                </a:cxn>
                <a:cxn ang="0">
                  <a:pos x="424" y="14"/>
                </a:cxn>
                <a:cxn ang="0">
                  <a:pos x="281" y="33"/>
                </a:cxn>
                <a:cxn ang="0">
                  <a:pos x="210" y="45"/>
                </a:cxn>
                <a:cxn ang="0">
                  <a:pos x="139" y="60"/>
                </a:cxn>
                <a:cxn ang="0">
                  <a:pos x="69" y="76"/>
                </a:cxn>
                <a:cxn ang="0">
                  <a:pos x="0" y="95"/>
                </a:cxn>
              </a:cxnLst>
              <a:rect l="txL" t="txT" r="txR" b="txB"/>
              <a:pathLst>
                <a:path w="2432" h="464">
                  <a:moveTo>
                    <a:pt x="2432" y="464"/>
                  </a:moveTo>
                  <a:lnTo>
                    <a:pt x="2268" y="383"/>
                  </a:lnTo>
                  <a:lnTo>
                    <a:pt x="2107" y="310"/>
                  </a:lnTo>
                  <a:lnTo>
                    <a:pt x="2025" y="277"/>
                  </a:lnTo>
                  <a:lnTo>
                    <a:pt x="1945" y="245"/>
                  </a:lnTo>
                  <a:lnTo>
                    <a:pt x="1787" y="188"/>
                  </a:lnTo>
                  <a:lnTo>
                    <a:pt x="1629" y="138"/>
                  </a:lnTo>
                  <a:lnTo>
                    <a:pt x="1473" y="96"/>
                  </a:lnTo>
                  <a:lnTo>
                    <a:pt x="1395" y="77"/>
                  </a:lnTo>
                  <a:lnTo>
                    <a:pt x="1318" y="61"/>
                  </a:lnTo>
                  <a:lnTo>
                    <a:pt x="1167" y="35"/>
                  </a:lnTo>
                  <a:lnTo>
                    <a:pt x="1090" y="24"/>
                  </a:lnTo>
                  <a:lnTo>
                    <a:pt x="1015" y="15"/>
                  </a:lnTo>
                  <a:lnTo>
                    <a:pt x="865" y="4"/>
                  </a:lnTo>
                  <a:lnTo>
                    <a:pt x="790" y="1"/>
                  </a:lnTo>
                  <a:lnTo>
                    <a:pt x="716" y="0"/>
                  </a:lnTo>
                  <a:lnTo>
                    <a:pt x="643" y="1"/>
                  </a:lnTo>
                  <a:lnTo>
                    <a:pt x="570" y="4"/>
                  </a:lnTo>
                  <a:lnTo>
                    <a:pt x="497" y="7"/>
                  </a:lnTo>
                  <a:lnTo>
                    <a:pt x="424" y="14"/>
                  </a:lnTo>
                  <a:lnTo>
                    <a:pt x="281" y="33"/>
                  </a:lnTo>
                  <a:lnTo>
                    <a:pt x="210" y="45"/>
                  </a:lnTo>
                  <a:lnTo>
                    <a:pt x="139" y="60"/>
                  </a:lnTo>
                  <a:lnTo>
                    <a:pt x="69" y="76"/>
                  </a:lnTo>
                  <a:lnTo>
                    <a:pt x="0" y="95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492" name="未知"/>
            <p:cNvSpPr/>
            <p:nvPr/>
          </p:nvSpPr>
          <p:spPr>
            <a:xfrm>
              <a:off x="51" y="276"/>
              <a:ext cx="333" cy="99"/>
            </a:xfrm>
            <a:custGeom>
              <a:avLst/>
              <a:gdLst>
                <a:gd name="txL" fmla="*/ 0 w 1668"/>
                <a:gd name="txT" fmla="*/ 0 h 396"/>
                <a:gd name="txR" fmla="*/ 1668 w 1668"/>
                <a:gd name="txB" fmla="*/ 396 h 396"/>
              </a:gdLst>
              <a:ahLst/>
              <a:cxnLst>
                <a:cxn ang="0">
                  <a:pos x="1668" y="361"/>
                </a:cxn>
                <a:cxn ang="0">
                  <a:pos x="1643" y="396"/>
                </a:cxn>
                <a:cxn ang="0">
                  <a:pos x="1580" y="360"/>
                </a:cxn>
                <a:cxn ang="0">
                  <a:pos x="1518" y="326"/>
                </a:cxn>
                <a:cxn ang="0">
                  <a:pos x="1397" y="264"/>
                </a:cxn>
                <a:cxn ang="0">
                  <a:pos x="1279" y="207"/>
                </a:cxn>
                <a:cxn ang="0">
                  <a:pos x="1221" y="182"/>
                </a:cxn>
                <a:cxn ang="0">
                  <a:pos x="1164" y="158"/>
                </a:cxn>
                <a:cxn ang="0">
                  <a:pos x="1107" y="134"/>
                </a:cxn>
                <a:cxn ang="0">
                  <a:pos x="1051" y="115"/>
                </a:cxn>
                <a:cxn ang="0">
                  <a:pos x="995" y="95"/>
                </a:cxn>
                <a:cxn ang="0">
                  <a:pos x="942" y="79"/>
                </a:cxn>
                <a:cxn ang="0">
                  <a:pos x="888" y="64"/>
                </a:cxn>
                <a:cxn ang="0">
                  <a:pos x="835" y="50"/>
                </a:cxn>
                <a:cxn ang="0">
                  <a:pos x="782" y="38"/>
                </a:cxn>
                <a:cxn ang="0">
                  <a:pos x="731" y="29"/>
                </a:cxn>
                <a:cxn ang="0">
                  <a:pos x="680" y="19"/>
                </a:cxn>
                <a:cxn ang="0">
                  <a:pos x="629" y="12"/>
                </a:cxn>
                <a:cxn ang="0">
                  <a:pos x="531" y="3"/>
                </a:cxn>
                <a:cxn ang="0">
                  <a:pos x="482" y="0"/>
                </a:cxn>
                <a:cxn ang="0">
                  <a:pos x="435" y="1"/>
                </a:cxn>
                <a:cxn ang="0">
                  <a:pos x="343" y="6"/>
                </a:cxn>
                <a:cxn ang="0">
                  <a:pos x="252" y="17"/>
                </a:cxn>
                <a:cxn ang="0">
                  <a:pos x="208" y="25"/>
                </a:cxn>
                <a:cxn ang="0">
                  <a:pos x="165" y="36"/>
                </a:cxn>
                <a:cxn ang="0">
                  <a:pos x="123" y="47"/>
                </a:cxn>
                <a:cxn ang="0">
                  <a:pos x="81" y="60"/>
                </a:cxn>
                <a:cxn ang="0">
                  <a:pos x="39" y="76"/>
                </a:cxn>
                <a:cxn ang="0">
                  <a:pos x="0" y="93"/>
                </a:cxn>
              </a:cxnLst>
              <a:rect l="txL" t="txT" r="txR" b="txB"/>
              <a:pathLst>
                <a:path w="1668" h="396">
                  <a:moveTo>
                    <a:pt x="1668" y="361"/>
                  </a:moveTo>
                  <a:lnTo>
                    <a:pt x="1643" y="396"/>
                  </a:lnTo>
                  <a:lnTo>
                    <a:pt x="1580" y="360"/>
                  </a:lnTo>
                  <a:lnTo>
                    <a:pt x="1518" y="326"/>
                  </a:lnTo>
                  <a:lnTo>
                    <a:pt x="1397" y="264"/>
                  </a:lnTo>
                  <a:lnTo>
                    <a:pt x="1279" y="207"/>
                  </a:lnTo>
                  <a:lnTo>
                    <a:pt x="1221" y="182"/>
                  </a:lnTo>
                  <a:lnTo>
                    <a:pt x="1164" y="158"/>
                  </a:lnTo>
                  <a:lnTo>
                    <a:pt x="1107" y="134"/>
                  </a:lnTo>
                  <a:lnTo>
                    <a:pt x="1051" y="115"/>
                  </a:lnTo>
                  <a:lnTo>
                    <a:pt x="995" y="95"/>
                  </a:lnTo>
                  <a:lnTo>
                    <a:pt x="942" y="79"/>
                  </a:lnTo>
                  <a:lnTo>
                    <a:pt x="888" y="64"/>
                  </a:lnTo>
                  <a:lnTo>
                    <a:pt x="835" y="50"/>
                  </a:lnTo>
                  <a:lnTo>
                    <a:pt x="782" y="38"/>
                  </a:lnTo>
                  <a:lnTo>
                    <a:pt x="731" y="29"/>
                  </a:lnTo>
                  <a:lnTo>
                    <a:pt x="680" y="19"/>
                  </a:lnTo>
                  <a:lnTo>
                    <a:pt x="629" y="12"/>
                  </a:lnTo>
                  <a:lnTo>
                    <a:pt x="531" y="3"/>
                  </a:lnTo>
                  <a:lnTo>
                    <a:pt x="482" y="0"/>
                  </a:lnTo>
                  <a:lnTo>
                    <a:pt x="435" y="1"/>
                  </a:lnTo>
                  <a:lnTo>
                    <a:pt x="343" y="6"/>
                  </a:lnTo>
                  <a:lnTo>
                    <a:pt x="252" y="17"/>
                  </a:lnTo>
                  <a:lnTo>
                    <a:pt x="208" y="25"/>
                  </a:lnTo>
                  <a:lnTo>
                    <a:pt x="165" y="36"/>
                  </a:lnTo>
                  <a:lnTo>
                    <a:pt x="123" y="47"/>
                  </a:lnTo>
                  <a:lnTo>
                    <a:pt x="81" y="60"/>
                  </a:lnTo>
                  <a:lnTo>
                    <a:pt x="39" y="76"/>
                  </a:lnTo>
                  <a:lnTo>
                    <a:pt x="0" y="93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493" name="Line 411"/>
            <p:cNvSpPr/>
            <p:nvPr/>
          </p:nvSpPr>
          <p:spPr>
            <a:xfrm flipH="1" flipV="1">
              <a:off x="384" y="366"/>
              <a:ext cx="62" cy="16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4" name="未知"/>
            <p:cNvSpPr/>
            <p:nvPr/>
          </p:nvSpPr>
          <p:spPr>
            <a:xfrm>
              <a:off x="668" y="23"/>
              <a:ext cx="20" cy="172"/>
            </a:xfrm>
            <a:custGeom>
              <a:avLst/>
              <a:gdLst>
                <a:gd name="txL" fmla="*/ 0 w 100"/>
                <a:gd name="txT" fmla="*/ 0 h 690"/>
                <a:gd name="txR" fmla="*/ 100 w 100"/>
                <a:gd name="txB" fmla="*/ 690 h 690"/>
              </a:gdLst>
              <a:ahLst/>
              <a:cxnLst>
                <a:cxn ang="0">
                  <a:pos x="68" y="690"/>
                </a:cxn>
                <a:cxn ang="0">
                  <a:pos x="100" y="656"/>
                </a:cxn>
                <a:cxn ang="0">
                  <a:pos x="0" y="0"/>
                </a:cxn>
              </a:cxnLst>
              <a:rect l="txL" t="txT" r="txR" b="txB"/>
              <a:pathLst>
                <a:path w="100" h="690">
                  <a:moveTo>
                    <a:pt x="68" y="690"/>
                  </a:moveTo>
                  <a:lnTo>
                    <a:pt x="100" y="656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495" name="未知"/>
            <p:cNvSpPr/>
            <p:nvPr/>
          </p:nvSpPr>
          <p:spPr>
            <a:xfrm>
              <a:off x="1048" y="23"/>
              <a:ext cx="77" cy="318"/>
            </a:xfrm>
            <a:custGeom>
              <a:avLst/>
              <a:gdLst>
                <a:gd name="txL" fmla="*/ 0 w 382"/>
                <a:gd name="txT" fmla="*/ 0 h 1275"/>
                <a:gd name="txR" fmla="*/ 382 w 382"/>
                <a:gd name="txB" fmla="*/ 1275 h 1275"/>
              </a:gdLst>
              <a:ahLst/>
              <a:cxnLst>
                <a:cxn ang="0">
                  <a:pos x="42" y="0"/>
                </a:cxn>
                <a:cxn ang="0">
                  <a:pos x="22" y="78"/>
                </a:cxn>
                <a:cxn ang="0">
                  <a:pos x="10" y="158"/>
                </a:cxn>
                <a:cxn ang="0">
                  <a:pos x="2" y="238"/>
                </a:cxn>
                <a:cxn ang="0">
                  <a:pos x="0" y="318"/>
                </a:cxn>
                <a:cxn ang="0">
                  <a:pos x="2" y="396"/>
                </a:cxn>
                <a:cxn ang="0">
                  <a:pos x="11" y="476"/>
                </a:cxn>
                <a:cxn ang="0">
                  <a:pos x="24" y="556"/>
                </a:cxn>
                <a:cxn ang="0">
                  <a:pos x="44" y="636"/>
                </a:cxn>
                <a:cxn ang="0">
                  <a:pos x="67" y="714"/>
                </a:cxn>
                <a:cxn ang="0">
                  <a:pos x="96" y="794"/>
                </a:cxn>
                <a:cxn ang="0">
                  <a:pos x="130" y="874"/>
                </a:cxn>
                <a:cxn ang="0">
                  <a:pos x="170" y="954"/>
                </a:cxn>
                <a:cxn ang="0">
                  <a:pos x="214" y="1035"/>
                </a:cxn>
                <a:cxn ang="0">
                  <a:pos x="265" y="1115"/>
                </a:cxn>
                <a:cxn ang="0">
                  <a:pos x="320" y="1195"/>
                </a:cxn>
                <a:cxn ang="0">
                  <a:pos x="382" y="1275"/>
                </a:cxn>
              </a:cxnLst>
              <a:rect l="txL" t="txT" r="txR" b="txB"/>
              <a:pathLst>
                <a:path w="382" h="1275">
                  <a:moveTo>
                    <a:pt x="42" y="0"/>
                  </a:moveTo>
                  <a:lnTo>
                    <a:pt x="22" y="78"/>
                  </a:lnTo>
                  <a:lnTo>
                    <a:pt x="10" y="158"/>
                  </a:lnTo>
                  <a:lnTo>
                    <a:pt x="2" y="238"/>
                  </a:lnTo>
                  <a:lnTo>
                    <a:pt x="0" y="318"/>
                  </a:lnTo>
                  <a:lnTo>
                    <a:pt x="2" y="396"/>
                  </a:lnTo>
                  <a:lnTo>
                    <a:pt x="11" y="476"/>
                  </a:lnTo>
                  <a:lnTo>
                    <a:pt x="24" y="556"/>
                  </a:lnTo>
                  <a:lnTo>
                    <a:pt x="44" y="636"/>
                  </a:lnTo>
                  <a:lnTo>
                    <a:pt x="67" y="714"/>
                  </a:lnTo>
                  <a:lnTo>
                    <a:pt x="96" y="794"/>
                  </a:lnTo>
                  <a:lnTo>
                    <a:pt x="130" y="874"/>
                  </a:lnTo>
                  <a:lnTo>
                    <a:pt x="170" y="954"/>
                  </a:lnTo>
                  <a:lnTo>
                    <a:pt x="214" y="1035"/>
                  </a:lnTo>
                  <a:lnTo>
                    <a:pt x="265" y="1115"/>
                  </a:lnTo>
                  <a:lnTo>
                    <a:pt x="320" y="1195"/>
                  </a:lnTo>
                  <a:lnTo>
                    <a:pt x="382" y="1275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496" name="Line 414"/>
            <p:cNvSpPr/>
            <p:nvPr/>
          </p:nvSpPr>
          <p:spPr>
            <a:xfrm>
              <a:off x="1116" y="338"/>
              <a:ext cx="9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7" name="Line 415"/>
            <p:cNvSpPr/>
            <p:nvPr/>
          </p:nvSpPr>
          <p:spPr>
            <a:xfrm>
              <a:off x="1125" y="341"/>
              <a:ext cx="1" cy="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8" name="Line 416"/>
            <p:cNvSpPr/>
            <p:nvPr/>
          </p:nvSpPr>
          <p:spPr>
            <a:xfrm>
              <a:off x="894" y="269"/>
              <a:ext cx="232" cy="8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9" name="Line 417"/>
            <p:cNvSpPr/>
            <p:nvPr/>
          </p:nvSpPr>
          <p:spPr>
            <a:xfrm>
              <a:off x="847" y="48"/>
              <a:ext cx="47" cy="22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0" name="Line 418"/>
            <p:cNvSpPr/>
            <p:nvPr/>
          </p:nvSpPr>
          <p:spPr>
            <a:xfrm flipH="1" flipV="1">
              <a:off x="682" y="195"/>
              <a:ext cx="212" cy="7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1" name="未知"/>
            <p:cNvSpPr/>
            <p:nvPr/>
          </p:nvSpPr>
          <p:spPr>
            <a:xfrm>
              <a:off x="1356" y="457"/>
              <a:ext cx="9" cy="6"/>
            </a:xfrm>
            <a:custGeom>
              <a:avLst/>
              <a:gdLst>
                <a:gd name="txL" fmla="*/ 0 w 45"/>
                <a:gd name="txT" fmla="*/ 0 h 25"/>
                <a:gd name="txR" fmla="*/ 45 w 45"/>
                <a:gd name="txB" fmla="*/ 25 h 25"/>
              </a:gdLst>
              <a:ahLst/>
              <a:cxnLst>
                <a:cxn ang="0">
                  <a:pos x="26" y="7"/>
                </a:cxn>
                <a:cxn ang="0">
                  <a:pos x="45" y="25"/>
                </a:cxn>
                <a:cxn ang="0">
                  <a:pos x="0" y="0"/>
                </a:cxn>
              </a:cxnLst>
              <a:rect l="txL" t="txT" r="txR" b="txB"/>
              <a:pathLst>
                <a:path w="45" h="25">
                  <a:moveTo>
                    <a:pt x="26" y="7"/>
                  </a:moveTo>
                  <a:lnTo>
                    <a:pt x="45" y="25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02" name="未知"/>
            <p:cNvSpPr/>
            <p:nvPr/>
          </p:nvSpPr>
          <p:spPr>
            <a:xfrm>
              <a:off x="1344" y="435"/>
              <a:ext cx="11" cy="4"/>
            </a:xfrm>
            <a:custGeom>
              <a:avLst/>
              <a:gdLst>
                <a:gd name="txL" fmla="*/ 0 w 51"/>
                <a:gd name="txT" fmla="*/ 0 h 16"/>
                <a:gd name="txR" fmla="*/ 51 w 51"/>
                <a:gd name="txB" fmla="*/ 16 h 16"/>
              </a:gdLst>
              <a:ahLst/>
              <a:cxnLst>
                <a:cxn ang="0">
                  <a:pos x="12" y="0"/>
                </a:cxn>
                <a:cxn ang="0">
                  <a:pos x="51" y="14"/>
                </a:cxn>
                <a:cxn ang="0">
                  <a:pos x="0" y="16"/>
                </a:cxn>
              </a:cxnLst>
              <a:rect l="txL" t="txT" r="txR" b="txB"/>
              <a:pathLst>
                <a:path w="51" h="16">
                  <a:moveTo>
                    <a:pt x="12" y="0"/>
                  </a:moveTo>
                  <a:lnTo>
                    <a:pt x="51" y="14"/>
                  </a:lnTo>
                  <a:lnTo>
                    <a:pt x="0" y="16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03" name="Line 421"/>
            <p:cNvSpPr/>
            <p:nvPr/>
          </p:nvSpPr>
          <p:spPr>
            <a:xfrm>
              <a:off x="1338" y="431"/>
              <a:ext cx="1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4" name="Line 422"/>
            <p:cNvSpPr/>
            <p:nvPr/>
          </p:nvSpPr>
          <p:spPr>
            <a:xfrm flipH="1" flipV="1">
              <a:off x="1329" y="428"/>
              <a:ext cx="10" cy="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5" name="Line 423"/>
            <p:cNvSpPr/>
            <p:nvPr/>
          </p:nvSpPr>
          <p:spPr>
            <a:xfrm>
              <a:off x="260" y="48"/>
              <a:ext cx="5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6" name="Line 424"/>
            <p:cNvSpPr/>
            <p:nvPr/>
          </p:nvSpPr>
          <p:spPr>
            <a:xfrm>
              <a:off x="1338" y="431"/>
              <a:ext cx="9" cy="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7" name="Line 425"/>
            <p:cNvSpPr/>
            <p:nvPr/>
          </p:nvSpPr>
          <p:spPr>
            <a:xfrm flipH="1">
              <a:off x="1331" y="439"/>
              <a:ext cx="13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8" name="Line 426"/>
            <p:cNvSpPr/>
            <p:nvPr/>
          </p:nvSpPr>
          <p:spPr>
            <a:xfrm>
              <a:off x="1331" y="440"/>
              <a:ext cx="25" cy="1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9" name="Line 427"/>
            <p:cNvSpPr/>
            <p:nvPr/>
          </p:nvSpPr>
          <p:spPr>
            <a:xfrm flipH="1" flipV="1">
              <a:off x="1335" y="450"/>
              <a:ext cx="21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0" name="Line 428"/>
            <p:cNvSpPr/>
            <p:nvPr/>
          </p:nvSpPr>
          <p:spPr>
            <a:xfrm flipH="1" flipV="1">
              <a:off x="1339" y="432"/>
              <a:ext cx="5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1" name="Line 429"/>
            <p:cNvSpPr/>
            <p:nvPr/>
          </p:nvSpPr>
          <p:spPr>
            <a:xfrm>
              <a:off x="1339" y="432"/>
              <a:ext cx="8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2" name="未知"/>
            <p:cNvSpPr/>
            <p:nvPr/>
          </p:nvSpPr>
          <p:spPr>
            <a:xfrm>
              <a:off x="1315" y="424"/>
              <a:ext cx="16" cy="16"/>
            </a:xfrm>
            <a:custGeom>
              <a:avLst/>
              <a:gdLst>
                <a:gd name="txL" fmla="*/ 0 w 79"/>
                <a:gd name="txT" fmla="*/ 0 h 64"/>
                <a:gd name="txR" fmla="*/ 79 w 79"/>
                <a:gd name="txB" fmla="*/ 64 h 64"/>
              </a:gdLst>
              <a:ahLst/>
              <a:cxnLst>
                <a:cxn ang="0">
                  <a:pos x="79" y="64"/>
                </a:cxn>
                <a:cxn ang="0">
                  <a:pos x="59" y="51"/>
                </a:cxn>
                <a:cxn ang="0">
                  <a:pos x="44" y="42"/>
                </a:cxn>
                <a:cxn ang="0">
                  <a:pos x="31" y="33"/>
                </a:cxn>
                <a:cxn ang="0">
                  <a:pos x="20" y="26"/>
                </a:cxn>
                <a:cxn ang="0">
                  <a:pos x="11" y="18"/>
                </a:cxn>
                <a:cxn ang="0">
                  <a:pos x="5" y="13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3" y="1"/>
                </a:cxn>
                <a:cxn ang="0">
                  <a:pos x="8" y="0"/>
                </a:cxn>
                <a:cxn ang="0">
                  <a:pos x="16" y="1"/>
                </a:cxn>
                <a:cxn ang="0">
                  <a:pos x="25" y="2"/>
                </a:cxn>
                <a:cxn ang="0">
                  <a:pos x="38" y="5"/>
                </a:cxn>
                <a:cxn ang="0">
                  <a:pos x="53" y="8"/>
                </a:cxn>
                <a:cxn ang="0">
                  <a:pos x="72" y="14"/>
                </a:cxn>
              </a:cxnLst>
              <a:rect l="txL" t="txT" r="txR" b="txB"/>
              <a:pathLst>
                <a:path w="79" h="64">
                  <a:moveTo>
                    <a:pt x="79" y="64"/>
                  </a:moveTo>
                  <a:lnTo>
                    <a:pt x="59" y="51"/>
                  </a:lnTo>
                  <a:lnTo>
                    <a:pt x="44" y="42"/>
                  </a:lnTo>
                  <a:lnTo>
                    <a:pt x="31" y="33"/>
                  </a:lnTo>
                  <a:lnTo>
                    <a:pt x="20" y="26"/>
                  </a:lnTo>
                  <a:lnTo>
                    <a:pt x="11" y="18"/>
                  </a:lnTo>
                  <a:lnTo>
                    <a:pt x="5" y="13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3" y="1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5" y="2"/>
                  </a:lnTo>
                  <a:lnTo>
                    <a:pt x="38" y="5"/>
                  </a:lnTo>
                  <a:lnTo>
                    <a:pt x="53" y="8"/>
                  </a:lnTo>
                  <a:lnTo>
                    <a:pt x="72" y="14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13" name="Line 431"/>
            <p:cNvSpPr/>
            <p:nvPr/>
          </p:nvSpPr>
          <p:spPr>
            <a:xfrm flipH="1" flipV="1">
              <a:off x="1344" y="439"/>
              <a:ext cx="17" cy="1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4" name="Line 432"/>
            <p:cNvSpPr/>
            <p:nvPr/>
          </p:nvSpPr>
          <p:spPr>
            <a:xfrm>
              <a:off x="1356" y="457"/>
              <a:ext cx="5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5" name="Line 433"/>
            <p:cNvSpPr/>
            <p:nvPr/>
          </p:nvSpPr>
          <p:spPr>
            <a:xfrm flipH="1" flipV="1">
              <a:off x="1361" y="458"/>
              <a:ext cx="82" cy="2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6" name="Line 434"/>
            <p:cNvSpPr/>
            <p:nvPr/>
          </p:nvSpPr>
          <p:spPr>
            <a:xfrm>
              <a:off x="628" y="1013"/>
              <a:ext cx="63" cy="22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7" name="未知"/>
            <p:cNvSpPr/>
            <p:nvPr/>
          </p:nvSpPr>
          <p:spPr>
            <a:xfrm>
              <a:off x="628" y="350"/>
              <a:ext cx="498" cy="667"/>
            </a:xfrm>
            <a:custGeom>
              <a:avLst/>
              <a:gdLst>
                <a:gd name="txL" fmla="*/ 0 w 2493"/>
                <a:gd name="txT" fmla="*/ 0 h 2667"/>
                <a:gd name="txR" fmla="*/ 2493 w 2493"/>
                <a:gd name="txB" fmla="*/ 2667 h 2667"/>
              </a:gdLst>
              <a:ahLst/>
              <a:cxnLst>
                <a:cxn ang="0">
                  <a:pos x="2493" y="0"/>
                </a:cxn>
                <a:cxn ang="0">
                  <a:pos x="2389" y="32"/>
                </a:cxn>
                <a:cxn ang="0">
                  <a:pos x="2289" y="68"/>
                </a:cxn>
                <a:cxn ang="0">
                  <a:pos x="2188" y="107"/>
                </a:cxn>
                <a:cxn ang="0">
                  <a:pos x="2092" y="150"/>
                </a:cxn>
                <a:cxn ang="0">
                  <a:pos x="1995" y="195"/>
                </a:cxn>
                <a:cxn ang="0">
                  <a:pos x="1901" y="245"/>
                </a:cxn>
                <a:cxn ang="0">
                  <a:pos x="1809" y="297"/>
                </a:cxn>
                <a:cxn ang="0">
                  <a:pos x="1718" y="353"/>
                </a:cxn>
                <a:cxn ang="0">
                  <a:pos x="1628" y="411"/>
                </a:cxn>
                <a:cxn ang="0">
                  <a:pos x="1542" y="473"/>
                </a:cxn>
                <a:cxn ang="0">
                  <a:pos x="1455" y="538"/>
                </a:cxn>
                <a:cxn ang="0">
                  <a:pos x="1372" y="608"/>
                </a:cxn>
                <a:cxn ang="0">
                  <a:pos x="1290" y="679"/>
                </a:cxn>
                <a:cxn ang="0">
                  <a:pos x="1210" y="755"/>
                </a:cxn>
                <a:cxn ang="0">
                  <a:pos x="1131" y="833"/>
                </a:cxn>
                <a:cxn ang="0">
                  <a:pos x="1055" y="916"/>
                </a:cxn>
                <a:cxn ang="0">
                  <a:pos x="978" y="1000"/>
                </a:cxn>
                <a:cxn ang="0">
                  <a:pos x="904" y="1088"/>
                </a:cxn>
                <a:cxn ang="0">
                  <a:pos x="832" y="1179"/>
                </a:cxn>
                <a:cxn ang="0">
                  <a:pos x="762" y="1275"/>
                </a:cxn>
                <a:cxn ang="0">
                  <a:pos x="692" y="1372"/>
                </a:cxn>
                <a:cxn ang="0">
                  <a:pos x="626" y="1474"/>
                </a:cxn>
                <a:cxn ang="0">
                  <a:pos x="560" y="1577"/>
                </a:cxn>
                <a:cxn ang="0">
                  <a:pos x="498" y="1686"/>
                </a:cxn>
                <a:cxn ang="0">
                  <a:pos x="437" y="1796"/>
                </a:cxn>
                <a:cxn ang="0">
                  <a:pos x="377" y="1911"/>
                </a:cxn>
                <a:cxn ang="0">
                  <a:pos x="318" y="2028"/>
                </a:cxn>
                <a:cxn ang="0">
                  <a:pos x="262" y="2150"/>
                </a:cxn>
                <a:cxn ang="0">
                  <a:pos x="206" y="2273"/>
                </a:cxn>
                <a:cxn ang="0">
                  <a:pos x="154" y="2401"/>
                </a:cxn>
                <a:cxn ang="0">
                  <a:pos x="103" y="2532"/>
                </a:cxn>
                <a:cxn ang="0">
                  <a:pos x="54" y="2667"/>
                </a:cxn>
                <a:cxn ang="0">
                  <a:pos x="0" y="2654"/>
                </a:cxn>
              </a:cxnLst>
              <a:rect l="txL" t="txT" r="txR" b="txB"/>
              <a:pathLst>
                <a:path w="2493" h="2667">
                  <a:moveTo>
                    <a:pt x="2493" y="0"/>
                  </a:moveTo>
                  <a:lnTo>
                    <a:pt x="2389" y="32"/>
                  </a:lnTo>
                  <a:lnTo>
                    <a:pt x="2289" y="68"/>
                  </a:lnTo>
                  <a:lnTo>
                    <a:pt x="2188" y="107"/>
                  </a:lnTo>
                  <a:lnTo>
                    <a:pt x="2092" y="150"/>
                  </a:lnTo>
                  <a:lnTo>
                    <a:pt x="1995" y="195"/>
                  </a:lnTo>
                  <a:lnTo>
                    <a:pt x="1901" y="245"/>
                  </a:lnTo>
                  <a:lnTo>
                    <a:pt x="1809" y="297"/>
                  </a:lnTo>
                  <a:lnTo>
                    <a:pt x="1718" y="353"/>
                  </a:lnTo>
                  <a:lnTo>
                    <a:pt x="1628" y="411"/>
                  </a:lnTo>
                  <a:lnTo>
                    <a:pt x="1542" y="473"/>
                  </a:lnTo>
                  <a:lnTo>
                    <a:pt x="1455" y="538"/>
                  </a:lnTo>
                  <a:lnTo>
                    <a:pt x="1372" y="608"/>
                  </a:lnTo>
                  <a:lnTo>
                    <a:pt x="1290" y="679"/>
                  </a:lnTo>
                  <a:lnTo>
                    <a:pt x="1210" y="755"/>
                  </a:lnTo>
                  <a:lnTo>
                    <a:pt x="1131" y="833"/>
                  </a:lnTo>
                  <a:lnTo>
                    <a:pt x="1055" y="916"/>
                  </a:lnTo>
                  <a:lnTo>
                    <a:pt x="978" y="1000"/>
                  </a:lnTo>
                  <a:lnTo>
                    <a:pt x="904" y="1088"/>
                  </a:lnTo>
                  <a:lnTo>
                    <a:pt x="832" y="1179"/>
                  </a:lnTo>
                  <a:lnTo>
                    <a:pt x="762" y="1275"/>
                  </a:lnTo>
                  <a:lnTo>
                    <a:pt x="692" y="1372"/>
                  </a:lnTo>
                  <a:lnTo>
                    <a:pt x="626" y="1474"/>
                  </a:lnTo>
                  <a:lnTo>
                    <a:pt x="560" y="1577"/>
                  </a:lnTo>
                  <a:lnTo>
                    <a:pt x="498" y="1686"/>
                  </a:lnTo>
                  <a:lnTo>
                    <a:pt x="437" y="1796"/>
                  </a:lnTo>
                  <a:lnTo>
                    <a:pt x="377" y="1911"/>
                  </a:lnTo>
                  <a:lnTo>
                    <a:pt x="318" y="2028"/>
                  </a:lnTo>
                  <a:lnTo>
                    <a:pt x="262" y="2150"/>
                  </a:lnTo>
                  <a:lnTo>
                    <a:pt x="206" y="2273"/>
                  </a:lnTo>
                  <a:lnTo>
                    <a:pt x="154" y="2401"/>
                  </a:lnTo>
                  <a:lnTo>
                    <a:pt x="103" y="2532"/>
                  </a:lnTo>
                  <a:lnTo>
                    <a:pt x="54" y="2667"/>
                  </a:lnTo>
                  <a:lnTo>
                    <a:pt x="0" y="2654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18" name="Line 436"/>
            <p:cNvSpPr/>
            <p:nvPr/>
          </p:nvSpPr>
          <p:spPr>
            <a:xfrm>
              <a:off x="778" y="1558"/>
              <a:ext cx="30" cy="3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9" name="Line 437"/>
            <p:cNvSpPr/>
            <p:nvPr/>
          </p:nvSpPr>
          <p:spPr>
            <a:xfrm flipH="1" flipV="1">
              <a:off x="696" y="1265"/>
              <a:ext cx="82" cy="29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0" name="Line 438"/>
            <p:cNvSpPr/>
            <p:nvPr/>
          </p:nvSpPr>
          <p:spPr>
            <a:xfrm>
              <a:off x="696" y="1265"/>
              <a:ext cx="1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1" name="Line 439"/>
            <p:cNvSpPr/>
            <p:nvPr/>
          </p:nvSpPr>
          <p:spPr>
            <a:xfrm flipH="1" flipV="1">
              <a:off x="691" y="1242"/>
              <a:ext cx="6" cy="2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2" name="Line 440"/>
            <p:cNvSpPr/>
            <p:nvPr/>
          </p:nvSpPr>
          <p:spPr>
            <a:xfrm>
              <a:off x="691" y="1242"/>
              <a:ext cx="5" cy="2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3" name="未知"/>
            <p:cNvSpPr/>
            <p:nvPr/>
          </p:nvSpPr>
          <p:spPr>
            <a:xfrm>
              <a:off x="18" y="1119"/>
              <a:ext cx="678" cy="146"/>
            </a:xfrm>
            <a:custGeom>
              <a:avLst/>
              <a:gdLst>
                <a:gd name="txL" fmla="*/ 0 w 3392"/>
                <a:gd name="txT" fmla="*/ 0 h 584"/>
                <a:gd name="txR" fmla="*/ 3392 w 3392"/>
                <a:gd name="txB" fmla="*/ 584 h 584"/>
              </a:gdLst>
              <a:ahLst/>
              <a:cxnLst>
                <a:cxn ang="0">
                  <a:pos x="3392" y="584"/>
                </a:cxn>
                <a:cxn ang="0">
                  <a:pos x="3253" y="498"/>
                </a:cxn>
                <a:cxn ang="0">
                  <a:pos x="3048" y="430"/>
                </a:cxn>
                <a:cxn ang="0">
                  <a:pos x="2845" y="368"/>
                </a:cxn>
                <a:cxn ang="0">
                  <a:pos x="2642" y="310"/>
                </a:cxn>
                <a:cxn ang="0">
                  <a:pos x="2439" y="258"/>
                </a:cxn>
                <a:cxn ang="0">
                  <a:pos x="2234" y="210"/>
                </a:cxn>
                <a:cxn ang="0">
                  <a:pos x="2031" y="167"/>
                </a:cxn>
                <a:cxn ang="0">
                  <a:pos x="1828" y="129"/>
                </a:cxn>
                <a:cxn ang="0">
                  <a:pos x="1625" y="96"/>
                </a:cxn>
                <a:cxn ang="0">
                  <a:pos x="1421" y="67"/>
                </a:cxn>
                <a:cxn ang="0">
                  <a:pos x="1218" y="44"/>
                </a:cxn>
                <a:cxn ang="0">
                  <a:pos x="1015" y="25"/>
                </a:cxn>
                <a:cxn ang="0">
                  <a:pos x="812" y="13"/>
                </a:cxn>
                <a:cxn ang="0">
                  <a:pos x="609" y="3"/>
                </a:cxn>
                <a:cxn ang="0">
                  <a:pos x="406" y="0"/>
                </a:cxn>
                <a:cxn ang="0">
                  <a:pos x="203" y="1"/>
                </a:cxn>
                <a:cxn ang="0">
                  <a:pos x="0" y="9"/>
                </a:cxn>
              </a:cxnLst>
              <a:rect l="txL" t="txT" r="txR" b="txB"/>
              <a:pathLst>
                <a:path w="3392" h="584">
                  <a:moveTo>
                    <a:pt x="3392" y="584"/>
                  </a:moveTo>
                  <a:lnTo>
                    <a:pt x="3253" y="498"/>
                  </a:lnTo>
                  <a:lnTo>
                    <a:pt x="3048" y="430"/>
                  </a:lnTo>
                  <a:lnTo>
                    <a:pt x="2845" y="368"/>
                  </a:lnTo>
                  <a:lnTo>
                    <a:pt x="2642" y="310"/>
                  </a:lnTo>
                  <a:lnTo>
                    <a:pt x="2439" y="258"/>
                  </a:lnTo>
                  <a:lnTo>
                    <a:pt x="2234" y="210"/>
                  </a:lnTo>
                  <a:lnTo>
                    <a:pt x="2031" y="167"/>
                  </a:lnTo>
                  <a:lnTo>
                    <a:pt x="1828" y="129"/>
                  </a:lnTo>
                  <a:lnTo>
                    <a:pt x="1625" y="96"/>
                  </a:lnTo>
                  <a:lnTo>
                    <a:pt x="1421" y="67"/>
                  </a:lnTo>
                  <a:lnTo>
                    <a:pt x="1218" y="44"/>
                  </a:lnTo>
                  <a:lnTo>
                    <a:pt x="1015" y="25"/>
                  </a:lnTo>
                  <a:lnTo>
                    <a:pt x="812" y="13"/>
                  </a:lnTo>
                  <a:lnTo>
                    <a:pt x="609" y="3"/>
                  </a:lnTo>
                  <a:lnTo>
                    <a:pt x="406" y="0"/>
                  </a:lnTo>
                  <a:lnTo>
                    <a:pt x="203" y="1"/>
                  </a:lnTo>
                  <a:lnTo>
                    <a:pt x="0" y="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24" name="未知"/>
            <p:cNvSpPr/>
            <p:nvPr/>
          </p:nvSpPr>
          <p:spPr>
            <a:xfrm>
              <a:off x="778" y="548"/>
              <a:ext cx="665" cy="1010"/>
            </a:xfrm>
            <a:custGeom>
              <a:avLst/>
              <a:gdLst>
                <a:gd name="txL" fmla="*/ 0 w 3328"/>
                <a:gd name="txT" fmla="*/ 0 h 4039"/>
                <a:gd name="txR" fmla="*/ 3328 w 3328"/>
                <a:gd name="txB" fmla="*/ 4039 h 4039"/>
              </a:gdLst>
              <a:ahLst/>
              <a:cxnLst>
                <a:cxn ang="0">
                  <a:pos x="3328" y="0"/>
                </a:cxn>
                <a:cxn ang="0">
                  <a:pos x="3251" y="31"/>
                </a:cxn>
                <a:cxn ang="0">
                  <a:pos x="3176" y="65"/>
                </a:cxn>
                <a:cxn ang="0">
                  <a:pos x="3101" y="100"/>
                </a:cxn>
                <a:cxn ang="0">
                  <a:pos x="3028" y="137"/>
                </a:cxn>
                <a:cxn ang="0">
                  <a:pos x="2953" y="173"/>
                </a:cxn>
                <a:cxn ang="0">
                  <a:pos x="2881" y="211"/>
                </a:cxn>
                <a:cxn ang="0">
                  <a:pos x="2739" y="290"/>
                </a:cxn>
                <a:cxn ang="0">
                  <a:pos x="2668" y="330"/>
                </a:cxn>
                <a:cxn ang="0">
                  <a:pos x="2599" y="372"/>
                </a:cxn>
                <a:cxn ang="0">
                  <a:pos x="2530" y="414"/>
                </a:cxn>
                <a:cxn ang="0">
                  <a:pos x="2463" y="458"/>
                </a:cxn>
                <a:cxn ang="0">
                  <a:pos x="2330" y="548"/>
                </a:cxn>
                <a:cxn ang="0">
                  <a:pos x="2201" y="643"/>
                </a:cxn>
                <a:cxn ang="0">
                  <a:pos x="2136" y="690"/>
                </a:cxn>
                <a:cxn ang="0">
                  <a:pos x="2074" y="739"/>
                </a:cxn>
                <a:cxn ang="0">
                  <a:pos x="2011" y="790"/>
                </a:cxn>
                <a:cxn ang="0">
                  <a:pos x="1950" y="842"/>
                </a:cxn>
                <a:cxn ang="0">
                  <a:pos x="1829" y="947"/>
                </a:cxn>
                <a:cxn ang="0">
                  <a:pos x="1712" y="1056"/>
                </a:cxn>
                <a:cxn ang="0">
                  <a:pos x="1653" y="1112"/>
                </a:cxn>
                <a:cxn ang="0">
                  <a:pos x="1597" y="1169"/>
                </a:cxn>
                <a:cxn ang="0">
                  <a:pos x="1540" y="1227"/>
                </a:cxn>
                <a:cxn ang="0">
                  <a:pos x="1485" y="1286"/>
                </a:cxn>
                <a:cxn ang="0">
                  <a:pos x="1376" y="1406"/>
                </a:cxn>
                <a:cxn ang="0">
                  <a:pos x="1272" y="1531"/>
                </a:cxn>
                <a:cxn ang="0">
                  <a:pos x="1219" y="1594"/>
                </a:cxn>
                <a:cxn ang="0">
                  <a:pos x="1168" y="1659"/>
                </a:cxn>
                <a:cxn ang="0">
                  <a:pos x="1069" y="1791"/>
                </a:cxn>
                <a:cxn ang="0">
                  <a:pos x="972" y="1926"/>
                </a:cxn>
                <a:cxn ang="0">
                  <a:pos x="880" y="2066"/>
                </a:cxn>
                <a:cxn ang="0">
                  <a:pos x="789" y="2209"/>
                </a:cxn>
                <a:cxn ang="0">
                  <a:pos x="744" y="2281"/>
                </a:cxn>
                <a:cxn ang="0">
                  <a:pos x="701" y="2356"/>
                </a:cxn>
                <a:cxn ang="0">
                  <a:pos x="617" y="2507"/>
                </a:cxn>
                <a:cxn ang="0">
                  <a:pos x="537" y="2663"/>
                </a:cxn>
                <a:cxn ang="0">
                  <a:pos x="496" y="2741"/>
                </a:cxn>
                <a:cxn ang="0">
                  <a:pos x="458" y="2821"/>
                </a:cxn>
                <a:cxn ang="0">
                  <a:pos x="384" y="2983"/>
                </a:cxn>
                <a:cxn ang="0">
                  <a:pos x="312" y="3149"/>
                </a:cxn>
                <a:cxn ang="0">
                  <a:pos x="244" y="3320"/>
                </a:cxn>
                <a:cxn ang="0">
                  <a:pos x="178" y="3493"/>
                </a:cxn>
                <a:cxn ang="0">
                  <a:pos x="116" y="3672"/>
                </a:cxn>
                <a:cxn ang="0">
                  <a:pos x="56" y="3852"/>
                </a:cxn>
                <a:cxn ang="0">
                  <a:pos x="0" y="4039"/>
                </a:cxn>
              </a:cxnLst>
              <a:rect l="txL" t="txT" r="txR" b="txB"/>
              <a:pathLst>
                <a:path w="3328" h="4039">
                  <a:moveTo>
                    <a:pt x="3328" y="0"/>
                  </a:moveTo>
                  <a:lnTo>
                    <a:pt x="3251" y="31"/>
                  </a:lnTo>
                  <a:lnTo>
                    <a:pt x="3176" y="65"/>
                  </a:lnTo>
                  <a:lnTo>
                    <a:pt x="3101" y="100"/>
                  </a:lnTo>
                  <a:lnTo>
                    <a:pt x="3028" y="137"/>
                  </a:lnTo>
                  <a:lnTo>
                    <a:pt x="2953" y="173"/>
                  </a:lnTo>
                  <a:lnTo>
                    <a:pt x="2881" y="211"/>
                  </a:lnTo>
                  <a:lnTo>
                    <a:pt x="2739" y="290"/>
                  </a:lnTo>
                  <a:lnTo>
                    <a:pt x="2668" y="330"/>
                  </a:lnTo>
                  <a:lnTo>
                    <a:pt x="2599" y="372"/>
                  </a:lnTo>
                  <a:lnTo>
                    <a:pt x="2530" y="414"/>
                  </a:lnTo>
                  <a:lnTo>
                    <a:pt x="2463" y="458"/>
                  </a:lnTo>
                  <a:lnTo>
                    <a:pt x="2330" y="548"/>
                  </a:lnTo>
                  <a:lnTo>
                    <a:pt x="2201" y="643"/>
                  </a:lnTo>
                  <a:lnTo>
                    <a:pt x="2136" y="690"/>
                  </a:lnTo>
                  <a:lnTo>
                    <a:pt x="2074" y="739"/>
                  </a:lnTo>
                  <a:lnTo>
                    <a:pt x="2011" y="790"/>
                  </a:lnTo>
                  <a:lnTo>
                    <a:pt x="1950" y="842"/>
                  </a:lnTo>
                  <a:lnTo>
                    <a:pt x="1829" y="947"/>
                  </a:lnTo>
                  <a:lnTo>
                    <a:pt x="1712" y="1056"/>
                  </a:lnTo>
                  <a:lnTo>
                    <a:pt x="1653" y="1112"/>
                  </a:lnTo>
                  <a:lnTo>
                    <a:pt x="1597" y="1169"/>
                  </a:lnTo>
                  <a:lnTo>
                    <a:pt x="1540" y="1227"/>
                  </a:lnTo>
                  <a:lnTo>
                    <a:pt x="1485" y="1286"/>
                  </a:lnTo>
                  <a:lnTo>
                    <a:pt x="1376" y="1406"/>
                  </a:lnTo>
                  <a:lnTo>
                    <a:pt x="1272" y="1531"/>
                  </a:lnTo>
                  <a:lnTo>
                    <a:pt x="1219" y="1594"/>
                  </a:lnTo>
                  <a:lnTo>
                    <a:pt x="1168" y="1659"/>
                  </a:lnTo>
                  <a:lnTo>
                    <a:pt x="1069" y="1791"/>
                  </a:lnTo>
                  <a:lnTo>
                    <a:pt x="972" y="1926"/>
                  </a:lnTo>
                  <a:lnTo>
                    <a:pt x="880" y="2066"/>
                  </a:lnTo>
                  <a:lnTo>
                    <a:pt x="789" y="2209"/>
                  </a:lnTo>
                  <a:lnTo>
                    <a:pt x="744" y="2281"/>
                  </a:lnTo>
                  <a:lnTo>
                    <a:pt x="701" y="2356"/>
                  </a:lnTo>
                  <a:lnTo>
                    <a:pt x="617" y="2507"/>
                  </a:lnTo>
                  <a:lnTo>
                    <a:pt x="537" y="2663"/>
                  </a:lnTo>
                  <a:lnTo>
                    <a:pt x="496" y="2741"/>
                  </a:lnTo>
                  <a:lnTo>
                    <a:pt x="458" y="2821"/>
                  </a:lnTo>
                  <a:lnTo>
                    <a:pt x="384" y="2983"/>
                  </a:lnTo>
                  <a:lnTo>
                    <a:pt x="312" y="3149"/>
                  </a:lnTo>
                  <a:lnTo>
                    <a:pt x="244" y="3320"/>
                  </a:lnTo>
                  <a:lnTo>
                    <a:pt x="178" y="3493"/>
                  </a:lnTo>
                  <a:lnTo>
                    <a:pt x="116" y="3672"/>
                  </a:lnTo>
                  <a:lnTo>
                    <a:pt x="56" y="3852"/>
                  </a:lnTo>
                  <a:lnTo>
                    <a:pt x="0" y="403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25" name="未知"/>
            <p:cNvSpPr/>
            <p:nvPr/>
          </p:nvSpPr>
          <p:spPr>
            <a:xfrm>
              <a:off x="697" y="440"/>
              <a:ext cx="634" cy="826"/>
            </a:xfrm>
            <a:custGeom>
              <a:avLst/>
              <a:gdLst>
                <a:gd name="txL" fmla="*/ 0 w 3169"/>
                <a:gd name="txT" fmla="*/ 0 h 3302"/>
                <a:gd name="txR" fmla="*/ 3169 w 3169"/>
                <a:gd name="txB" fmla="*/ 3302 h 3302"/>
              </a:gdLst>
              <a:ahLst/>
              <a:cxnLst>
                <a:cxn ang="0">
                  <a:pos x="0" y="3302"/>
                </a:cxn>
                <a:cxn ang="0">
                  <a:pos x="68" y="3120"/>
                </a:cxn>
                <a:cxn ang="0">
                  <a:pos x="139" y="2942"/>
                </a:cxn>
                <a:cxn ang="0">
                  <a:pos x="211" y="2770"/>
                </a:cxn>
                <a:cxn ang="0">
                  <a:pos x="287" y="2604"/>
                </a:cxn>
                <a:cxn ang="0">
                  <a:pos x="364" y="2441"/>
                </a:cxn>
                <a:cxn ang="0">
                  <a:pos x="443" y="2286"/>
                </a:cxn>
                <a:cxn ang="0">
                  <a:pos x="523" y="2134"/>
                </a:cxn>
                <a:cxn ang="0">
                  <a:pos x="607" y="1988"/>
                </a:cxn>
                <a:cxn ang="0">
                  <a:pos x="691" y="1845"/>
                </a:cxn>
                <a:cxn ang="0">
                  <a:pos x="778" y="1709"/>
                </a:cxn>
                <a:cxn ang="0">
                  <a:pos x="866" y="1578"/>
                </a:cxn>
                <a:cxn ang="0">
                  <a:pos x="957" y="1452"/>
                </a:cxn>
                <a:cxn ang="0">
                  <a:pos x="1049" y="1331"/>
                </a:cxn>
                <a:cxn ang="0">
                  <a:pos x="1143" y="1215"/>
                </a:cxn>
                <a:cxn ang="0">
                  <a:pos x="1239" y="1105"/>
                </a:cxn>
                <a:cxn ang="0">
                  <a:pos x="1338" y="1000"/>
                </a:cxn>
                <a:cxn ang="0">
                  <a:pos x="1436" y="898"/>
                </a:cxn>
                <a:cxn ang="0">
                  <a:pos x="1539" y="803"/>
                </a:cxn>
                <a:cxn ang="0">
                  <a:pos x="1642" y="713"/>
                </a:cxn>
                <a:cxn ang="0">
                  <a:pos x="1749" y="628"/>
                </a:cxn>
                <a:cxn ang="0">
                  <a:pos x="1855" y="546"/>
                </a:cxn>
                <a:cxn ang="0">
                  <a:pos x="1966" y="472"/>
                </a:cxn>
                <a:cxn ang="0">
                  <a:pos x="2077" y="402"/>
                </a:cxn>
                <a:cxn ang="0">
                  <a:pos x="2191" y="337"/>
                </a:cxn>
                <a:cxn ang="0">
                  <a:pos x="2306" y="277"/>
                </a:cxn>
                <a:cxn ang="0">
                  <a:pos x="2423" y="221"/>
                </a:cxn>
                <a:cxn ang="0">
                  <a:pos x="2542" y="171"/>
                </a:cxn>
                <a:cxn ang="0">
                  <a:pos x="2664" y="127"/>
                </a:cxn>
                <a:cxn ang="0">
                  <a:pos x="2787" y="87"/>
                </a:cxn>
                <a:cxn ang="0">
                  <a:pos x="2912" y="53"/>
                </a:cxn>
                <a:cxn ang="0">
                  <a:pos x="3039" y="23"/>
                </a:cxn>
                <a:cxn ang="0">
                  <a:pos x="3169" y="0"/>
                </a:cxn>
              </a:cxnLst>
              <a:rect l="txL" t="txT" r="txR" b="txB"/>
              <a:pathLst>
                <a:path w="3169" h="3302">
                  <a:moveTo>
                    <a:pt x="0" y="3302"/>
                  </a:moveTo>
                  <a:lnTo>
                    <a:pt x="68" y="3120"/>
                  </a:lnTo>
                  <a:lnTo>
                    <a:pt x="139" y="2942"/>
                  </a:lnTo>
                  <a:lnTo>
                    <a:pt x="211" y="2770"/>
                  </a:lnTo>
                  <a:lnTo>
                    <a:pt x="287" y="2604"/>
                  </a:lnTo>
                  <a:lnTo>
                    <a:pt x="364" y="2441"/>
                  </a:lnTo>
                  <a:lnTo>
                    <a:pt x="443" y="2286"/>
                  </a:lnTo>
                  <a:lnTo>
                    <a:pt x="523" y="2134"/>
                  </a:lnTo>
                  <a:lnTo>
                    <a:pt x="607" y="1988"/>
                  </a:lnTo>
                  <a:lnTo>
                    <a:pt x="691" y="1845"/>
                  </a:lnTo>
                  <a:lnTo>
                    <a:pt x="778" y="1709"/>
                  </a:lnTo>
                  <a:lnTo>
                    <a:pt x="866" y="1578"/>
                  </a:lnTo>
                  <a:lnTo>
                    <a:pt x="957" y="1452"/>
                  </a:lnTo>
                  <a:lnTo>
                    <a:pt x="1049" y="1331"/>
                  </a:lnTo>
                  <a:lnTo>
                    <a:pt x="1143" y="1215"/>
                  </a:lnTo>
                  <a:lnTo>
                    <a:pt x="1239" y="1105"/>
                  </a:lnTo>
                  <a:lnTo>
                    <a:pt x="1338" y="1000"/>
                  </a:lnTo>
                  <a:lnTo>
                    <a:pt x="1436" y="898"/>
                  </a:lnTo>
                  <a:lnTo>
                    <a:pt x="1539" y="803"/>
                  </a:lnTo>
                  <a:lnTo>
                    <a:pt x="1642" y="713"/>
                  </a:lnTo>
                  <a:lnTo>
                    <a:pt x="1749" y="628"/>
                  </a:lnTo>
                  <a:lnTo>
                    <a:pt x="1855" y="546"/>
                  </a:lnTo>
                  <a:lnTo>
                    <a:pt x="1966" y="472"/>
                  </a:lnTo>
                  <a:lnTo>
                    <a:pt x="2077" y="402"/>
                  </a:lnTo>
                  <a:lnTo>
                    <a:pt x="2191" y="337"/>
                  </a:lnTo>
                  <a:lnTo>
                    <a:pt x="2306" y="277"/>
                  </a:lnTo>
                  <a:lnTo>
                    <a:pt x="2423" y="221"/>
                  </a:lnTo>
                  <a:lnTo>
                    <a:pt x="2542" y="171"/>
                  </a:lnTo>
                  <a:lnTo>
                    <a:pt x="2664" y="127"/>
                  </a:lnTo>
                  <a:lnTo>
                    <a:pt x="2787" y="87"/>
                  </a:lnTo>
                  <a:lnTo>
                    <a:pt x="2912" y="53"/>
                  </a:lnTo>
                  <a:lnTo>
                    <a:pt x="3039" y="23"/>
                  </a:lnTo>
                  <a:lnTo>
                    <a:pt x="3169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26" name="未知"/>
            <p:cNvSpPr/>
            <p:nvPr/>
          </p:nvSpPr>
          <p:spPr>
            <a:xfrm>
              <a:off x="1201" y="35"/>
              <a:ext cx="137" cy="396"/>
            </a:xfrm>
            <a:custGeom>
              <a:avLst/>
              <a:gdLst>
                <a:gd name="txL" fmla="*/ 0 w 685"/>
                <a:gd name="txT" fmla="*/ 0 h 1583"/>
                <a:gd name="txR" fmla="*/ 685 w 685"/>
                <a:gd name="txB" fmla="*/ 1583 h 1583"/>
              </a:gdLst>
              <a:ahLst/>
              <a:cxnLst>
                <a:cxn ang="0">
                  <a:pos x="73" y="0"/>
                </a:cxn>
                <a:cxn ang="0">
                  <a:pos x="55" y="42"/>
                </a:cxn>
                <a:cxn ang="0">
                  <a:pos x="40" y="85"/>
                </a:cxn>
                <a:cxn ang="0">
                  <a:pos x="27" y="128"/>
                </a:cxn>
                <a:cxn ang="0">
                  <a:pos x="17" y="173"/>
                </a:cxn>
                <a:cxn ang="0">
                  <a:pos x="8" y="217"/>
                </a:cxn>
                <a:cxn ang="0">
                  <a:pos x="3" y="262"/>
                </a:cxn>
                <a:cxn ang="0">
                  <a:pos x="0" y="307"/>
                </a:cxn>
                <a:cxn ang="0">
                  <a:pos x="0" y="354"/>
                </a:cxn>
                <a:cxn ang="0">
                  <a:pos x="1" y="399"/>
                </a:cxn>
                <a:cxn ang="0">
                  <a:pos x="5" y="446"/>
                </a:cxn>
                <a:cxn ang="0">
                  <a:pos x="11" y="493"/>
                </a:cxn>
                <a:cxn ang="0">
                  <a:pos x="21" y="541"/>
                </a:cxn>
                <a:cxn ang="0">
                  <a:pos x="31" y="589"/>
                </a:cxn>
                <a:cxn ang="0">
                  <a:pos x="44" y="637"/>
                </a:cxn>
                <a:cxn ang="0">
                  <a:pos x="59" y="686"/>
                </a:cxn>
                <a:cxn ang="0">
                  <a:pos x="78" y="736"/>
                </a:cxn>
                <a:cxn ang="0">
                  <a:pos x="98" y="786"/>
                </a:cxn>
                <a:cxn ang="0">
                  <a:pos x="120" y="836"/>
                </a:cxn>
                <a:cxn ang="0">
                  <a:pos x="145" y="886"/>
                </a:cxn>
                <a:cxn ang="0">
                  <a:pos x="173" y="937"/>
                </a:cxn>
                <a:cxn ang="0">
                  <a:pos x="202" y="989"/>
                </a:cxn>
                <a:cxn ang="0">
                  <a:pos x="234" y="1040"/>
                </a:cxn>
                <a:cxn ang="0">
                  <a:pos x="268" y="1092"/>
                </a:cxn>
                <a:cxn ang="0">
                  <a:pos x="306" y="1146"/>
                </a:cxn>
                <a:cxn ang="0">
                  <a:pos x="344" y="1198"/>
                </a:cxn>
                <a:cxn ang="0">
                  <a:pos x="386" y="1251"/>
                </a:cxn>
                <a:cxn ang="0">
                  <a:pos x="430" y="1305"/>
                </a:cxn>
                <a:cxn ang="0">
                  <a:pos x="476" y="1360"/>
                </a:cxn>
                <a:cxn ang="0">
                  <a:pos x="524" y="1414"/>
                </a:cxn>
                <a:cxn ang="0">
                  <a:pos x="576" y="1470"/>
                </a:cxn>
                <a:cxn ang="0">
                  <a:pos x="629" y="1525"/>
                </a:cxn>
                <a:cxn ang="0">
                  <a:pos x="685" y="1583"/>
                </a:cxn>
              </a:cxnLst>
              <a:rect l="txL" t="txT" r="txR" b="txB"/>
              <a:pathLst>
                <a:path w="685" h="1583">
                  <a:moveTo>
                    <a:pt x="73" y="0"/>
                  </a:moveTo>
                  <a:lnTo>
                    <a:pt x="55" y="42"/>
                  </a:lnTo>
                  <a:lnTo>
                    <a:pt x="40" y="85"/>
                  </a:lnTo>
                  <a:lnTo>
                    <a:pt x="27" y="128"/>
                  </a:lnTo>
                  <a:lnTo>
                    <a:pt x="17" y="173"/>
                  </a:lnTo>
                  <a:lnTo>
                    <a:pt x="8" y="217"/>
                  </a:lnTo>
                  <a:lnTo>
                    <a:pt x="3" y="262"/>
                  </a:lnTo>
                  <a:lnTo>
                    <a:pt x="0" y="307"/>
                  </a:lnTo>
                  <a:lnTo>
                    <a:pt x="0" y="354"/>
                  </a:lnTo>
                  <a:lnTo>
                    <a:pt x="1" y="399"/>
                  </a:lnTo>
                  <a:lnTo>
                    <a:pt x="5" y="446"/>
                  </a:lnTo>
                  <a:lnTo>
                    <a:pt x="11" y="493"/>
                  </a:lnTo>
                  <a:lnTo>
                    <a:pt x="21" y="541"/>
                  </a:lnTo>
                  <a:lnTo>
                    <a:pt x="31" y="589"/>
                  </a:lnTo>
                  <a:lnTo>
                    <a:pt x="44" y="637"/>
                  </a:lnTo>
                  <a:lnTo>
                    <a:pt x="59" y="686"/>
                  </a:lnTo>
                  <a:lnTo>
                    <a:pt x="78" y="736"/>
                  </a:lnTo>
                  <a:lnTo>
                    <a:pt x="98" y="786"/>
                  </a:lnTo>
                  <a:lnTo>
                    <a:pt x="120" y="836"/>
                  </a:lnTo>
                  <a:lnTo>
                    <a:pt x="145" y="886"/>
                  </a:lnTo>
                  <a:lnTo>
                    <a:pt x="173" y="937"/>
                  </a:lnTo>
                  <a:lnTo>
                    <a:pt x="202" y="989"/>
                  </a:lnTo>
                  <a:lnTo>
                    <a:pt x="234" y="1040"/>
                  </a:lnTo>
                  <a:lnTo>
                    <a:pt x="268" y="1092"/>
                  </a:lnTo>
                  <a:lnTo>
                    <a:pt x="306" y="1146"/>
                  </a:lnTo>
                  <a:lnTo>
                    <a:pt x="344" y="1198"/>
                  </a:lnTo>
                  <a:lnTo>
                    <a:pt x="386" y="1251"/>
                  </a:lnTo>
                  <a:lnTo>
                    <a:pt x="430" y="1305"/>
                  </a:lnTo>
                  <a:lnTo>
                    <a:pt x="476" y="1360"/>
                  </a:lnTo>
                  <a:lnTo>
                    <a:pt x="524" y="1414"/>
                  </a:lnTo>
                  <a:lnTo>
                    <a:pt x="576" y="1470"/>
                  </a:lnTo>
                  <a:lnTo>
                    <a:pt x="629" y="1525"/>
                  </a:lnTo>
                  <a:lnTo>
                    <a:pt x="685" y="1583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27" name="未知"/>
            <p:cNvSpPr/>
            <p:nvPr/>
          </p:nvSpPr>
          <p:spPr>
            <a:xfrm>
              <a:off x="1355" y="23"/>
              <a:ext cx="88" cy="372"/>
            </a:xfrm>
            <a:custGeom>
              <a:avLst/>
              <a:gdLst>
                <a:gd name="txL" fmla="*/ 0 w 443"/>
                <a:gd name="txT" fmla="*/ 0 h 1490"/>
                <a:gd name="txR" fmla="*/ 443 w 443"/>
                <a:gd name="txB" fmla="*/ 1490 h 1490"/>
              </a:gdLst>
              <a:ahLst/>
              <a:cxnLst>
                <a:cxn ang="0">
                  <a:pos x="5" y="0"/>
                </a:cxn>
                <a:cxn ang="0">
                  <a:pos x="0" y="93"/>
                </a:cxn>
                <a:cxn ang="0">
                  <a:pos x="3" y="185"/>
                </a:cxn>
                <a:cxn ang="0">
                  <a:pos x="7" y="277"/>
                </a:cxn>
                <a:cxn ang="0">
                  <a:pos x="17" y="372"/>
                </a:cxn>
                <a:cxn ang="0">
                  <a:pos x="29" y="464"/>
                </a:cxn>
                <a:cxn ang="0">
                  <a:pos x="47" y="557"/>
                </a:cxn>
                <a:cxn ang="0">
                  <a:pos x="67" y="650"/>
                </a:cxn>
                <a:cxn ang="0">
                  <a:pos x="94" y="744"/>
                </a:cxn>
                <a:cxn ang="0">
                  <a:pos x="122" y="836"/>
                </a:cxn>
                <a:cxn ang="0">
                  <a:pos x="157" y="930"/>
                </a:cxn>
                <a:cxn ang="0">
                  <a:pos x="193" y="1022"/>
                </a:cxn>
                <a:cxn ang="0">
                  <a:pos x="236" y="1117"/>
                </a:cxn>
                <a:cxn ang="0">
                  <a:pos x="281" y="1209"/>
                </a:cxn>
                <a:cxn ang="0">
                  <a:pos x="331" y="1303"/>
                </a:cxn>
                <a:cxn ang="0">
                  <a:pos x="384" y="1396"/>
                </a:cxn>
                <a:cxn ang="0">
                  <a:pos x="443" y="1490"/>
                </a:cxn>
              </a:cxnLst>
              <a:rect l="txL" t="txT" r="txR" b="txB"/>
              <a:pathLst>
                <a:path w="443" h="1490">
                  <a:moveTo>
                    <a:pt x="5" y="0"/>
                  </a:moveTo>
                  <a:lnTo>
                    <a:pt x="0" y="93"/>
                  </a:lnTo>
                  <a:lnTo>
                    <a:pt x="3" y="185"/>
                  </a:lnTo>
                  <a:lnTo>
                    <a:pt x="7" y="277"/>
                  </a:lnTo>
                  <a:lnTo>
                    <a:pt x="17" y="372"/>
                  </a:lnTo>
                  <a:lnTo>
                    <a:pt x="29" y="464"/>
                  </a:lnTo>
                  <a:lnTo>
                    <a:pt x="47" y="557"/>
                  </a:lnTo>
                  <a:lnTo>
                    <a:pt x="67" y="650"/>
                  </a:lnTo>
                  <a:lnTo>
                    <a:pt x="94" y="744"/>
                  </a:lnTo>
                  <a:lnTo>
                    <a:pt x="122" y="836"/>
                  </a:lnTo>
                  <a:lnTo>
                    <a:pt x="157" y="930"/>
                  </a:lnTo>
                  <a:lnTo>
                    <a:pt x="193" y="1022"/>
                  </a:lnTo>
                  <a:lnTo>
                    <a:pt x="236" y="1117"/>
                  </a:lnTo>
                  <a:lnTo>
                    <a:pt x="281" y="1209"/>
                  </a:lnTo>
                  <a:lnTo>
                    <a:pt x="331" y="1303"/>
                  </a:lnTo>
                  <a:lnTo>
                    <a:pt x="384" y="1396"/>
                  </a:lnTo>
                  <a:lnTo>
                    <a:pt x="443" y="149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28" name="Line 446"/>
            <p:cNvSpPr/>
            <p:nvPr/>
          </p:nvSpPr>
          <p:spPr>
            <a:xfrm flipH="1" flipV="1">
              <a:off x="1125" y="341"/>
              <a:ext cx="204" cy="8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9" name="未知"/>
            <p:cNvSpPr/>
            <p:nvPr/>
          </p:nvSpPr>
          <p:spPr>
            <a:xfrm>
              <a:off x="41" y="1361"/>
              <a:ext cx="751" cy="232"/>
            </a:xfrm>
            <a:custGeom>
              <a:avLst/>
              <a:gdLst>
                <a:gd name="txL" fmla="*/ 0 w 3755"/>
                <a:gd name="txT" fmla="*/ 0 h 927"/>
                <a:gd name="txR" fmla="*/ 3755 w 3755"/>
                <a:gd name="txB" fmla="*/ 927 h 927"/>
              </a:gdLst>
              <a:ahLst/>
              <a:cxnLst>
                <a:cxn ang="0">
                  <a:pos x="3755" y="927"/>
                </a:cxn>
                <a:cxn ang="0">
                  <a:pos x="3619" y="863"/>
                </a:cxn>
                <a:cxn ang="0">
                  <a:pos x="3486" y="801"/>
                </a:cxn>
                <a:cxn ang="0">
                  <a:pos x="3353" y="742"/>
                </a:cxn>
                <a:cxn ang="0">
                  <a:pos x="3222" y="685"/>
                </a:cxn>
                <a:cxn ang="0">
                  <a:pos x="3091" y="631"/>
                </a:cxn>
                <a:cxn ang="0">
                  <a:pos x="2963" y="579"/>
                </a:cxn>
                <a:cxn ang="0">
                  <a:pos x="2835" y="528"/>
                </a:cxn>
                <a:cxn ang="0">
                  <a:pos x="2709" y="481"/>
                </a:cxn>
                <a:cxn ang="0">
                  <a:pos x="2582" y="435"/>
                </a:cxn>
                <a:cxn ang="0">
                  <a:pos x="2458" y="392"/>
                </a:cxn>
                <a:cxn ang="0">
                  <a:pos x="2334" y="350"/>
                </a:cxn>
                <a:cxn ang="0">
                  <a:pos x="2212" y="312"/>
                </a:cxn>
                <a:cxn ang="0">
                  <a:pos x="2091" y="275"/>
                </a:cxn>
                <a:cxn ang="0">
                  <a:pos x="1971" y="241"/>
                </a:cxn>
                <a:cxn ang="0">
                  <a:pos x="1851" y="209"/>
                </a:cxn>
                <a:cxn ang="0">
                  <a:pos x="1734" y="181"/>
                </a:cxn>
                <a:cxn ang="0">
                  <a:pos x="1617" y="153"/>
                </a:cxn>
                <a:cxn ang="0">
                  <a:pos x="1501" y="127"/>
                </a:cxn>
                <a:cxn ang="0">
                  <a:pos x="1385" y="104"/>
                </a:cxn>
                <a:cxn ang="0">
                  <a:pos x="1273" y="84"/>
                </a:cxn>
                <a:cxn ang="0">
                  <a:pos x="1160" y="65"/>
                </a:cxn>
                <a:cxn ang="0">
                  <a:pos x="1049" y="49"/>
                </a:cxn>
                <a:cxn ang="0">
                  <a:pos x="939" y="36"/>
                </a:cxn>
                <a:cxn ang="0">
                  <a:pos x="831" y="25"/>
                </a:cxn>
                <a:cxn ang="0">
                  <a:pos x="723" y="15"/>
                </a:cxn>
                <a:cxn ang="0">
                  <a:pos x="616" y="8"/>
                </a:cxn>
                <a:cxn ang="0">
                  <a:pos x="509" y="3"/>
                </a:cxn>
                <a:cxn ang="0">
                  <a:pos x="406" y="1"/>
                </a:cxn>
                <a:cxn ang="0">
                  <a:pos x="302" y="0"/>
                </a:cxn>
                <a:cxn ang="0">
                  <a:pos x="201" y="3"/>
                </a:cxn>
                <a:cxn ang="0">
                  <a:pos x="99" y="8"/>
                </a:cxn>
                <a:cxn ang="0">
                  <a:pos x="0" y="15"/>
                </a:cxn>
              </a:cxnLst>
              <a:rect l="txL" t="txT" r="txR" b="txB"/>
              <a:pathLst>
                <a:path w="3755" h="927">
                  <a:moveTo>
                    <a:pt x="3755" y="927"/>
                  </a:moveTo>
                  <a:lnTo>
                    <a:pt x="3619" y="863"/>
                  </a:lnTo>
                  <a:lnTo>
                    <a:pt x="3486" y="801"/>
                  </a:lnTo>
                  <a:lnTo>
                    <a:pt x="3353" y="742"/>
                  </a:lnTo>
                  <a:lnTo>
                    <a:pt x="3222" y="685"/>
                  </a:lnTo>
                  <a:lnTo>
                    <a:pt x="3091" y="631"/>
                  </a:lnTo>
                  <a:lnTo>
                    <a:pt x="2963" y="579"/>
                  </a:lnTo>
                  <a:lnTo>
                    <a:pt x="2835" y="528"/>
                  </a:lnTo>
                  <a:lnTo>
                    <a:pt x="2709" y="481"/>
                  </a:lnTo>
                  <a:lnTo>
                    <a:pt x="2582" y="435"/>
                  </a:lnTo>
                  <a:lnTo>
                    <a:pt x="2458" y="392"/>
                  </a:lnTo>
                  <a:lnTo>
                    <a:pt x="2334" y="350"/>
                  </a:lnTo>
                  <a:lnTo>
                    <a:pt x="2212" y="312"/>
                  </a:lnTo>
                  <a:lnTo>
                    <a:pt x="2091" y="275"/>
                  </a:lnTo>
                  <a:lnTo>
                    <a:pt x="1971" y="241"/>
                  </a:lnTo>
                  <a:lnTo>
                    <a:pt x="1851" y="209"/>
                  </a:lnTo>
                  <a:lnTo>
                    <a:pt x="1734" y="181"/>
                  </a:lnTo>
                  <a:lnTo>
                    <a:pt x="1617" y="153"/>
                  </a:lnTo>
                  <a:lnTo>
                    <a:pt x="1501" y="127"/>
                  </a:lnTo>
                  <a:lnTo>
                    <a:pt x="1385" y="104"/>
                  </a:lnTo>
                  <a:lnTo>
                    <a:pt x="1273" y="84"/>
                  </a:lnTo>
                  <a:lnTo>
                    <a:pt x="1160" y="65"/>
                  </a:lnTo>
                  <a:lnTo>
                    <a:pt x="1049" y="49"/>
                  </a:lnTo>
                  <a:lnTo>
                    <a:pt x="939" y="36"/>
                  </a:lnTo>
                  <a:lnTo>
                    <a:pt x="831" y="25"/>
                  </a:lnTo>
                  <a:lnTo>
                    <a:pt x="723" y="15"/>
                  </a:lnTo>
                  <a:lnTo>
                    <a:pt x="616" y="8"/>
                  </a:lnTo>
                  <a:lnTo>
                    <a:pt x="509" y="3"/>
                  </a:lnTo>
                  <a:lnTo>
                    <a:pt x="406" y="1"/>
                  </a:lnTo>
                  <a:lnTo>
                    <a:pt x="302" y="0"/>
                  </a:lnTo>
                  <a:lnTo>
                    <a:pt x="201" y="3"/>
                  </a:lnTo>
                  <a:lnTo>
                    <a:pt x="99" y="8"/>
                  </a:lnTo>
                  <a:lnTo>
                    <a:pt x="0" y="15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30" name="未知"/>
            <p:cNvSpPr/>
            <p:nvPr/>
          </p:nvSpPr>
          <p:spPr>
            <a:xfrm>
              <a:off x="51" y="893"/>
              <a:ext cx="577" cy="120"/>
            </a:xfrm>
            <a:custGeom>
              <a:avLst/>
              <a:gdLst>
                <a:gd name="txL" fmla="*/ 0 w 2885"/>
                <a:gd name="txT" fmla="*/ 0 h 482"/>
                <a:gd name="txR" fmla="*/ 2885 w 2885"/>
                <a:gd name="txB" fmla="*/ 482 h 482"/>
              </a:gdLst>
              <a:ahLst/>
              <a:cxnLst>
                <a:cxn ang="0">
                  <a:pos x="0" y="5"/>
                </a:cxn>
                <a:cxn ang="0">
                  <a:pos x="178" y="0"/>
                </a:cxn>
                <a:cxn ang="0">
                  <a:pos x="359" y="0"/>
                </a:cxn>
                <a:cxn ang="0">
                  <a:pos x="540" y="4"/>
                </a:cxn>
                <a:cxn ang="0">
                  <a:pos x="720" y="13"/>
                </a:cxn>
                <a:cxn ang="0">
                  <a:pos x="810" y="18"/>
                </a:cxn>
                <a:cxn ang="0">
                  <a:pos x="900" y="26"/>
                </a:cxn>
                <a:cxn ang="0">
                  <a:pos x="1081" y="45"/>
                </a:cxn>
                <a:cxn ang="0">
                  <a:pos x="1261" y="67"/>
                </a:cxn>
                <a:cxn ang="0">
                  <a:pos x="1442" y="96"/>
                </a:cxn>
                <a:cxn ang="0">
                  <a:pos x="1621" y="128"/>
                </a:cxn>
                <a:cxn ang="0">
                  <a:pos x="1801" y="165"/>
                </a:cxn>
                <a:cxn ang="0">
                  <a:pos x="1982" y="206"/>
                </a:cxn>
                <a:cxn ang="0">
                  <a:pos x="2162" y="252"/>
                </a:cxn>
                <a:cxn ang="0">
                  <a:pos x="2343" y="302"/>
                </a:cxn>
                <a:cxn ang="0">
                  <a:pos x="2524" y="358"/>
                </a:cxn>
                <a:cxn ang="0">
                  <a:pos x="2704" y="417"/>
                </a:cxn>
                <a:cxn ang="0">
                  <a:pos x="2885" y="482"/>
                </a:cxn>
              </a:cxnLst>
              <a:rect l="txL" t="txT" r="txR" b="txB"/>
              <a:pathLst>
                <a:path w="2885" h="482">
                  <a:moveTo>
                    <a:pt x="0" y="5"/>
                  </a:moveTo>
                  <a:lnTo>
                    <a:pt x="178" y="0"/>
                  </a:lnTo>
                  <a:lnTo>
                    <a:pt x="359" y="0"/>
                  </a:lnTo>
                  <a:lnTo>
                    <a:pt x="540" y="4"/>
                  </a:lnTo>
                  <a:lnTo>
                    <a:pt x="720" y="13"/>
                  </a:lnTo>
                  <a:lnTo>
                    <a:pt x="810" y="18"/>
                  </a:lnTo>
                  <a:lnTo>
                    <a:pt x="900" y="26"/>
                  </a:lnTo>
                  <a:lnTo>
                    <a:pt x="1081" y="45"/>
                  </a:lnTo>
                  <a:lnTo>
                    <a:pt x="1261" y="67"/>
                  </a:lnTo>
                  <a:lnTo>
                    <a:pt x="1442" y="96"/>
                  </a:lnTo>
                  <a:lnTo>
                    <a:pt x="1621" y="128"/>
                  </a:lnTo>
                  <a:lnTo>
                    <a:pt x="1801" y="165"/>
                  </a:lnTo>
                  <a:lnTo>
                    <a:pt x="1982" y="206"/>
                  </a:lnTo>
                  <a:lnTo>
                    <a:pt x="2162" y="252"/>
                  </a:lnTo>
                  <a:lnTo>
                    <a:pt x="2343" y="302"/>
                  </a:lnTo>
                  <a:lnTo>
                    <a:pt x="2524" y="358"/>
                  </a:lnTo>
                  <a:lnTo>
                    <a:pt x="2704" y="417"/>
                  </a:lnTo>
                  <a:lnTo>
                    <a:pt x="2885" y="482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31" name="Line 449"/>
            <p:cNvSpPr/>
            <p:nvPr/>
          </p:nvSpPr>
          <p:spPr>
            <a:xfrm>
              <a:off x="505" y="133"/>
              <a:ext cx="177" cy="6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2" name="未知"/>
            <p:cNvSpPr/>
            <p:nvPr/>
          </p:nvSpPr>
          <p:spPr>
            <a:xfrm>
              <a:off x="446" y="195"/>
              <a:ext cx="236" cy="334"/>
            </a:xfrm>
            <a:custGeom>
              <a:avLst/>
              <a:gdLst>
                <a:gd name="txL" fmla="*/ 0 w 1181"/>
                <a:gd name="txT" fmla="*/ 0 h 1338"/>
                <a:gd name="txR" fmla="*/ 1181 w 1181"/>
                <a:gd name="txB" fmla="*/ 1338 h 1338"/>
              </a:gdLst>
              <a:ahLst/>
              <a:cxnLst>
                <a:cxn ang="0">
                  <a:pos x="1181" y="0"/>
                </a:cxn>
                <a:cxn ang="0">
                  <a:pos x="1091" y="23"/>
                </a:cxn>
                <a:cxn ang="0">
                  <a:pos x="1047" y="39"/>
                </a:cxn>
                <a:cxn ang="0">
                  <a:pos x="1004" y="56"/>
                </a:cxn>
                <a:cxn ang="0">
                  <a:pos x="962" y="74"/>
                </a:cxn>
                <a:cxn ang="0">
                  <a:pos x="920" y="95"/>
                </a:cxn>
                <a:cxn ang="0">
                  <a:pos x="879" y="119"/>
                </a:cxn>
                <a:cxn ang="0">
                  <a:pos x="838" y="144"/>
                </a:cxn>
                <a:cxn ang="0">
                  <a:pos x="796" y="170"/>
                </a:cxn>
                <a:cxn ang="0">
                  <a:pos x="756" y="200"/>
                </a:cxn>
                <a:cxn ang="0">
                  <a:pos x="678" y="264"/>
                </a:cxn>
                <a:cxn ang="0">
                  <a:pos x="639" y="298"/>
                </a:cxn>
                <a:cxn ang="0">
                  <a:pos x="602" y="336"/>
                </a:cxn>
                <a:cxn ang="0">
                  <a:pos x="564" y="374"/>
                </a:cxn>
                <a:cxn ang="0">
                  <a:pos x="527" y="416"/>
                </a:cxn>
                <a:cxn ang="0">
                  <a:pos x="490" y="458"/>
                </a:cxn>
                <a:cxn ang="0">
                  <a:pos x="453" y="503"/>
                </a:cxn>
                <a:cxn ang="0">
                  <a:pos x="418" y="549"/>
                </a:cxn>
                <a:cxn ang="0">
                  <a:pos x="383" y="599"/>
                </a:cxn>
                <a:cxn ang="0">
                  <a:pos x="348" y="649"/>
                </a:cxn>
                <a:cxn ang="0">
                  <a:pos x="313" y="702"/>
                </a:cxn>
                <a:cxn ang="0">
                  <a:pos x="247" y="813"/>
                </a:cxn>
                <a:cxn ang="0">
                  <a:pos x="214" y="872"/>
                </a:cxn>
                <a:cxn ang="0">
                  <a:pos x="181" y="932"/>
                </a:cxn>
                <a:cxn ang="0">
                  <a:pos x="150" y="995"/>
                </a:cxn>
                <a:cxn ang="0">
                  <a:pos x="119" y="1060"/>
                </a:cxn>
                <a:cxn ang="0">
                  <a:pos x="58" y="1194"/>
                </a:cxn>
                <a:cxn ang="0">
                  <a:pos x="28" y="1265"/>
                </a:cxn>
                <a:cxn ang="0">
                  <a:pos x="0" y="1338"/>
                </a:cxn>
              </a:cxnLst>
              <a:rect l="txL" t="txT" r="txR" b="txB"/>
              <a:pathLst>
                <a:path w="1181" h="1338">
                  <a:moveTo>
                    <a:pt x="1181" y="0"/>
                  </a:moveTo>
                  <a:lnTo>
                    <a:pt x="1091" y="23"/>
                  </a:lnTo>
                  <a:lnTo>
                    <a:pt x="1047" y="39"/>
                  </a:lnTo>
                  <a:lnTo>
                    <a:pt x="1004" y="56"/>
                  </a:lnTo>
                  <a:lnTo>
                    <a:pt x="962" y="74"/>
                  </a:lnTo>
                  <a:lnTo>
                    <a:pt x="920" y="95"/>
                  </a:lnTo>
                  <a:lnTo>
                    <a:pt x="879" y="119"/>
                  </a:lnTo>
                  <a:lnTo>
                    <a:pt x="838" y="144"/>
                  </a:lnTo>
                  <a:lnTo>
                    <a:pt x="796" y="170"/>
                  </a:lnTo>
                  <a:lnTo>
                    <a:pt x="756" y="200"/>
                  </a:lnTo>
                  <a:lnTo>
                    <a:pt x="678" y="264"/>
                  </a:lnTo>
                  <a:lnTo>
                    <a:pt x="639" y="298"/>
                  </a:lnTo>
                  <a:lnTo>
                    <a:pt x="602" y="336"/>
                  </a:lnTo>
                  <a:lnTo>
                    <a:pt x="564" y="374"/>
                  </a:lnTo>
                  <a:lnTo>
                    <a:pt x="527" y="416"/>
                  </a:lnTo>
                  <a:lnTo>
                    <a:pt x="490" y="458"/>
                  </a:lnTo>
                  <a:lnTo>
                    <a:pt x="453" y="503"/>
                  </a:lnTo>
                  <a:lnTo>
                    <a:pt x="418" y="549"/>
                  </a:lnTo>
                  <a:lnTo>
                    <a:pt x="383" y="599"/>
                  </a:lnTo>
                  <a:lnTo>
                    <a:pt x="348" y="649"/>
                  </a:lnTo>
                  <a:lnTo>
                    <a:pt x="313" y="702"/>
                  </a:lnTo>
                  <a:lnTo>
                    <a:pt x="247" y="813"/>
                  </a:lnTo>
                  <a:lnTo>
                    <a:pt x="214" y="872"/>
                  </a:lnTo>
                  <a:lnTo>
                    <a:pt x="181" y="932"/>
                  </a:lnTo>
                  <a:lnTo>
                    <a:pt x="150" y="995"/>
                  </a:lnTo>
                  <a:lnTo>
                    <a:pt x="119" y="1060"/>
                  </a:lnTo>
                  <a:lnTo>
                    <a:pt x="58" y="1194"/>
                  </a:lnTo>
                  <a:lnTo>
                    <a:pt x="28" y="1265"/>
                  </a:lnTo>
                  <a:lnTo>
                    <a:pt x="0" y="1338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33" name="Line 451"/>
            <p:cNvSpPr/>
            <p:nvPr/>
          </p:nvSpPr>
          <p:spPr>
            <a:xfrm flipH="1" flipV="1">
              <a:off x="537" y="773"/>
              <a:ext cx="91" cy="240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4" name="未知"/>
            <p:cNvSpPr>
              <a:spLocks noEditPoints="1"/>
            </p:cNvSpPr>
            <p:nvPr/>
          </p:nvSpPr>
          <p:spPr>
            <a:xfrm>
              <a:off x="409" y="314"/>
              <a:ext cx="381" cy="428"/>
            </a:xfrm>
            <a:custGeom>
              <a:avLst/>
              <a:gdLst>
                <a:gd name="txL" fmla="*/ 0 w 1905"/>
                <a:gd name="txT" fmla="*/ 0 h 1708"/>
                <a:gd name="txR" fmla="*/ 1905 w 1905"/>
                <a:gd name="txB" fmla="*/ 1708 h 1708"/>
              </a:gdLst>
              <a:ahLst/>
              <a:cxnLst>
                <a:cxn ang="0">
                  <a:pos x="194" y="863"/>
                </a:cxn>
                <a:cxn ang="0">
                  <a:pos x="152" y="877"/>
                </a:cxn>
                <a:cxn ang="0">
                  <a:pos x="137" y="926"/>
                </a:cxn>
                <a:cxn ang="0">
                  <a:pos x="115" y="1035"/>
                </a:cxn>
                <a:cxn ang="0">
                  <a:pos x="54" y="1279"/>
                </a:cxn>
                <a:cxn ang="0">
                  <a:pos x="25" y="1491"/>
                </a:cxn>
                <a:cxn ang="0">
                  <a:pos x="251" y="1636"/>
                </a:cxn>
                <a:cxn ang="0">
                  <a:pos x="70" y="1400"/>
                </a:cxn>
                <a:cxn ang="0">
                  <a:pos x="168" y="1029"/>
                </a:cxn>
                <a:cxn ang="0">
                  <a:pos x="236" y="945"/>
                </a:cxn>
                <a:cxn ang="0">
                  <a:pos x="314" y="1093"/>
                </a:cxn>
                <a:cxn ang="0">
                  <a:pos x="249" y="1211"/>
                </a:cxn>
                <a:cxn ang="0">
                  <a:pos x="326" y="1547"/>
                </a:cxn>
                <a:cxn ang="0">
                  <a:pos x="594" y="1708"/>
                </a:cxn>
                <a:cxn ang="0">
                  <a:pos x="635" y="1679"/>
                </a:cxn>
                <a:cxn ang="0">
                  <a:pos x="412" y="1500"/>
                </a:cxn>
                <a:cxn ang="0">
                  <a:pos x="329" y="1359"/>
                </a:cxn>
                <a:cxn ang="0">
                  <a:pos x="378" y="1149"/>
                </a:cxn>
                <a:cxn ang="0">
                  <a:pos x="559" y="1044"/>
                </a:cxn>
                <a:cxn ang="0">
                  <a:pos x="648" y="1314"/>
                </a:cxn>
                <a:cxn ang="0">
                  <a:pos x="714" y="1423"/>
                </a:cxn>
                <a:cxn ang="0">
                  <a:pos x="984" y="1672"/>
                </a:cxn>
                <a:cxn ang="0">
                  <a:pos x="941" y="1521"/>
                </a:cxn>
                <a:cxn ang="0">
                  <a:pos x="797" y="1395"/>
                </a:cxn>
                <a:cxn ang="0">
                  <a:pos x="748" y="1152"/>
                </a:cxn>
                <a:cxn ang="0">
                  <a:pos x="787" y="1114"/>
                </a:cxn>
                <a:cxn ang="0">
                  <a:pos x="846" y="1072"/>
                </a:cxn>
                <a:cxn ang="0">
                  <a:pos x="882" y="1017"/>
                </a:cxn>
                <a:cxn ang="0">
                  <a:pos x="1014" y="1112"/>
                </a:cxn>
                <a:cxn ang="0">
                  <a:pos x="1156" y="1095"/>
                </a:cxn>
                <a:cxn ang="0">
                  <a:pos x="1400" y="1066"/>
                </a:cxn>
                <a:cxn ang="0">
                  <a:pos x="1491" y="979"/>
                </a:cxn>
                <a:cxn ang="0">
                  <a:pos x="1503" y="968"/>
                </a:cxn>
                <a:cxn ang="0">
                  <a:pos x="1525" y="928"/>
                </a:cxn>
                <a:cxn ang="0">
                  <a:pos x="1513" y="697"/>
                </a:cxn>
                <a:cxn ang="0">
                  <a:pos x="1382" y="568"/>
                </a:cxn>
                <a:cxn ang="0">
                  <a:pos x="1274" y="463"/>
                </a:cxn>
                <a:cxn ang="0">
                  <a:pos x="1781" y="615"/>
                </a:cxn>
                <a:cxn ang="0">
                  <a:pos x="1898" y="637"/>
                </a:cxn>
                <a:cxn ang="0">
                  <a:pos x="1657" y="356"/>
                </a:cxn>
                <a:cxn ang="0">
                  <a:pos x="1336" y="351"/>
                </a:cxn>
                <a:cxn ang="0">
                  <a:pos x="1223" y="338"/>
                </a:cxn>
                <a:cxn ang="0">
                  <a:pos x="1446" y="244"/>
                </a:cxn>
                <a:cxn ang="0">
                  <a:pos x="1532" y="215"/>
                </a:cxn>
                <a:cxn ang="0">
                  <a:pos x="1589" y="201"/>
                </a:cxn>
                <a:cxn ang="0">
                  <a:pos x="1686" y="365"/>
                </a:cxn>
                <a:cxn ang="0">
                  <a:pos x="1726" y="341"/>
                </a:cxn>
                <a:cxn ang="0">
                  <a:pos x="1683" y="195"/>
                </a:cxn>
                <a:cxn ang="0">
                  <a:pos x="1514" y="87"/>
                </a:cxn>
                <a:cxn ang="0">
                  <a:pos x="1439" y="121"/>
                </a:cxn>
                <a:cxn ang="0">
                  <a:pos x="1199" y="272"/>
                </a:cxn>
                <a:cxn ang="0">
                  <a:pos x="1186" y="181"/>
                </a:cxn>
                <a:cxn ang="0">
                  <a:pos x="1283" y="74"/>
                </a:cxn>
                <a:cxn ang="0">
                  <a:pos x="1332" y="92"/>
                </a:cxn>
                <a:cxn ang="0">
                  <a:pos x="1367" y="58"/>
                </a:cxn>
                <a:cxn ang="0">
                  <a:pos x="1206" y="16"/>
                </a:cxn>
                <a:cxn ang="0">
                  <a:pos x="1133" y="139"/>
                </a:cxn>
                <a:cxn ang="0">
                  <a:pos x="867" y="217"/>
                </a:cxn>
                <a:cxn ang="0">
                  <a:pos x="721" y="217"/>
                </a:cxn>
                <a:cxn ang="0">
                  <a:pos x="537" y="440"/>
                </a:cxn>
                <a:cxn ang="0">
                  <a:pos x="207" y="905"/>
                </a:cxn>
              </a:cxnLst>
              <a:rect l="txL" t="txT" r="txR" b="txB"/>
              <a:pathLst>
                <a:path w="1905" h="1708">
                  <a:moveTo>
                    <a:pt x="315" y="822"/>
                  </a:moveTo>
                  <a:lnTo>
                    <a:pt x="267" y="827"/>
                  </a:lnTo>
                  <a:lnTo>
                    <a:pt x="252" y="827"/>
                  </a:lnTo>
                  <a:lnTo>
                    <a:pt x="239" y="830"/>
                  </a:lnTo>
                  <a:lnTo>
                    <a:pt x="226" y="833"/>
                  </a:lnTo>
                  <a:lnTo>
                    <a:pt x="217" y="839"/>
                  </a:lnTo>
                  <a:lnTo>
                    <a:pt x="207" y="845"/>
                  </a:lnTo>
                  <a:lnTo>
                    <a:pt x="200" y="854"/>
                  </a:lnTo>
                  <a:lnTo>
                    <a:pt x="194" y="863"/>
                  </a:lnTo>
                  <a:lnTo>
                    <a:pt x="190" y="874"/>
                  </a:lnTo>
                  <a:lnTo>
                    <a:pt x="190" y="872"/>
                  </a:lnTo>
                  <a:lnTo>
                    <a:pt x="188" y="872"/>
                  </a:lnTo>
                  <a:lnTo>
                    <a:pt x="185" y="867"/>
                  </a:lnTo>
                  <a:lnTo>
                    <a:pt x="166" y="865"/>
                  </a:lnTo>
                  <a:lnTo>
                    <a:pt x="166" y="867"/>
                  </a:lnTo>
                  <a:lnTo>
                    <a:pt x="161" y="869"/>
                  </a:lnTo>
                  <a:lnTo>
                    <a:pt x="155" y="874"/>
                  </a:lnTo>
                  <a:lnTo>
                    <a:pt x="152" y="877"/>
                  </a:lnTo>
                  <a:lnTo>
                    <a:pt x="150" y="893"/>
                  </a:lnTo>
                  <a:lnTo>
                    <a:pt x="149" y="903"/>
                  </a:lnTo>
                  <a:lnTo>
                    <a:pt x="147" y="913"/>
                  </a:lnTo>
                  <a:lnTo>
                    <a:pt x="144" y="917"/>
                  </a:lnTo>
                  <a:lnTo>
                    <a:pt x="142" y="919"/>
                  </a:lnTo>
                  <a:lnTo>
                    <a:pt x="141" y="919"/>
                  </a:lnTo>
                  <a:lnTo>
                    <a:pt x="141" y="920"/>
                  </a:lnTo>
                  <a:lnTo>
                    <a:pt x="141" y="922"/>
                  </a:lnTo>
                  <a:lnTo>
                    <a:pt x="137" y="926"/>
                  </a:lnTo>
                  <a:lnTo>
                    <a:pt x="135" y="928"/>
                  </a:lnTo>
                  <a:lnTo>
                    <a:pt x="134" y="928"/>
                  </a:lnTo>
                  <a:lnTo>
                    <a:pt x="134" y="929"/>
                  </a:lnTo>
                  <a:lnTo>
                    <a:pt x="134" y="931"/>
                  </a:lnTo>
                  <a:lnTo>
                    <a:pt x="132" y="950"/>
                  </a:lnTo>
                  <a:lnTo>
                    <a:pt x="129" y="985"/>
                  </a:lnTo>
                  <a:lnTo>
                    <a:pt x="118" y="1008"/>
                  </a:lnTo>
                  <a:lnTo>
                    <a:pt x="115" y="1021"/>
                  </a:lnTo>
                  <a:lnTo>
                    <a:pt x="115" y="1035"/>
                  </a:lnTo>
                  <a:lnTo>
                    <a:pt x="117" y="1035"/>
                  </a:lnTo>
                  <a:lnTo>
                    <a:pt x="109" y="1042"/>
                  </a:lnTo>
                  <a:lnTo>
                    <a:pt x="104" y="1049"/>
                  </a:lnTo>
                  <a:lnTo>
                    <a:pt x="93" y="1109"/>
                  </a:lnTo>
                  <a:lnTo>
                    <a:pt x="87" y="1137"/>
                  </a:lnTo>
                  <a:lnTo>
                    <a:pt x="82" y="1165"/>
                  </a:lnTo>
                  <a:lnTo>
                    <a:pt x="69" y="1223"/>
                  </a:lnTo>
                  <a:lnTo>
                    <a:pt x="61" y="1251"/>
                  </a:lnTo>
                  <a:lnTo>
                    <a:pt x="54" y="1279"/>
                  </a:lnTo>
                  <a:lnTo>
                    <a:pt x="38" y="1337"/>
                  </a:lnTo>
                  <a:lnTo>
                    <a:pt x="25" y="1353"/>
                  </a:lnTo>
                  <a:lnTo>
                    <a:pt x="12" y="1382"/>
                  </a:lnTo>
                  <a:lnTo>
                    <a:pt x="4" y="1413"/>
                  </a:lnTo>
                  <a:lnTo>
                    <a:pt x="0" y="1443"/>
                  </a:lnTo>
                  <a:lnTo>
                    <a:pt x="2" y="1476"/>
                  </a:lnTo>
                  <a:lnTo>
                    <a:pt x="7" y="1486"/>
                  </a:lnTo>
                  <a:lnTo>
                    <a:pt x="14" y="1491"/>
                  </a:lnTo>
                  <a:lnTo>
                    <a:pt x="25" y="1491"/>
                  </a:lnTo>
                  <a:lnTo>
                    <a:pt x="70" y="1516"/>
                  </a:lnTo>
                  <a:lnTo>
                    <a:pt x="86" y="1526"/>
                  </a:lnTo>
                  <a:lnTo>
                    <a:pt x="104" y="1537"/>
                  </a:lnTo>
                  <a:lnTo>
                    <a:pt x="136" y="1560"/>
                  </a:lnTo>
                  <a:lnTo>
                    <a:pt x="166" y="1586"/>
                  </a:lnTo>
                  <a:lnTo>
                    <a:pt x="197" y="1614"/>
                  </a:lnTo>
                  <a:lnTo>
                    <a:pt x="202" y="1627"/>
                  </a:lnTo>
                  <a:lnTo>
                    <a:pt x="211" y="1636"/>
                  </a:lnTo>
                  <a:lnTo>
                    <a:pt x="251" y="1636"/>
                  </a:lnTo>
                  <a:lnTo>
                    <a:pt x="261" y="1623"/>
                  </a:lnTo>
                  <a:lnTo>
                    <a:pt x="261" y="1618"/>
                  </a:lnTo>
                  <a:lnTo>
                    <a:pt x="253" y="1597"/>
                  </a:lnTo>
                  <a:lnTo>
                    <a:pt x="221" y="1572"/>
                  </a:lnTo>
                  <a:lnTo>
                    <a:pt x="193" y="1544"/>
                  </a:lnTo>
                  <a:lnTo>
                    <a:pt x="165" y="1514"/>
                  </a:lnTo>
                  <a:lnTo>
                    <a:pt x="141" y="1482"/>
                  </a:lnTo>
                  <a:lnTo>
                    <a:pt x="131" y="1471"/>
                  </a:lnTo>
                  <a:lnTo>
                    <a:pt x="70" y="1400"/>
                  </a:lnTo>
                  <a:lnTo>
                    <a:pt x="57" y="1398"/>
                  </a:lnTo>
                  <a:lnTo>
                    <a:pt x="84" y="1339"/>
                  </a:lnTo>
                  <a:lnTo>
                    <a:pt x="96" y="1317"/>
                  </a:lnTo>
                  <a:lnTo>
                    <a:pt x="150" y="1068"/>
                  </a:lnTo>
                  <a:lnTo>
                    <a:pt x="151" y="1064"/>
                  </a:lnTo>
                  <a:lnTo>
                    <a:pt x="153" y="1061"/>
                  </a:lnTo>
                  <a:lnTo>
                    <a:pt x="157" y="1055"/>
                  </a:lnTo>
                  <a:lnTo>
                    <a:pt x="164" y="1042"/>
                  </a:lnTo>
                  <a:lnTo>
                    <a:pt x="168" y="1029"/>
                  </a:lnTo>
                  <a:lnTo>
                    <a:pt x="172" y="1017"/>
                  </a:lnTo>
                  <a:lnTo>
                    <a:pt x="183" y="997"/>
                  </a:lnTo>
                  <a:lnTo>
                    <a:pt x="197" y="957"/>
                  </a:lnTo>
                  <a:lnTo>
                    <a:pt x="200" y="952"/>
                  </a:lnTo>
                  <a:lnTo>
                    <a:pt x="200" y="948"/>
                  </a:lnTo>
                  <a:lnTo>
                    <a:pt x="206" y="952"/>
                  </a:lnTo>
                  <a:lnTo>
                    <a:pt x="223" y="952"/>
                  </a:lnTo>
                  <a:lnTo>
                    <a:pt x="227" y="950"/>
                  </a:lnTo>
                  <a:lnTo>
                    <a:pt x="236" y="945"/>
                  </a:lnTo>
                  <a:lnTo>
                    <a:pt x="380" y="910"/>
                  </a:lnTo>
                  <a:lnTo>
                    <a:pt x="495" y="888"/>
                  </a:lnTo>
                  <a:lnTo>
                    <a:pt x="512" y="931"/>
                  </a:lnTo>
                  <a:lnTo>
                    <a:pt x="501" y="931"/>
                  </a:lnTo>
                  <a:lnTo>
                    <a:pt x="427" y="985"/>
                  </a:lnTo>
                  <a:lnTo>
                    <a:pt x="308" y="1066"/>
                  </a:lnTo>
                  <a:lnTo>
                    <a:pt x="306" y="1078"/>
                  </a:lnTo>
                  <a:lnTo>
                    <a:pt x="306" y="1084"/>
                  </a:lnTo>
                  <a:lnTo>
                    <a:pt x="314" y="1093"/>
                  </a:lnTo>
                  <a:lnTo>
                    <a:pt x="317" y="1095"/>
                  </a:lnTo>
                  <a:lnTo>
                    <a:pt x="283" y="1140"/>
                  </a:lnTo>
                  <a:lnTo>
                    <a:pt x="268" y="1138"/>
                  </a:lnTo>
                  <a:lnTo>
                    <a:pt x="261" y="1140"/>
                  </a:lnTo>
                  <a:lnTo>
                    <a:pt x="258" y="1145"/>
                  </a:lnTo>
                  <a:lnTo>
                    <a:pt x="254" y="1151"/>
                  </a:lnTo>
                  <a:lnTo>
                    <a:pt x="253" y="1173"/>
                  </a:lnTo>
                  <a:lnTo>
                    <a:pt x="253" y="1209"/>
                  </a:lnTo>
                  <a:lnTo>
                    <a:pt x="249" y="1211"/>
                  </a:lnTo>
                  <a:lnTo>
                    <a:pt x="247" y="1225"/>
                  </a:lnTo>
                  <a:lnTo>
                    <a:pt x="247" y="1229"/>
                  </a:lnTo>
                  <a:lnTo>
                    <a:pt x="251" y="1234"/>
                  </a:lnTo>
                  <a:lnTo>
                    <a:pt x="247" y="1513"/>
                  </a:lnTo>
                  <a:lnTo>
                    <a:pt x="262" y="1522"/>
                  </a:lnTo>
                  <a:lnTo>
                    <a:pt x="280" y="1532"/>
                  </a:lnTo>
                  <a:lnTo>
                    <a:pt x="299" y="1537"/>
                  </a:lnTo>
                  <a:lnTo>
                    <a:pt x="321" y="1542"/>
                  </a:lnTo>
                  <a:lnTo>
                    <a:pt x="326" y="1547"/>
                  </a:lnTo>
                  <a:lnTo>
                    <a:pt x="354" y="1569"/>
                  </a:lnTo>
                  <a:lnTo>
                    <a:pt x="378" y="1569"/>
                  </a:lnTo>
                  <a:lnTo>
                    <a:pt x="438" y="1623"/>
                  </a:lnTo>
                  <a:lnTo>
                    <a:pt x="492" y="1661"/>
                  </a:lnTo>
                  <a:lnTo>
                    <a:pt x="515" y="1673"/>
                  </a:lnTo>
                  <a:lnTo>
                    <a:pt x="538" y="1685"/>
                  </a:lnTo>
                  <a:lnTo>
                    <a:pt x="561" y="1694"/>
                  </a:lnTo>
                  <a:lnTo>
                    <a:pt x="586" y="1701"/>
                  </a:lnTo>
                  <a:lnTo>
                    <a:pt x="594" y="1708"/>
                  </a:lnTo>
                  <a:lnTo>
                    <a:pt x="619" y="1708"/>
                  </a:lnTo>
                  <a:lnTo>
                    <a:pt x="623" y="1706"/>
                  </a:lnTo>
                  <a:lnTo>
                    <a:pt x="628" y="1700"/>
                  </a:lnTo>
                  <a:lnTo>
                    <a:pt x="632" y="1694"/>
                  </a:lnTo>
                  <a:lnTo>
                    <a:pt x="634" y="1687"/>
                  </a:lnTo>
                  <a:lnTo>
                    <a:pt x="634" y="1683"/>
                  </a:lnTo>
                  <a:lnTo>
                    <a:pt x="634" y="1680"/>
                  </a:lnTo>
                  <a:lnTo>
                    <a:pt x="634" y="1679"/>
                  </a:lnTo>
                  <a:lnTo>
                    <a:pt x="635" y="1679"/>
                  </a:lnTo>
                  <a:lnTo>
                    <a:pt x="634" y="1670"/>
                  </a:lnTo>
                  <a:lnTo>
                    <a:pt x="631" y="1663"/>
                  </a:lnTo>
                  <a:lnTo>
                    <a:pt x="626" y="1656"/>
                  </a:lnTo>
                  <a:lnTo>
                    <a:pt x="621" y="1652"/>
                  </a:lnTo>
                  <a:lnTo>
                    <a:pt x="448" y="1531"/>
                  </a:lnTo>
                  <a:lnTo>
                    <a:pt x="443" y="1521"/>
                  </a:lnTo>
                  <a:lnTo>
                    <a:pt x="433" y="1512"/>
                  </a:lnTo>
                  <a:lnTo>
                    <a:pt x="423" y="1505"/>
                  </a:lnTo>
                  <a:lnTo>
                    <a:pt x="412" y="1500"/>
                  </a:lnTo>
                  <a:lnTo>
                    <a:pt x="401" y="1497"/>
                  </a:lnTo>
                  <a:lnTo>
                    <a:pt x="394" y="1483"/>
                  </a:lnTo>
                  <a:lnTo>
                    <a:pt x="389" y="1478"/>
                  </a:lnTo>
                  <a:lnTo>
                    <a:pt x="365" y="1476"/>
                  </a:lnTo>
                  <a:lnTo>
                    <a:pt x="356" y="1460"/>
                  </a:lnTo>
                  <a:lnTo>
                    <a:pt x="356" y="1459"/>
                  </a:lnTo>
                  <a:lnTo>
                    <a:pt x="358" y="1455"/>
                  </a:lnTo>
                  <a:lnTo>
                    <a:pt x="340" y="1395"/>
                  </a:lnTo>
                  <a:lnTo>
                    <a:pt x="329" y="1359"/>
                  </a:lnTo>
                  <a:lnTo>
                    <a:pt x="330" y="1333"/>
                  </a:lnTo>
                  <a:lnTo>
                    <a:pt x="329" y="1308"/>
                  </a:lnTo>
                  <a:lnTo>
                    <a:pt x="324" y="1283"/>
                  </a:lnTo>
                  <a:lnTo>
                    <a:pt x="317" y="1261"/>
                  </a:lnTo>
                  <a:lnTo>
                    <a:pt x="302" y="1260"/>
                  </a:lnTo>
                  <a:lnTo>
                    <a:pt x="302" y="1258"/>
                  </a:lnTo>
                  <a:lnTo>
                    <a:pt x="302" y="1225"/>
                  </a:lnTo>
                  <a:lnTo>
                    <a:pt x="361" y="1173"/>
                  </a:lnTo>
                  <a:lnTo>
                    <a:pt x="378" y="1149"/>
                  </a:lnTo>
                  <a:lnTo>
                    <a:pt x="450" y="1076"/>
                  </a:lnTo>
                  <a:lnTo>
                    <a:pt x="464" y="1073"/>
                  </a:lnTo>
                  <a:lnTo>
                    <a:pt x="499" y="1068"/>
                  </a:lnTo>
                  <a:lnTo>
                    <a:pt x="512" y="1065"/>
                  </a:lnTo>
                  <a:lnTo>
                    <a:pt x="524" y="1062"/>
                  </a:lnTo>
                  <a:lnTo>
                    <a:pt x="535" y="1058"/>
                  </a:lnTo>
                  <a:lnTo>
                    <a:pt x="546" y="1054"/>
                  </a:lnTo>
                  <a:lnTo>
                    <a:pt x="555" y="1047"/>
                  </a:lnTo>
                  <a:lnTo>
                    <a:pt x="559" y="1044"/>
                  </a:lnTo>
                  <a:lnTo>
                    <a:pt x="564" y="1042"/>
                  </a:lnTo>
                  <a:lnTo>
                    <a:pt x="567" y="1038"/>
                  </a:lnTo>
                  <a:lnTo>
                    <a:pt x="571" y="1035"/>
                  </a:lnTo>
                  <a:lnTo>
                    <a:pt x="580" y="1028"/>
                  </a:lnTo>
                  <a:lnTo>
                    <a:pt x="598" y="1043"/>
                  </a:lnTo>
                  <a:lnTo>
                    <a:pt x="619" y="1059"/>
                  </a:lnTo>
                  <a:lnTo>
                    <a:pt x="640" y="1073"/>
                  </a:lnTo>
                  <a:lnTo>
                    <a:pt x="666" y="1087"/>
                  </a:lnTo>
                  <a:lnTo>
                    <a:pt x="648" y="1314"/>
                  </a:lnTo>
                  <a:lnTo>
                    <a:pt x="648" y="1315"/>
                  </a:lnTo>
                  <a:lnTo>
                    <a:pt x="644" y="1319"/>
                  </a:lnTo>
                  <a:lnTo>
                    <a:pt x="644" y="1337"/>
                  </a:lnTo>
                  <a:lnTo>
                    <a:pt x="653" y="1352"/>
                  </a:lnTo>
                  <a:lnTo>
                    <a:pt x="663" y="1369"/>
                  </a:lnTo>
                  <a:lnTo>
                    <a:pt x="673" y="1383"/>
                  </a:lnTo>
                  <a:lnTo>
                    <a:pt x="686" y="1397"/>
                  </a:lnTo>
                  <a:lnTo>
                    <a:pt x="698" y="1410"/>
                  </a:lnTo>
                  <a:lnTo>
                    <a:pt x="714" y="1423"/>
                  </a:lnTo>
                  <a:lnTo>
                    <a:pt x="729" y="1434"/>
                  </a:lnTo>
                  <a:lnTo>
                    <a:pt x="746" y="1446"/>
                  </a:lnTo>
                  <a:lnTo>
                    <a:pt x="761" y="1459"/>
                  </a:lnTo>
                  <a:lnTo>
                    <a:pt x="790" y="1482"/>
                  </a:lnTo>
                  <a:lnTo>
                    <a:pt x="819" y="1508"/>
                  </a:lnTo>
                  <a:lnTo>
                    <a:pt x="877" y="1560"/>
                  </a:lnTo>
                  <a:lnTo>
                    <a:pt x="931" y="1615"/>
                  </a:lnTo>
                  <a:lnTo>
                    <a:pt x="957" y="1643"/>
                  </a:lnTo>
                  <a:lnTo>
                    <a:pt x="984" y="1672"/>
                  </a:lnTo>
                  <a:lnTo>
                    <a:pt x="1011" y="1672"/>
                  </a:lnTo>
                  <a:lnTo>
                    <a:pt x="1022" y="1659"/>
                  </a:lnTo>
                  <a:lnTo>
                    <a:pt x="1024" y="1654"/>
                  </a:lnTo>
                  <a:lnTo>
                    <a:pt x="1008" y="1626"/>
                  </a:lnTo>
                  <a:lnTo>
                    <a:pt x="991" y="1603"/>
                  </a:lnTo>
                  <a:lnTo>
                    <a:pt x="970" y="1579"/>
                  </a:lnTo>
                  <a:lnTo>
                    <a:pt x="949" y="1558"/>
                  </a:lnTo>
                  <a:lnTo>
                    <a:pt x="949" y="1537"/>
                  </a:lnTo>
                  <a:lnTo>
                    <a:pt x="941" y="1521"/>
                  </a:lnTo>
                  <a:lnTo>
                    <a:pt x="933" y="1510"/>
                  </a:lnTo>
                  <a:lnTo>
                    <a:pt x="923" y="1499"/>
                  </a:lnTo>
                  <a:lnTo>
                    <a:pt x="911" y="1491"/>
                  </a:lnTo>
                  <a:lnTo>
                    <a:pt x="902" y="1478"/>
                  </a:lnTo>
                  <a:lnTo>
                    <a:pt x="880" y="1457"/>
                  </a:lnTo>
                  <a:lnTo>
                    <a:pt x="857" y="1439"/>
                  </a:lnTo>
                  <a:lnTo>
                    <a:pt x="832" y="1423"/>
                  </a:lnTo>
                  <a:lnTo>
                    <a:pt x="807" y="1410"/>
                  </a:lnTo>
                  <a:lnTo>
                    <a:pt x="797" y="1395"/>
                  </a:lnTo>
                  <a:lnTo>
                    <a:pt x="716" y="1336"/>
                  </a:lnTo>
                  <a:lnTo>
                    <a:pt x="720" y="1322"/>
                  </a:lnTo>
                  <a:lnTo>
                    <a:pt x="722" y="1310"/>
                  </a:lnTo>
                  <a:lnTo>
                    <a:pt x="722" y="1290"/>
                  </a:lnTo>
                  <a:lnTo>
                    <a:pt x="722" y="1271"/>
                  </a:lnTo>
                  <a:lnTo>
                    <a:pt x="718" y="1237"/>
                  </a:lnTo>
                  <a:lnTo>
                    <a:pt x="732" y="1185"/>
                  </a:lnTo>
                  <a:lnTo>
                    <a:pt x="741" y="1165"/>
                  </a:lnTo>
                  <a:lnTo>
                    <a:pt x="748" y="1152"/>
                  </a:lnTo>
                  <a:lnTo>
                    <a:pt x="753" y="1140"/>
                  </a:lnTo>
                  <a:lnTo>
                    <a:pt x="756" y="1127"/>
                  </a:lnTo>
                  <a:lnTo>
                    <a:pt x="757" y="1116"/>
                  </a:lnTo>
                  <a:lnTo>
                    <a:pt x="771" y="1115"/>
                  </a:lnTo>
                  <a:lnTo>
                    <a:pt x="771" y="1114"/>
                  </a:lnTo>
                  <a:lnTo>
                    <a:pt x="772" y="1114"/>
                  </a:lnTo>
                  <a:lnTo>
                    <a:pt x="774" y="1114"/>
                  </a:lnTo>
                  <a:lnTo>
                    <a:pt x="778" y="1114"/>
                  </a:lnTo>
                  <a:lnTo>
                    <a:pt x="787" y="1114"/>
                  </a:lnTo>
                  <a:lnTo>
                    <a:pt x="793" y="1111"/>
                  </a:lnTo>
                  <a:lnTo>
                    <a:pt x="800" y="1109"/>
                  </a:lnTo>
                  <a:lnTo>
                    <a:pt x="806" y="1106"/>
                  </a:lnTo>
                  <a:lnTo>
                    <a:pt x="813" y="1104"/>
                  </a:lnTo>
                  <a:lnTo>
                    <a:pt x="815" y="1101"/>
                  </a:lnTo>
                  <a:lnTo>
                    <a:pt x="818" y="1099"/>
                  </a:lnTo>
                  <a:lnTo>
                    <a:pt x="824" y="1095"/>
                  </a:lnTo>
                  <a:lnTo>
                    <a:pt x="836" y="1085"/>
                  </a:lnTo>
                  <a:lnTo>
                    <a:pt x="846" y="1072"/>
                  </a:lnTo>
                  <a:lnTo>
                    <a:pt x="848" y="1068"/>
                  </a:lnTo>
                  <a:lnTo>
                    <a:pt x="849" y="1066"/>
                  </a:lnTo>
                  <a:lnTo>
                    <a:pt x="852" y="1065"/>
                  </a:lnTo>
                  <a:lnTo>
                    <a:pt x="858" y="1059"/>
                  </a:lnTo>
                  <a:lnTo>
                    <a:pt x="863" y="1046"/>
                  </a:lnTo>
                  <a:lnTo>
                    <a:pt x="866" y="1034"/>
                  </a:lnTo>
                  <a:lnTo>
                    <a:pt x="866" y="1022"/>
                  </a:lnTo>
                  <a:lnTo>
                    <a:pt x="865" y="1009"/>
                  </a:lnTo>
                  <a:lnTo>
                    <a:pt x="882" y="1017"/>
                  </a:lnTo>
                  <a:lnTo>
                    <a:pt x="895" y="1023"/>
                  </a:lnTo>
                  <a:lnTo>
                    <a:pt x="905" y="1037"/>
                  </a:lnTo>
                  <a:lnTo>
                    <a:pt x="914" y="1049"/>
                  </a:lnTo>
                  <a:lnTo>
                    <a:pt x="925" y="1061"/>
                  </a:lnTo>
                  <a:lnTo>
                    <a:pt x="948" y="1081"/>
                  </a:lnTo>
                  <a:lnTo>
                    <a:pt x="959" y="1090"/>
                  </a:lnTo>
                  <a:lnTo>
                    <a:pt x="972" y="1097"/>
                  </a:lnTo>
                  <a:lnTo>
                    <a:pt x="1000" y="1109"/>
                  </a:lnTo>
                  <a:lnTo>
                    <a:pt x="1014" y="1112"/>
                  </a:lnTo>
                  <a:lnTo>
                    <a:pt x="1029" y="1114"/>
                  </a:lnTo>
                  <a:lnTo>
                    <a:pt x="1061" y="1116"/>
                  </a:lnTo>
                  <a:lnTo>
                    <a:pt x="1077" y="1115"/>
                  </a:lnTo>
                  <a:lnTo>
                    <a:pt x="1094" y="1113"/>
                  </a:lnTo>
                  <a:lnTo>
                    <a:pt x="1132" y="1107"/>
                  </a:lnTo>
                  <a:lnTo>
                    <a:pt x="1138" y="1104"/>
                  </a:lnTo>
                  <a:lnTo>
                    <a:pt x="1145" y="1102"/>
                  </a:lnTo>
                  <a:lnTo>
                    <a:pt x="1150" y="1098"/>
                  </a:lnTo>
                  <a:lnTo>
                    <a:pt x="1156" y="1095"/>
                  </a:lnTo>
                  <a:lnTo>
                    <a:pt x="1160" y="1090"/>
                  </a:lnTo>
                  <a:lnTo>
                    <a:pt x="1162" y="1086"/>
                  </a:lnTo>
                  <a:lnTo>
                    <a:pt x="1165" y="1084"/>
                  </a:lnTo>
                  <a:lnTo>
                    <a:pt x="1169" y="1078"/>
                  </a:lnTo>
                  <a:lnTo>
                    <a:pt x="1171" y="1075"/>
                  </a:lnTo>
                  <a:lnTo>
                    <a:pt x="1174" y="1073"/>
                  </a:lnTo>
                  <a:lnTo>
                    <a:pt x="1179" y="1059"/>
                  </a:lnTo>
                  <a:lnTo>
                    <a:pt x="1194" y="1062"/>
                  </a:lnTo>
                  <a:lnTo>
                    <a:pt x="1400" y="1066"/>
                  </a:lnTo>
                  <a:lnTo>
                    <a:pt x="1446" y="1028"/>
                  </a:lnTo>
                  <a:lnTo>
                    <a:pt x="1455" y="1014"/>
                  </a:lnTo>
                  <a:lnTo>
                    <a:pt x="1463" y="995"/>
                  </a:lnTo>
                  <a:lnTo>
                    <a:pt x="1474" y="991"/>
                  </a:lnTo>
                  <a:lnTo>
                    <a:pt x="1484" y="986"/>
                  </a:lnTo>
                  <a:lnTo>
                    <a:pt x="1488" y="982"/>
                  </a:lnTo>
                  <a:lnTo>
                    <a:pt x="1490" y="980"/>
                  </a:lnTo>
                  <a:lnTo>
                    <a:pt x="1490" y="979"/>
                  </a:lnTo>
                  <a:lnTo>
                    <a:pt x="1491" y="979"/>
                  </a:lnTo>
                  <a:lnTo>
                    <a:pt x="1493" y="979"/>
                  </a:lnTo>
                  <a:lnTo>
                    <a:pt x="1497" y="975"/>
                  </a:lnTo>
                  <a:lnTo>
                    <a:pt x="1499" y="973"/>
                  </a:lnTo>
                  <a:lnTo>
                    <a:pt x="1499" y="972"/>
                  </a:lnTo>
                  <a:lnTo>
                    <a:pt x="1500" y="972"/>
                  </a:lnTo>
                  <a:lnTo>
                    <a:pt x="1502" y="972"/>
                  </a:lnTo>
                  <a:lnTo>
                    <a:pt x="1502" y="969"/>
                  </a:lnTo>
                  <a:lnTo>
                    <a:pt x="1502" y="968"/>
                  </a:lnTo>
                  <a:lnTo>
                    <a:pt x="1503" y="968"/>
                  </a:lnTo>
                  <a:lnTo>
                    <a:pt x="1505" y="966"/>
                  </a:lnTo>
                  <a:lnTo>
                    <a:pt x="1509" y="962"/>
                  </a:lnTo>
                  <a:lnTo>
                    <a:pt x="1515" y="952"/>
                  </a:lnTo>
                  <a:lnTo>
                    <a:pt x="1517" y="946"/>
                  </a:lnTo>
                  <a:lnTo>
                    <a:pt x="1517" y="944"/>
                  </a:lnTo>
                  <a:lnTo>
                    <a:pt x="1517" y="943"/>
                  </a:lnTo>
                  <a:lnTo>
                    <a:pt x="1518" y="943"/>
                  </a:lnTo>
                  <a:lnTo>
                    <a:pt x="1520" y="941"/>
                  </a:lnTo>
                  <a:lnTo>
                    <a:pt x="1525" y="928"/>
                  </a:lnTo>
                  <a:lnTo>
                    <a:pt x="1534" y="884"/>
                  </a:lnTo>
                  <a:lnTo>
                    <a:pt x="1537" y="862"/>
                  </a:lnTo>
                  <a:lnTo>
                    <a:pt x="1539" y="841"/>
                  </a:lnTo>
                  <a:lnTo>
                    <a:pt x="1539" y="819"/>
                  </a:lnTo>
                  <a:lnTo>
                    <a:pt x="1538" y="798"/>
                  </a:lnTo>
                  <a:lnTo>
                    <a:pt x="1536" y="777"/>
                  </a:lnTo>
                  <a:lnTo>
                    <a:pt x="1533" y="756"/>
                  </a:lnTo>
                  <a:lnTo>
                    <a:pt x="1523" y="724"/>
                  </a:lnTo>
                  <a:lnTo>
                    <a:pt x="1513" y="697"/>
                  </a:lnTo>
                  <a:lnTo>
                    <a:pt x="1506" y="683"/>
                  </a:lnTo>
                  <a:lnTo>
                    <a:pt x="1500" y="672"/>
                  </a:lnTo>
                  <a:lnTo>
                    <a:pt x="1486" y="652"/>
                  </a:lnTo>
                  <a:lnTo>
                    <a:pt x="1468" y="635"/>
                  </a:lnTo>
                  <a:lnTo>
                    <a:pt x="1447" y="622"/>
                  </a:lnTo>
                  <a:lnTo>
                    <a:pt x="1435" y="615"/>
                  </a:lnTo>
                  <a:lnTo>
                    <a:pt x="1424" y="611"/>
                  </a:lnTo>
                  <a:lnTo>
                    <a:pt x="1400" y="606"/>
                  </a:lnTo>
                  <a:lnTo>
                    <a:pt x="1382" y="568"/>
                  </a:lnTo>
                  <a:lnTo>
                    <a:pt x="1370" y="547"/>
                  </a:lnTo>
                  <a:lnTo>
                    <a:pt x="1357" y="527"/>
                  </a:lnTo>
                  <a:lnTo>
                    <a:pt x="1343" y="510"/>
                  </a:lnTo>
                  <a:lnTo>
                    <a:pt x="1335" y="502"/>
                  </a:lnTo>
                  <a:lnTo>
                    <a:pt x="1328" y="495"/>
                  </a:lnTo>
                  <a:lnTo>
                    <a:pt x="1310" y="482"/>
                  </a:lnTo>
                  <a:lnTo>
                    <a:pt x="1301" y="476"/>
                  </a:lnTo>
                  <a:lnTo>
                    <a:pt x="1293" y="472"/>
                  </a:lnTo>
                  <a:lnTo>
                    <a:pt x="1274" y="463"/>
                  </a:lnTo>
                  <a:lnTo>
                    <a:pt x="1253" y="457"/>
                  </a:lnTo>
                  <a:lnTo>
                    <a:pt x="1251" y="448"/>
                  </a:lnTo>
                  <a:lnTo>
                    <a:pt x="1627" y="424"/>
                  </a:lnTo>
                  <a:lnTo>
                    <a:pt x="1649" y="457"/>
                  </a:lnTo>
                  <a:lnTo>
                    <a:pt x="1674" y="491"/>
                  </a:lnTo>
                  <a:lnTo>
                    <a:pt x="1699" y="523"/>
                  </a:lnTo>
                  <a:lnTo>
                    <a:pt x="1726" y="555"/>
                  </a:lnTo>
                  <a:lnTo>
                    <a:pt x="1753" y="585"/>
                  </a:lnTo>
                  <a:lnTo>
                    <a:pt x="1781" y="615"/>
                  </a:lnTo>
                  <a:lnTo>
                    <a:pt x="1811" y="644"/>
                  </a:lnTo>
                  <a:lnTo>
                    <a:pt x="1842" y="673"/>
                  </a:lnTo>
                  <a:lnTo>
                    <a:pt x="1861" y="673"/>
                  </a:lnTo>
                  <a:lnTo>
                    <a:pt x="1863" y="671"/>
                  </a:lnTo>
                  <a:lnTo>
                    <a:pt x="1865" y="673"/>
                  </a:lnTo>
                  <a:lnTo>
                    <a:pt x="1892" y="673"/>
                  </a:lnTo>
                  <a:lnTo>
                    <a:pt x="1903" y="659"/>
                  </a:lnTo>
                  <a:lnTo>
                    <a:pt x="1905" y="654"/>
                  </a:lnTo>
                  <a:lnTo>
                    <a:pt x="1898" y="637"/>
                  </a:lnTo>
                  <a:lnTo>
                    <a:pt x="1865" y="604"/>
                  </a:lnTo>
                  <a:lnTo>
                    <a:pt x="1847" y="578"/>
                  </a:lnTo>
                  <a:lnTo>
                    <a:pt x="1783" y="505"/>
                  </a:lnTo>
                  <a:lnTo>
                    <a:pt x="1772" y="488"/>
                  </a:lnTo>
                  <a:lnTo>
                    <a:pt x="1664" y="382"/>
                  </a:lnTo>
                  <a:lnTo>
                    <a:pt x="1661" y="382"/>
                  </a:lnTo>
                  <a:lnTo>
                    <a:pt x="1664" y="374"/>
                  </a:lnTo>
                  <a:lnTo>
                    <a:pt x="1664" y="371"/>
                  </a:lnTo>
                  <a:lnTo>
                    <a:pt x="1657" y="356"/>
                  </a:lnTo>
                  <a:lnTo>
                    <a:pt x="1652" y="351"/>
                  </a:lnTo>
                  <a:lnTo>
                    <a:pt x="1638" y="351"/>
                  </a:lnTo>
                  <a:lnTo>
                    <a:pt x="1634" y="346"/>
                  </a:lnTo>
                  <a:lnTo>
                    <a:pt x="1617" y="344"/>
                  </a:lnTo>
                  <a:lnTo>
                    <a:pt x="1617" y="346"/>
                  </a:lnTo>
                  <a:lnTo>
                    <a:pt x="1613" y="346"/>
                  </a:lnTo>
                  <a:lnTo>
                    <a:pt x="1611" y="348"/>
                  </a:lnTo>
                  <a:lnTo>
                    <a:pt x="1608" y="351"/>
                  </a:lnTo>
                  <a:lnTo>
                    <a:pt x="1336" y="351"/>
                  </a:lnTo>
                  <a:lnTo>
                    <a:pt x="1273" y="363"/>
                  </a:lnTo>
                  <a:lnTo>
                    <a:pt x="1266" y="365"/>
                  </a:lnTo>
                  <a:lnTo>
                    <a:pt x="1214" y="378"/>
                  </a:lnTo>
                  <a:lnTo>
                    <a:pt x="1208" y="371"/>
                  </a:lnTo>
                  <a:lnTo>
                    <a:pt x="1205" y="346"/>
                  </a:lnTo>
                  <a:lnTo>
                    <a:pt x="1207" y="346"/>
                  </a:lnTo>
                  <a:lnTo>
                    <a:pt x="1210" y="344"/>
                  </a:lnTo>
                  <a:lnTo>
                    <a:pt x="1214" y="341"/>
                  </a:lnTo>
                  <a:lnTo>
                    <a:pt x="1223" y="338"/>
                  </a:lnTo>
                  <a:lnTo>
                    <a:pt x="1242" y="331"/>
                  </a:lnTo>
                  <a:lnTo>
                    <a:pt x="1267" y="324"/>
                  </a:lnTo>
                  <a:lnTo>
                    <a:pt x="1293" y="316"/>
                  </a:lnTo>
                  <a:lnTo>
                    <a:pt x="1317" y="305"/>
                  </a:lnTo>
                  <a:lnTo>
                    <a:pt x="1330" y="298"/>
                  </a:lnTo>
                  <a:lnTo>
                    <a:pt x="1336" y="295"/>
                  </a:lnTo>
                  <a:lnTo>
                    <a:pt x="1343" y="293"/>
                  </a:lnTo>
                  <a:lnTo>
                    <a:pt x="1434" y="244"/>
                  </a:lnTo>
                  <a:lnTo>
                    <a:pt x="1446" y="244"/>
                  </a:lnTo>
                  <a:lnTo>
                    <a:pt x="1448" y="242"/>
                  </a:lnTo>
                  <a:lnTo>
                    <a:pt x="1453" y="239"/>
                  </a:lnTo>
                  <a:lnTo>
                    <a:pt x="1465" y="228"/>
                  </a:lnTo>
                  <a:lnTo>
                    <a:pt x="1516" y="217"/>
                  </a:lnTo>
                  <a:lnTo>
                    <a:pt x="1516" y="216"/>
                  </a:lnTo>
                  <a:lnTo>
                    <a:pt x="1517" y="216"/>
                  </a:lnTo>
                  <a:lnTo>
                    <a:pt x="1519" y="216"/>
                  </a:lnTo>
                  <a:lnTo>
                    <a:pt x="1523" y="216"/>
                  </a:lnTo>
                  <a:lnTo>
                    <a:pt x="1532" y="215"/>
                  </a:lnTo>
                  <a:lnTo>
                    <a:pt x="1538" y="213"/>
                  </a:lnTo>
                  <a:lnTo>
                    <a:pt x="1545" y="211"/>
                  </a:lnTo>
                  <a:lnTo>
                    <a:pt x="1550" y="207"/>
                  </a:lnTo>
                  <a:lnTo>
                    <a:pt x="1556" y="204"/>
                  </a:lnTo>
                  <a:lnTo>
                    <a:pt x="1558" y="201"/>
                  </a:lnTo>
                  <a:lnTo>
                    <a:pt x="1561" y="199"/>
                  </a:lnTo>
                  <a:lnTo>
                    <a:pt x="1566" y="195"/>
                  </a:lnTo>
                  <a:lnTo>
                    <a:pt x="1572" y="201"/>
                  </a:lnTo>
                  <a:lnTo>
                    <a:pt x="1589" y="201"/>
                  </a:lnTo>
                  <a:lnTo>
                    <a:pt x="1593" y="199"/>
                  </a:lnTo>
                  <a:lnTo>
                    <a:pt x="1596" y="195"/>
                  </a:lnTo>
                  <a:lnTo>
                    <a:pt x="1610" y="211"/>
                  </a:lnTo>
                  <a:lnTo>
                    <a:pt x="1613" y="215"/>
                  </a:lnTo>
                  <a:lnTo>
                    <a:pt x="1624" y="248"/>
                  </a:lnTo>
                  <a:lnTo>
                    <a:pt x="1664" y="320"/>
                  </a:lnTo>
                  <a:lnTo>
                    <a:pt x="1666" y="325"/>
                  </a:lnTo>
                  <a:lnTo>
                    <a:pt x="1671" y="332"/>
                  </a:lnTo>
                  <a:lnTo>
                    <a:pt x="1686" y="365"/>
                  </a:lnTo>
                  <a:lnTo>
                    <a:pt x="1692" y="369"/>
                  </a:lnTo>
                  <a:lnTo>
                    <a:pt x="1709" y="371"/>
                  </a:lnTo>
                  <a:lnTo>
                    <a:pt x="1711" y="369"/>
                  </a:lnTo>
                  <a:lnTo>
                    <a:pt x="1718" y="361"/>
                  </a:lnTo>
                  <a:lnTo>
                    <a:pt x="1723" y="353"/>
                  </a:lnTo>
                  <a:lnTo>
                    <a:pt x="1723" y="350"/>
                  </a:lnTo>
                  <a:lnTo>
                    <a:pt x="1724" y="348"/>
                  </a:lnTo>
                  <a:lnTo>
                    <a:pt x="1726" y="344"/>
                  </a:lnTo>
                  <a:lnTo>
                    <a:pt x="1726" y="341"/>
                  </a:lnTo>
                  <a:lnTo>
                    <a:pt x="1727" y="338"/>
                  </a:lnTo>
                  <a:lnTo>
                    <a:pt x="1729" y="334"/>
                  </a:lnTo>
                  <a:lnTo>
                    <a:pt x="1728" y="307"/>
                  </a:lnTo>
                  <a:lnTo>
                    <a:pt x="1725" y="281"/>
                  </a:lnTo>
                  <a:lnTo>
                    <a:pt x="1718" y="255"/>
                  </a:lnTo>
                  <a:lnTo>
                    <a:pt x="1709" y="232"/>
                  </a:lnTo>
                  <a:lnTo>
                    <a:pt x="1701" y="220"/>
                  </a:lnTo>
                  <a:lnTo>
                    <a:pt x="1699" y="217"/>
                  </a:lnTo>
                  <a:lnTo>
                    <a:pt x="1683" y="195"/>
                  </a:lnTo>
                  <a:lnTo>
                    <a:pt x="1676" y="190"/>
                  </a:lnTo>
                  <a:lnTo>
                    <a:pt x="1664" y="175"/>
                  </a:lnTo>
                  <a:lnTo>
                    <a:pt x="1655" y="171"/>
                  </a:lnTo>
                  <a:lnTo>
                    <a:pt x="1608" y="132"/>
                  </a:lnTo>
                  <a:lnTo>
                    <a:pt x="1591" y="94"/>
                  </a:lnTo>
                  <a:lnTo>
                    <a:pt x="1582" y="92"/>
                  </a:lnTo>
                  <a:lnTo>
                    <a:pt x="1519" y="83"/>
                  </a:lnTo>
                  <a:lnTo>
                    <a:pt x="1519" y="85"/>
                  </a:lnTo>
                  <a:lnTo>
                    <a:pt x="1514" y="87"/>
                  </a:lnTo>
                  <a:lnTo>
                    <a:pt x="1511" y="92"/>
                  </a:lnTo>
                  <a:lnTo>
                    <a:pt x="1507" y="95"/>
                  </a:lnTo>
                  <a:lnTo>
                    <a:pt x="1505" y="105"/>
                  </a:lnTo>
                  <a:lnTo>
                    <a:pt x="1505" y="111"/>
                  </a:lnTo>
                  <a:lnTo>
                    <a:pt x="1505" y="114"/>
                  </a:lnTo>
                  <a:lnTo>
                    <a:pt x="1509" y="119"/>
                  </a:lnTo>
                  <a:lnTo>
                    <a:pt x="1511" y="121"/>
                  </a:lnTo>
                  <a:lnTo>
                    <a:pt x="1443" y="119"/>
                  </a:lnTo>
                  <a:lnTo>
                    <a:pt x="1439" y="121"/>
                  </a:lnTo>
                  <a:lnTo>
                    <a:pt x="1373" y="164"/>
                  </a:lnTo>
                  <a:lnTo>
                    <a:pt x="1369" y="168"/>
                  </a:lnTo>
                  <a:lnTo>
                    <a:pt x="1369" y="171"/>
                  </a:lnTo>
                  <a:lnTo>
                    <a:pt x="1266" y="217"/>
                  </a:lnTo>
                  <a:lnTo>
                    <a:pt x="1238" y="233"/>
                  </a:lnTo>
                  <a:lnTo>
                    <a:pt x="1226" y="241"/>
                  </a:lnTo>
                  <a:lnTo>
                    <a:pt x="1216" y="251"/>
                  </a:lnTo>
                  <a:lnTo>
                    <a:pt x="1206" y="260"/>
                  </a:lnTo>
                  <a:lnTo>
                    <a:pt x="1199" y="272"/>
                  </a:lnTo>
                  <a:lnTo>
                    <a:pt x="1192" y="283"/>
                  </a:lnTo>
                  <a:lnTo>
                    <a:pt x="1186" y="296"/>
                  </a:lnTo>
                  <a:lnTo>
                    <a:pt x="1156" y="255"/>
                  </a:lnTo>
                  <a:lnTo>
                    <a:pt x="1162" y="248"/>
                  </a:lnTo>
                  <a:lnTo>
                    <a:pt x="1174" y="226"/>
                  </a:lnTo>
                  <a:lnTo>
                    <a:pt x="1179" y="214"/>
                  </a:lnTo>
                  <a:lnTo>
                    <a:pt x="1183" y="204"/>
                  </a:lnTo>
                  <a:lnTo>
                    <a:pt x="1185" y="192"/>
                  </a:lnTo>
                  <a:lnTo>
                    <a:pt x="1186" y="181"/>
                  </a:lnTo>
                  <a:lnTo>
                    <a:pt x="1186" y="161"/>
                  </a:lnTo>
                  <a:lnTo>
                    <a:pt x="1224" y="128"/>
                  </a:lnTo>
                  <a:lnTo>
                    <a:pt x="1253" y="107"/>
                  </a:lnTo>
                  <a:lnTo>
                    <a:pt x="1262" y="99"/>
                  </a:lnTo>
                  <a:lnTo>
                    <a:pt x="1269" y="93"/>
                  </a:lnTo>
                  <a:lnTo>
                    <a:pt x="1275" y="87"/>
                  </a:lnTo>
                  <a:lnTo>
                    <a:pt x="1280" y="81"/>
                  </a:lnTo>
                  <a:lnTo>
                    <a:pt x="1281" y="77"/>
                  </a:lnTo>
                  <a:lnTo>
                    <a:pt x="1283" y="74"/>
                  </a:lnTo>
                  <a:lnTo>
                    <a:pt x="1285" y="68"/>
                  </a:lnTo>
                  <a:lnTo>
                    <a:pt x="1285" y="60"/>
                  </a:lnTo>
                  <a:lnTo>
                    <a:pt x="1285" y="54"/>
                  </a:lnTo>
                  <a:lnTo>
                    <a:pt x="1287" y="54"/>
                  </a:lnTo>
                  <a:lnTo>
                    <a:pt x="1296" y="67"/>
                  </a:lnTo>
                  <a:lnTo>
                    <a:pt x="1308" y="80"/>
                  </a:lnTo>
                  <a:lnTo>
                    <a:pt x="1327" y="88"/>
                  </a:lnTo>
                  <a:lnTo>
                    <a:pt x="1329" y="90"/>
                  </a:lnTo>
                  <a:lnTo>
                    <a:pt x="1332" y="92"/>
                  </a:lnTo>
                  <a:lnTo>
                    <a:pt x="1337" y="97"/>
                  </a:lnTo>
                  <a:lnTo>
                    <a:pt x="1364" y="97"/>
                  </a:lnTo>
                  <a:lnTo>
                    <a:pt x="1369" y="92"/>
                  </a:lnTo>
                  <a:lnTo>
                    <a:pt x="1373" y="88"/>
                  </a:lnTo>
                  <a:lnTo>
                    <a:pt x="1375" y="83"/>
                  </a:lnTo>
                  <a:lnTo>
                    <a:pt x="1376" y="80"/>
                  </a:lnTo>
                  <a:lnTo>
                    <a:pt x="1375" y="72"/>
                  </a:lnTo>
                  <a:lnTo>
                    <a:pt x="1372" y="65"/>
                  </a:lnTo>
                  <a:lnTo>
                    <a:pt x="1367" y="58"/>
                  </a:lnTo>
                  <a:lnTo>
                    <a:pt x="1362" y="54"/>
                  </a:lnTo>
                  <a:lnTo>
                    <a:pt x="1341" y="36"/>
                  </a:lnTo>
                  <a:lnTo>
                    <a:pt x="1310" y="7"/>
                  </a:lnTo>
                  <a:lnTo>
                    <a:pt x="1273" y="3"/>
                  </a:lnTo>
                  <a:lnTo>
                    <a:pt x="1238" y="0"/>
                  </a:lnTo>
                  <a:lnTo>
                    <a:pt x="1233" y="2"/>
                  </a:lnTo>
                  <a:lnTo>
                    <a:pt x="1230" y="5"/>
                  </a:lnTo>
                  <a:lnTo>
                    <a:pt x="1217" y="9"/>
                  </a:lnTo>
                  <a:lnTo>
                    <a:pt x="1206" y="16"/>
                  </a:lnTo>
                  <a:lnTo>
                    <a:pt x="1197" y="26"/>
                  </a:lnTo>
                  <a:lnTo>
                    <a:pt x="1191" y="38"/>
                  </a:lnTo>
                  <a:lnTo>
                    <a:pt x="1148" y="109"/>
                  </a:lnTo>
                  <a:lnTo>
                    <a:pt x="1146" y="116"/>
                  </a:lnTo>
                  <a:lnTo>
                    <a:pt x="1143" y="124"/>
                  </a:lnTo>
                  <a:lnTo>
                    <a:pt x="1141" y="125"/>
                  </a:lnTo>
                  <a:lnTo>
                    <a:pt x="1140" y="127"/>
                  </a:lnTo>
                  <a:lnTo>
                    <a:pt x="1138" y="131"/>
                  </a:lnTo>
                  <a:lnTo>
                    <a:pt x="1133" y="139"/>
                  </a:lnTo>
                  <a:lnTo>
                    <a:pt x="1132" y="142"/>
                  </a:lnTo>
                  <a:lnTo>
                    <a:pt x="1128" y="145"/>
                  </a:lnTo>
                  <a:lnTo>
                    <a:pt x="1110" y="159"/>
                  </a:lnTo>
                  <a:lnTo>
                    <a:pt x="1097" y="175"/>
                  </a:lnTo>
                  <a:lnTo>
                    <a:pt x="1084" y="192"/>
                  </a:lnTo>
                  <a:lnTo>
                    <a:pt x="1074" y="211"/>
                  </a:lnTo>
                  <a:lnTo>
                    <a:pt x="972" y="204"/>
                  </a:lnTo>
                  <a:lnTo>
                    <a:pt x="945" y="220"/>
                  </a:lnTo>
                  <a:lnTo>
                    <a:pt x="867" y="217"/>
                  </a:lnTo>
                  <a:lnTo>
                    <a:pt x="854" y="208"/>
                  </a:lnTo>
                  <a:lnTo>
                    <a:pt x="840" y="203"/>
                  </a:lnTo>
                  <a:lnTo>
                    <a:pt x="826" y="198"/>
                  </a:lnTo>
                  <a:lnTo>
                    <a:pt x="812" y="196"/>
                  </a:lnTo>
                  <a:lnTo>
                    <a:pt x="796" y="195"/>
                  </a:lnTo>
                  <a:lnTo>
                    <a:pt x="779" y="196"/>
                  </a:lnTo>
                  <a:lnTo>
                    <a:pt x="762" y="199"/>
                  </a:lnTo>
                  <a:lnTo>
                    <a:pt x="746" y="204"/>
                  </a:lnTo>
                  <a:lnTo>
                    <a:pt x="721" y="217"/>
                  </a:lnTo>
                  <a:lnTo>
                    <a:pt x="698" y="233"/>
                  </a:lnTo>
                  <a:lnTo>
                    <a:pt x="656" y="267"/>
                  </a:lnTo>
                  <a:lnTo>
                    <a:pt x="635" y="284"/>
                  </a:lnTo>
                  <a:lnTo>
                    <a:pt x="618" y="304"/>
                  </a:lnTo>
                  <a:lnTo>
                    <a:pt x="587" y="346"/>
                  </a:lnTo>
                  <a:lnTo>
                    <a:pt x="571" y="367"/>
                  </a:lnTo>
                  <a:lnTo>
                    <a:pt x="559" y="391"/>
                  </a:lnTo>
                  <a:lnTo>
                    <a:pt x="547" y="414"/>
                  </a:lnTo>
                  <a:lnTo>
                    <a:pt x="537" y="440"/>
                  </a:lnTo>
                  <a:lnTo>
                    <a:pt x="527" y="466"/>
                  </a:lnTo>
                  <a:lnTo>
                    <a:pt x="520" y="493"/>
                  </a:lnTo>
                  <a:lnTo>
                    <a:pt x="508" y="552"/>
                  </a:lnTo>
                  <a:lnTo>
                    <a:pt x="485" y="785"/>
                  </a:lnTo>
                  <a:lnTo>
                    <a:pt x="485" y="787"/>
                  </a:lnTo>
                  <a:lnTo>
                    <a:pt x="315" y="822"/>
                  </a:lnTo>
                  <a:close/>
                  <a:moveTo>
                    <a:pt x="202" y="910"/>
                  </a:moveTo>
                  <a:lnTo>
                    <a:pt x="202" y="903"/>
                  </a:lnTo>
                  <a:lnTo>
                    <a:pt x="207" y="905"/>
                  </a:lnTo>
                  <a:lnTo>
                    <a:pt x="202" y="910"/>
                  </a:lnTo>
                  <a:close/>
                  <a:moveTo>
                    <a:pt x="708" y="1106"/>
                  </a:moveTo>
                  <a:lnTo>
                    <a:pt x="708" y="1109"/>
                  </a:lnTo>
                  <a:lnTo>
                    <a:pt x="708" y="1106"/>
                  </a:lnTo>
                  <a:close/>
                  <a:moveTo>
                    <a:pt x="314" y="1483"/>
                  </a:moveTo>
                  <a:lnTo>
                    <a:pt x="315" y="1488"/>
                  </a:lnTo>
                  <a:lnTo>
                    <a:pt x="314" y="1486"/>
                  </a:lnTo>
                  <a:lnTo>
                    <a:pt x="314" y="148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35" name="Line 453"/>
            <p:cNvSpPr/>
            <p:nvPr/>
          </p:nvSpPr>
          <p:spPr>
            <a:xfrm flipH="1" flipV="1">
              <a:off x="636" y="385"/>
              <a:ext cx="4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6" name="Line 454"/>
            <p:cNvSpPr/>
            <p:nvPr/>
          </p:nvSpPr>
          <p:spPr>
            <a:xfrm flipH="1">
              <a:off x="504" y="524"/>
              <a:ext cx="17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7" name="Line 455"/>
            <p:cNvSpPr/>
            <p:nvPr/>
          </p:nvSpPr>
          <p:spPr>
            <a:xfrm flipH="1" flipV="1">
              <a:off x="504" y="509"/>
              <a:ext cx="1" cy="1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8" name="Line 456"/>
            <p:cNvSpPr/>
            <p:nvPr/>
          </p:nvSpPr>
          <p:spPr>
            <a:xfrm flipV="1">
              <a:off x="504" y="497"/>
              <a:ext cx="25" cy="1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9" name="未知"/>
            <p:cNvSpPr/>
            <p:nvPr/>
          </p:nvSpPr>
          <p:spPr>
            <a:xfrm>
              <a:off x="508" y="548"/>
              <a:ext cx="26" cy="36"/>
            </a:xfrm>
            <a:custGeom>
              <a:avLst/>
              <a:gdLst>
                <a:gd name="txL" fmla="*/ 0 w 127"/>
                <a:gd name="txT" fmla="*/ 0 h 144"/>
                <a:gd name="txR" fmla="*/ 127 w 127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9" y="22"/>
                </a:cxn>
                <a:cxn ang="0">
                  <a:pos x="22" y="44"/>
                </a:cxn>
                <a:cxn ang="0">
                  <a:pos x="35" y="63"/>
                </a:cxn>
                <a:cxn ang="0">
                  <a:pos x="50" y="83"/>
                </a:cxn>
                <a:cxn ang="0">
                  <a:pos x="65" y="99"/>
                </a:cxn>
                <a:cxn ang="0">
                  <a:pos x="85" y="115"/>
                </a:cxn>
                <a:cxn ang="0">
                  <a:pos x="104" y="130"/>
                </a:cxn>
                <a:cxn ang="0">
                  <a:pos x="127" y="144"/>
                </a:cxn>
              </a:cxnLst>
              <a:rect l="txL" t="txT" r="txR" b="txB"/>
              <a:pathLst>
                <a:path w="127" h="144">
                  <a:moveTo>
                    <a:pt x="0" y="0"/>
                  </a:moveTo>
                  <a:lnTo>
                    <a:pt x="9" y="22"/>
                  </a:lnTo>
                  <a:lnTo>
                    <a:pt x="22" y="44"/>
                  </a:lnTo>
                  <a:lnTo>
                    <a:pt x="35" y="63"/>
                  </a:lnTo>
                  <a:lnTo>
                    <a:pt x="50" y="83"/>
                  </a:lnTo>
                  <a:lnTo>
                    <a:pt x="65" y="99"/>
                  </a:lnTo>
                  <a:lnTo>
                    <a:pt x="85" y="115"/>
                  </a:lnTo>
                  <a:lnTo>
                    <a:pt x="104" y="130"/>
                  </a:lnTo>
                  <a:lnTo>
                    <a:pt x="127" y="144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0" name="Line 458"/>
            <p:cNvSpPr/>
            <p:nvPr/>
          </p:nvSpPr>
          <p:spPr>
            <a:xfrm>
              <a:off x="504" y="524"/>
              <a:ext cx="4" cy="2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1" name="未知"/>
            <p:cNvSpPr/>
            <p:nvPr/>
          </p:nvSpPr>
          <p:spPr>
            <a:xfrm>
              <a:off x="504" y="366"/>
              <a:ext cx="121" cy="143"/>
            </a:xfrm>
            <a:custGeom>
              <a:avLst/>
              <a:gdLst>
                <a:gd name="txL" fmla="*/ 0 w 607"/>
                <a:gd name="txT" fmla="*/ 0 h 572"/>
                <a:gd name="txR" fmla="*/ 607 w 607"/>
                <a:gd name="txB" fmla="*/ 572 h 572"/>
              </a:gdLst>
              <a:ahLst/>
              <a:cxnLst>
                <a:cxn ang="0">
                  <a:pos x="607" y="34"/>
                </a:cxn>
                <a:cxn ang="0">
                  <a:pos x="584" y="23"/>
                </a:cxn>
                <a:cxn ang="0">
                  <a:pos x="560" y="13"/>
                </a:cxn>
                <a:cxn ang="0">
                  <a:pos x="535" y="6"/>
                </a:cxn>
                <a:cxn ang="0">
                  <a:pos x="508" y="3"/>
                </a:cxn>
                <a:cxn ang="0">
                  <a:pos x="479" y="0"/>
                </a:cxn>
                <a:cxn ang="0">
                  <a:pos x="449" y="1"/>
                </a:cxn>
                <a:cxn ang="0">
                  <a:pos x="432" y="1"/>
                </a:cxn>
                <a:cxn ang="0">
                  <a:pos x="417" y="3"/>
                </a:cxn>
                <a:cxn ang="0">
                  <a:pos x="384" y="8"/>
                </a:cxn>
                <a:cxn ang="0">
                  <a:pos x="354" y="12"/>
                </a:cxn>
                <a:cxn ang="0">
                  <a:pos x="328" y="20"/>
                </a:cxn>
                <a:cxn ang="0">
                  <a:pos x="301" y="27"/>
                </a:cxn>
                <a:cxn ang="0">
                  <a:pos x="277" y="38"/>
                </a:cxn>
                <a:cxn ang="0">
                  <a:pos x="253" y="48"/>
                </a:cxn>
                <a:cxn ang="0">
                  <a:pos x="230" y="62"/>
                </a:cxn>
                <a:cxn ang="0">
                  <a:pos x="208" y="76"/>
                </a:cxn>
                <a:cxn ang="0">
                  <a:pos x="189" y="93"/>
                </a:cxn>
                <a:cxn ang="0">
                  <a:pos x="168" y="110"/>
                </a:cxn>
                <a:cxn ang="0">
                  <a:pos x="150" y="129"/>
                </a:cxn>
                <a:cxn ang="0">
                  <a:pos x="132" y="150"/>
                </a:cxn>
                <a:cxn ang="0">
                  <a:pos x="117" y="173"/>
                </a:cxn>
                <a:cxn ang="0">
                  <a:pos x="100" y="196"/>
                </a:cxn>
                <a:cxn ang="0">
                  <a:pos x="87" y="222"/>
                </a:cxn>
                <a:cxn ang="0">
                  <a:pos x="74" y="248"/>
                </a:cxn>
                <a:cxn ang="0">
                  <a:pos x="63" y="278"/>
                </a:cxn>
                <a:cxn ang="0">
                  <a:pos x="39" y="343"/>
                </a:cxn>
                <a:cxn ang="0">
                  <a:pos x="21" y="409"/>
                </a:cxn>
                <a:cxn ang="0">
                  <a:pos x="8" y="477"/>
                </a:cxn>
                <a:cxn ang="0">
                  <a:pos x="2" y="548"/>
                </a:cxn>
                <a:cxn ang="0">
                  <a:pos x="0" y="572"/>
                </a:cxn>
              </a:cxnLst>
              <a:rect l="txL" t="txT" r="txR" b="txB"/>
              <a:pathLst>
                <a:path w="607" h="572">
                  <a:moveTo>
                    <a:pt x="607" y="34"/>
                  </a:moveTo>
                  <a:lnTo>
                    <a:pt x="584" y="23"/>
                  </a:lnTo>
                  <a:lnTo>
                    <a:pt x="560" y="13"/>
                  </a:lnTo>
                  <a:lnTo>
                    <a:pt x="535" y="6"/>
                  </a:lnTo>
                  <a:lnTo>
                    <a:pt x="508" y="3"/>
                  </a:lnTo>
                  <a:lnTo>
                    <a:pt x="479" y="0"/>
                  </a:lnTo>
                  <a:lnTo>
                    <a:pt x="449" y="1"/>
                  </a:lnTo>
                  <a:lnTo>
                    <a:pt x="432" y="1"/>
                  </a:lnTo>
                  <a:lnTo>
                    <a:pt x="417" y="3"/>
                  </a:lnTo>
                  <a:lnTo>
                    <a:pt x="384" y="8"/>
                  </a:lnTo>
                  <a:lnTo>
                    <a:pt x="354" y="12"/>
                  </a:lnTo>
                  <a:lnTo>
                    <a:pt x="328" y="20"/>
                  </a:lnTo>
                  <a:lnTo>
                    <a:pt x="301" y="27"/>
                  </a:lnTo>
                  <a:lnTo>
                    <a:pt x="277" y="38"/>
                  </a:lnTo>
                  <a:lnTo>
                    <a:pt x="253" y="48"/>
                  </a:lnTo>
                  <a:lnTo>
                    <a:pt x="230" y="62"/>
                  </a:lnTo>
                  <a:lnTo>
                    <a:pt x="208" y="76"/>
                  </a:lnTo>
                  <a:lnTo>
                    <a:pt x="189" y="93"/>
                  </a:lnTo>
                  <a:lnTo>
                    <a:pt x="168" y="110"/>
                  </a:lnTo>
                  <a:lnTo>
                    <a:pt x="150" y="129"/>
                  </a:lnTo>
                  <a:lnTo>
                    <a:pt x="132" y="150"/>
                  </a:lnTo>
                  <a:lnTo>
                    <a:pt x="117" y="173"/>
                  </a:lnTo>
                  <a:lnTo>
                    <a:pt x="100" y="196"/>
                  </a:lnTo>
                  <a:lnTo>
                    <a:pt x="87" y="222"/>
                  </a:lnTo>
                  <a:lnTo>
                    <a:pt x="74" y="248"/>
                  </a:lnTo>
                  <a:lnTo>
                    <a:pt x="63" y="278"/>
                  </a:lnTo>
                  <a:lnTo>
                    <a:pt x="39" y="343"/>
                  </a:lnTo>
                  <a:lnTo>
                    <a:pt x="21" y="409"/>
                  </a:lnTo>
                  <a:lnTo>
                    <a:pt x="8" y="477"/>
                  </a:lnTo>
                  <a:lnTo>
                    <a:pt x="2" y="548"/>
                  </a:lnTo>
                  <a:lnTo>
                    <a:pt x="0" y="572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2" name="Line 460"/>
            <p:cNvSpPr/>
            <p:nvPr/>
          </p:nvSpPr>
          <p:spPr>
            <a:xfrm flipH="1">
              <a:off x="508" y="536"/>
              <a:ext cx="11" cy="1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3" name="Line 461"/>
            <p:cNvSpPr/>
            <p:nvPr/>
          </p:nvSpPr>
          <p:spPr>
            <a:xfrm flipH="1" flipV="1">
              <a:off x="458" y="605"/>
              <a:ext cx="2" cy="96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4" name="未知"/>
            <p:cNvSpPr/>
            <p:nvPr/>
          </p:nvSpPr>
          <p:spPr>
            <a:xfrm>
              <a:off x="467" y="572"/>
              <a:ext cx="67" cy="153"/>
            </a:xfrm>
            <a:custGeom>
              <a:avLst/>
              <a:gdLst>
                <a:gd name="txL" fmla="*/ 0 w 333"/>
                <a:gd name="txT" fmla="*/ 0 h 613"/>
                <a:gd name="txR" fmla="*/ 333 w 333"/>
                <a:gd name="txB" fmla="*/ 613 h 613"/>
              </a:gdLst>
              <a:ahLst/>
              <a:cxnLst>
                <a:cxn ang="0">
                  <a:pos x="239" y="0"/>
                </a:cxn>
                <a:cxn ang="0">
                  <a:pos x="0" y="180"/>
                </a:cxn>
                <a:cxn ang="0">
                  <a:pos x="47" y="265"/>
                </a:cxn>
                <a:cxn ang="0">
                  <a:pos x="47" y="421"/>
                </a:cxn>
                <a:cxn ang="0">
                  <a:pos x="333" y="613"/>
                </a:cxn>
              </a:cxnLst>
              <a:rect l="txL" t="txT" r="txR" b="txB"/>
              <a:pathLst>
                <a:path w="333" h="613">
                  <a:moveTo>
                    <a:pt x="239" y="0"/>
                  </a:moveTo>
                  <a:lnTo>
                    <a:pt x="0" y="180"/>
                  </a:lnTo>
                  <a:lnTo>
                    <a:pt x="47" y="265"/>
                  </a:lnTo>
                  <a:lnTo>
                    <a:pt x="47" y="421"/>
                  </a:lnTo>
                  <a:lnTo>
                    <a:pt x="333" y="613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5" name="未知"/>
            <p:cNvSpPr/>
            <p:nvPr/>
          </p:nvSpPr>
          <p:spPr>
            <a:xfrm>
              <a:off x="462" y="701"/>
              <a:ext cx="65" cy="42"/>
            </a:xfrm>
            <a:custGeom>
              <a:avLst/>
              <a:gdLst>
                <a:gd name="txL" fmla="*/ 0 w 321"/>
                <a:gd name="txT" fmla="*/ 0 h 168"/>
                <a:gd name="txR" fmla="*/ 321 w 321"/>
                <a:gd name="txB" fmla="*/ 168 h 168"/>
              </a:gdLst>
              <a:ahLst/>
              <a:cxnLst>
                <a:cxn ang="0">
                  <a:pos x="321" y="168"/>
                </a:cxn>
                <a:cxn ang="0">
                  <a:pos x="60" y="0"/>
                </a:cxn>
                <a:cxn ang="0">
                  <a:pos x="0" y="0"/>
                </a:cxn>
              </a:cxnLst>
              <a:rect l="txL" t="txT" r="txR" b="txB"/>
              <a:pathLst>
                <a:path w="321" h="168">
                  <a:moveTo>
                    <a:pt x="321" y="168"/>
                  </a:move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6" name="未知"/>
            <p:cNvSpPr/>
            <p:nvPr/>
          </p:nvSpPr>
          <p:spPr>
            <a:xfrm>
              <a:off x="529" y="726"/>
              <a:ext cx="7" cy="17"/>
            </a:xfrm>
            <a:custGeom>
              <a:avLst/>
              <a:gdLst>
                <a:gd name="txL" fmla="*/ 0 w 35"/>
                <a:gd name="txT" fmla="*/ 0 h 70"/>
                <a:gd name="txR" fmla="*/ 35 w 35"/>
                <a:gd name="txB" fmla="*/ 70 h 70"/>
              </a:gdLst>
              <a:ahLst/>
              <a:cxnLst>
                <a:cxn ang="0">
                  <a:pos x="30" y="0"/>
                </a:cxn>
                <a:cxn ang="0">
                  <a:pos x="30" y="3"/>
                </a:cxn>
                <a:cxn ang="0">
                  <a:pos x="31" y="7"/>
                </a:cxn>
                <a:cxn ang="0">
                  <a:pos x="33" y="15"/>
                </a:cxn>
                <a:cxn ang="0">
                  <a:pos x="34" y="21"/>
                </a:cxn>
                <a:cxn ang="0">
                  <a:pos x="34" y="24"/>
                </a:cxn>
                <a:cxn ang="0">
                  <a:pos x="35" y="28"/>
                </a:cxn>
                <a:cxn ang="0">
                  <a:pos x="34" y="30"/>
                </a:cxn>
                <a:cxn ang="0">
                  <a:pos x="34" y="33"/>
                </a:cxn>
                <a:cxn ang="0">
                  <a:pos x="34" y="40"/>
                </a:cxn>
                <a:cxn ang="0">
                  <a:pos x="32" y="50"/>
                </a:cxn>
                <a:cxn ang="0">
                  <a:pos x="30" y="51"/>
                </a:cxn>
                <a:cxn ang="0">
                  <a:pos x="29" y="53"/>
                </a:cxn>
                <a:cxn ang="0">
                  <a:pos x="27" y="57"/>
                </a:cxn>
                <a:cxn ang="0">
                  <a:pos x="20" y="63"/>
                </a:cxn>
                <a:cxn ang="0">
                  <a:pos x="11" y="67"/>
                </a:cxn>
                <a:cxn ang="0">
                  <a:pos x="5" y="68"/>
                </a:cxn>
                <a:cxn ang="0">
                  <a:pos x="0" y="70"/>
                </a:cxn>
              </a:cxnLst>
              <a:rect l="txL" t="txT" r="txR" b="txB"/>
              <a:pathLst>
                <a:path w="35" h="70">
                  <a:moveTo>
                    <a:pt x="30" y="0"/>
                  </a:moveTo>
                  <a:lnTo>
                    <a:pt x="30" y="3"/>
                  </a:lnTo>
                  <a:lnTo>
                    <a:pt x="31" y="7"/>
                  </a:lnTo>
                  <a:lnTo>
                    <a:pt x="33" y="15"/>
                  </a:lnTo>
                  <a:lnTo>
                    <a:pt x="34" y="21"/>
                  </a:lnTo>
                  <a:lnTo>
                    <a:pt x="34" y="24"/>
                  </a:lnTo>
                  <a:lnTo>
                    <a:pt x="35" y="28"/>
                  </a:lnTo>
                  <a:lnTo>
                    <a:pt x="34" y="30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2" y="50"/>
                  </a:lnTo>
                  <a:lnTo>
                    <a:pt x="30" y="51"/>
                  </a:lnTo>
                  <a:lnTo>
                    <a:pt x="29" y="53"/>
                  </a:lnTo>
                  <a:lnTo>
                    <a:pt x="27" y="57"/>
                  </a:lnTo>
                  <a:lnTo>
                    <a:pt x="20" y="63"/>
                  </a:lnTo>
                  <a:lnTo>
                    <a:pt x="11" y="67"/>
                  </a:lnTo>
                  <a:lnTo>
                    <a:pt x="5" y="68"/>
                  </a:lnTo>
                  <a:lnTo>
                    <a:pt x="0" y="7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7" name="未知"/>
            <p:cNvSpPr/>
            <p:nvPr/>
          </p:nvSpPr>
          <p:spPr>
            <a:xfrm>
              <a:off x="536" y="566"/>
              <a:ext cx="83" cy="174"/>
            </a:xfrm>
            <a:custGeom>
              <a:avLst/>
              <a:gdLst>
                <a:gd name="txL" fmla="*/ 0 w 417"/>
                <a:gd name="txT" fmla="*/ 0 h 697"/>
                <a:gd name="txR" fmla="*/ 417 w 417"/>
                <a:gd name="txB" fmla="*/ 697 h 697"/>
              </a:gdLst>
              <a:ahLst/>
              <a:cxnLst>
                <a:cxn ang="0">
                  <a:pos x="417" y="697"/>
                </a:cxn>
                <a:cxn ang="0">
                  <a:pos x="0" y="337"/>
                </a:cxn>
                <a:cxn ang="0">
                  <a:pos x="24" y="0"/>
                </a:cxn>
              </a:cxnLst>
              <a:rect l="txL" t="txT" r="txR" b="txB"/>
              <a:pathLst>
                <a:path w="417" h="697">
                  <a:moveTo>
                    <a:pt x="417" y="697"/>
                  </a:moveTo>
                  <a:lnTo>
                    <a:pt x="0" y="337"/>
                  </a:lnTo>
                  <a:lnTo>
                    <a:pt x="24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48" name="Line 466"/>
            <p:cNvSpPr/>
            <p:nvPr/>
          </p:nvSpPr>
          <p:spPr>
            <a:xfrm flipH="1">
              <a:off x="458" y="548"/>
              <a:ext cx="50" cy="5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9" name="未知"/>
            <p:cNvSpPr/>
            <p:nvPr/>
          </p:nvSpPr>
          <p:spPr>
            <a:xfrm>
              <a:off x="640" y="338"/>
              <a:ext cx="112" cy="66"/>
            </a:xfrm>
            <a:custGeom>
              <a:avLst/>
              <a:gdLst>
                <a:gd name="txL" fmla="*/ 0 w 558"/>
                <a:gd name="txT" fmla="*/ 0 h 264"/>
                <a:gd name="txR" fmla="*/ 558 w 558"/>
                <a:gd name="txB" fmla="*/ 264 h 264"/>
              </a:gdLst>
              <a:ahLst/>
              <a:cxnLst>
                <a:cxn ang="0">
                  <a:pos x="558" y="264"/>
                </a:cxn>
                <a:cxn ang="0">
                  <a:pos x="557" y="236"/>
                </a:cxn>
                <a:cxn ang="0">
                  <a:pos x="554" y="211"/>
                </a:cxn>
                <a:cxn ang="0">
                  <a:pos x="549" y="186"/>
                </a:cxn>
                <a:cxn ang="0">
                  <a:pos x="543" y="162"/>
                </a:cxn>
                <a:cxn ang="0">
                  <a:pos x="534" y="139"/>
                </a:cxn>
                <a:cxn ang="0">
                  <a:pos x="525" y="117"/>
                </a:cxn>
                <a:cxn ang="0">
                  <a:pos x="513" y="97"/>
                </a:cxn>
                <a:cxn ang="0">
                  <a:pos x="499" y="77"/>
                </a:cxn>
                <a:cxn ang="0">
                  <a:pos x="483" y="58"/>
                </a:cxn>
                <a:cxn ang="0">
                  <a:pos x="468" y="42"/>
                </a:cxn>
                <a:cxn ang="0">
                  <a:pos x="451" y="29"/>
                </a:cxn>
                <a:cxn ang="0">
                  <a:pos x="442" y="23"/>
                </a:cxn>
                <a:cxn ang="0">
                  <a:pos x="433" y="19"/>
                </a:cxn>
                <a:cxn ang="0">
                  <a:pos x="414" y="10"/>
                </a:cxn>
                <a:cxn ang="0">
                  <a:pos x="396" y="4"/>
                </a:cxn>
                <a:cxn ang="0">
                  <a:pos x="376" y="1"/>
                </a:cxn>
                <a:cxn ang="0">
                  <a:pos x="356" y="0"/>
                </a:cxn>
                <a:cxn ang="0">
                  <a:pos x="0" y="216"/>
                </a:cxn>
              </a:cxnLst>
              <a:rect l="txL" t="txT" r="txR" b="txB"/>
              <a:pathLst>
                <a:path w="558" h="264">
                  <a:moveTo>
                    <a:pt x="558" y="264"/>
                  </a:moveTo>
                  <a:lnTo>
                    <a:pt x="557" y="236"/>
                  </a:lnTo>
                  <a:lnTo>
                    <a:pt x="554" y="211"/>
                  </a:lnTo>
                  <a:lnTo>
                    <a:pt x="549" y="186"/>
                  </a:lnTo>
                  <a:lnTo>
                    <a:pt x="543" y="162"/>
                  </a:lnTo>
                  <a:lnTo>
                    <a:pt x="534" y="139"/>
                  </a:lnTo>
                  <a:lnTo>
                    <a:pt x="525" y="117"/>
                  </a:lnTo>
                  <a:lnTo>
                    <a:pt x="513" y="97"/>
                  </a:lnTo>
                  <a:lnTo>
                    <a:pt x="499" y="77"/>
                  </a:lnTo>
                  <a:lnTo>
                    <a:pt x="483" y="58"/>
                  </a:lnTo>
                  <a:lnTo>
                    <a:pt x="468" y="42"/>
                  </a:lnTo>
                  <a:lnTo>
                    <a:pt x="451" y="29"/>
                  </a:lnTo>
                  <a:lnTo>
                    <a:pt x="442" y="23"/>
                  </a:lnTo>
                  <a:lnTo>
                    <a:pt x="433" y="19"/>
                  </a:lnTo>
                  <a:lnTo>
                    <a:pt x="414" y="10"/>
                  </a:lnTo>
                  <a:lnTo>
                    <a:pt x="396" y="4"/>
                  </a:lnTo>
                  <a:lnTo>
                    <a:pt x="376" y="1"/>
                  </a:lnTo>
                  <a:lnTo>
                    <a:pt x="356" y="0"/>
                  </a:lnTo>
                  <a:lnTo>
                    <a:pt x="0" y="216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0" name="未知"/>
            <p:cNvSpPr/>
            <p:nvPr/>
          </p:nvSpPr>
          <p:spPr>
            <a:xfrm>
              <a:off x="625" y="320"/>
              <a:ext cx="58" cy="65"/>
            </a:xfrm>
            <a:custGeom>
              <a:avLst/>
              <a:gdLst>
                <a:gd name="txL" fmla="*/ 0 w 290"/>
                <a:gd name="txT" fmla="*/ 0 h 261"/>
                <a:gd name="txR" fmla="*/ 290 w 290"/>
                <a:gd name="txB" fmla="*/ 261 h 261"/>
              </a:gdLst>
              <a:ahLst/>
              <a:cxnLst>
                <a:cxn ang="0">
                  <a:pos x="54" y="261"/>
                </a:cxn>
                <a:cxn ang="0">
                  <a:pos x="65" y="254"/>
                </a:cxn>
                <a:cxn ang="0">
                  <a:pos x="75" y="181"/>
                </a:cxn>
                <a:cxn ang="0">
                  <a:pos x="206" y="36"/>
                </a:cxn>
                <a:cxn ang="0">
                  <a:pos x="290" y="50"/>
                </a:cxn>
                <a:cxn ang="0">
                  <a:pos x="206" y="0"/>
                </a:cxn>
                <a:cxn ang="0">
                  <a:pos x="147" y="0"/>
                </a:cxn>
                <a:cxn ang="0">
                  <a:pos x="0" y="218"/>
                </a:cxn>
              </a:cxnLst>
              <a:rect l="txL" t="txT" r="txR" b="txB"/>
              <a:pathLst>
                <a:path w="290" h="261">
                  <a:moveTo>
                    <a:pt x="54" y="261"/>
                  </a:moveTo>
                  <a:lnTo>
                    <a:pt x="65" y="254"/>
                  </a:lnTo>
                  <a:lnTo>
                    <a:pt x="75" y="181"/>
                  </a:lnTo>
                  <a:lnTo>
                    <a:pt x="206" y="36"/>
                  </a:lnTo>
                  <a:lnTo>
                    <a:pt x="290" y="50"/>
                  </a:lnTo>
                  <a:lnTo>
                    <a:pt x="206" y="0"/>
                  </a:lnTo>
                  <a:lnTo>
                    <a:pt x="147" y="0"/>
                  </a:lnTo>
                  <a:lnTo>
                    <a:pt x="0" y="218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1" name="未知"/>
            <p:cNvSpPr/>
            <p:nvPr/>
          </p:nvSpPr>
          <p:spPr>
            <a:xfrm>
              <a:off x="721" y="359"/>
              <a:ext cx="26" cy="54"/>
            </a:xfrm>
            <a:custGeom>
              <a:avLst/>
              <a:gdLst>
                <a:gd name="txL" fmla="*/ 0 w 130"/>
                <a:gd name="txT" fmla="*/ 0 h 215"/>
                <a:gd name="txR" fmla="*/ 130 w 130"/>
                <a:gd name="txB" fmla="*/ 215 h 215"/>
              </a:gdLst>
              <a:ahLst/>
              <a:cxnLst>
                <a:cxn ang="0">
                  <a:pos x="130" y="215"/>
                </a:cxn>
                <a:cxn ang="0">
                  <a:pos x="129" y="192"/>
                </a:cxn>
                <a:cxn ang="0">
                  <a:pos x="127" y="172"/>
                </a:cxn>
                <a:cxn ang="0">
                  <a:pos x="124" y="151"/>
                </a:cxn>
                <a:cxn ang="0">
                  <a:pos x="120" y="133"/>
                </a:cxn>
                <a:cxn ang="0">
                  <a:pos x="114" y="113"/>
                </a:cxn>
                <a:cxn ang="0">
                  <a:pos x="108" y="96"/>
                </a:cxn>
                <a:cxn ang="0">
                  <a:pos x="99" y="78"/>
                </a:cxn>
                <a:cxn ang="0">
                  <a:pos x="91" y="63"/>
                </a:cxn>
                <a:cxn ang="0">
                  <a:pos x="80" y="48"/>
                </a:cxn>
                <a:cxn ang="0">
                  <a:pos x="70" y="34"/>
                </a:cxn>
                <a:cxn ang="0">
                  <a:pos x="59" y="23"/>
                </a:cxn>
                <a:cxn ang="0">
                  <a:pos x="49" y="16"/>
                </a:cxn>
                <a:cxn ang="0">
                  <a:pos x="37" y="9"/>
                </a:cxn>
                <a:cxn ang="0">
                  <a:pos x="25" y="4"/>
                </a:cxn>
                <a:cxn ang="0">
                  <a:pos x="12" y="0"/>
                </a:cxn>
                <a:cxn ang="0">
                  <a:pos x="0" y="0"/>
                </a:cxn>
              </a:cxnLst>
              <a:rect l="txL" t="txT" r="txR" b="txB"/>
              <a:pathLst>
                <a:path w="130" h="215">
                  <a:moveTo>
                    <a:pt x="130" y="215"/>
                  </a:moveTo>
                  <a:lnTo>
                    <a:pt x="129" y="192"/>
                  </a:lnTo>
                  <a:lnTo>
                    <a:pt x="127" y="172"/>
                  </a:lnTo>
                  <a:lnTo>
                    <a:pt x="124" y="151"/>
                  </a:lnTo>
                  <a:lnTo>
                    <a:pt x="120" y="133"/>
                  </a:lnTo>
                  <a:lnTo>
                    <a:pt x="114" y="113"/>
                  </a:lnTo>
                  <a:lnTo>
                    <a:pt x="108" y="96"/>
                  </a:lnTo>
                  <a:lnTo>
                    <a:pt x="99" y="78"/>
                  </a:lnTo>
                  <a:lnTo>
                    <a:pt x="91" y="63"/>
                  </a:lnTo>
                  <a:lnTo>
                    <a:pt x="80" y="48"/>
                  </a:lnTo>
                  <a:lnTo>
                    <a:pt x="70" y="34"/>
                  </a:lnTo>
                  <a:lnTo>
                    <a:pt x="59" y="23"/>
                  </a:lnTo>
                  <a:lnTo>
                    <a:pt x="49" y="16"/>
                  </a:lnTo>
                  <a:lnTo>
                    <a:pt x="37" y="9"/>
                  </a:lnTo>
                  <a:lnTo>
                    <a:pt x="25" y="4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2" name="未知"/>
            <p:cNvSpPr/>
            <p:nvPr/>
          </p:nvSpPr>
          <p:spPr>
            <a:xfrm>
              <a:off x="648" y="398"/>
              <a:ext cx="137" cy="72"/>
            </a:xfrm>
            <a:custGeom>
              <a:avLst/>
              <a:gdLst>
                <a:gd name="txL" fmla="*/ 0 w 687"/>
                <a:gd name="txT" fmla="*/ 0 h 289"/>
                <a:gd name="txR" fmla="*/ 687 w 687"/>
                <a:gd name="txB" fmla="*/ 289 h 289"/>
              </a:gdLst>
              <a:ahLst/>
              <a:cxnLst>
                <a:cxn ang="0">
                  <a:pos x="687" y="289"/>
                </a:cxn>
                <a:cxn ang="0">
                  <a:pos x="544" y="109"/>
                </a:cxn>
                <a:cxn ang="0">
                  <a:pos x="426" y="0"/>
                </a:cxn>
                <a:cxn ang="0">
                  <a:pos x="0" y="69"/>
                </a:cxn>
              </a:cxnLst>
              <a:rect l="txL" t="txT" r="txR" b="txB"/>
              <a:pathLst>
                <a:path w="687" h="289">
                  <a:moveTo>
                    <a:pt x="687" y="289"/>
                  </a:moveTo>
                  <a:lnTo>
                    <a:pt x="544" y="109"/>
                  </a:lnTo>
                  <a:lnTo>
                    <a:pt x="426" y="0"/>
                  </a:lnTo>
                  <a:lnTo>
                    <a:pt x="0" y="6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3" name="未知"/>
            <p:cNvSpPr/>
            <p:nvPr/>
          </p:nvSpPr>
          <p:spPr>
            <a:xfrm>
              <a:off x="683" y="485"/>
              <a:ext cx="31" cy="93"/>
            </a:xfrm>
            <a:custGeom>
              <a:avLst/>
              <a:gdLst>
                <a:gd name="txL" fmla="*/ 0 w 153"/>
                <a:gd name="txT" fmla="*/ 0 h 373"/>
                <a:gd name="txR" fmla="*/ 153 w 153"/>
                <a:gd name="txB" fmla="*/ 373 h 373"/>
              </a:gdLst>
              <a:ahLst/>
              <a:cxnLst>
                <a:cxn ang="0">
                  <a:pos x="0" y="373"/>
                </a:cxn>
                <a:cxn ang="0">
                  <a:pos x="153" y="241"/>
                </a:cxn>
                <a:cxn ang="0">
                  <a:pos x="153" y="60"/>
                </a:cxn>
                <a:cxn ang="0">
                  <a:pos x="95" y="0"/>
                </a:cxn>
                <a:cxn ang="0">
                  <a:pos x="43" y="0"/>
                </a:cxn>
              </a:cxnLst>
              <a:rect l="txL" t="txT" r="txR" b="txB"/>
              <a:pathLst>
                <a:path w="153" h="373">
                  <a:moveTo>
                    <a:pt x="0" y="373"/>
                  </a:moveTo>
                  <a:lnTo>
                    <a:pt x="153" y="241"/>
                  </a:lnTo>
                  <a:lnTo>
                    <a:pt x="153" y="60"/>
                  </a:lnTo>
                  <a:lnTo>
                    <a:pt x="95" y="0"/>
                  </a:lnTo>
                  <a:lnTo>
                    <a:pt x="43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4" name="未知"/>
            <p:cNvSpPr/>
            <p:nvPr/>
          </p:nvSpPr>
          <p:spPr>
            <a:xfrm>
              <a:off x="650" y="419"/>
              <a:ext cx="140" cy="63"/>
            </a:xfrm>
            <a:custGeom>
              <a:avLst/>
              <a:gdLst>
                <a:gd name="txL" fmla="*/ 0 w 701"/>
                <a:gd name="txT" fmla="*/ 0 h 254"/>
                <a:gd name="txR" fmla="*/ 701 w 701"/>
                <a:gd name="txB" fmla="*/ 254 h 254"/>
              </a:gdLst>
              <a:ahLst/>
              <a:cxnLst>
                <a:cxn ang="0">
                  <a:pos x="0" y="26"/>
                </a:cxn>
                <a:cxn ang="0">
                  <a:pos x="84" y="26"/>
                </a:cxn>
                <a:cxn ang="0">
                  <a:pos x="119" y="0"/>
                </a:cxn>
                <a:cxn ang="0">
                  <a:pos x="466" y="0"/>
                </a:cxn>
                <a:cxn ang="0">
                  <a:pos x="607" y="206"/>
                </a:cxn>
                <a:cxn ang="0">
                  <a:pos x="701" y="254"/>
                </a:cxn>
                <a:cxn ang="0">
                  <a:pos x="701" y="229"/>
                </a:cxn>
              </a:cxnLst>
              <a:rect l="txL" t="txT" r="txR" b="txB"/>
              <a:pathLst>
                <a:path w="701" h="254">
                  <a:moveTo>
                    <a:pt x="0" y="26"/>
                  </a:moveTo>
                  <a:lnTo>
                    <a:pt x="84" y="26"/>
                  </a:lnTo>
                  <a:lnTo>
                    <a:pt x="119" y="0"/>
                  </a:lnTo>
                  <a:lnTo>
                    <a:pt x="466" y="0"/>
                  </a:lnTo>
                  <a:lnTo>
                    <a:pt x="607" y="206"/>
                  </a:lnTo>
                  <a:lnTo>
                    <a:pt x="701" y="254"/>
                  </a:lnTo>
                  <a:lnTo>
                    <a:pt x="701" y="22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5" name="Line 473"/>
            <p:cNvSpPr/>
            <p:nvPr/>
          </p:nvSpPr>
          <p:spPr>
            <a:xfrm flipH="1" flipV="1">
              <a:off x="645" y="405"/>
              <a:ext cx="3" cy="10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6" name="未知"/>
            <p:cNvSpPr/>
            <p:nvPr/>
          </p:nvSpPr>
          <p:spPr>
            <a:xfrm>
              <a:off x="410" y="509"/>
              <a:ext cx="94" cy="219"/>
            </a:xfrm>
            <a:custGeom>
              <a:avLst/>
              <a:gdLst>
                <a:gd name="txL" fmla="*/ 0 w 471"/>
                <a:gd name="txT" fmla="*/ 0 h 879"/>
                <a:gd name="txR" fmla="*/ 471 w 471"/>
                <a:gd name="txB" fmla="*/ 879 h 879"/>
              </a:gdLst>
              <a:ahLst/>
              <a:cxnLst>
                <a:cxn ang="0">
                  <a:pos x="469" y="0"/>
                </a:cxn>
                <a:cxn ang="0">
                  <a:pos x="295" y="62"/>
                </a:cxn>
                <a:cxn ang="0">
                  <a:pos x="141" y="99"/>
                </a:cxn>
                <a:cxn ang="0">
                  <a:pos x="0" y="698"/>
                </a:cxn>
                <a:cxn ang="0">
                  <a:pos x="237" y="879"/>
                </a:cxn>
                <a:cxn ang="0">
                  <a:pos x="244" y="871"/>
                </a:cxn>
                <a:cxn ang="0">
                  <a:pos x="250" y="863"/>
                </a:cxn>
                <a:cxn ang="0">
                  <a:pos x="255" y="855"/>
                </a:cxn>
                <a:cxn ang="0">
                  <a:pos x="259" y="849"/>
                </a:cxn>
                <a:cxn ang="0">
                  <a:pos x="260" y="841"/>
                </a:cxn>
                <a:cxn ang="0">
                  <a:pos x="260" y="835"/>
                </a:cxn>
                <a:cxn ang="0">
                  <a:pos x="259" y="828"/>
                </a:cxn>
                <a:cxn ang="0">
                  <a:pos x="257" y="821"/>
                </a:cxn>
                <a:cxn ang="0">
                  <a:pos x="252" y="814"/>
                </a:cxn>
                <a:cxn ang="0">
                  <a:pos x="246" y="808"/>
                </a:cxn>
                <a:cxn ang="0">
                  <a:pos x="239" y="802"/>
                </a:cxn>
                <a:cxn ang="0">
                  <a:pos x="229" y="796"/>
                </a:cxn>
                <a:cxn ang="0">
                  <a:pos x="218" y="790"/>
                </a:cxn>
                <a:cxn ang="0">
                  <a:pos x="206" y="783"/>
                </a:cxn>
                <a:cxn ang="0">
                  <a:pos x="193" y="777"/>
                </a:cxn>
                <a:cxn ang="0">
                  <a:pos x="178" y="772"/>
                </a:cxn>
                <a:cxn ang="0">
                  <a:pos x="165" y="770"/>
                </a:cxn>
                <a:cxn ang="0">
                  <a:pos x="118" y="698"/>
                </a:cxn>
                <a:cxn ang="0">
                  <a:pos x="59" y="651"/>
                </a:cxn>
                <a:cxn ang="0">
                  <a:pos x="154" y="195"/>
                </a:cxn>
                <a:cxn ang="0">
                  <a:pos x="380" y="133"/>
                </a:cxn>
                <a:cxn ang="0">
                  <a:pos x="439" y="62"/>
                </a:cxn>
                <a:cxn ang="0">
                  <a:pos x="471" y="62"/>
                </a:cxn>
              </a:cxnLst>
              <a:rect l="txL" t="txT" r="txR" b="txB"/>
              <a:pathLst>
                <a:path w="471" h="879">
                  <a:moveTo>
                    <a:pt x="469" y="0"/>
                  </a:moveTo>
                  <a:lnTo>
                    <a:pt x="295" y="62"/>
                  </a:lnTo>
                  <a:lnTo>
                    <a:pt x="141" y="99"/>
                  </a:lnTo>
                  <a:lnTo>
                    <a:pt x="0" y="698"/>
                  </a:lnTo>
                  <a:lnTo>
                    <a:pt x="237" y="879"/>
                  </a:lnTo>
                  <a:lnTo>
                    <a:pt x="244" y="871"/>
                  </a:lnTo>
                  <a:lnTo>
                    <a:pt x="250" y="863"/>
                  </a:lnTo>
                  <a:lnTo>
                    <a:pt x="255" y="855"/>
                  </a:lnTo>
                  <a:lnTo>
                    <a:pt x="259" y="849"/>
                  </a:lnTo>
                  <a:lnTo>
                    <a:pt x="260" y="841"/>
                  </a:lnTo>
                  <a:lnTo>
                    <a:pt x="260" y="835"/>
                  </a:lnTo>
                  <a:lnTo>
                    <a:pt x="259" y="828"/>
                  </a:lnTo>
                  <a:lnTo>
                    <a:pt x="257" y="821"/>
                  </a:lnTo>
                  <a:lnTo>
                    <a:pt x="252" y="814"/>
                  </a:lnTo>
                  <a:lnTo>
                    <a:pt x="246" y="808"/>
                  </a:lnTo>
                  <a:lnTo>
                    <a:pt x="239" y="802"/>
                  </a:lnTo>
                  <a:lnTo>
                    <a:pt x="229" y="796"/>
                  </a:lnTo>
                  <a:lnTo>
                    <a:pt x="218" y="790"/>
                  </a:lnTo>
                  <a:lnTo>
                    <a:pt x="206" y="783"/>
                  </a:lnTo>
                  <a:lnTo>
                    <a:pt x="193" y="777"/>
                  </a:lnTo>
                  <a:lnTo>
                    <a:pt x="178" y="772"/>
                  </a:lnTo>
                  <a:lnTo>
                    <a:pt x="165" y="770"/>
                  </a:lnTo>
                  <a:lnTo>
                    <a:pt x="118" y="698"/>
                  </a:lnTo>
                  <a:lnTo>
                    <a:pt x="59" y="651"/>
                  </a:lnTo>
                  <a:lnTo>
                    <a:pt x="154" y="195"/>
                  </a:lnTo>
                  <a:lnTo>
                    <a:pt x="380" y="133"/>
                  </a:lnTo>
                  <a:lnTo>
                    <a:pt x="439" y="62"/>
                  </a:lnTo>
                  <a:lnTo>
                    <a:pt x="471" y="62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57" name="Line 475"/>
            <p:cNvSpPr/>
            <p:nvPr/>
          </p:nvSpPr>
          <p:spPr>
            <a:xfrm flipH="1">
              <a:off x="636" y="405"/>
              <a:ext cx="9" cy="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8" name="Line 476"/>
            <p:cNvSpPr/>
            <p:nvPr/>
          </p:nvSpPr>
          <p:spPr>
            <a:xfrm>
              <a:off x="640" y="392"/>
              <a:ext cx="5" cy="1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9" name="未知"/>
            <p:cNvSpPr/>
            <p:nvPr/>
          </p:nvSpPr>
          <p:spPr>
            <a:xfrm>
              <a:off x="648" y="415"/>
              <a:ext cx="2" cy="10"/>
            </a:xfrm>
            <a:custGeom>
              <a:avLst/>
              <a:gdLst>
                <a:gd name="txL" fmla="*/ 0 w 9"/>
                <a:gd name="txT" fmla="*/ 0 h 40"/>
                <a:gd name="txR" fmla="*/ 9 w 9"/>
                <a:gd name="txB" fmla="*/ 40 h 40"/>
              </a:gdLst>
              <a:ahLst/>
              <a:cxnLst>
                <a:cxn ang="0">
                  <a:pos x="9" y="40"/>
                </a:cxn>
                <a:cxn ang="0">
                  <a:pos x="4" y="17"/>
                </a:cxn>
                <a:cxn ang="0">
                  <a:pos x="0" y="0"/>
                </a:cxn>
              </a:cxnLst>
              <a:rect l="txL" t="txT" r="txR" b="txB"/>
              <a:pathLst>
                <a:path w="9" h="40">
                  <a:moveTo>
                    <a:pt x="9" y="40"/>
                  </a:moveTo>
                  <a:lnTo>
                    <a:pt x="4" y="17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60" name="Line 478"/>
            <p:cNvSpPr/>
            <p:nvPr/>
          </p:nvSpPr>
          <p:spPr>
            <a:xfrm flipV="1">
              <a:off x="645" y="442"/>
              <a:ext cx="4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1" name="Line 479"/>
            <p:cNvSpPr/>
            <p:nvPr/>
          </p:nvSpPr>
          <p:spPr>
            <a:xfrm flipH="1">
              <a:off x="648" y="442"/>
              <a:ext cx="1" cy="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2" name="Line 480"/>
            <p:cNvSpPr/>
            <p:nvPr/>
          </p:nvSpPr>
          <p:spPr>
            <a:xfrm flipH="1">
              <a:off x="636" y="425"/>
              <a:ext cx="14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3" name="未知"/>
            <p:cNvSpPr/>
            <p:nvPr/>
          </p:nvSpPr>
          <p:spPr>
            <a:xfrm>
              <a:off x="649" y="425"/>
              <a:ext cx="1" cy="17"/>
            </a:xfrm>
            <a:custGeom>
              <a:avLst/>
              <a:gdLst>
                <a:gd name="txL" fmla="*/ 0 w 5"/>
                <a:gd name="txT" fmla="*/ 0 h 69"/>
                <a:gd name="txR" fmla="*/ 5 w 5"/>
                <a:gd name="txB" fmla="*/ 69 h 69"/>
              </a:gdLst>
              <a:ahLst/>
              <a:cxnLst>
                <a:cxn ang="0">
                  <a:pos x="0" y="69"/>
                </a:cxn>
                <a:cxn ang="0">
                  <a:pos x="1" y="61"/>
                </a:cxn>
                <a:cxn ang="0">
                  <a:pos x="3" y="53"/>
                </a:cxn>
                <a:cxn ang="0">
                  <a:pos x="5" y="37"/>
                </a:cxn>
                <a:cxn ang="0">
                  <a:pos x="5" y="19"/>
                </a:cxn>
                <a:cxn ang="0">
                  <a:pos x="5" y="0"/>
                </a:cxn>
              </a:cxnLst>
              <a:rect l="txL" t="txT" r="txR" b="txB"/>
              <a:pathLst>
                <a:path w="5" h="69">
                  <a:moveTo>
                    <a:pt x="0" y="69"/>
                  </a:moveTo>
                  <a:lnTo>
                    <a:pt x="1" y="61"/>
                  </a:lnTo>
                  <a:lnTo>
                    <a:pt x="3" y="53"/>
                  </a:lnTo>
                  <a:lnTo>
                    <a:pt x="5" y="37"/>
                  </a:lnTo>
                  <a:lnTo>
                    <a:pt x="5" y="19"/>
                  </a:lnTo>
                  <a:lnTo>
                    <a:pt x="5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64" name="Line 482"/>
            <p:cNvSpPr/>
            <p:nvPr/>
          </p:nvSpPr>
          <p:spPr>
            <a:xfrm flipH="1">
              <a:off x="624" y="374"/>
              <a:ext cx="1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5" name="Line 483"/>
            <p:cNvSpPr/>
            <p:nvPr/>
          </p:nvSpPr>
          <p:spPr>
            <a:xfrm flipH="1">
              <a:off x="688" y="485"/>
              <a:ext cx="4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6" name="Line 484"/>
            <p:cNvSpPr/>
            <p:nvPr/>
          </p:nvSpPr>
          <p:spPr>
            <a:xfrm flipH="1" flipV="1">
              <a:off x="652" y="574"/>
              <a:ext cx="36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67" name="未知"/>
            <p:cNvSpPr/>
            <p:nvPr/>
          </p:nvSpPr>
          <p:spPr>
            <a:xfrm>
              <a:off x="652" y="485"/>
              <a:ext cx="40" cy="89"/>
            </a:xfrm>
            <a:custGeom>
              <a:avLst/>
              <a:gdLst>
                <a:gd name="txL" fmla="*/ 0 w 202"/>
                <a:gd name="txT" fmla="*/ 0 h 355"/>
                <a:gd name="txR" fmla="*/ 202 w 202"/>
                <a:gd name="txB" fmla="*/ 355 h 355"/>
              </a:gdLst>
              <a:ahLst/>
              <a:cxnLst>
                <a:cxn ang="0">
                  <a:pos x="0" y="355"/>
                </a:cxn>
                <a:cxn ang="0">
                  <a:pos x="26" y="340"/>
                </a:cxn>
                <a:cxn ang="0">
                  <a:pos x="38" y="332"/>
                </a:cxn>
                <a:cxn ang="0">
                  <a:pos x="45" y="327"/>
                </a:cxn>
                <a:cxn ang="0">
                  <a:pos x="48" y="325"/>
                </a:cxn>
                <a:cxn ang="0">
                  <a:pos x="52" y="324"/>
                </a:cxn>
                <a:cxn ang="0">
                  <a:pos x="54" y="321"/>
                </a:cxn>
                <a:cxn ang="0">
                  <a:pos x="57" y="319"/>
                </a:cxn>
                <a:cxn ang="0">
                  <a:pos x="63" y="315"/>
                </a:cxn>
                <a:cxn ang="0">
                  <a:pos x="75" y="307"/>
                </a:cxn>
                <a:cxn ang="0">
                  <a:pos x="85" y="298"/>
                </a:cxn>
                <a:cxn ang="0">
                  <a:pos x="96" y="290"/>
                </a:cxn>
                <a:cxn ang="0">
                  <a:pos x="105" y="279"/>
                </a:cxn>
                <a:cxn ang="0">
                  <a:pos x="116" y="270"/>
                </a:cxn>
                <a:cxn ang="0">
                  <a:pos x="124" y="260"/>
                </a:cxn>
                <a:cxn ang="0">
                  <a:pos x="128" y="255"/>
                </a:cxn>
                <a:cxn ang="0">
                  <a:pos x="133" y="251"/>
                </a:cxn>
                <a:cxn ang="0">
                  <a:pos x="136" y="244"/>
                </a:cxn>
                <a:cxn ang="0">
                  <a:pos x="140" y="239"/>
                </a:cxn>
                <a:cxn ang="0">
                  <a:pos x="148" y="229"/>
                </a:cxn>
                <a:cxn ang="0">
                  <a:pos x="162" y="208"/>
                </a:cxn>
                <a:cxn ang="0">
                  <a:pos x="167" y="196"/>
                </a:cxn>
                <a:cxn ang="0">
                  <a:pos x="173" y="185"/>
                </a:cxn>
                <a:cxn ang="0">
                  <a:pos x="177" y="173"/>
                </a:cxn>
                <a:cxn ang="0">
                  <a:pos x="180" y="166"/>
                </a:cxn>
                <a:cxn ang="0">
                  <a:pos x="181" y="163"/>
                </a:cxn>
                <a:cxn ang="0">
                  <a:pos x="183" y="161"/>
                </a:cxn>
                <a:cxn ang="0">
                  <a:pos x="190" y="137"/>
                </a:cxn>
                <a:cxn ang="0">
                  <a:pos x="196" y="112"/>
                </a:cxn>
                <a:cxn ang="0">
                  <a:pos x="197" y="98"/>
                </a:cxn>
                <a:cxn ang="0">
                  <a:pos x="199" y="84"/>
                </a:cxn>
                <a:cxn ang="0">
                  <a:pos x="202" y="58"/>
                </a:cxn>
                <a:cxn ang="0">
                  <a:pos x="201" y="29"/>
                </a:cxn>
                <a:cxn ang="0">
                  <a:pos x="200" y="0"/>
                </a:cxn>
              </a:cxnLst>
              <a:rect l="txL" t="txT" r="txR" b="txB"/>
              <a:pathLst>
                <a:path w="202" h="355">
                  <a:moveTo>
                    <a:pt x="0" y="355"/>
                  </a:moveTo>
                  <a:lnTo>
                    <a:pt x="26" y="340"/>
                  </a:lnTo>
                  <a:lnTo>
                    <a:pt x="38" y="332"/>
                  </a:lnTo>
                  <a:lnTo>
                    <a:pt x="45" y="327"/>
                  </a:lnTo>
                  <a:lnTo>
                    <a:pt x="48" y="325"/>
                  </a:lnTo>
                  <a:lnTo>
                    <a:pt x="52" y="324"/>
                  </a:lnTo>
                  <a:lnTo>
                    <a:pt x="54" y="321"/>
                  </a:lnTo>
                  <a:lnTo>
                    <a:pt x="57" y="319"/>
                  </a:lnTo>
                  <a:lnTo>
                    <a:pt x="63" y="315"/>
                  </a:lnTo>
                  <a:lnTo>
                    <a:pt x="75" y="307"/>
                  </a:lnTo>
                  <a:lnTo>
                    <a:pt x="85" y="298"/>
                  </a:lnTo>
                  <a:lnTo>
                    <a:pt x="96" y="290"/>
                  </a:lnTo>
                  <a:lnTo>
                    <a:pt x="105" y="279"/>
                  </a:lnTo>
                  <a:lnTo>
                    <a:pt x="116" y="270"/>
                  </a:lnTo>
                  <a:lnTo>
                    <a:pt x="124" y="260"/>
                  </a:lnTo>
                  <a:lnTo>
                    <a:pt x="128" y="255"/>
                  </a:lnTo>
                  <a:lnTo>
                    <a:pt x="133" y="251"/>
                  </a:lnTo>
                  <a:lnTo>
                    <a:pt x="136" y="244"/>
                  </a:lnTo>
                  <a:lnTo>
                    <a:pt x="140" y="239"/>
                  </a:lnTo>
                  <a:lnTo>
                    <a:pt x="148" y="229"/>
                  </a:lnTo>
                  <a:lnTo>
                    <a:pt x="162" y="208"/>
                  </a:lnTo>
                  <a:lnTo>
                    <a:pt x="167" y="196"/>
                  </a:lnTo>
                  <a:lnTo>
                    <a:pt x="173" y="185"/>
                  </a:lnTo>
                  <a:lnTo>
                    <a:pt x="177" y="173"/>
                  </a:lnTo>
                  <a:lnTo>
                    <a:pt x="180" y="166"/>
                  </a:lnTo>
                  <a:lnTo>
                    <a:pt x="181" y="163"/>
                  </a:lnTo>
                  <a:lnTo>
                    <a:pt x="183" y="161"/>
                  </a:lnTo>
                  <a:lnTo>
                    <a:pt x="190" y="137"/>
                  </a:lnTo>
                  <a:lnTo>
                    <a:pt x="196" y="112"/>
                  </a:lnTo>
                  <a:lnTo>
                    <a:pt x="197" y="98"/>
                  </a:lnTo>
                  <a:lnTo>
                    <a:pt x="199" y="84"/>
                  </a:lnTo>
                  <a:lnTo>
                    <a:pt x="202" y="58"/>
                  </a:lnTo>
                  <a:lnTo>
                    <a:pt x="201" y="29"/>
                  </a:lnTo>
                  <a:lnTo>
                    <a:pt x="20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68" name="未知"/>
            <p:cNvSpPr/>
            <p:nvPr/>
          </p:nvSpPr>
          <p:spPr>
            <a:xfrm>
              <a:off x="640" y="560"/>
              <a:ext cx="12" cy="14"/>
            </a:xfrm>
            <a:custGeom>
              <a:avLst/>
              <a:gdLst>
                <a:gd name="txL" fmla="*/ 0 w 58"/>
                <a:gd name="txT" fmla="*/ 0 h 54"/>
                <a:gd name="txR" fmla="*/ 58 w 58"/>
                <a:gd name="txB" fmla="*/ 54 h 54"/>
              </a:gdLst>
              <a:ahLst/>
              <a:cxnLst>
                <a:cxn ang="0">
                  <a:pos x="0" y="0"/>
                </a:cxn>
                <a:cxn ang="0">
                  <a:pos x="25" y="48"/>
                </a:cxn>
                <a:cxn ang="0">
                  <a:pos x="58" y="54"/>
                </a:cxn>
              </a:cxnLst>
              <a:rect l="txL" t="txT" r="txR" b="txB"/>
              <a:pathLst>
                <a:path w="58" h="54">
                  <a:moveTo>
                    <a:pt x="0" y="0"/>
                  </a:moveTo>
                  <a:lnTo>
                    <a:pt x="25" y="48"/>
                  </a:lnTo>
                  <a:lnTo>
                    <a:pt x="58" y="54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69" name="未知"/>
            <p:cNvSpPr/>
            <p:nvPr/>
          </p:nvSpPr>
          <p:spPr>
            <a:xfrm>
              <a:off x="649" y="442"/>
              <a:ext cx="43" cy="43"/>
            </a:xfrm>
            <a:custGeom>
              <a:avLst/>
              <a:gdLst>
                <a:gd name="txL" fmla="*/ 0 w 216"/>
                <a:gd name="txT" fmla="*/ 0 h 172"/>
                <a:gd name="txR" fmla="*/ 216 w 216"/>
                <a:gd name="txB" fmla="*/ 172 h 172"/>
              </a:gdLst>
              <a:ahLst/>
              <a:cxnLst>
                <a:cxn ang="0">
                  <a:pos x="216" y="172"/>
                </a:cxn>
                <a:cxn ang="0">
                  <a:pos x="214" y="163"/>
                </a:cxn>
                <a:cxn ang="0">
                  <a:pos x="210" y="140"/>
                </a:cxn>
                <a:cxn ang="0">
                  <a:pos x="205" y="121"/>
                </a:cxn>
                <a:cxn ang="0">
                  <a:pos x="199" y="101"/>
                </a:cxn>
                <a:cxn ang="0">
                  <a:pos x="191" y="85"/>
                </a:cxn>
                <a:cxn ang="0">
                  <a:pos x="182" y="69"/>
                </a:cxn>
                <a:cxn ang="0">
                  <a:pos x="172" y="55"/>
                </a:cxn>
                <a:cxn ang="0">
                  <a:pos x="161" y="43"/>
                </a:cxn>
                <a:cxn ang="0">
                  <a:pos x="149" y="34"/>
                </a:cxn>
                <a:cxn ang="0">
                  <a:pos x="135" y="23"/>
                </a:cxn>
                <a:cxn ang="0">
                  <a:pos x="119" y="16"/>
                </a:cxn>
                <a:cxn ang="0">
                  <a:pos x="102" y="9"/>
                </a:cxn>
                <a:cxn ang="0">
                  <a:pos x="85" y="5"/>
                </a:cxn>
                <a:cxn ang="0">
                  <a:pos x="65" y="1"/>
                </a:cxn>
                <a:cxn ang="0">
                  <a:pos x="44" y="0"/>
                </a:cxn>
                <a:cxn ang="0">
                  <a:pos x="22" y="0"/>
                </a:cxn>
                <a:cxn ang="0">
                  <a:pos x="0" y="2"/>
                </a:cxn>
              </a:cxnLst>
              <a:rect l="txL" t="txT" r="txR" b="txB"/>
              <a:pathLst>
                <a:path w="216" h="172">
                  <a:moveTo>
                    <a:pt x="216" y="172"/>
                  </a:moveTo>
                  <a:lnTo>
                    <a:pt x="214" y="163"/>
                  </a:lnTo>
                  <a:lnTo>
                    <a:pt x="210" y="140"/>
                  </a:lnTo>
                  <a:lnTo>
                    <a:pt x="205" y="121"/>
                  </a:lnTo>
                  <a:lnTo>
                    <a:pt x="199" y="101"/>
                  </a:lnTo>
                  <a:lnTo>
                    <a:pt x="191" y="85"/>
                  </a:lnTo>
                  <a:lnTo>
                    <a:pt x="182" y="69"/>
                  </a:lnTo>
                  <a:lnTo>
                    <a:pt x="172" y="55"/>
                  </a:lnTo>
                  <a:lnTo>
                    <a:pt x="161" y="43"/>
                  </a:lnTo>
                  <a:lnTo>
                    <a:pt x="149" y="34"/>
                  </a:lnTo>
                  <a:lnTo>
                    <a:pt x="135" y="23"/>
                  </a:lnTo>
                  <a:lnTo>
                    <a:pt x="119" y="16"/>
                  </a:lnTo>
                  <a:lnTo>
                    <a:pt x="102" y="9"/>
                  </a:lnTo>
                  <a:lnTo>
                    <a:pt x="85" y="5"/>
                  </a:lnTo>
                  <a:lnTo>
                    <a:pt x="65" y="1"/>
                  </a:lnTo>
                  <a:lnTo>
                    <a:pt x="44" y="0"/>
                  </a:lnTo>
                  <a:lnTo>
                    <a:pt x="22" y="0"/>
                  </a:lnTo>
                  <a:lnTo>
                    <a:pt x="0" y="2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70" name="未知"/>
            <p:cNvSpPr/>
            <p:nvPr/>
          </p:nvSpPr>
          <p:spPr>
            <a:xfrm>
              <a:off x="625" y="374"/>
              <a:ext cx="11" cy="11"/>
            </a:xfrm>
            <a:custGeom>
              <a:avLst/>
              <a:gdLst>
                <a:gd name="txL" fmla="*/ 0 w 54"/>
                <a:gd name="txT" fmla="*/ 0 h 43"/>
                <a:gd name="txR" fmla="*/ 54 w 54"/>
                <a:gd name="txB" fmla="*/ 43 h 43"/>
              </a:gdLst>
              <a:ahLst/>
              <a:cxnLst>
                <a:cxn ang="0">
                  <a:pos x="54" y="43"/>
                </a:cxn>
                <a:cxn ang="0">
                  <a:pos x="41" y="30"/>
                </a:cxn>
                <a:cxn ang="0">
                  <a:pos x="28" y="18"/>
                </a:cxn>
                <a:cxn ang="0">
                  <a:pos x="14" y="8"/>
                </a:cxn>
                <a:cxn ang="0">
                  <a:pos x="0" y="0"/>
                </a:cxn>
              </a:cxnLst>
              <a:rect l="txL" t="txT" r="txR" b="txB"/>
              <a:pathLst>
                <a:path w="54" h="43">
                  <a:moveTo>
                    <a:pt x="54" y="43"/>
                  </a:moveTo>
                  <a:lnTo>
                    <a:pt x="41" y="30"/>
                  </a:lnTo>
                  <a:lnTo>
                    <a:pt x="28" y="1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71" name="Line 489"/>
            <p:cNvSpPr/>
            <p:nvPr/>
          </p:nvSpPr>
          <p:spPr>
            <a:xfrm flipV="1">
              <a:off x="629" y="385"/>
              <a:ext cx="7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2" name="Line 490"/>
            <p:cNvSpPr/>
            <p:nvPr/>
          </p:nvSpPr>
          <p:spPr>
            <a:xfrm flipH="1">
              <a:off x="629" y="415"/>
              <a:ext cx="19" cy="4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3" name="未知"/>
            <p:cNvSpPr/>
            <p:nvPr/>
          </p:nvSpPr>
          <p:spPr>
            <a:xfrm>
              <a:off x="572" y="557"/>
              <a:ext cx="80" cy="28"/>
            </a:xfrm>
            <a:custGeom>
              <a:avLst/>
              <a:gdLst>
                <a:gd name="txL" fmla="*/ 0 w 402"/>
                <a:gd name="txT" fmla="*/ 0 h 110"/>
                <a:gd name="txR" fmla="*/ 402 w 402"/>
                <a:gd name="txB" fmla="*/ 110 h 110"/>
              </a:gdLst>
              <a:ahLst/>
              <a:cxnLst>
                <a:cxn ang="0">
                  <a:pos x="402" y="65"/>
                </a:cxn>
                <a:cxn ang="0">
                  <a:pos x="372" y="77"/>
                </a:cxn>
                <a:cxn ang="0">
                  <a:pos x="344" y="89"/>
                </a:cxn>
                <a:cxn ang="0">
                  <a:pos x="316" y="97"/>
                </a:cxn>
                <a:cxn ang="0">
                  <a:pos x="288" y="104"/>
                </a:cxn>
                <a:cxn ang="0">
                  <a:pos x="261" y="107"/>
                </a:cxn>
                <a:cxn ang="0">
                  <a:pos x="234" y="110"/>
                </a:cxn>
                <a:cxn ang="0">
                  <a:pos x="209" y="109"/>
                </a:cxn>
                <a:cxn ang="0">
                  <a:pos x="185" y="107"/>
                </a:cxn>
                <a:cxn ang="0">
                  <a:pos x="159" y="101"/>
                </a:cxn>
                <a:cxn ang="0">
                  <a:pos x="135" y="94"/>
                </a:cxn>
                <a:cxn ang="0">
                  <a:pos x="111" y="83"/>
                </a:cxn>
                <a:cxn ang="0">
                  <a:pos x="87" y="71"/>
                </a:cxn>
                <a:cxn ang="0">
                  <a:pos x="64" y="56"/>
                </a:cxn>
                <a:cxn ang="0">
                  <a:pos x="42" y="40"/>
                </a:cxn>
                <a:cxn ang="0">
                  <a:pos x="20" y="20"/>
                </a:cxn>
                <a:cxn ang="0">
                  <a:pos x="0" y="0"/>
                </a:cxn>
              </a:cxnLst>
              <a:rect l="txL" t="txT" r="txR" b="txB"/>
              <a:pathLst>
                <a:path w="402" h="110">
                  <a:moveTo>
                    <a:pt x="402" y="65"/>
                  </a:moveTo>
                  <a:lnTo>
                    <a:pt x="372" y="77"/>
                  </a:lnTo>
                  <a:lnTo>
                    <a:pt x="344" y="89"/>
                  </a:lnTo>
                  <a:lnTo>
                    <a:pt x="316" y="97"/>
                  </a:lnTo>
                  <a:lnTo>
                    <a:pt x="288" y="104"/>
                  </a:lnTo>
                  <a:lnTo>
                    <a:pt x="261" y="107"/>
                  </a:lnTo>
                  <a:lnTo>
                    <a:pt x="234" y="110"/>
                  </a:lnTo>
                  <a:lnTo>
                    <a:pt x="209" y="109"/>
                  </a:lnTo>
                  <a:lnTo>
                    <a:pt x="185" y="107"/>
                  </a:lnTo>
                  <a:lnTo>
                    <a:pt x="159" y="101"/>
                  </a:lnTo>
                  <a:lnTo>
                    <a:pt x="135" y="94"/>
                  </a:lnTo>
                  <a:lnTo>
                    <a:pt x="111" y="83"/>
                  </a:lnTo>
                  <a:lnTo>
                    <a:pt x="87" y="71"/>
                  </a:lnTo>
                  <a:lnTo>
                    <a:pt x="64" y="56"/>
                  </a:lnTo>
                  <a:lnTo>
                    <a:pt x="42" y="40"/>
                  </a:lnTo>
                  <a:lnTo>
                    <a:pt x="20" y="20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74" name="Line 492"/>
            <p:cNvSpPr/>
            <p:nvPr/>
          </p:nvSpPr>
          <p:spPr>
            <a:xfrm flipV="1">
              <a:off x="624" y="392"/>
              <a:ext cx="16" cy="1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5" name="Line 493"/>
            <p:cNvSpPr/>
            <p:nvPr/>
          </p:nvSpPr>
          <p:spPr>
            <a:xfrm flipV="1">
              <a:off x="645" y="365"/>
              <a:ext cx="76" cy="40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6" name="Line 494"/>
            <p:cNvSpPr/>
            <p:nvPr/>
          </p:nvSpPr>
          <p:spPr>
            <a:xfrm flipV="1">
              <a:off x="553" y="554"/>
              <a:ext cx="7" cy="90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7" name="Line 495"/>
            <p:cNvSpPr/>
            <p:nvPr/>
          </p:nvSpPr>
          <p:spPr>
            <a:xfrm flipH="1" flipV="1">
              <a:off x="553" y="647"/>
              <a:ext cx="90" cy="10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78" name="未知"/>
            <p:cNvSpPr/>
            <p:nvPr/>
          </p:nvSpPr>
          <p:spPr>
            <a:xfrm>
              <a:off x="792" y="1593"/>
              <a:ext cx="25" cy="15"/>
            </a:xfrm>
            <a:custGeom>
              <a:avLst/>
              <a:gdLst>
                <a:gd name="txL" fmla="*/ 0 w 127"/>
                <a:gd name="txT" fmla="*/ 0 h 62"/>
                <a:gd name="txR" fmla="*/ 127 w 127"/>
                <a:gd name="txB" fmla="*/ 62 h 62"/>
              </a:gdLst>
              <a:ahLst/>
              <a:cxnLst>
                <a:cxn ang="0">
                  <a:pos x="81" y="0"/>
                </a:cxn>
                <a:cxn ang="0">
                  <a:pos x="91" y="12"/>
                </a:cxn>
                <a:cxn ang="0">
                  <a:pos x="101" y="22"/>
                </a:cxn>
                <a:cxn ang="0">
                  <a:pos x="104" y="26"/>
                </a:cxn>
                <a:cxn ang="0">
                  <a:pos x="108" y="31"/>
                </a:cxn>
                <a:cxn ang="0">
                  <a:pos x="111" y="35"/>
                </a:cxn>
                <a:cxn ang="0">
                  <a:pos x="115" y="40"/>
                </a:cxn>
                <a:cxn ang="0">
                  <a:pos x="120" y="47"/>
                </a:cxn>
                <a:cxn ang="0">
                  <a:pos x="124" y="53"/>
                </a:cxn>
                <a:cxn ang="0">
                  <a:pos x="126" y="58"/>
                </a:cxn>
                <a:cxn ang="0">
                  <a:pos x="127" y="62"/>
                </a:cxn>
                <a:cxn ang="0">
                  <a:pos x="0" y="0"/>
                </a:cxn>
              </a:cxnLst>
              <a:rect l="txL" t="txT" r="txR" b="txB"/>
              <a:pathLst>
                <a:path w="127" h="62">
                  <a:moveTo>
                    <a:pt x="81" y="0"/>
                  </a:moveTo>
                  <a:lnTo>
                    <a:pt x="91" y="12"/>
                  </a:lnTo>
                  <a:lnTo>
                    <a:pt x="101" y="22"/>
                  </a:lnTo>
                  <a:lnTo>
                    <a:pt x="104" y="26"/>
                  </a:lnTo>
                  <a:lnTo>
                    <a:pt x="108" y="31"/>
                  </a:lnTo>
                  <a:lnTo>
                    <a:pt x="111" y="35"/>
                  </a:lnTo>
                  <a:lnTo>
                    <a:pt x="115" y="40"/>
                  </a:lnTo>
                  <a:lnTo>
                    <a:pt x="120" y="47"/>
                  </a:lnTo>
                  <a:lnTo>
                    <a:pt x="124" y="53"/>
                  </a:lnTo>
                  <a:lnTo>
                    <a:pt x="126" y="58"/>
                  </a:lnTo>
                  <a:lnTo>
                    <a:pt x="127" y="62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79" name="未知"/>
            <p:cNvSpPr/>
            <p:nvPr/>
          </p:nvSpPr>
          <p:spPr>
            <a:xfrm>
              <a:off x="502" y="2323"/>
              <a:ext cx="220" cy="351"/>
            </a:xfrm>
            <a:custGeom>
              <a:avLst/>
              <a:gdLst>
                <a:gd name="txL" fmla="*/ 0 w 1104"/>
                <a:gd name="txT" fmla="*/ 0 h 1402"/>
                <a:gd name="txR" fmla="*/ 1104 w 1104"/>
                <a:gd name="txB" fmla="*/ 1402 h 1402"/>
              </a:gdLst>
              <a:ahLst/>
              <a:cxnLst>
                <a:cxn ang="0">
                  <a:pos x="509" y="251"/>
                </a:cxn>
                <a:cxn ang="0">
                  <a:pos x="438" y="296"/>
                </a:cxn>
                <a:cxn ang="0">
                  <a:pos x="394" y="448"/>
                </a:cxn>
                <a:cxn ang="0">
                  <a:pos x="343" y="542"/>
                </a:cxn>
                <a:cxn ang="0">
                  <a:pos x="307" y="747"/>
                </a:cxn>
                <a:cxn ang="0">
                  <a:pos x="263" y="861"/>
                </a:cxn>
                <a:cxn ang="0">
                  <a:pos x="205" y="1010"/>
                </a:cxn>
                <a:cxn ang="0">
                  <a:pos x="173" y="1125"/>
                </a:cxn>
                <a:cxn ang="0">
                  <a:pos x="0" y="1345"/>
                </a:cxn>
                <a:cxn ang="0">
                  <a:pos x="108" y="1402"/>
                </a:cxn>
                <a:cxn ang="0">
                  <a:pos x="295" y="1352"/>
                </a:cxn>
                <a:cxn ang="0">
                  <a:pos x="464" y="1326"/>
                </a:cxn>
                <a:cxn ang="0">
                  <a:pos x="502" y="1309"/>
                </a:cxn>
                <a:cxn ang="0">
                  <a:pos x="547" y="1270"/>
                </a:cxn>
                <a:cxn ang="0">
                  <a:pos x="555" y="1257"/>
                </a:cxn>
                <a:cxn ang="0">
                  <a:pos x="593" y="1230"/>
                </a:cxn>
                <a:cxn ang="0">
                  <a:pos x="622" y="1218"/>
                </a:cxn>
                <a:cxn ang="0">
                  <a:pos x="647" y="1203"/>
                </a:cxn>
                <a:cxn ang="0">
                  <a:pos x="683" y="1173"/>
                </a:cxn>
                <a:cxn ang="0">
                  <a:pos x="715" y="1137"/>
                </a:cxn>
                <a:cxn ang="0">
                  <a:pos x="745" y="1084"/>
                </a:cxn>
                <a:cxn ang="0">
                  <a:pos x="785" y="1046"/>
                </a:cxn>
                <a:cxn ang="0">
                  <a:pos x="972" y="929"/>
                </a:cxn>
                <a:cxn ang="0">
                  <a:pos x="1007" y="851"/>
                </a:cxn>
                <a:cxn ang="0">
                  <a:pos x="1045" y="814"/>
                </a:cxn>
                <a:cxn ang="0">
                  <a:pos x="1076" y="763"/>
                </a:cxn>
                <a:cxn ang="0">
                  <a:pos x="1090" y="724"/>
                </a:cxn>
                <a:cxn ang="0">
                  <a:pos x="1104" y="608"/>
                </a:cxn>
                <a:cxn ang="0">
                  <a:pos x="1080" y="524"/>
                </a:cxn>
                <a:cxn ang="0">
                  <a:pos x="1016" y="469"/>
                </a:cxn>
                <a:cxn ang="0">
                  <a:pos x="912" y="447"/>
                </a:cxn>
                <a:cxn ang="0">
                  <a:pos x="870" y="485"/>
                </a:cxn>
                <a:cxn ang="0">
                  <a:pos x="845" y="568"/>
                </a:cxn>
                <a:cxn ang="0">
                  <a:pos x="832" y="612"/>
                </a:cxn>
                <a:cxn ang="0">
                  <a:pos x="829" y="621"/>
                </a:cxn>
                <a:cxn ang="0">
                  <a:pos x="821" y="644"/>
                </a:cxn>
                <a:cxn ang="0">
                  <a:pos x="814" y="665"/>
                </a:cxn>
                <a:cxn ang="0">
                  <a:pos x="802" y="686"/>
                </a:cxn>
                <a:cxn ang="0">
                  <a:pos x="807" y="675"/>
                </a:cxn>
                <a:cxn ang="0">
                  <a:pos x="819" y="644"/>
                </a:cxn>
                <a:cxn ang="0">
                  <a:pos x="837" y="593"/>
                </a:cxn>
                <a:cxn ang="0">
                  <a:pos x="853" y="480"/>
                </a:cxn>
                <a:cxn ang="0">
                  <a:pos x="845" y="349"/>
                </a:cxn>
                <a:cxn ang="0">
                  <a:pos x="831" y="246"/>
                </a:cxn>
                <a:cxn ang="0">
                  <a:pos x="840" y="230"/>
                </a:cxn>
                <a:cxn ang="0">
                  <a:pos x="867" y="150"/>
                </a:cxn>
                <a:cxn ang="0">
                  <a:pos x="861" y="70"/>
                </a:cxn>
                <a:cxn ang="0">
                  <a:pos x="835" y="5"/>
                </a:cxn>
                <a:cxn ang="0">
                  <a:pos x="744" y="25"/>
                </a:cxn>
                <a:cxn ang="0">
                  <a:pos x="699" y="61"/>
                </a:cxn>
                <a:cxn ang="0">
                  <a:pos x="647" y="121"/>
                </a:cxn>
                <a:cxn ang="0">
                  <a:pos x="596" y="156"/>
                </a:cxn>
                <a:cxn ang="0">
                  <a:pos x="547" y="184"/>
                </a:cxn>
              </a:cxnLst>
              <a:rect l="txL" t="txT" r="txR" b="txB"/>
              <a:pathLst>
                <a:path w="1104" h="1402">
                  <a:moveTo>
                    <a:pt x="533" y="199"/>
                  </a:moveTo>
                  <a:lnTo>
                    <a:pt x="525" y="213"/>
                  </a:lnTo>
                  <a:lnTo>
                    <a:pt x="518" y="253"/>
                  </a:lnTo>
                  <a:lnTo>
                    <a:pt x="509" y="251"/>
                  </a:lnTo>
                  <a:lnTo>
                    <a:pt x="491" y="258"/>
                  </a:lnTo>
                  <a:lnTo>
                    <a:pt x="473" y="269"/>
                  </a:lnTo>
                  <a:lnTo>
                    <a:pt x="455" y="281"/>
                  </a:lnTo>
                  <a:lnTo>
                    <a:pt x="438" y="296"/>
                  </a:lnTo>
                  <a:lnTo>
                    <a:pt x="404" y="340"/>
                  </a:lnTo>
                  <a:lnTo>
                    <a:pt x="404" y="447"/>
                  </a:lnTo>
                  <a:lnTo>
                    <a:pt x="396" y="447"/>
                  </a:lnTo>
                  <a:lnTo>
                    <a:pt x="394" y="448"/>
                  </a:lnTo>
                  <a:lnTo>
                    <a:pt x="375" y="456"/>
                  </a:lnTo>
                  <a:lnTo>
                    <a:pt x="361" y="470"/>
                  </a:lnTo>
                  <a:lnTo>
                    <a:pt x="350" y="485"/>
                  </a:lnTo>
                  <a:lnTo>
                    <a:pt x="343" y="542"/>
                  </a:lnTo>
                  <a:lnTo>
                    <a:pt x="345" y="675"/>
                  </a:lnTo>
                  <a:lnTo>
                    <a:pt x="324" y="703"/>
                  </a:lnTo>
                  <a:lnTo>
                    <a:pt x="312" y="718"/>
                  </a:lnTo>
                  <a:lnTo>
                    <a:pt x="307" y="747"/>
                  </a:lnTo>
                  <a:lnTo>
                    <a:pt x="302" y="762"/>
                  </a:lnTo>
                  <a:lnTo>
                    <a:pt x="279" y="791"/>
                  </a:lnTo>
                  <a:lnTo>
                    <a:pt x="270" y="805"/>
                  </a:lnTo>
                  <a:lnTo>
                    <a:pt x="263" y="861"/>
                  </a:lnTo>
                  <a:lnTo>
                    <a:pt x="251" y="952"/>
                  </a:lnTo>
                  <a:lnTo>
                    <a:pt x="228" y="977"/>
                  </a:lnTo>
                  <a:lnTo>
                    <a:pt x="215" y="993"/>
                  </a:lnTo>
                  <a:lnTo>
                    <a:pt x="205" y="1010"/>
                  </a:lnTo>
                  <a:lnTo>
                    <a:pt x="188" y="1046"/>
                  </a:lnTo>
                  <a:lnTo>
                    <a:pt x="176" y="1084"/>
                  </a:lnTo>
                  <a:lnTo>
                    <a:pt x="173" y="1103"/>
                  </a:lnTo>
                  <a:lnTo>
                    <a:pt x="173" y="1125"/>
                  </a:lnTo>
                  <a:lnTo>
                    <a:pt x="184" y="1141"/>
                  </a:lnTo>
                  <a:lnTo>
                    <a:pt x="160" y="1227"/>
                  </a:lnTo>
                  <a:lnTo>
                    <a:pt x="5" y="1300"/>
                  </a:lnTo>
                  <a:lnTo>
                    <a:pt x="0" y="1345"/>
                  </a:lnTo>
                  <a:lnTo>
                    <a:pt x="1" y="1359"/>
                  </a:lnTo>
                  <a:lnTo>
                    <a:pt x="21" y="1386"/>
                  </a:lnTo>
                  <a:lnTo>
                    <a:pt x="39" y="1402"/>
                  </a:lnTo>
                  <a:lnTo>
                    <a:pt x="108" y="1402"/>
                  </a:lnTo>
                  <a:lnTo>
                    <a:pt x="221" y="1402"/>
                  </a:lnTo>
                  <a:lnTo>
                    <a:pt x="236" y="1391"/>
                  </a:lnTo>
                  <a:lnTo>
                    <a:pt x="251" y="1376"/>
                  </a:lnTo>
                  <a:lnTo>
                    <a:pt x="295" y="1352"/>
                  </a:lnTo>
                  <a:lnTo>
                    <a:pt x="319" y="1352"/>
                  </a:lnTo>
                  <a:lnTo>
                    <a:pt x="324" y="1352"/>
                  </a:lnTo>
                  <a:lnTo>
                    <a:pt x="441" y="1333"/>
                  </a:lnTo>
                  <a:lnTo>
                    <a:pt x="464" y="1326"/>
                  </a:lnTo>
                  <a:lnTo>
                    <a:pt x="468" y="1323"/>
                  </a:lnTo>
                  <a:lnTo>
                    <a:pt x="473" y="1321"/>
                  </a:lnTo>
                  <a:lnTo>
                    <a:pt x="483" y="1317"/>
                  </a:lnTo>
                  <a:lnTo>
                    <a:pt x="502" y="1309"/>
                  </a:lnTo>
                  <a:lnTo>
                    <a:pt x="517" y="1298"/>
                  </a:lnTo>
                  <a:lnTo>
                    <a:pt x="532" y="1288"/>
                  </a:lnTo>
                  <a:lnTo>
                    <a:pt x="543" y="1276"/>
                  </a:lnTo>
                  <a:lnTo>
                    <a:pt x="547" y="1270"/>
                  </a:lnTo>
                  <a:lnTo>
                    <a:pt x="549" y="1267"/>
                  </a:lnTo>
                  <a:lnTo>
                    <a:pt x="552" y="1265"/>
                  </a:lnTo>
                  <a:lnTo>
                    <a:pt x="553" y="1260"/>
                  </a:lnTo>
                  <a:lnTo>
                    <a:pt x="555" y="1257"/>
                  </a:lnTo>
                  <a:lnTo>
                    <a:pt x="558" y="1251"/>
                  </a:lnTo>
                  <a:lnTo>
                    <a:pt x="563" y="1239"/>
                  </a:lnTo>
                  <a:lnTo>
                    <a:pt x="577" y="1234"/>
                  </a:lnTo>
                  <a:lnTo>
                    <a:pt x="593" y="1230"/>
                  </a:lnTo>
                  <a:lnTo>
                    <a:pt x="607" y="1224"/>
                  </a:lnTo>
                  <a:lnTo>
                    <a:pt x="610" y="1221"/>
                  </a:lnTo>
                  <a:lnTo>
                    <a:pt x="614" y="1220"/>
                  </a:lnTo>
                  <a:lnTo>
                    <a:pt x="622" y="1218"/>
                  </a:lnTo>
                  <a:lnTo>
                    <a:pt x="634" y="1210"/>
                  </a:lnTo>
                  <a:lnTo>
                    <a:pt x="640" y="1206"/>
                  </a:lnTo>
                  <a:lnTo>
                    <a:pt x="643" y="1204"/>
                  </a:lnTo>
                  <a:lnTo>
                    <a:pt x="647" y="1203"/>
                  </a:lnTo>
                  <a:lnTo>
                    <a:pt x="660" y="1194"/>
                  </a:lnTo>
                  <a:lnTo>
                    <a:pt x="666" y="1189"/>
                  </a:lnTo>
                  <a:lnTo>
                    <a:pt x="673" y="1185"/>
                  </a:lnTo>
                  <a:lnTo>
                    <a:pt x="683" y="1173"/>
                  </a:lnTo>
                  <a:lnTo>
                    <a:pt x="688" y="1167"/>
                  </a:lnTo>
                  <a:lnTo>
                    <a:pt x="694" y="1162"/>
                  </a:lnTo>
                  <a:lnTo>
                    <a:pt x="704" y="1150"/>
                  </a:lnTo>
                  <a:lnTo>
                    <a:pt x="715" y="1137"/>
                  </a:lnTo>
                  <a:lnTo>
                    <a:pt x="723" y="1123"/>
                  </a:lnTo>
                  <a:lnTo>
                    <a:pt x="733" y="1109"/>
                  </a:lnTo>
                  <a:lnTo>
                    <a:pt x="741" y="1092"/>
                  </a:lnTo>
                  <a:lnTo>
                    <a:pt x="745" y="1084"/>
                  </a:lnTo>
                  <a:lnTo>
                    <a:pt x="747" y="1080"/>
                  </a:lnTo>
                  <a:lnTo>
                    <a:pt x="748" y="1078"/>
                  </a:lnTo>
                  <a:lnTo>
                    <a:pt x="750" y="1077"/>
                  </a:lnTo>
                  <a:lnTo>
                    <a:pt x="785" y="1046"/>
                  </a:lnTo>
                  <a:lnTo>
                    <a:pt x="832" y="993"/>
                  </a:lnTo>
                  <a:lnTo>
                    <a:pt x="912" y="993"/>
                  </a:lnTo>
                  <a:lnTo>
                    <a:pt x="956" y="955"/>
                  </a:lnTo>
                  <a:lnTo>
                    <a:pt x="972" y="929"/>
                  </a:lnTo>
                  <a:lnTo>
                    <a:pt x="986" y="904"/>
                  </a:lnTo>
                  <a:lnTo>
                    <a:pt x="996" y="880"/>
                  </a:lnTo>
                  <a:lnTo>
                    <a:pt x="1004" y="855"/>
                  </a:lnTo>
                  <a:lnTo>
                    <a:pt x="1007" y="851"/>
                  </a:lnTo>
                  <a:lnTo>
                    <a:pt x="1011" y="848"/>
                  </a:lnTo>
                  <a:lnTo>
                    <a:pt x="1019" y="842"/>
                  </a:lnTo>
                  <a:lnTo>
                    <a:pt x="1033" y="829"/>
                  </a:lnTo>
                  <a:lnTo>
                    <a:pt x="1045" y="814"/>
                  </a:lnTo>
                  <a:lnTo>
                    <a:pt x="1057" y="799"/>
                  </a:lnTo>
                  <a:lnTo>
                    <a:pt x="1061" y="790"/>
                  </a:lnTo>
                  <a:lnTo>
                    <a:pt x="1067" y="781"/>
                  </a:lnTo>
                  <a:lnTo>
                    <a:pt x="1076" y="763"/>
                  </a:lnTo>
                  <a:lnTo>
                    <a:pt x="1079" y="753"/>
                  </a:lnTo>
                  <a:lnTo>
                    <a:pt x="1083" y="743"/>
                  </a:lnTo>
                  <a:lnTo>
                    <a:pt x="1086" y="733"/>
                  </a:lnTo>
                  <a:lnTo>
                    <a:pt x="1090" y="724"/>
                  </a:lnTo>
                  <a:lnTo>
                    <a:pt x="1096" y="691"/>
                  </a:lnTo>
                  <a:lnTo>
                    <a:pt x="1101" y="661"/>
                  </a:lnTo>
                  <a:lnTo>
                    <a:pt x="1103" y="634"/>
                  </a:lnTo>
                  <a:lnTo>
                    <a:pt x="1104" y="608"/>
                  </a:lnTo>
                  <a:lnTo>
                    <a:pt x="1101" y="583"/>
                  </a:lnTo>
                  <a:lnTo>
                    <a:pt x="1097" y="562"/>
                  </a:lnTo>
                  <a:lnTo>
                    <a:pt x="1089" y="541"/>
                  </a:lnTo>
                  <a:lnTo>
                    <a:pt x="1080" y="524"/>
                  </a:lnTo>
                  <a:lnTo>
                    <a:pt x="1067" y="506"/>
                  </a:lnTo>
                  <a:lnTo>
                    <a:pt x="1052" y="492"/>
                  </a:lnTo>
                  <a:lnTo>
                    <a:pt x="1035" y="479"/>
                  </a:lnTo>
                  <a:lnTo>
                    <a:pt x="1016" y="469"/>
                  </a:lnTo>
                  <a:lnTo>
                    <a:pt x="992" y="460"/>
                  </a:lnTo>
                  <a:lnTo>
                    <a:pt x="968" y="454"/>
                  </a:lnTo>
                  <a:lnTo>
                    <a:pt x="941" y="449"/>
                  </a:lnTo>
                  <a:lnTo>
                    <a:pt x="912" y="447"/>
                  </a:lnTo>
                  <a:lnTo>
                    <a:pt x="911" y="448"/>
                  </a:lnTo>
                  <a:lnTo>
                    <a:pt x="893" y="456"/>
                  </a:lnTo>
                  <a:lnTo>
                    <a:pt x="881" y="470"/>
                  </a:lnTo>
                  <a:lnTo>
                    <a:pt x="870" y="485"/>
                  </a:lnTo>
                  <a:lnTo>
                    <a:pt x="868" y="488"/>
                  </a:lnTo>
                  <a:lnTo>
                    <a:pt x="853" y="516"/>
                  </a:lnTo>
                  <a:lnTo>
                    <a:pt x="849" y="541"/>
                  </a:lnTo>
                  <a:lnTo>
                    <a:pt x="845" y="568"/>
                  </a:lnTo>
                  <a:lnTo>
                    <a:pt x="839" y="593"/>
                  </a:lnTo>
                  <a:lnTo>
                    <a:pt x="835" y="605"/>
                  </a:lnTo>
                  <a:lnTo>
                    <a:pt x="833" y="611"/>
                  </a:lnTo>
                  <a:lnTo>
                    <a:pt x="832" y="612"/>
                  </a:lnTo>
                  <a:lnTo>
                    <a:pt x="832" y="614"/>
                  </a:lnTo>
                  <a:lnTo>
                    <a:pt x="832" y="618"/>
                  </a:lnTo>
                  <a:lnTo>
                    <a:pt x="830" y="620"/>
                  </a:lnTo>
                  <a:lnTo>
                    <a:pt x="829" y="621"/>
                  </a:lnTo>
                  <a:lnTo>
                    <a:pt x="829" y="623"/>
                  </a:lnTo>
                  <a:lnTo>
                    <a:pt x="827" y="629"/>
                  </a:lnTo>
                  <a:lnTo>
                    <a:pt x="823" y="642"/>
                  </a:lnTo>
                  <a:lnTo>
                    <a:pt x="821" y="644"/>
                  </a:lnTo>
                  <a:lnTo>
                    <a:pt x="820" y="645"/>
                  </a:lnTo>
                  <a:lnTo>
                    <a:pt x="820" y="647"/>
                  </a:lnTo>
                  <a:lnTo>
                    <a:pt x="818" y="653"/>
                  </a:lnTo>
                  <a:lnTo>
                    <a:pt x="814" y="665"/>
                  </a:lnTo>
                  <a:lnTo>
                    <a:pt x="803" y="688"/>
                  </a:lnTo>
                  <a:lnTo>
                    <a:pt x="790" y="711"/>
                  </a:lnTo>
                  <a:lnTo>
                    <a:pt x="790" y="708"/>
                  </a:lnTo>
                  <a:lnTo>
                    <a:pt x="802" y="686"/>
                  </a:lnTo>
                  <a:lnTo>
                    <a:pt x="804" y="680"/>
                  </a:lnTo>
                  <a:lnTo>
                    <a:pt x="804" y="678"/>
                  </a:lnTo>
                  <a:lnTo>
                    <a:pt x="805" y="677"/>
                  </a:lnTo>
                  <a:lnTo>
                    <a:pt x="807" y="675"/>
                  </a:lnTo>
                  <a:lnTo>
                    <a:pt x="813" y="664"/>
                  </a:lnTo>
                  <a:lnTo>
                    <a:pt x="817" y="652"/>
                  </a:lnTo>
                  <a:lnTo>
                    <a:pt x="819" y="646"/>
                  </a:lnTo>
                  <a:lnTo>
                    <a:pt x="819" y="644"/>
                  </a:lnTo>
                  <a:lnTo>
                    <a:pt x="820" y="643"/>
                  </a:lnTo>
                  <a:lnTo>
                    <a:pt x="822" y="641"/>
                  </a:lnTo>
                  <a:lnTo>
                    <a:pt x="831" y="618"/>
                  </a:lnTo>
                  <a:lnTo>
                    <a:pt x="837" y="593"/>
                  </a:lnTo>
                  <a:lnTo>
                    <a:pt x="843" y="568"/>
                  </a:lnTo>
                  <a:lnTo>
                    <a:pt x="847" y="541"/>
                  </a:lnTo>
                  <a:lnTo>
                    <a:pt x="851" y="516"/>
                  </a:lnTo>
                  <a:lnTo>
                    <a:pt x="853" y="480"/>
                  </a:lnTo>
                  <a:lnTo>
                    <a:pt x="854" y="446"/>
                  </a:lnTo>
                  <a:lnTo>
                    <a:pt x="853" y="413"/>
                  </a:lnTo>
                  <a:lnTo>
                    <a:pt x="850" y="381"/>
                  </a:lnTo>
                  <a:lnTo>
                    <a:pt x="845" y="349"/>
                  </a:lnTo>
                  <a:lnTo>
                    <a:pt x="839" y="320"/>
                  </a:lnTo>
                  <a:lnTo>
                    <a:pt x="830" y="290"/>
                  </a:lnTo>
                  <a:lnTo>
                    <a:pt x="821" y="262"/>
                  </a:lnTo>
                  <a:lnTo>
                    <a:pt x="831" y="246"/>
                  </a:lnTo>
                  <a:lnTo>
                    <a:pt x="835" y="238"/>
                  </a:lnTo>
                  <a:lnTo>
                    <a:pt x="837" y="233"/>
                  </a:lnTo>
                  <a:lnTo>
                    <a:pt x="838" y="231"/>
                  </a:lnTo>
                  <a:lnTo>
                    <a:pt x="840" y="230"/>
                  </a:lnTo>
                  <a:lnTo>
                    <a:pt x="854" y="200"/>
                  </a:lnTo>
                  <a:lnTo>
                    <a:pt x="859" y="183"/>
                  </a:lnTo>
                  <a:lnTo>
                    <a:pt x="864" y="167"/>
                  </a:lnTo>
                  <a:lnTo>
                    <a:pt x="867" y="150"/>
                  </a:lnTo>
                  <a:lnTo>
                    <a:pt x="869" y="136"/>
                  </a:lnTo>
                  <a:lnTo>
                    <a:pt x="869" y="120"/>
                  </a:lnTo>
                  <a:lnTo>
                    <a:pt x="868" y="103"/>
                  </a:lnTo>
                  <a:lnTo>
                    <a:pt x="861" y="70"/>
                  </a:lnTo>
                  <a:lnTo>
                    <a:pt x="856" y="54"/>
                  </a:lnTo>
                  <a:lnTo>
                    <a:pt x="850" y="37"/>
                  </a:lnTo>
                  <a:lnTo>
                    <a:pt x="843" y="21"/>
                  </a:lnTo>
                  <a:lnTo>
                    <a:pt x="835" y="5"/>
                  </a:lnTo>
                  <a:lnTo>
                    <a:pt x="778" y="0"/>
                  </a:lnTo>
                  <a:lnTo>
                    <a:pt x="776" y="4"/>
                  </a:lnTo>
                  <a:lnTo>
                    <a:pt x="759" y="9"/>
                  </a:lnTo>
                  <a:lnTo>
                    <a:pt x="744" y="25"/>
                  </a:lnTo>
                  <a:lnTo>
                    <a:pt x="736" y="40"/>
                  </a:lnTo>
                  <a:lnTo>
                    <a:pt x="732" y="61"/>
                  </a:lnTo>
                  <a:lnTo>
                    <a:pt x="701" y="57"/>
                  </a:lnTo>
                  <a:lnTo>
                    <a:pt x="699" y="61"/>
                  </a:lnTo>
                  <a:lnTo>
                    <a:pt x="692" y="65"/>
                  </a:lnTo>
                  <a:lnTo>
                    <a:pt x="682" y="68"/>
                  </a:lnTo>
                  <a:lnTo>
                    <a:pt x="654" y="106"/>
                  </a:lnTo>
                  <a:lnTo>
                    <a:pt x="647" y="121"/>
                  </a:lnTo>
                  <a:lnTo>
                    <a:pt x="627" y="130"/>
                  </a:lnTo>
                  <a:lnTo>
                    <a:pt x="610" y="142"/>
                  </a:lnTo>
                  <a:lnTo>
                    <a:pt x="602" y="148"/>
                  </a:lnTo>
                  <a:lnTo>
                    <a:pt x="596" y="156"/>
                  </a:lnTo>
                  <a:lnTo>
                    <a:pt x="584" y="175"/>
                  </a:lnTo>
                  <a:lnTo>
                    <a:pt x="567" y="175"/>
                  </a:lnTo>
                  <a:lnTo>
                    <a:pt x="565" y="177"/>
                  </a:lnTo>
                  <a:lnTo>
                    <a:pt x="547" y="184"/>
                  </a:lnTo>
                  <a:lnTo>
                    <a:pt x="533" y="199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0" name="未知"/>
            <p:cNvSpPr>
              <a:spLocks noEditPoints="1"/>
            </p:cNvSpPr>
            <p:nvPr/>
          </p:nvSpPr>
          <p:spPr>
            <a:xfrm>
              <a:off x="635" y="2599"/>
              <a:ext cx="108" cy="128"/>
            </a:xfrm>
            <a:custGeom>
              <a:avLst/>
              <a:gdLst>
                <a:gd name="txL" fmla="*/ 0 w 540"/>
                <a:gd name="txT" fmla="*/ 0 h 509"/>
                <a:gd name="txR" fmla="*/ 540 w 540"/>
                <a:gd name="txB" fmla="*/ 509 h 509"/>
              </a:gdLst>
              <a:ahLst/>
              <a:cxnLst>
                <a:cxn ang="0">
                  <a:pos x="302" y="5"/>
                </a:cxn>
                <a:cxn ang="0">
                  <a:pos x="85" y="15"/>
                </a:cxn>
                <a:cxn ang="0">
                  <a:pos x="38" y="52"/>
                </a:cxn>
                <a:cxn ang="0">
                  <a:pos x="5" y="86"/>
                </a:cxn>
                <a:cxn ang="0">
                  <a:pos x="1" y="120"/>
                </a:cxn>
                <a:cxn ang="0">
                  <a:pos x="0" y="171"/>
                </a:cxn>
                <a:cxn ang="0">
                  <a:pos x="7" y="222"/>
                </a:cxn>
                <a:cxn ang="0">
                  <a:pos x="22" y="294"/>
                </a:cxn>
                <a:cxn ang="0">
                  <a:pos x="32" y="309"/>
                </a:cxn>
                <a:cxn ang="0">
                  <a:pos x="44" y="323"/>
                </a:cxn>
                <a:cxn ang="0">
                  <a:pos x="105" y="336"/>
                </a:cxn>
                <a:cxn ang="0">
                  <a:pos x="101" y="407"/>
                </a:cxn>
                <a:cxn ang="0">
                  <a:pos x="176" y="464"/>
                </a:cxn>
                <a:cxn ang="0">
                  <a:pos x="202" y="497"/>
                </a:cxn>
                <a:cxn ang="0">
                  <a:pos x="479" y="504"/>
                </a:cxn>
                <a:cxn ang="0">
                  <a:pos x="459" y="476"/>
                </a:cxn>
                <a:cxn ang="0">
                  <a:pos x="454" y="468"/>
                </a:cxn>
                <a:cxn ang="0">
                  <a:pos x="408" y="448"/>
                </a:cxn>
                <a:cxn ang="0">
                  <a:pos x="485" y="446"/>
                </a:cxn>
                <a:cxn ang="0">
                  <a:pos x="488" y="424"/>
                </a:cxn>
                <a:cxn ang="0">
                  <a:pos x="497" y="396"/>
                </a:cxn>
                <a:cxn ang="0">
                  <a:pos x="516" y="408"/>
                </a:cxn>
                <a:cxn ang="0">
                  <a:pos x="524" y="397"/>
                </a:cxn>
                <a:cxn ang="0">
                  <a:pos x="527" y="390"/>
                </a:cxn>
                <a:cxn ang="0">
                  <a:pos x="533" y="380"/>
                </a:cxn>
                <a:cxn ang="0">
                  <a:pos x="539" y="362"/>
                </a:cxn>
                <a:cxn ang="0">
                  <a:pos x="540" y="352"/>
                </a:cxn>
                <a:cxn ang="0">
                  <a:pos x="539" y="331"/>
                </a:cxn>
                <a:cxn ang="0">
                  <a:pos x="539" y="296"/>
                </a:cxn>
                <a:cxn ang="0">
                  <a:pos x="526" y="252"/>
                </a:cxn>
                <a:cxn ang="0">
                  <a:pos x="515" y="235"/>
                </a:cxn>
                <a:cxn ang="0">
                  <a:pos x="499" y="193"/>
                </a:cxn>
                <a:cxn ang="0">
                  <a:pos x="476" y="162"/>
                </a:cxn>
                <a:cxn ang="0">
                  <a:pos x="442" y="137"/>
                </a:cxn>
                <a:cxn ang="0">
                  <a:pos x="402" y="121"/>
                </a:cxn>
                <a:cxn ang="0">
                  <a:pos x="366" y="66"/>
                </a:cxn>
                <a:cxn ang="0">
                  <a:pos x="319" y="19"/>
                </a:cxn>
                <a:cxn ang="0">
                  <a:pos x="493" y="379"/>
                </a:cxn>
                <a:cxn ang="0">
                  <a:pos x="243" y="237"/>
                </a:cxn>
                <a:cxn ang="0">
                  <a:pos x="302" y="239"/>
                </a:cxn>
                <a:cxn ang="0">
                  <a:pos x="342" y="296"/>
                </a:cxn>
                <a:cxn ang="0">
                  <a:pos x="328" y="337"/>
                </a:cxn>
                <a:cxn ang="0">
                  <a:pos x="316" y="360"/>
                </a:cxn>
                <a:cxn ang="0">
                  <a:pos x="307" y="369"/>
                </a:cxn>
                <a:cxn ang="0">
                  <a:pos x="234" y="374"/>
                </a:cxn>
                <a:cxn ang="0">
                  <a:pos x="197" y="331"/>
                </a:cxn>
                <a:cxn ang="0">
                  <a:pos x="196" y="293"/>
                </a:cxn>
                <a:cxn ang="0">
                  <a:pos x="202" y="272"/>
                </a:cxn>
                <a:cxn ang="0">
                  <a:pos x="225" y="242"/>
                </a:cxn>
              </a:cxnLst>
              <a:rect l="txL" t="txT" r="txR" b="txB"/>
              <a:pathLst>
                <a:path w="540" h="509">
                  <a:moveTo>
                    <a:pt x="319" y="19"/>
                  </a:moveTo>
                  <a:lnTo>
                    <a:pt x="302" y="5"/>
                  </a:lnTo>
                  <a:lnTo>
                    <a:pt x="110" y="0"/>
                  </a:lnTo>
                  <a:lnTo>
                    <a:pt x="85" y="15"/>
                  </a:lnTo>
                  <a:lnTo>
                    <a:pt x="62" y="32"/>
                  </a:lnTo>
                  <a:lnTo>
                    <a:pt x="38" y="52"/>
                  </a:lnTo>
                  <a:lnTo>
                    <a:pt x="16" y="73"/>
                  </a:lnTo>
                  <a:lnTo>
                    <a:pt x="5" y="86"/>
                  </a:lnTo>
                  <a:lnTo>
                    <a:pt x="2" y="102"/>
                  </a:lnTo>
                  <a:lnTo>
                    <a:pt x="1" y="120"/>
                  </a:lnTo>
                  <a:lnTo>
                    <a:pt x="0" y="154"/>
                  </a:lnTo>
                  <a:lnTo>
                    <a:pt x="0" y="171"/>
                  </a:lnTo>
                  <a:lnTo>
                    <a:pt x="2" y="188"/>
                  </a:lnTo>
                  <a:lnTo>
                    <a:pt x="7" y="222"/>
                  </a:lnTo>
                  <a:lnTo>
                    <a:pt x="17" y="278"/>
                  </a:lnTo>
                  <a:lnTo>
                    <a:pt x="22" y="294"/>
                  </a:lnTo>
                  <a:lnTo>
                    <a:pt x="26" y="301"/>
                  </a:lnTo>
                  <a:lnTo>
                    <a:pt x="32" y="309"/>
                  </a:lnTo>
                  <a:lnTo>
                    <a:pt x="37" y="316"/>
                  </a:lnTo>
                  <a:lnTo>
                    <a:pt x="44" y="323"/>
                  </a:lnTo>
                  <a:lnTo>
                    <a:pt x="62" y="334"/>
                  </a:lnTo>
                  <a:lnTo>
                    <a:pt x="105" y="336"/>
                  </a:lnTo>
                  <a:lnTo>
                    <a:pt x="103" y="348"/>
                  </a:lnTo>
                  <a:lnTo>
                    <a:pt x="101" y="407"/>
                  </a:lnTo>
                  <a:lnTo>
                    <a:pt x="122" y="431"/>
                  </a:lnTo>
                  <a:lnTo>
                    <a:pt x="176" y="464"/>
                  </a:lnTo>
                  <a:lnTo>
                    <a:pt x="198" y="493"/>
                  </a:lnTo>
                  <a:lnTo>
                    <a:pt x="202" y="497"/>
                  </a:lnTo>
                  <a:lnTo>
                    <a:pt x="216" y="509"/>
                  </a:lnTo>
                  <a:lnTo>
                    <a:pt x="479" y="504"/>
                  </a:lnTo>
                  <a:lnTo>
                    <a:pt x="485" y="500"/>
                  </a:lnTo>
                  <a:lnTo>
                    <a:pt x="459" y="476"/>
                  </a:lnTo>
                  <a:lnTo>
                    <a:pt x="454" y="469"/>
                  </a:lnTo>
                  <a:lnTo>
                    <a:pt x="454" y="468"/>
                  </a:lnTo>
                  <a:lnTo>
                    <a:pt x="415" y="455"/>
                  </a:lnTo>
                  <a:lnTo>
                    <a:pt x="408" y="448"/>
                  </a:lnTo>
                  <a:lnTo>
                    <a:pt x="418" y="434"/>
                  </a:lnTo>
                  <a:lnTo>
                    <a:pt x="485" y="446"/>
                  </a:lnTo>
                  <a:lnTo>
                    <a:pt x="495" y="434"/>
                  </a:lnTo>
                  <a:lnTo>
                    <a:pt x="488" y="424"/>
                  </a:lnTo>
                  <a:lnTo>
                    <a:pt x="488" y="407"/>
                  </a:lnTo>
                  <a:lnTo>
                    <a:pt x="497" y="396"/>
                  </a:lnTo>
                  <a:lnTo>
                    <a:pt x="508" y="398"/>
                  </a:lnTo>
                  <a:lnTo>
                    <a:pt x="516" y="408"/>
                  </a:lnTo>
                  <a:lnTo>
                    <a:pt x="518" y="405"/>
                  </a:lnTo>
                  <a:lnTo>
                    <a:pt x="524" y="397"/>
                  </a:lnTo>
                  <a:lnTo>
                    <a:pt x="526" y="393"/>
                  </a:lnTo>
                  <a:lnTo>
                    <a:pt x="527" y="390"/>
                  </a:lnTo>
                  <a:lnTo>
                    <a:pt x="529" y="389"/>
                  </a:lnTo>
                  <a:lnTo>
                    <a:pt x="533" y="380"/>
                  </a:lnTo>
                  <a:lnTo>
                    <a:pt x="538" y="372"/>
                  </a:lnTo>
                  <a:lnTo>
                    <a:pt x="539" y="362"/>
                  </a:lnTo>
                  <a:lnTo>
                    <a:pt x="539" y="357"/>
                  </a:lnTo>
                  <a:lnTo>
                    <a:pt x="540" y="352"/>
                  </a:lnTo>
                  <a:lnTo>
                    <a:pt x="540" y="341"/>
                  </a:lnTo>
                  <a:lnTo>
                    <a:pt x="539" y="331"/>
                  </a:lnTo>
                  <a:lnTo>
                    <a:pt x="539" y="322"/>
                  </a:lnTo>
                  <a:lnTo>
                    <a:pt x="539" y="296"/>
                  </a:lnTo>
                  <a:lnTo>
                    <a:pt x="534" y="273"/>
                  </a:lnTo>
                  <a:lnTo>
                    <a:pt x="526" y="252"/>
                  </a:lnTo>
                  <a:lnTo>
                    <a:pt x="521" y="243"/>
                  </a:lnTo>
                  <a:lnTo>
                    <a:pt x="515" y="235"/>
                  </a:lnTo>
                  <a:lnTo>
                    <a:pt x="508" y="213"/>
                  </a:lnTo>
                  <a:lnTo>
                    <a:pt x="499" y="193"/>
                  </a:lnTo>
                  <a:lnTo>
                    <a:pt x="488" y="176"/>
                  </a:lnTo>
                  <a:lnTo>
                    <a:pt x="476" y="162"/>
                  </a:lnTo>
                  <a:lnTo>
                    <a:pt x="459" y="148"/>
                  </a:lnTo>
                  <a:lnTo>
                    <a:pt x="442" y="137"/>
                  </a:lnTo>
                  <a:lnTo>
                    <a:pt x="423" y="128"/>
                  </a:lnTo>
                  <a:lnTo>
                    <a:pt x="402" y="121"/>
                  </a:lnTo>
                  <a:lnTo>
                    <a:pt x="384" y="92"/>
                  </a:lnTo>
                  <a:lnTo>
                    <a:pt x="366" y="66"/>
                  </a:lnTo>
                  <a:lnTo>
                    <a:pt x="344" y="41"/>
                  </a:lnTo>
                  <a:lnTo>
                    <a:pt x="319" y="19"/>
                  </a:lnTo>
                  <a:close/>
                  <a:moveTo>
                    <a:pt x="493" y="381"/>
                  </a:moveTo>
                  <a:lnTo>
                    <a:pt x="493" y="379"/>
                  </a:lnTo>
                  <a:lnTo>
                    <a:pt x="493" y="381"/>
                  </a:lnTo>
                  <a:close/>
                  <a:moveTo>
                    <a:pt x="243" y="237"/>
                  </a:moveTo>
                  <a:lnTo>
                    <a:pt x="244" y="232"/>
                  </a:lnTo>
                  <a:lnTo>
                    <a:pt x="302" y="239"/>
                  </a:lnTo>
                  <a:lnTo>
                    <a:pt x="318" y="254"/>
                  </a:lnTo>
                  <a:lnTo>
                    <a:pt x="342" y="296"/>
                  </a:lnTo>
                  <a:lnTo>
                    <a:pt x="334" y="325"/>
                  </a:lnTo>
                  <a:lnTo>
                    <a:pt x="328" y="337"/>
                  </a:lnTo>
                  <a:lnTo>
                    <a:pt x="323" y="349"/>
                  </a:lnTo>
                  <a:lnTo>
                    <a:pt x="316" y="360"/>
                  </a:lnTo>
                  <a:lnTo>
                    <a:pt x="311" y="364"/>
                  </a:lnTo>
                  <a:lnTo>
                    <a:pt x="307" y="369"/>
                  </a:lnTo>
                  <a:lnTo>
                    <a:pt x="293" y="374"/>
                  </a:lnTo>
                  <a:lnTo>
                    <a:pt x="234" y="374"/>
                  </a:lnTo>
                  <a:lnTo>
                    <a:pt x="218" y="358"/>
                  </a:lnTo>
                  <a:lnTo>
                    <a:pt x="197" y="331"/>
                  </a:lnTo>
                  <a:lnTo>
                    <a:pt x="197" y="316"/>
                  </a:lnTo>
                  <a:lnTo>
                    <a:pt x="196" y="293"/>
                  </a:lnTo>
                  <a:lnTo>
                    <a:pt x="197" y="283"/>
                  </a:lnTo>
                  <a:lnTo>
                    <a:pt x="202" y="272"/>
                  </a:lnTo>
                  <a:lnTo>
                    <a:pt x="213" y="258"/>
                  </a:lnTo>
                  <a:lnTo>
                    <a:pt x="225" y="242"/>
                  </a:lnTo>
                  <a:lnTo>
                    <a:pt x="243" y="237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1" name="未知"/>
            <p:cNvSpPr/>
            <p:nvPr/>
          </p:nvSpPr>
          <p:spPr>
            <a:xfrm>
              <a:off x="674" y="2658"/>
              <a:ext cx="30" cy="35"/>
            </a:xfrm>
            <a:custGeom>
              <a:avLst/>
              <a:gdLst>
                <a:gd name="txL" fmla="*/ 0 w 146"/>
                <a:gd name="txT" fmla="*/ 0 h 142"/>
                <a:gd name="txR" fmla="*/ 146 w 146"/>
                <a:gd name="txB" fmla="*/ 142 h 142"/>
              </a:gdLst>
              <a:ahLst/>
              <a:cxnLst>
                <a:cxn ang="0">
                  <a:pos x="48" y="0"/>
                </a:cxn>
                <a:cxn ang="0">
                  <a:pos x="47" y="5"/>
                </a:cxn>
                <a:cxn ang="0">
                  <a:pos x="29" y="10"/>
                </a:cxn>
                <a:cxn ang="0">
                  <a:pos x="17" y="26"/>
                </a:cxn>
                <a:cxn ang="0">
                  <a:pos x="6" y="40"/>
                </a:cxn>
                <a:cxn ang="0">
                  <a:pos x="1" y="51"/>
                </a:cxn>
                <a:cxn ang="0">
                  <a:pos x="0" y="61"/>
                </a:cxn>
                <a:cxn ang="0">
                  <a:pos x="1" y="84"/>
                </a:cxn>
                <a:cxn ang="0">
                  <a:pos x="1" y="99"/>
                </a:cxn>
                <a:cxn ang="0">
                  <a:pos x="22" y="126"/>
                </a:cxn>
                <a:cxn ang="0">
                  <a:pos x="38" y="142"/>
                </a:cxn>
                <a:cxn ang="0">
                  <a:pos x="97" y="142"/>
                </a:cxn>
                <a:cxn ang="0">
                  <a:pos x="111" y="137"/>
                </a:cxn>
                <a:cxn ang="0">
                  <a:pos x="115" y="132"/>
                </a:cxn>
                <a:cxn ang="0">
                  <a:pos x="120" y="128"/>
                </a:cxn>
                <a:cxn ang="0">
                  <a:pos x="127" y="117"/>
                </a:cxn>
                <a:cxn ang="0">
                  <a:pos x="132" y="105"/>
                </a:cxn>
                <a:cxn ang="0">
                  <a:pos x="138" y="93"/>
                </a:cxn>
                <a:cxn ang="0">
                  <a:pos x="146" y="64"/>
                </a:cxn>
                <a:cxn ang="0">
                  <a:pos x="122" y="22"/>
                </a:cxn>
                <a:cxn ang="0">
                  <a:pos x="106" y="7"/>
                </a:cxn>
                <a:cxn ang="0">
                  <a:pos x="48" y="0"/>
                </a:cxn>
              </a:cxnLst>
              <a:rect l="txL" t="txT" r="txR" b="txB"/>
              <a:pathLst>
                <a:path w="146" h="142">
                  <a:moveTo>
                    <a:pt x="48" y="0"/>
                  </a:moveTo>
                  <a:lnTo>
                    <a:pt x="47" y="5"/>
                  </a:lnTo>
                  <a:lnTo>
                    <a:pt x="29" y="10"/>
                  </a:lnTo>
                  <a:lnTo>
                    <a:pt x="17" y="26"/>
                  </a:lnTo>
                  <a:lnTo>
                    <a:pt x="6" y="40"/>
                  </a:lnTo>
                  <a:lnTo>
                    <a:pt x="1" y="51"/>
                  </a:lnTo>
                  <a:lnTo>
                    <a:pt x="0" y="61"/>
                  </a:lnTo>
                  <a:lnTo>
                    <a:pt x="1" y="84"/>
                  </a:lnTo>
                  <a:lnTo>
                    <a:pt x="1" y="99"/>
                  </a:lnTo>
                  <a:lnTo>
                    <a:pt x="22" y="126"/>
                  </a:lnTo>
                  <a:lnTo>
                    <a:pt x="38" y="142"/>
                  </a:lnTo>
                  <a:lnTo>
                    <a:pt x="97" y="142"/>
                  </a:lnTo>
                  <a:lnTo>
                    <a:pt x="111" y="137"/>
                  </a:lnTo>
                  <a:lnTo>
                    <a:pt x="115" y="132"/>
                  </a:lnTo>
                  <a:lnTo>
                    <a:pt x="120" y="128"/>
                  </a:lnTo>
                  <a:lnTo>
                    <a:pt x="127" y="117"/>
                  </a:lnTo>
                  <a:lnTo>
                    <a:pt x="132" y="105"/>
                  </a:lnTo>
                  <a:lnTo>
                    <a:pt x="138" y="93"/>
                  </a:lnTo>
                  <a:lnTo>
                    <a:pt x="146" y="64"/>
                  </a:lnTo>
                  <a:lnTo>
                    <a:pt x="122" y="22"/>
                  </a:lnTo>
                  <a:lnTo>
                    <a:pt x="106" y="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2" name="未知"/>
            <p:cNvSpPr/>
            <p:nvPr/>
          </p:nvSpPr>
          <p:spPr>
            <a:xfrm>
              <a:off x="717" y="2698"/>
              <a:ext cx="130" cy="168"/>
            </a:xfrm>
            <a:custGeom>
              <a:avLst/>
              <a:gdLst>
                <a:gd name="txL" fmla="*/ 0 w 651"/>
                <a:gd name="txT" fmla="*/ 0 h 671"/>
                <a:gd name="txR" fmla="*/ 651 w 651"/>
                <a:gd name="txB" fmla="*/ 671 h 671"/>
              </a:gdLst>
              <a:ahLst/>
              <a:cxnLst>
                <a:cxn ang="0">
                  <a:pos x="0" y="52"/>
                </a:cxn>
                <a:cxn ang="0">
                  <a:pos x="7" y="59"/>
                </a:cxn>
                <a:cxn ang="0">
                  <a:pos x="46" y="72"/>
                </a:cxn>
                <a:cxn ang="0">
                  <a:pos x="46" y="73"/>
                </a:cxn>
                <a:cxn ang="0">
                  <a:pos x="51" y="80"/>
                </a:cxn>
                <a:cxn ang="0">
                  <a:pos x="77" y="104"/>
                </a:cxn>
                <a:cxn ang="0">
                  <a:pos x="94" y="123"/>
                </a:cxn>
                <a:cxn ang="0">
                  <a:pos x="115" y="123"/>
                </a:cxn>
                <a:cxn ang="0">
                  <a:pos x="277" y="267"/>
                </a:cxn>
                <a:cxn ang="0">
                  <a:pos x="279" y="279"/>
                </a:cxn>
                <a:cxn ang="0">
                  <a:pos x="282" y="293"/>
                </a:cxn>
                <a:cxn ang="0">
                  <a:pos x="323" y="338"/>
                </a:cxn>
                <a:cxn ang="0">
                  <a:pos x="449" y="452"/>
                </a:cxn>
                <a:cxn ang="0">
                  <a:pos x="471" y="476"/>
                </a:cxn>
                <a:cxn ang="0">
                  <a:pos x="472" y="478"/>
                </a:cxn>
                <a:cxn ang="0">
                  <a:pos x="480" y="492"/>
                </a:cxn>
                <a:cxn ang="0">
                  <a:pos x="481" y="492"/>
                </a:cxn>
                <a:cxn ang="0">
                  <a:pos x="537" y="587"/>
                </a:cxn>
                <a:cxn ang="0">
                  <a:pos x="546" y="586"/>
                </a:cxn>
                <a:cxn ang="0">
                  <a:pos x="572" y="610"/>
                </a:cxn>
                <a:cxn ang="0">
                  <a:pos x="576" y="628"/>
                </a:cxn>
                <a:cxn ang="0">
                  <a:pos x="600" y="635"/>
                </a:cxn>
                <a:cxn ang="0">
                  <a:pos x="626" y="671"/>
                </a:cxn>
                <a:cxn ang="0">
                  <a:pos x="644" y="671"/>
                </a:cxn>
                <a:cxn ang="0">
                  <a:pos x="651" y="662"/>
                </a:cxn>
                <a:cxn ang="0">
                  <a:pos x="651" y="658"/>
                </a:cxn>
                <a:cxn ang="0">
                  <a:pos x="646" y="646"/>
                </a:cxn>
                <a:cxn ang="0">
                  <a:pos x="628" y="622"/>
                </a:cxn>
                <a:cxn ang="0">
                  <a:pos x="617" y="595"/>
                </a:cxn>
                <a:cxn ang="0">
                  <a:pos x="596" y="567"/>
                </a:cxn>
                <a:cxn ang="0">
                  <a:pos x="576" y="541"/>
                </a:cxn>
                <a:cxn ang="0">
                  <a:pos x="554" y="516"/>
                </a:cxn>
                <a:cxn ang="0">
                  <a:pos x="531" y="492"/>
                </a:cxn>
                <a:cxn ang="0">
                  <a:pos x="481" y="431"/>
                </a:cxn>
                <a:cxn ang="0">
                  <a:pos x="411" y="341"/>
                </a:cxn>
                <a:cxn ang="0">
                  <a:pos x="373" y="291"/>
                </a:cxn>
                <a:cxn ang="0">
                  <a:pos x="368" y="280"/>
                </a:cxn>
                <a:cxn ang="0">
                  <a:pos x="316" y="220"/>
                </a:cxn>
                <a:cxn ang="0">
                  <a:pos x="272" y="186"/>
                </a:cxn>
                <a:cxn ang="0">
                  <a:pos x="171" y="92"/>
                </a:cxn>
                <a:cxn ang="0">
                  <a:pos x="173" y="80"/>
                </a:cxn>
                <a:cxn ang="0">
                  <a:pos x="167" y="72"/>
                </a:cxn>
                <a:cxn ang="0">
                  <a:pos x="161" y="68"/>
                </a:cxn>
                <a:cxn ang="0">
                  <a:pos x="136" y="56"/>
                </a:cxn>
                <a:cxn ang="0">
                  <a:pos x="134" y="54"/>
                </a:cxn>
                <a:cxn ang="0">
                  <a:pos x="131" y="46"/>
                </a:cxn>
                <a:cxn ang="0">
                  <a:pos x="128" y="39"/>
                </a:cxn>
                <a:cxn ang="0">
                  <a:pos x="121" y="32"/>
                </a:cxn>
                <a:cxn ang="0">
                  <a:pos x="114" y="27"/>
                </a:cxn>
                <a:cxn ang="0">
                  <a:pos x="112" y="18"/>
                </a:cxn>
                <a:cxn ang="0">
                  <a:pos x="108" y="12"/>
                </a:cxn>
                <a:cxn ang="0">
                  <a:pos x="100" y="2"/>
                </a:cxn>
                <a:cxn ang="0">
                  <a:pos x="89" y="0"/>
                </a:cxn>
                <a:cxn ang="0">
                  <a:pos x="80" y="11"/>
                </a:cxn>
                <a:cxn ang="0">
                  <a:pos x="80" y="28"/>
                </a:cxn>
                <a:cxn ang="0">
                  <a:pos x="87" y="38"/>
                </a:cxn>
                <a:cxn ang="0">
                  <a:pos x="77" y="50"/>
                </a:cxn>
                <a:cxn ang="0">
                  <a:pos x="10" y="38"/>
                </a:cxn>
                <a:cxn ang="0">
                  <a:pos x="0" y="52"/>
                </a:cxn>
              </a:cxnLst>
              <a:rect l="txL" t="txT" r="txR" b="txB"/>
              <a:pathLst>
                <a:path w="651" h="671">
                  <a:moveTo>
                    <a:pt x="0" y="52"/>
                  </a:moveTo>
                  <a:lnTo>
                    <a:pt x="7" y="59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51" y="80"/>
                  </a:lnTo>
                  <a:lnTo>
                    <a:pt x="77" y="104"/>
                  </a:lnTo>
                  <a:lnTo>
                    <a:pt x="94" y="123"/>
                  </a:lnTo>
                  <a:lnTo>
                    <a:pt x="115" y="123"/>
                  </a:lnTo>
                  <a:lnTo>
                    <a:pt x="277" y="267"/>
                  </a:lnTo>
                  <a:lnTo>
                    <a:pt x="279" y="279"/>
                  </a:lnTo>
                  <a:lnTo>
                    <a:pt x="282" y="293"/>
                  </a:lnTo>
                  <a:lnTo>
                    <a:pt x="323" y="338"/>
                  </a:lnTo>
                  <a:lnTo>
                    <a:pt x="449" y="452"/>
                  </a:lnTo>
                  <a:lnTo>
                    <a:pt x="471" y="476"/>
                  </a:lnTo>
                  <a:lnTo>
                    <a:pt x="472" y="478"/>
                  </a:lnTo>
                  <a:lnTo>
                    <a:pt x="480" y="492"/>
                  </a:lnTo>
                  <a:lnTo>
                    <a:pt x="481" y="492"/>
                  </a:lnTo>
                  <a:lnTo>
                    <a:pt x="537" y="587"/>
                  </a:lnTo>
                  <a:lnTo>
                    <a:pt x="546" y="586"/>
                  </a:lnTo>
                  <a:lnTo>
                    <a:pt x="572" y="610"/>
                  </a:lnTo>
                  <a:lnTo>
                    <a:pt x="576" y="628"/>
                  </a:lnTo>
                  <a:lnTo>
                    <a:pt x="600" y="635"/>
                  </a:lnTo>
                  <a:lnTo>
                    <a:pt x="626" y="671"/>
                  </a:lnTo>
                  <a:lnTo>
                    <a:pt x="644" y="671"/>
                  </a:lnTo>
                  <a:lnTo>
                    <a:pt x="651" y="662"/>
                  </a:lnTo>
                  <a:lnTo>
                    <a:pt x="651" y="658"/>
                  </a:lnTo>
                  <a:lnTo>
                    <a:pt x="646" y="646"/>
                  </a:lnTo>
                  <a:lnTo>
                    <a:pt x="628" y="622"/>
                  </a:lnTo>
                  <a:lnTo>
                    <a:pt x="617" y="595"/>
                  </a:lnTo>
                  <a:lnTo>
                    <a:pt x="596" y="567"/>
                  </a:lnTo>
                  <a:lnTo>
                    <a:pt x="576" y="541"/>
                  </a:lnTo>
                  <a:lnTo>
                    <a:pt x="554" y="516"/>
                  </a:lnTo>
                  <a:lnTo>
                    <a:pt x="531" y="492"/>
                  </a:lnTo>
                  <a:lnTo>
                    <a:pt x="481" y="431"/>
                  </a:lnTo>
                  <a:lnTo>
                    <a:pt x="411" y="341"/>
                  </a:lnTo>
                  <a:lnTo>
                    <a:pt x="373" y="291"/>
                  </a:lnTo>
                  <a:lnTo>
                    <a:pt x="368" y="280"/>
                  </a:lnTo>
                  <a:lnTo>
                    <a:pt x="316" y="220"/>
                  </a:lnTo>
                  <a:lnTo>
                    <a:pt x="272" y="186"/>
                  </a:lnTo>
                  <a:lnTo>
                    <a:pt x="171" y="92"/>
                  </a:lnTo>
                  <a:lnTo>
                    <a:pt x="173" y="80"/>
                  </a:lnTo>
                  <a:lnTo>
                    <a:pt x="167" y="72"/>
                  </a:lnTo>
                  <a:lnTo>
                    <a:pt x="161" y="68"/>
                  </a:lnTo>
                  <a:lnTo>
                    <a:pt x="136" y="56"/>
                  </a:lnTo>
                  <a:lnTo>
                    <a:pt x="134" y="54"/>
                  </a:lnTo>
                  <a:lnTo>
                    <a:pt x="131" y="46"/>
                  </a:lnTo>
                  <a:lnTo>
                    <a:pt x="128" y="39"/>
                  </a:lnTo>
                  <a:lnTo>
                    <a:pt x="121" y="32"/>
                  </a:lnTo>
                  <a:lnTo>
                    <a:pt x="114" y="27"/>
                  </a:lnTo>
                  <a:lnTo>
                    <a:pt x="112" y="18"/>
                  </a:lnTo>
                  <a:lnTo>
                    <a:pt x="108" y="12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80" y="11"/>
                  </a:lnTo>
                  <a:lnTo>
                    <a:pt x="80" y="28"/>
                  </a:lnTo>
                  <a:lnTo>
                    <a:pt x="87" y="38"/>
                  </a:lnTo>
                  <a:lnTo>
                    <a:pt x="77" y="50"/>
                  </a:lnTo>
                  <a:lnTo>
                    <a:pt x="10" y="38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3" name="未知"/>
            <p:cNvSpPr>
              <a:spLocks noEditPoints="1"/>
            </p:cNvSpPr>
            <p:nvPr/>
          </p:nvSpPr>
          <p:spPr>
            <a:xfrm>
              <a:off x="322" y="2655"/>
              <a:ext cx="354" cy="221"/>
            </a:xfrm>
            <a:custGeom>
              <a:avLst/>
              <a:gdLst>
                <a:gd name="txL" fmla="*/ 0 w 1767"/>
                <a:gd name="txT" fmla="*/ 0 h 886"/>
                <a:gd name="txR" fmla="*/ 1767 w 1767"/>
                <a:gd name="txB" fmla="*/ 886 h 886"/>
              </a:gdLst>
              <a:ahLst/>
              <a:cxnLst>
                <a:cxn ang="0">
                  <a:pos x="1609" y="103"/>
                </a:cxn>
                <a:cxn ang="0">
                  <a:pos x="1597" y="89"/>
                </a:cxn>
                <a:cxn ang="0">
                  <a:pos x="1587" y="74"/>
                </a:cxn>
                <a:cxn ang="0">
                  <a:pos x="1572" y="2"/>
                </a:cxn>
                <a:cxn ang="0">
                  <a:pos x="1338" y="7"/>
                </a:cxn>
                <a:cxn ang="0">
                  <a:pos x="1217" y="29"/>
                </a:cxn>
                <a:cxn ang="0">
                  <a:pos x="1192" y="26"/>
                </a:cxn>
                <a:cxn ang="0">
                  <a:pos x="1133" y="65"/>
                </a:cxn>
                <a:cxn ang="0">
                  <a:pos x="1005" y="76"/>
                </a:cxn>
                <a:cxn ang="0">
                  <a:pos x="663" y="275"/>
                </a:cxn>
                <a:cxn ang="0">
                  <a:pos x="637" y="275"/>
                </a:cxn>
                <a:cxn ang="0">
                  <a:pos x="628" y="279"/>
                </a:cxn>
                <a:cxn ang="0">
                  <a:pos x="572" y="321"/>
                </a:cxn>
                <a:cxn ang="0">
                  <a:pos x="478" y="384"/>
                </a:cxn>
                <a:cxn ang="0">
                  <a:pos x="389" y="458"/>
                </a:cxn>
                <a:cxn ang="0">
                  <a:pos x="361" y="510"/>
                </a:cxn>
                <a:cxn ang="0">
                  <a:pos x="368" y="526"/>
                </a:cxn>
                <a:cxn ang="0">
                  <a:pos x="356" y="519"/>
                </a:cxn>
                <a:cxn ang="0">
                  <a:pos x="318" y="525"/>
                </a:cxn>
                <a:cxn ang="0">
                  <a:pos x="276" y="552"/>
                </a:cxn>
                <a:cxn ang="0">
                  <a:pos x="207" y="618"/>
                </a:cxn>
                <a:cxn ang="0">
                  <a:pos x="178" y="657"/>
                </a:cxn>
                <a:cxn ang="0">
                  <a:pos x="2" y="832"/>
                </a:cxn>
                <a:cxn ang="0">
                  <a:pos x="0" y="862"/>
                </a:cxn>
                <a:cxn ang="0">
                  <a:pos x="19" y="886"/>
                </a:cxn>
                <a:cxn ang="0">
                  <a:pos x="73" y="876"/>
                </a:cxn>
                <a:cxn ang="0">
                  <a:pos x="131" y="805"/>
                </a:cxn>
                <a:cxn ang="0">
                  <a:pos x="165" y="774"/>
                </a:cxn>
                <a:cxn ang="0">
                  <a:pos x="204" y="747"/>
                </a:cxn>
                <a:cxn ang="0">
                  <a:pos x="234" y="718"/>
                </a:cxn>
                <a:cxn ang="0">
                  <a:pos x="309" y="642"/>
                </a:cxn>
                <a:cxn ang="0">
                  <a:pos x="337" y="640"/>
                </a:cxn>
                <a:cxn ang="0">
                  <a:pos x="410" y="612"/>
                </a:cxn>
                <a:cxn ang="0">
                  <a:pos x="432" y="603"/>
                </a:cxn>
                <a:cxn ang="0">
                  <a:pos x="437" y="602"/>
                </a:cxn>
                <a:cxn ang="0">
                  <a:pos x="465" y="593"/>
                </a:cxn>
                <a:cxn ang="0">
                  <a:pos x="485" y="586"/>
                </a:cxn>
                <a:cxn ang="0">
                  <a:pos x="502" y="577"/>
                </a:cxn>
                <a:cxn ang="0">
                  <a:pos x="555" y="545"/>
                </a:cxn>
                <a:cxn ang="0">
                  <a:pos x="572" y="516"/>
                </a:cxn>
                <a:cxn ang="0">
                  <a:pos x="594" y="532"/>
                </a:cxn>
                <a:cxn ang="0">
                  <a:pos x="622" y="542"/>
                </a:cxn>
                <a:cxn ang="0">
                  <a:pos x="652" y="544"/>
                </a:cxn>
                <a:cxn ang="0">
                  <a:pos x="687" y="540"/>
                </a:cxn>
                <a:cxn ang="0">
                  <a:pos x="766" y="455"/>
                </a:cxn>
                <a:cxn ang="0">
                  <a:pos x="802" y="437"/>
                </a:cxn>
                <a:cxn ang="0">
                  <a:pos x="1534" y="375"/>
                </a:cxn>
                <a:cxn ang="0">
                  <a:pos x="1542" y="363"/>
                </a:cxn>
                <a:cxn ang="0">
                  <a:pos x="1545" y="360"/>
                </a:cxn>
                <a:cxn ang="0">
                  <a:pos x="1551" y="344"/>
                </a:cxn>
                <a:cxn ang="0">
                  <a:pos x="1738" y="322"/>
                </a:cxn>
                <a:cxn ang="0">
                  <a:pos x="1763" y="273"/>
                </a:cxn>
                <a:cxn ang="0">
                  <a:pos x="1687" y="211"/>
                </a:cxn>
                <a:cxn ang="0">
                  <a:pos x="1668" y="128"/>
                </a:cxn>
                <a:cxn ang="0">
                  <a:pos x="1627" y="114"/>
                </a:cxn>
                <a:cxn ang="0">
                  <a:pos x="871" y="342"/>
                </a:cxn>
                <a:cxn ang="0">
                  <a:pos x="900" y="332"/>
                </a:cxn>
                <a:cxn ang="0">
                  <a:pos x="1153" y="320"/>
                </a:cxn>
                <a:cxn ang="0">
                  <a:pos x="1148" y="322"/>
                </a:cxn>
              </a:cxnLst>
              <a:rect l="txL" t="txT" r="txR" b="txB"/>
              <a:pathLst>
                <a:path w="1767" h="886">
                  <a:moveTo>
                    <a:pt x="1627" y="114"/>
                  </a:moveTo>
                  <a:lnTo>
                    <a:pt x="1609" y="103"/>
                  </a:lnTo>
                  <a:lnTo>
                    <a:pt x="1602" y="96"/>
                  </a:lnTo>
                  <a:lnTo>
                    <a:pt x="1597" y="89"/>
                  </a:lnTo>
                  <a:lnTo>
                    <a:pt x="1591" y="81"/>
                  </a:lnTo>
                  <a:lnTo>
                    <a:pt x="1587" y="74"/>
                  </a:lnTo>
                  <a:lnTo>
                    <a:pt x="1582" y="58"/>
                  </a:lnTo>
                  <a:lnTo>
                    <a:pt x="1572" y="2"/>
                  </a:lnTo>
                  <a:lnTo>
                    <a:pt x="1361" y="0"/>
                  </a:lnTo>
                  <a:lnTo>
                    <a:pt x="1338" y="7"/>
                  </a:lnTo>
                  <a:lnTo>
                    <a:pt x="1221" y="26"/>
                  </a:lnTo>
                  <a:lnTo>
                    <a:pt x="1217" y="29"/>
                  </a:lnTo>
                  <a:lnTo>
                    <a:pt x="1216" y="26"/>
                  </a:lnTo>
                  <a:lnTo>
                    <a:pt x="1192" y="26"/>
                  </a:lnTo>
                  <a:lnTo>
                    <a:pt x="1148" y="50"/>
                  </a:lnTo>
                  <a:lnTo>
                    <a:pt x="1133" y="65"/>
                  </a:lnTo>
                  <a:lnTo>
                    <a:pt x="1118" y="76"/>
                  </a:lnTo>
                  <a:lnTo>
                    <a:pt x="1005" y="76"/>
                  </a:lnTo>
                  <a:lnTo>
                    <a:pt x="769" y="203"/>
                  </a:lnTo>
                  <a:lnTo>
                    <a:pt x="663" y="275"/>
                  </a:lnTo>
                  <a:lnTo>
                    <a:pt x="637" y="273"/>
                  </a:lnTo>
                  <a:lnTo>
                    <a:pt x="637" y="275"/>
                  </a:lnTo>
                  <a:lnTo>
                    <a:pt x="632" y="277"/>
                  </a:lnTo>
                  <a:lnTo>
                    <a:pt x="628" y="279"/>
                  </a:lnTo>
                  <a:lnTo>
                    <a:pt x="607" y="304"/>
                  </a:lnTo>
                  <a:lnTo>
                    <a:pt x="572" y="321"/>
                  </a:lnTo>
                  <a:lnTo>
                    <a:pt x="540" y="341"/>
                  </a:lnTo>
                  <a:lnTo>
                    <a:pt x="478" y="384"/>
                  </a:lnTo>
                  <a:lnTo>
                    <a:pt x="418" y="432"/>
                  </a:lnTo>
                  <a:lnTo>
                    <a:pt x="389" y="458"/>
                  </a:lnTo>
                  <a:lnTo>
                    <a:pt x="363" y="486"/>
                  </a:lnTo>
                  <a:lnTo>
                    <a:pt x="361" y="510"/>
                  </a:lnTo>
                  <a:lnTo>
                    <a:pt x="361" y="517"/>
                  </a:lnTo>
                  <a:lnTo>
                    <a:pt x="368" y="526"/>
                  </a:lnTo>
                  <a:lnTo>
                    <a:pt x="365" y="529"/>
                  </a:lnTo>
                  <a:lnTo>
                    <a:pt x="356" y="519"/>
                  </a:lnTo>
                  <a:lnTo>
                    <a:pt x="325" y="517"/>
                  </a:lnTo>
                  <a:lnTo>
                    <a:pt x="318" y="525"/>
                  </a:lnTo>
                  <a:lnTo>
                    <a:pt x="296" y="538"/>
                  </a:lnTo>
                  <a:lnTo>
                    <a:pt x="276" y="552"/>
                  </a:lnTo>
                  <a:lnTo>
                    <a:pt x="239" y="584"/>
                  </a:lnTo>
                  <a:lnTo>
                    <a:pt x="207" y="618"/>
                  </a:lnTo>
                  <a:lnTo>
                    <a:pt x="191" y="636"/>
                  </a:lnTo>
                  <a:lnTo>
                    <a:pt x="178" y="657"/>
                  </a:lnTo>
                  <a:lnTo>
                    <a:pt x="166" y="666"/>
                  </a:lnTo>
                  <a:lnTo>
                    <a:pt x="2" y="832"/>
                  </a:lnTo>
                  <a:lnTo>
                    <a:pt x="0" y="855"/>
                  </a:lnTo>
                  <a:lnTo>
                    <a:pt x="0" y="862"/>
                  </a:lnTo>
                  <a:lnTo>
                    <a:pt x="11" y="877"/>
                  </a:lnTo>
                  <a:lnTo>
                    <a:pt x="19" y="886"/>
                  </a:lnTo>
                  <a:lnTo>
                    <a:pt x="65" y="886"/>
                  </a:lnTo>
                  <a:lnTo>
                    <a:pt x="73" y="876"/>
                  </a:lnTo>
                  <a:lnTo>
                    <a:pt x="99" y="838"/>
                  </a:lnTo>
                  <a:lnTo>
                    <a:pt x="131" y="805"/>
                  </a:lnTo>
                  <a:lnTo>
                    <a:pt x="147" y="788"/>
                  </a:lnTo>
                  <a:lnTo>
                    <a:pt x="165" y="774"/>
                  </a:lnTo>
                  <a:lnTo>
                    <a:pt x="183" y="759"/>
                  </a:lnTo>
                  <a:lnTo>
                    <a:pt x="204" y="747"/>
                  </a:lnTo>
                  <a:lnTo>
                    <a:pt x="213" y="735"/>
                  </a:lnTo>
                  <a:lnTo>
                    <a:pt x="234" y="718"/>
                  </a:lnTo>
                  <a:lnTo>
                    <a:pt x="243" y="706"/>
                  </a:lnTo>
                  <a:lnTo>
                    <a:pt x="309" y="642"/>
                  </a:lnTo>
                  <a:lnTo>
                    <a:pt x="331" y="642"/>
                  </a:lnTo>
                  <a:lnTo>
                    <a:pt x="337" y="640"/>
                  </a:lnTo>
                  <a:lnTo>
                    <a:pt x="372" y="625"/>
                  </a:lnTo>
                  <a:lnTo>
                    <a:pt x="410" y="612"/>
                  </a:lnTo>
                  <a:lnTo>
                    <a:pt x="428" y="605"/>
                  </a:lnTo>
                  <a:lnTo>
                    <a:pt x="432" y="603"/>
                  </a:lnTo>
                  <a:lnTo>
                    <a:pt x="434" y="602"/>
                  </a:lnTo>
                  <a:lnTo>
                    <a:pt x="437" y="602"/>
                  </a:lnTo>
                  <a:lnTo>
                    <a:pt x="447" y="600"/>
                  </a:lnTo>
                  <a:lnTo>
                    <a:pt x="465" y="593"/>
                  </a:lnTo>
                  <a:lnTo>
                    <a:pt x="475" y="589"/>
                  </a:lnTo>
                  <a:lnTo>
                    <a:pt x="485" y="586"/>
                  </a:lnTo>
                  <a:lnTo>
                    <a:pt x="493" y="581"/>
                  </a:lnTo>
                  <a:lnTo>
                    <a:pt x="502" y="577"/>
                  </a:lnTo>
                  <a:lnTo>
                    <a:pt x="520" y="568"/>
                  </a:lnTo>
                  <a:lnTo>
                    <a:pt x="555" y="545"/>
                  </a:lnTo>
                  <a:lnTo>
                    <a:pt x="567" y="523"/>
                  </a:lnTo>
                  <a:lnTo>
                    <a:pt x="572" y="516"/>
                  </a:lnTo>
                  <a:lnTo>
                    <a:pt x="582" y="524"/>
                  </a:lnTo>
                  <a:lnTo>
                    <a:pt x="594" y="532"/>
                  </a:lnTo>
                  <a:lnTo>
                    <a:pt x="608" y="537"/>
                  </a:lnTo>
                  <a:lnTo>
                    <a:pt x="622" y="542"/>
                  </a:lnTo>
                  <a:lnTo>
                    <a:pt x="636" y="543"/>
                  </a:lnTo>
                  <a:lnTo>
                    <a:pt x="652" y="544"/>
                  </a:lnTo>
                  <a:lnTo>
                    <a:pt x="668" y="543"/>
                  </a:lnTo>
                  <a:lnTo>
                    <a:pt x="687" y="540"/>
                  </a:lnTo>
                  <a:lnTo>
                    <a:pt x="750" y="469"/>
                  </a:lnTo>
                  <a:lnTo>
                    <a:pt x="766" y="455"/>
                  </a:lnTo>
                  <a:lnTo>
                    <a:pt x="784" y="444"/>
                  </a:lnTo>
                  <a:lnTo>
                    <a:pt x="802" y="437"/>
                  </a:lnTo>
                  <a:lnTo>
                    <a:pt x="823" y="434"/>
                  </a:lnTo>
                  <a:lnTo>
                    <a:pt x="1534" y="375"/>
                  </a:lnTo>
                  <a:lnTo>
                    <a:pt x="1540" y="367"/>
                  </a:lnTo>
                  <a:lnTo>
                    <a:pt x="1542" y="363"/>
                  </a:lnTo>
                  <a:lnTo>
                    <a:pt x="1543" y="361"/>
                  </a:lnTo>
                  <a:lnTo>
                    <a:pt x="1545" y="360"/>
                  </a:lnTo>
                  <a:lnTo>
                    <a:pt x="1548" y="352"/>
                  </a:lnTo>
                  <a:lnTo>
                    <a:pt x="1551" y="344"/>
                  </a:lnTo>
                  <a:lnTo>
                    <a:pt x="1551" y="341"/>
                  </a:lnTo>
                  <a:lnTo>
                    <a:pt x="1738" y="322"/>
                  </a:lnTo>
                  <a:lnTo>
                    <a:pt x="1767" y="277"/>
                  </a:lnTo>
                  <a:lnTo>
                    <a:pt x="1763" y="273"/>
                  </a:lnTo>
                  <a:lnTo>
                    <a:pt x="1741" y="244"/>
                  </a:lnTo>
                  <a:lnTo>
                    <a:pt x="1687" y="211"/>
                  </a:lnTo>
                  <a:lnTo>
                    <a:pt x="1666" y="187"/>
                  </a:lnTo>
                  <a:lnTo>
                    <a:pt x="1668" y="128"/>
                  </a:lnTo>
                  <a:lnTo>
                    <a:pt x="1670" y="116"/>
                  </a:lnTo>
                  <a:lnTo>
                    <a:pt x="1627" y="114"/>
                  </a:lnTo>
                  <a:close/>
                  <a:moveTo>
                    <a:pt x="907" y="341"/>
                  </a:moveTo>
                  <a:lnTo>
                    <a:pt x="871" y="342"/>
                  </a:lnTo>
                  <a:lnTo>
                    <a:pt x="897" y="327"/>
                  </a:lnTo>
                  <a:lnTo>
                    <a:pt x="900" y="332"/>
                  </a:lnTo>
                  <a:lnTo>
                    <a:pt x="907" y="341"/>
                  </a:lnTo>
                  <a:close/>
                  <a:moveTo>
                    <a:pt x="1153" y="320"/>
                  </a:moveTo>
                  <a:lnTo>
                    <a:pt x="1156" y="322"/>
                  </a:lnTo>
                  <a:lnTo>
                    <a:pt x="1148" y="322"/>
                  </a:lnTo>
                  <a:lnTo>
                    <a:pt x="1153" y="32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4" name="未知"/>
            <p:cNvSpPr/>
            <p:nvPr/>
          </p:nvSpPr>
          <p:spPr>
            <a:xfrm>
              <a:off x="843" y="2843"/>
              <a:ext cx="6" cy="11"/>
            </a:xfrm>
            <a:custGeom>
              <a:avLst/>
              <a:gdLst>
                <a:gd name="txL" fmla="*/ 0 w 29"/>
                <a:gd name="txT" fmla="*/ 0 h 41"/>
                <a:gd name="txR" fmla="*/ 29 w 29"/>
                <a:gd name="txB" fmla="*/ 41 h 41"/>
              </a:gdLst>
              <a:ahLst/>
              <a:cxnLst>
                <a:cxn ang="0">
                  <a:pos x="29" y="4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9" y="41"/>
                </a:cxn>
              </a:cxnLst>
              <a:rect l="txL" t="txT" r="txR" b="txB"/>
              <a:pathLst>
                <a:path w="29" h="41">
                  <a:moveTo>
                    <a:pt x="29" y="4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9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5" name="未知"/>
            <p:cNvSpPr/>
            <p:nvPr/>
          </p:nvSpPr>
          <p:spPr>
            <a:xfrm>
              <a:off x="850" y="2855"/>
              <a:ext cx="7" cy="11"/>
            </a:xfrm>
            <a:custGeom>
              <a:avLst/>
              <a:gdLst>
                <a:gd name="txL" fmla="*/ 0 w 38"/>
                <a:gd name="txT" fmla="*/ 0 h 42"/>
                <a:gd name="txR" fmla="*/ 38 w 38"/>
                <a:gd name="txB" fmla="*/ 42 h 42"/>
              </a:gdLst>
              <a:ahLst/>
              <a:cxnLst>
                <a:cxn ang="0">
                  <a:pos x="0" y="0"/>
                </a:cxn>
                <a:cxn ang="0">
                  <a:pos x="31" y="42"/>
                </a:cxn>
                <a:cxn ang="0">
                  <a:pos x="34" y="37"/>
                </a:cxn>
                <a:cxn ang="0">
                  <a:pos x="38" y="32"/>
                </a:cxn>
                <a:cxn ang="0">
                  <a:pos x="0" y="0"/>
                </a:cxn>
              </a:cxnLst>
              <a:rect l="txL" t="txT" r="txR" b="txB"/>
              <a:pathLst>
                <a:path w="38" h="42">
                  <a:moveTo>
                    <a:pt x="0" y="0"/>
                  </a:moveTo>
                  <a:lnTo>
                    <a:pt x="31" y="42"/>
                  </a:lnTo>
                  <a:lnTo>
                    <a:pt x="34" y="37"/>
                  </a:lnTo>
                  <a:lnTo>
                    <a:pt x="3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6" name="未知"/>
            <p:cNvSpPr>
              <a:spLocks noEditPoints="1"/>
            </p:cNvSpPr>
            <p:nvPr/>
          </p:nvSpPr>
          <p:spPr>
            <a:xfrm>
              <a:off x="269" y="2313"/>
              <a:ext cx="196" cy="331"/>
            </a:xfrm>
            <a:custGeom>
              <a:avLst/>
              <a:gdLst>
                <a:gd name="txL" fmla="*/ 0 w 984"/>
                <a:gd name="txT" fmla="*/ 0 h 1322"/>
                <a:gd name="txR" fmla="*/ 984 w 984"/>
                <a:gd name="txB" fmla="*/ 1322 h 1322"/>
              </a:gdLst>
              <a:ahLst/>
              <a:cxnLst>
                <a:cxn ang="0">
                  <a:pos x="331" y="43"/>
                </a:cxn>
                <a:cxn ang="0">
                  <a:pos x="234" y="42"/>
                </a:cxn>
                <a:cxn ang="0">
                  <a:pos x="216" y="47"/>
                </a:cxn>
                <a:cxn ang="0">
                  <a:pos x="155" y="106"/>
                </a:cxn>
                <a:cxn ang="0">
                  <a:pos x="113" y="175"/>
                </a:cxn>
                <a:cxn ang="0">
                  <a:pos x="99" y="177"/>
                </a:cxn>
                <a:cxn ang="0">
                  <a:pos x="82" y="184"/>
                </a:cxn>
                <a:cxn ang="0">
                  <a:pos x="52" y="222"/>
                </a:cxn>
                <a:cxn ang="0">
                  <a:pos x="23" y="335"/>
                </a:cxn>
                <a:cxn ang="0">
                  <a:pos x="3" y="454"/>
                </a:cxn>
                <a:cxn ang="0">
                  <a:pos x="0" y="492"/>
                </a:cxn>
                <a:cxn ang="0">
                  <a:pos x="8" y="564"/>
                </a:cxn>
                <a:cxn ang="0">
                  <a:pos x="18" y="598"/>
                </a:cxn>
                <a:cxn ang="0">
                  <a:pos x="40" y="643"/>
                </a:cxn>
                <a:cxn ang="0">
                  <a:pos x="61" y="672"/>
                </a:cxn>
                <a:cxn ang="0">
                  <a:pos x="101" y="713"/>
                </a:cxn>
                <a:cxn ang="0">
                  <a:pos x="186" y="796"/>
                </a:cxn>
                <a:cxn ang="0">
                  <a:pos x="264" y="888"/>
                </a:cxn>
                <a:cxn ang="0">
                  <a:pos x="332" y="971"/>
                </a:cxn>
                <a:cxn ang="0">
                  <a:pos x="405" y="1047"/>
                </a:cxn>
                <a:cxn ang="0">
                  <a:pos x="483" y="1113"/>
                </a:cxn>
                <a:cxn ang="0">
                  <a:pos x="566" y="1172"/>
                </a:cxn>
                <a:cxn ang="0">
                  <a:pos x="653" y="1222"/>
                </a:cxn>
                <a:cxn ang="0">
                  <a:pos x="746" y="1264"/>
                </a:cxn>
                <a:cxn ang="0">
                  <a:pos x="842" y="1296"/>
                </a:cxn>
                <a:cxn ang="0">
                  <a:pos x="945" y="1322"/>
                </a:cxn>
                <a:cxn ang="0">
                  <a:pos x="959" y="1308"/>
                </a:cxn>
                <a:cxn ang="0">
                  <a:pos x="967" y="1297"/>
                </a:cxn>
                <a:cxn ang="0">
                  <a:pos x="972" y="1288"/>
                </a:cxn>
                <a:cxn ang="0">
                  <a:pos x="978" y="1279"/>
                </a:cxn>
                <a:cxn ang="0">
                  <a:pos x="973" y="1241"/>
                </a:cxn>
                <a:cxn ang="0">
                  <a:pos x="955" y="1199"/>
                </a:cxn>
                <a:cxn ang="0">
                  <a:pos x="922" y="1098"/>
                </a:cxn>
                <a:cxn ang="0">
                  <a:pos x="879" y="1003"/>
                </a:cxn>
                <a:cxn ang="0">
                  <a:pos x="862" y="969"/>
                </a:cxn>
                <a:cxn ang="0">
                  <a:pos x="869" y="945"/>
                </a:cxn>
                <a:cxn ang="0">
                  <a:pos x="852" y="870"/>
                </a:cxn>
                <a:cxn ang="0">
                  <a:pos x="849" y="794"/>
                </a:cxn>
                <a:cxn ang="0">
                  <a:pos x="855" y="741"/>
                </a:cxn>
                <a:cxn ang="0">
                  <a:pos x="865" y="641"/>
                </a:cxn>
                <a:cxn ang="0">
                  <a:pos x="866" y="545"/>
                </a:cxn>
                <a:cxn ang="0">
                  <a:pos x="858" y="453"/>
                </a:cxn>
                <a:cxn ang="0">
                  <a:pos x="841" y="365"/>
                </a:cxn>
                <a:cxn ang="0">
                  <a:pos x="814" y="279"/>
                </a:cxn>
                <a:cxn ang="0">
                  <a:pos x="777" y="197"/>
                </a:cxn>
                <a:cxn ang="0">
                  <a:pos x="730" y="118"/>
                </a:cxn>
                <a:cxn ang="0">
                  <a:pos x="676" y="43"/>
                </a:cxn>
                <a:cxn ang="0">
                  <a:pos x="599" y="23"/>
                </a:cxn>
                <a:cxn ang="0">
                  <a:pos x="538" y="21"/>
                </a:cxn>
                <a:cxn ang="0">
                  <a:pos x="446" y="0"/>
                </a:cxn>
                <a:cxn ang="0">
                  <a:pos x="428" y="8"/>
                </a:cxn>
                <a:cxn ang="0">
                  <a:pos x="408" y="28"/>
                </a:cxn>
                <a:cxn ang="0">
                  <a:pos x="401" y="59"/>
                </a:cxn>
                <a:cxn ang="0">
                  <a:pos x="160" y="506"/>
                </a:cxn>
                <a:cxn ang="0">
                  <a:pos x="160" y="506"/>
                </a:cxn>
                <a:cxn ang="0">
                  <a:pos x="200" y="570"/>
                </a:cxn>
                <a:cxn ang="0">
                  <a:pos x="160" y="506"/>
                </a:cxn>
              </a:cxnLst>
              <a:rect l="txL" t="txT" r="txR" b="txB"/>
              <a:pathLst>
                <a:path w="984" h="1322">
                  <a:moveTo>
                    <a:pt x="347" y="57"/>
                  </a:moveTo>
                  <a:lnTo>
                    <a:pt x="331" y="43"/>
                  </a:lnTo>
                  <a:lnTo>
                    <a:pt x="235" y="38"/>
                  </a:lnTo>
                  <a:lnTo>
                    <a:pt x="234" y="42"/>
                  </a:lnTo>
                  <a:lnTo>
                    <a:pt x="226" y="43"/>
                  </a:lnTo>
                  <a:lnTo>
                    <a:pt x="216" y="47"/>
                  </a:lnTo>
                  <a:lnTo>
                    <a:pt x="182" y="74"/>
                  </a:lnTo>
                  <a:lnTo>
                    <a:pt x="155" y="106"/>
                  </a:lnTo>
                  <a:lnTo>
                    <a:pt x="132" y="139"/>
                  </a:lnTo>
                  <a:lnTo>
                    <a:pt x="113" y="175"/>
                  </a:lnTo>
                  <a:lnTo>
                    <a:pt x="101" y="173"/>
                  </a:lnTo>
                  <a:lnTo>
                    <a:pt x="99" y="177"/>
                  </a:lnTo>
                  <a:lnTo>
                    <a:pt x="90" y="179"/>
                  </a:lnTo>
                  <a:lnTo>
                    <a:pt x="82" y="184"/>
                  </a:lnTo>
                  <a:lnTo>
                    <a:pt x="62" y="208"/>
                  </a:lnTo>
                  <a:lnTo>
                    <a:pt x="52" y="222"/>
                  </a:lnTo>
                  <a:lnTo>
                    <a:pt x="36" y="278"/>
                  </a:lnTo>
                  <a:lnTo>
                    <a:pt x="23" y="335"/>
                  </a:lnTo>
                  <a:lnTo>
                    <a:pt x="12" y="394"/>
                  </a:lnTo>
                  <a:lnTo>
                    <a:pt x="3" y="454"/>
                  </a:lnTo>
                  <a:lnTo>
                    <a:pt x="0" y="473"/>
                  </a:lnTo>
                  <a:lnTo>
                    <a:pt x="0" y="492"/>
                  </a:lnTo>
                  <a:lnTo>
                    <a:pt x="2" y="529"/>
                  </a:lnTo>
                  <a:lnTo>
                    <a:pt x="8" y="564"/>
                  </a:lnTo>
                  <a:lnTo>
                    <a:pt x="12" y="580"/>
                  </a:lnTo>
                  <a:lnTo>
                    <a:pt x="18" y="598"/>
                  </a:lnTo>
                  <a:lnTo>
                    <a:pt x="32" y="628"/>
                  </a:lnTo>
                  <a:lnTo>
                    <a:pt x="40" y="643"/>
                  </a:lnTo>
                  <a:lnTo>
                    <a:pt x="50" y="658"/>
                  </a:lnTo>
                  <a:lnTo>
                    <a:pt x="61" y="672"/>
                  </a:lnTo>
                  <a:lnTo>
                    <a:pt x="73" y="686"/>
                  </a:lnTo>
                  <a:lnTo>
                    <a:pt x="101" y="713"/>
                  </a:lnTo>
                  <a:lnTo>
                    <a:pt x="145" y="753"/>
                  </a:lnTo>
                  <a:lnTo>
                    <a:pt x="186" y="796"/>
                  </a:lnTo>
                  <a:lnTo>
                    <a:pt x="226" y="840"/>
                  </a:lnTo>
                  <a:lnTo>
                    <a:pt x="264" y="888"/>
                  </a:lnTo>
                  <a:lnTo>
                    <a:pt x="296" y="930"/>
                  </a:lnTo>
                  <a:lnTo>
                    <a:pt x="332" y="971"/>
                  </a:lnTo>
                  <a:lnTo>
                    <a:pt x="367" y="1009"/>
                  </a:lnTo>
                  <a:lnTo>
                    <a:pt x="405" y="1047"/>
                  </a:lnTo>
                  <a:lnTo>
                    <a:pt x="442" y="1081"/>
                  </a:lnTo>
                  <a:lnTo>
                    <a:pt x="483" y="1113"/>
                  </a:lnTo>
                  <a:lnTo>
                    <a:pt x="523" y="1143"/>
                  </a:lnTo>
                  <a:lnTo>
                    <a:pt x="566" y="1172"/>
                  </a:lnTo>
                  <a:lnTo>
                    <a:pt x="609" y="1198"/>
                  </a:lnTo>
                  <a:lnTo>
                    <a:pt x="653" y="1222"/>
                  </a:lnTo>
                  <a:lnTo>
                    <a:pt x="698" y="1243"/>
                  </a:lnTo>
                  <a:lnTo>
                    <a:pt x="746" y="1264"/>
                  </a:lnTo>
                  <a:lnTo>
                    <a:pt x="792" y="1281"/>
                  </a:lnTo>
                  <a:lnTo>
                    <a:pt x="842" y="1296"/>
                  </a:lnTo>
                  <a:lnTo>
                    <a:pt x="892" y="1310"/>
                  </a:lnTo>
                  <a:lnTo>
                    <a:pt x="945" y="1322"/>
                  </a:lnTo>
                  <a:lnTo>
                    <a:pt x="955" y="1313"/>
                  </a:lnTo>
                  <a:lnTo>
                    <a:pt x="959" y="1308"/>
                  </a:lnTo>
                  <a:lnTo>
                    <a:pt x="964" y="1304"/>
                  </a:lnTo>
                  <a:lnTo>
                    <a:pt x="967" y="1297"/>
                  </a:lnTo>
                  <a:lnTo>
                    <a:pt x="971" y="1292"/>
                  </a:lnTo>
                  <a:lnTo>
                    <a:pt x="972" y="1288"/>
                  </a:lnTo>
                  <a:lnTo>
                    <a:pt x="974" y="1285"/>
                  </a:lnTo>
                  <a:lnTo>
                    <a:pt x="978" y="1279"/>
                  </a:lnTo>
                  <a:lnTo>
                    <a:pt x="984" y="1265"/>
                  </a:lnTo>
                  <a:lnTo>
                    <a:pt x="973" y="1241"/>
                  </a:lnTo>
                  <a:lnTo>
                    <a:pt x="964" y="1234"/>
                  </a:lnTo>
                  <a:lnTo>
                    <a:pt x="955" y="1199"/>
                  </a:lnTo>
                  <a:lnTo>
                    <a:pt x="945" y="1165"/>
                  </a:lnTo>
                  <a:lnTo>
                    <a:pt x="922" y="1098"/>
                  </a:lnTo>
                  <a:lnTo>
                    <a:pt x="894" y="1034"/>
                  </a:lnTo>
                  <a:lnTo>
                    <a:pt x="879" y="1003"/>
                  </a:lnTo>
                  <a:lnTo>
                    <a:pt x="862" y="973"/>
                  </a:lnTo>
                  <a:lnTo>
                    <a:pt x="862" y="969"/>
                  </a:lnTo>
                  <a:lnTo>
                    <a:pt x="865" y="959"/>
                  </a:lnTo>
                  <a:lnTo>
                    <a:pt x="869" y="945"/>
                  </a:lnTo>
                  <a:lnTo>
                    <a:pt x="856" y="895"/>
                  </a:lnTo>
                  <a:lnTo>
                    <a:pt x="852" y="870"/>
                  </a:lnTo>
                  <a:lnTo>
                    <a:pt x="850" y="845"/>
                  </a:lnTo>
                  <a:lnTo>
                    <a:pt x="849" y="794"/>
                  </a:lnTo>
                  <a:lnTo>
                    <a:pt x="851" y="767"/>
                  </a:lnTo>
                  <a:lnTo>
                    <a:pt x="855" y="741"/>
                  </a:lnTo>
                  <a:lnTo>
                    <a:pt x="860" y="690"/>
                  </a:lnTo>
                  <a:lnTo>
                    <a:pt x="865" y="641"/>
                  </a:lnTo>
                  <a:lnTo>
                    <a:pt x="866" y="593"/>
                  </a:lnTo>
                  <a:lnTo>
                    <a:pt x="866" y="545"/>
                  </a:lnTo>
                  <a:lnTo>
                    <a:pt x="863" y="498"/>
                  </a:lnTo>
                  <a:lnTo>
                    <a:pt x="858" y="453"/>
                  </a:lnTo>
                  <a:lnTo>
                    <a:pt x="850" y="408"/>
                  </a:lnTo>
                  <a:lnTo>
                    <a:pt x="841" y="365"/>
                  </a:lnTo>
                  <a:lnTo>
                    <a:pt x="828" y="321"/>
                  </a:lnTo>
                  <a:lnTo>
                    <a:pt x="814" y="279"/>
                  </a:lnTo>
                  <a:lnTo>
                    <a:pt x="796" y="237"/>
                  </a:lnTo>
                  <a:lnTo>
                    <a:pt x="777" y="197"/>
                  </a:lnTo>
                  <a:lnTo>
                    <a:pt x="754" y="157"/>
                  </a:lnTo>
                  <a:lnTo>
                    <a:pt x="730" y="118"/>
                  </a:lnTo>
                  <a:lnTo>
                    <a:pt x="703" y="80"/>
                  </a:lnTo>
                  <a:lnTo>
                    <a:pt x="676" y="43"/>
                  </a:lnTo>
                  <a:lnTo>
                    <a:pt x="613" y="40"/>
                  </a:lnTo>
                  <a:lnTo>
                    <a:pt x="599" y="23"/>
                  </a:lnTo>
                  <a:lnTo>
                    <a:pt x="540" y="21"/>
                  </a:lnTo>
                  <a:lnTo>
                    <a:pt x="538" y="21"/>
                  </a:lnTo>
                  <a:lnTo>
                    <a:pt x="521" y="4"/>
                  </a:lnTo>
                  <a:lnTo>
                    <a:pt x="446" y="0"/>
                  </a:lnTo>
                  <a:lnTo>
                    <a:pt x="436" y="3"/>
                  </a:lnTo>
                  <a:lnTo>
                    <a:pt x="428" y="8"/>
                  </a:lnTo>
                  <a:lnTo>
                    <a:pt x="414" y="21"/>
                  </a:lnTo>
                  <a:lnTo>
                    <a:pt x="408" y="28"/>
                  </a:lnTo>
                  <a:lnTo>
                    <a:pt x="405" y="38"/>
                  </a:lnTo>
                  <a:lnTo>
                    <a:pt x="401" y="59"/>
                  </a:lnTo>
                  <a:lnTo>
                    <a:pt x="347" y="57"/>
                  </a:lnTo>
                  <a:close/>
                  <a:moveTo>
                    <a:pt x="160" y="506"/>
                  </a:moveTo>
                  <a:lnTo>
                    <a:pt x="160" y="504"/>
                  </a:lnTo>
                  <a:lnTo>
                    <a:pt x="160" y="506"/>
                  </a:lnTo>
                  <a:lnTo>
                    <a:pt x="204" y="563"/>
                  </a:lnTo>
                  <a:lnTo>
                    <a:pt x="200" y="570"/>
                  </a:lnTo>
                  <a:lnTo>
                    <a:pt x="158" y="528"/>
                  </a:lnTo>
                  <a:lnTo>
                    <a:pt x="160" y="506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7" name="Line 505"/>
            <p:cNvSpPr/>
            <p:nvPr/>
          </p:nvSpPr>
          <p:spPr>
            <a:xfrm flipV="1">
              <a:off x="683" y="2725"/>
              <a:ext cx="9" cy="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8" name="未知"/>
            <p:cNvSpPr/>
            <p:nvPr/>
          </p:nvSpPr>
          <p:spPr>
            <a:xfrm>
              <a:off x="565" y="2427"/>
              <a:ext cx="160" cy="232"/>
            </a:xfrm>
            <a:custGeom>
              <a:avLst/>
              <a:gdLst>
                <a:gd name="txL" fmla="*/ 0 w 800"/>
                <a:gd name="txT" fmla="*/ 0 h 929"/>
                <a:gd name="txR" fmla="*/ 800 w 800"/>
                <a:gd name="txB" fmla="*/ 929 h 929"/>
              </a:gdLst>
              <a:ahLst/>
              <a:cxnLst>
                <a:cxn ang="0">
                  <a:pos x="513" y="70"/>
                </a:cxn>
                <a:cxn ang="0">
                  <a:pos x="517" y="57"/>
                </a:cxn>
                <a:cxn ang="0">
                  <a:pos x="523" y="45"/>
                </a:cxn>
                <a:cxn ang="0">
                  <a:pos x="536" y="27"/>
                </a:cxn>
                <a:cxn ang="0">
                  <a:pos x="552" y="12"/>
                </a:cxn>
                <a:cxn ang="0">
                  <a:pos x="571" y="4"/>
                </a:cxn>
                <a:cxn ang="0">
                  <a:pos x="580" y="1"/>
                </a:cxn>
                <a:cxn ang="0">
                  <a:pos x="591" y="0"/>
                </a:cxn>
                <a:cxn ang="0">
                  <a:pos x="615" y="1"/>
                </a:cxn>
                <a:cxn ang="0">
                  <a:pos x="627" y="3"/>
                </a:cxn>
                <a:cxn ang="0">
                  <a:pos x="641" y="7"/>
                </a:cxn>
                <a:cxn ang="0">
                  <a:pos x="670" y="19"/>
                </a:cxn>
                <a:cxn ang="0">
                  <a:pos x="703" y="34"/>
                </a:cxn>
                <a:cxn ang="0">
                  <a:pos x="718" y="43"/>
                </a:cxn>
                <a:cxn ang="0">
                  <a:pos x="732" y="53"/>
                </a:cxn>
                <a:cxn ang="0">
                  <a:pos x="744" y="63"/>
                </a:cxn>
                <a:cxn ang="0">
                  <a:pos x="756" y="73"/>
                </a:cxn>
                <a:cxn ang="0">
                  <a:pos x="766" y="84"/>
                </a:cxn>
                <a:cxn ang="0">
                  <a:pos x="775" y="97"/>
                </a:cxn>
                <a:cxn ang="0">
                  <a:pos x="782" y="108"/>
                </a:cxn>
                <a:cxn ang="0">
                  <a:pos x="788" y="120"/>
                </a:cxn>
                <a:cxn ang="0">
                  <a:pos x="793" y="132"/>
                </a:cxn>
                <a:cxn ang="0">
                  <a:pos x="797" y="147"/>
                </a:cxn>
                <a:cxn ang="0">
                  <a:pos x="799" y="160"/>
                </a:cxn>
                <a:cxn ang="0">
                  <a:pos x="800" y="175"/>
                </a:cxn>
                <a:cxn ang="0">
                  <a:pos x="800" y="205"/>
                </a:cxn>
                <a:cxn ang="0">
                  <a:pos x="797" y="220"/>
                </a:cxn>
                <a:cxn ang="0">
                  <a:pos x="793" y="236"/>
                </a:cxn>
                <a:cxn ang="0">
                  <a:pos x="783" y="270"/>
                </a:cxn>
                <a:cxn ang="0">
                  <a:pos x="767" y="306"/>
                </a:cxn>
                <a:cxn ang="0">
                  <a:pos x="758" y="324"/>
                </a:cxn>
                <a:cxn ang="0">
                  <a:pos x="748" y="344"/>
                </a:cxn>
                <a:cxn ang="0">
                  <a:pos x="721" y="382"/>
                </a:cxn>
                <a:cxn ang="0">
                  <a:pos x="707" y="402"/>
                </a:cxn>
                <a:cxn ang="0">
                  <a:pos x="692" y="424"/>
                </a:cxn>
                <a:cxn ang="0">
                  <a:pos x="674" y="444"/>
                </a:cxn>
                <a:cxn ang="0">
                  <a:pos x="656" y="467"/>
                </a:cxn>
                <a:cxn ang="0">
                  <a:pos x="637" y="490"/>
                </a:cxn>
                <a:cxn ang="0">
                  <a:pos x="617" y="513"/>
                </a:cxn>
                <a:cxn ang="0">
                  <a:pos x="583" y="546"/>
                </a:cxn>
                <a:cxn ang="0">
                  <a:pos x="550" y="579"/>
                </a:cxn>
                <a:cxn ang="0">
                  <a:pos x="515" y="611"/>
                </a:cxn>
                <a:cxn ang="0">
                  <a:pos x="481" y="641"/>
                </a:cxn>
                <a:cxn ang="0">
                  <a:pos x="444" y="670"/>
                </a:cxn>
                <a:cxn ang="0">
                  <a:pos x="408" y="699"/>
                </a:cxn>
                <a:cxn ang="0">
                  <a:pos x="397" y="705"/>
                </a:cxn>
                <a:cxn ang="0">
                  <a:pos x="392" y="708"/>
                </a:cxn>
                <a:cxn ang="0">
                  <a:pos x="388" y="712"/>
                </a:cxn>
                <a:cxn ang="0">
                  <a:pos x="370" y="727"/>
                </a:cxn>
                <a:cxn ang="0">
                  <a:pos x="360" y="733"/>
                </a:cxn>
                <a:cxn ang="0">
                  <a:pos x="355" y="736"/>
                </a:cxn>
                <a:cxn ang="0">
                  <a:pos x="351" y="740"/>
                </a:cxn>
                <a:cxn ang="0">
                  <a:pos x="332" y="754"/>
                </a:cxn>
                <a:cxn ang="0">
                  <a:pos x="293" y="779"/>
                </a:cxn>
                <a:cxn ang="0">
                  <a:pos x="253" y="803"/>
                </a:cxn>
                <a:cxn ang="0">
                  <a:pos x="213" y="826"/>
                </a:cxn>
                <a:cxn ang="0">
                  <a:pos x="172" y="849"/>
                </a:cxn>
                <a:cxn ang="0">
                  <a:pos x="129" y="869"/>
                </a:cxn>
                <a:cxn ang="0">
                  <a:pos x="87" y="890"/>
                </a:cxn>
                <a:cxn ang="0">
                  <a:pos x="64" y="899"/>
                </a:cxn>
                <a:cxn ang="0">
                  <a:pos x="43" y="909"/>
                </a:cxn>
                <a:cxn ang="0">
                  <a:pos x="21" y="918"/>
                </a:cxn>
                <a:cxn ang="0">
                  <a:pos x="0" y="929"/>
                </a:cxn>
              </a:cxnLst>
              <a:rect l="txL" t="txT" r="txR" b="txB"/>
              <a:pathLst>
                <a:path w="800" h="929">
                  <a:moveTo>
                    <a:pt x="513" y="70"/>
                  </a:moveTo>
                  <a:lnTo>
                    <a:pt x="517" y="57"/>
                  </a:lnTo>
                  <a:lnTo>
                    <a:pt x="523" y="45"/>
                  </a:lnTo>
                  <a:lnTo>
                    <a:pt x="536" y="27"/>
                  </a:lnTo>
                  <a:lnTo>
                    <a:pt x="552" y="12"/>
                  </a:lnTo>
                  <a:lnTo>
                    <a:pt x="571" y="4"/>
                  </a:lnTo>
                  <a:lnTo>
                    <a:pt x="580" y="1"/>
                  </a:lnTo>
                  <a:lnTo>
                    <a:pt x="591" y="0"/>
                  </a:lnTo>
                  <a:lnTo>
                    <a:pt x="615" y="1"/>
                  </a:lnTo>
                  <a:lnTo>
                    <a:pt x="627" y="3"/>
                  </a:lnTo>
                  <a:lnTo>
                    <a:pt x="641" y="7"/>
                  </a:lnTo>
                  <a:lnTo>
                    <a:pt x="670" y="19"/>
                  </a:lnTo>
                  <a:lnTo>
                    <a:pt x="703" y="34"/>
                  </a:lnTo>
                  <a:lnTo>
                    <a:pt x="718" y="43"/>
                  </a:lnTo>
                  <a:lnTo>
                    <a:pt x="732" y="53"/>
                  </a:lnTo>
                  <a:lnTo>
                    <a:pt x="744" y="63"/>
                  </a:lnTo>
                  <a:lnTo>
                    <a:pt x="756" y="73"/>
                  </a:lnTo>
                  <a:lnTo>
                    <a:pt x="766" y="84"/>
                  </a:lnTo>
                  <a:lnTo>
                    <a:pt x="775" y="97"/>
                  </a:lnTo>
                  <a:lnTo>
                    <a:pt x="782" y="108"/>
                  </a:lnTo>
                  <a:lnTo>
                    <a:pt x="788" y="120"/>
                  </a:lnTo>
                  <a:lnTo>
                    <a:pt x="793" y="132"/>
                  </a:lnTo>
                  <a:lnTo>
                    <a:pt x="797" y="147"/>
                  </a:lnTo>
                  <a:lnTo>
                    <a:pt x="799" y="160"/>
                  </a:lnTo>
                  <a:lnTo>
                    <a:pt x="800" y="175"/>
                  </a:lnTo>
                  <a:lnTo>
                    <a:pt x="800" y="205"/>
                  </a:lnTo>
                  <a:lnTo>
                    <a:pt x="797" y="220"/>
                  </a:lnTo>
                  <a:lnTo>
                    <a:pt x="793" y="236"/>
                  </a:lnTo>
                  <a:lnTo>
                    <a:pt x="783" y="270"/>
                  </a:lnTo>
                  <a:lnTo>
                    <a:pt x="767" y="306"/>
                  </a:lnTo>
                  <a:lnTo>
                    <a:pt x="758" y="324"/>
                  </a:lnTo>
                  <a:lnTo>
                    <a:pt x="748" y="344"/>
                  </a:lnTo>
                  <a:lnTo>
                    <a:pt x="721" y="382"/>
                  </a:lnTo>
                  <a:lnTo>
                    <a:pt x="707" y="402"/>
                  </a:lnTo>
                  <a:lnTo>
                    <a:pt x="692" y="424"/>
                  </a:lnTo>
                  <a:lnTo>
                    <a:pt x="674" y="444"/>
                  </a:lnTo>
                  <a:lnTo>
                    <a:pt x="656" y="467"/>
                  </a:lnTo>
                  <a:lnTo>
                    <a:pt x="637" y="490"/>
                  </a:lnTo>
                  <a:lnTo>
                    <a:pt x="617" y="513"/>
                  </a:lnTo>
                  <a:lnTo>
                    <a:pt x="583" y="546"/>
                  </a:lnTo>
                  <a:lnTo>
                    <a:pt x="550" y="579"/>
                  </a:lnTo>
                  <a:lnTo>
                    <a:pt x="515" y="611"/>
                  </a:lnTo>
                  <a:lnTo>
                    <a:pt x="481" y="641"/>
                  </a:lnTo>
                  <a:lnTo>
                    <a:pt x="444" y="670"/>
                  </a:lnTo>
                  <a:lnTo>
                    <a:pt x="408" y="699"/>
                  </a:lnTo>
                  <a:lnTo>
                    <a:pt x="397" y="705"/>
                  </a:lnTo>
                  <a:lnTo>
                    <a:pt x="392" y="708"/>
                  </a:lnTo>
                  <a:lnTo>
                    <a:pt x="388" y="712"/>
                  </a:lnTo>
                  <a:lnTo>
                    <a:pt x="370" y="727"/>
                  </a:lnTo>
                  <a:lnTo>
                    <a:pt x="360" y="733"/>
                  </a:lnTo>
                  <a:lnTo>
                    <a:pt x="355" y="736"/>
                  </a:lnTo>
                  <a:lnTo>
                    <a:pt x="351" y="740"/>
                  </a:lnTo>
                  <a:lnTo>
                    <a:pt x="332" y="754"/>
                  </a:lnTo>
                  <a:lnTo>
                    <a:pt x="293" y="779"/>
                  </a:lnTo>
                  <a:lnTo>
                    <a:pt x="253" y="803"/>
                  </a:lnTo>
                  <a:lnTo>
                    <a:pt x="213" y="826"/>
                  </a:lnTo>
                  <a:lnTo>
                    <a:pt x="172" y="849"/>
                  </a:lnTo>
                  <a:lnTo>
                    <a:pt x="129" y="869"/>
                  </a:lnTo>
                  <a:lnTo>
                    <a:pt x="87" y="890"/>
                  </a:lnTo>
                  <a:lnTo>
                    <a:pt x="64" y="899"/>
                  </a:lnTo>
                  <a:lnTo>
                    <a:pt x="43" y="909"/>
                  </a:lnTo>
                  <a:lnTo>
                    <a:pt x="21" y="918"/>
                  </a:lnTo>
                  <a:lnTo>
                    <a:pt x="0" y="92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89" name="未知"/>
            <p:cNvSpPr/>
            <p:nvPr/>
          </p:nvSpPr>
          <p:spPr>
            <a:xfrm>
              <a:off x="691" y="2671"/>
              <a:ext cx="17" cy="14"/>
            </a:xfrm>
            <a:custGeom>
              <a:avLst/>
              <a:gdLst>
                <a:gd name="txL" fmla="*/ 0 w 84"/>
                <a:gd name="txT" fmla="*/ 0 h 58"/>
                <a:gd name="txR" fmla="*/ 84 w 84"/>
                <a:gd name="txB" fmla="*/ 58 h 58"/>
              </a:gdLst>
              <a:ahLst/>
              <a:cxnLst>
                <a:cxn ang="0">
                  <a:pos x="0" y="44"/>
                </a:cxn>
                <a:cxn ang="0">
                  <a:pos x="5" y="50"/>
                </a:cxn>
                <a:cxn ang="0">
                  <a:pos x="12" y="55"/>
                </a:cxn>
                <a:cxn ang="0">
                  <a:pos x="20" y="57"/>
                </a:cxn>
                <a:cxn ang="0">
                  <a:pos x="31" y="58"/>
                </a:cxn>
                <a:cxn ang="0">
                  <a:pos x="41" y="55"/>
                </a:cxn>
                <a:cxn ang="0">
                  <a:pos x="55" y="51"/>
                </a:cxn>
                <a:cxn ang="0">
                  <a:pos x="68" y="44"/>
                </a:cxn>
                <a:cxn ang="0">
                  <a:pos x="84" y="37"/>
                </a:cxn>
                <a:cxn ang="0">
                  <a:pos x="70" y="31"/>
                </a:cxn>
                <a:cxn ang="0">
                  <a:pos x="42" y="0"/>
                </a:cxn>
              </a:cxnLst>
              <a:rect l="txL" t="txT" r="txR" b="txB"/>
              <a:pathLst>
                <a:path w="84" h="58">
                  <a:moveTo>
                    <a:pt x="0" y="44"/>
                  </a:moveTo>
                  <a:lnTo>
                    <a:pt x="5" y="50"/>
                  </a:lnTo>
                  <a:lnTo>
                    <a:pt x="12" y="55"/>
                  </a:lnTo>
                  <a:lnTo>
                    <a:pt x="20" y="57"/>
                  </a:lnTo>
                  <a:lnTo>
                    <a:pt x="31" y="58"/>
                  </a:lnTo>
                  <a:lnTo>
                    <a:pt x="41" y="55"/>
                  </a:lnTo>
                  <a:lnTo>
                    <a:pt x="55" y="51"/>
                  </a:lnTo>
                  <a:lnTo>
                    <a:pt x="68" y="44"/>
                  </a:lnTo>
                  <a:lnTo>
                    <a:pt x="84" y="37"/>
                  </a:lnTo>
                  <a:lnTo>
                    <a:pt x="70" y="31"/>
                  </a:lnTo>
                  <a:lnTo>
                    <a:pt x="42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0" name="未知"/>
            <p:cNvSpPr/>
            <p:nvPr/>
          </p:nvSpPr>
          <p:spPr>
            <a:xfrm>
              <a:off x="626" y="2602"/>
              <a:ext cx="118" cy="88"/>
            </a:xfrm>
            <a:custGeom>
              <a:avLst/>
              <a:gdLst>
                <a:gd name="txL" fmla="*/ 0 w 586"/>
                <a:gd name="txT" fmla="*/ 0 h 353"/>
                <a:gd name="txR" fmla="*/ 586 w 586"/>
                <a:gd name="txB" fmla="*/ 353 h 353"/>
              </a:gdLst>
              <a:ahLst/>
              <a:cxnLst>
                <a:cxn ang="0">
                  <a:pos x="0" y="231"/>
                </a:cxn>
                <a:cxn ang="0">
                  <a:pos x="2" y="230"/>
                </a:cxn>
                <a:cxn ang="0">
                  <a:pos x="15" y="181"/>
                </a:cxn>
                <a:cxn ang="0">
                  <a:pos x="22" y="159"/>
                </a:cxn>
                <a:cxn ang="0">
                  <a:pos x="31" y="139"/>
                </a:cxn>
                <a:cxn ang="0">
                  <a:pos x="49" y="102"/>
                </a:cxn>
                <a:cxn ang="0">
                  <a:pos x="70" y="73"/>
                </a:cxn>
                <a:cxn ang="0">
                  <a:pos x="80" y="58"/>
                </a:cxn>
                <a:cxn ang="0">
                  <a:pos x="92" y="46"/>
                </a:cxn>
                <a:cxn ang="0">
                  <a:pos x="118" y="26"/>
                </a:cxn>
                <a:cxn ang="0">
                  <a:pos x="145" y="12"/>
                </a:cxn>
                <a:cxn ang="0">
                  <a:pos x="175" y="4"/>
                </a:cxn>
                <a:cxn ang="0">
                  <a:pos x="189" y="1"/>
                </a:cxn>
                <a:cxn ang="0">
                  <a:pos x="205" y="0"/>
                </a:cxn>
                <a:cxn ang="0">
                  <a:pos x="239" y="2"/>
                </a:cxn>
                <a:cxn ang="0">
                  <a:pos x="274" y="9"/>
                </a:cxn>
                <a:cxn ang="0">
                  <a:pos x="312" y="23"/>
                </a:cxn>
                <a:cxn ang="0">
                  <a:pos x="351" y="42"/>
                </a:cxn>
                <a:cxn ang="0">
                  <a:pos x="371" y="53"/>
                </a:cxn>
                <a:cxn ang="0">
                  <a:pos x="394" y="66"/>
                </a:cxn>
                <a:cxn ang="0">
                  <a:pos x="437" y="96"/>
                </a:cxn>
                <a:cxn ang="0">
                  <a:pos x="485" y="133"/>
                </a:cxn>
                <a:cxn ang="0">
                  <a:pos x="509" y="154"/>
                </a:cxn>
                <a:cxn ang="0">
                  <a:pos x="531" y="177"/>
                </a:cxn>
                <a:cxn ang="0">
                  <a:pos x="549" y="202"/>
                </a:cxn>
                <a:cxn ang="0">
                  <a:pos x="563" y="230"/>
                </a:cxn>
                <a:cxn ang="0">
                  <a:pos x="573" y="257"/>
                </a:cxn>
                <a:cxn ang="0">
                  <a:pos x="581" y="288"/>
                </a:cxn>
                <a:cxn ang="0">
                  <a:pos x="585" y="319"/>
                </a:cxn>
                <a:cxn ang="0">
                  <a:pos x="586" y="353"/>
                </a:cxn>
              </a:cxnLst>
              <a:rect l="txL" t="txT" r="txR" b="txB"/>
              <a:pathLst>
                <a:path w="586" h="353">
                  <a:moveTo>
                    <a:pt x="0" y="231"/>
                  </a:moveTo>
                  <a:lnTo>
                    <a:pt x="2" y="230"/>
                  </a:lnTo>
                  <a:lnTo>
                    <a:pt x="15" y="181"/>
                  </a:lnTo>
                  <a:lnTo>
                    <a:pt x="22" y="159"/>
                  </a:lnTo>
                  <a:lnTo>
                    <a:pt x="31" y="139"/>
                  </a:lnTo>
                  <a:lnTo>
                    <a:pt x="49" y="102"/>
                  </a:lnTo>
                  <a:lnTo>
                    <a:pt x="70" y="73"/>
                  </a:lnTo>
                  <a:lnTo>
                    <a:pt x="80" y="58"/>
                  </a:lnTo>
                  <a:lnTo>
                    <a:pt x="92" y="46"/>
                  </a:lnTo>
                  <a:lnTo>
                    <a:pt x="118" y="26"/>
                  </a:lnTo>
                  <a:lnTo>
                    <a:pt x="145" y="12"/>
                  </a:lnTo>
                  <a:lnTo>
                    <a:pt x="175" y="4"/>
                  </a:lnTo>
                  <a:lnTo>
                    <a:pt x="189" y="1"/>
                  </a:lnTo>
                  <a:lnTo>
                    <a:pt x="205" y="0"/>
                  </a:lnTo>
                  <a:lnTo>
                    <a:pt x="239" y="2"/>
                  </a:lnTo>
                  <a:lnTo>
                    <a:pt x="274" y="9"/>
                  </a:lnTo>
                  <a:lnTo>
                    <a:pt x="312" y="23"/>
                  </a:lnTo>
                  <a:lnTo>
                    <a:pt x="351" y="42"/>
                  </a:lnTo>
                  <a:lnTo>
                    <a:pt x="371" y="53"/>
                  </a:lnTo>
                  <a:lnTo>
                    <a:pt x="394" y="66"/>
                  </a:lnTo>
                  <a:lnTo>
                    <a:pt x="437" y="96"/>
                  </a:lnTo>
                  <a:lnTo>
                    <a:pt x="485" y="133"/>
                  </a:lnTo>
                  <a:lnTo>
                    <a:pt x="509" y="154"/>
                  </a:lnTo>
                  <a:lnTo>
                    <a:pt x="531" y="177"/>
                  </a:lnTo>
                  <a:lnTo>
                    <a:pt x="549" y="202"/>
                  </a:lnTo>
                  <a:lnTo>
                    <a:pt x="563" y="230"/>
                  </a:lnTo>
                  <a:lnTo>
                    <a:pt x="573" y="257"/>
                  </a:lnTo>
                  <a:lnTo>
                    <a:pt x="581" y="288"/>
                  </a:lnTo>
                  <a:lnTo>
                    <a:pt x="585" y="319"/>
                  </a:lnTo>
                  <a:lnTo>
                    <a:pt x="586" y="353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1" name="未知"/>
            <p:cNvSpPr/>
            <p:nvPr/>
          </p:nvSpPr>
          <p:spPr>
            <a:xfrm>
              <a:off x="668" y="2740"/>
              <a:ext cx="52" cy="30"/>
            </a:xfrm>
            <a:custGeom>
              <a:avLst/>
              <a:gdLst>
                <a:gd name="txL" fmla="*/ 0 w 258"/>
                <a:gd name="txT" fmla="*/ 0 h 121"/>
                <a:gd name="txR" fmla="*/ 258 w 258"/>
                <a:gd name="txB" fmla="*/ 121 h 121"/>
              </a:gdLst>
              <a:ahLst/>
              <a:cxnLst>
                <a:cxn ang="0">
                  <a:pos x="258" y="121"/>
                </a:cxn>
                <a:cxn ang="0">
                  <a:pos x="238" y="100"/>
                </a:cxn>
                <a:cxn ang="0">
                  <a:pos x="223" y="88"/>
                </a:cxn>
                <a:cxn ang="0">
                  <a:pos x="210" y="78"/>
                </a:cxn>
                <a:cxn ang="0">
                  <a:pos x="183" y="58"/>
                </a:cxn>
                <a:cxn ang="0">
                  <a:pos x="153" y="41"/>
                </a:cxn>
                <a:cxn ang="0">
                  <a:pos x="125" y="27"/>
                </a:cxn>
                <a:cxn ang="0">
                  <a:pos x="94" y="16"/>
                </a:cxn>
                <a:cxn ang="0">
                  <a:pos x="64" y="8"/>
                </a:cxn>
                <a:cxn ang="0">
                  <a:pos x="32" y="2"/>
                </a:cxn>
                <a:cxn ang="0">
                  <a:pos x="15" y="0"/>
                </a:cxn>
                <a:cxn ang="0">
                  <a:pos x="0" y="0"/>
                </a:cxn>
              </a:cxnLst>
              <a:rect l="txL" t="txT" r="txR" b="txB"/>
              <a:pathLst>
                <a:path w="258" h="121">
                  <a:moveTo>
                    <a:pt x="258" y="121"/>
                  </a:moveTo>
                  <a:lnTo>
                    <a:pt x="238" y="100"/>
                  </a:lnTo>
                  <a:lnTo>
                    <a:pt x="223" y="88"/>
                  </a:lnTo>
                  <a:lnTo>
                    <a:pt x="210" y="78"/>
                  </a:lnTo>
                  <a:lnTo>
                    <a:pt x="183" y="58"/>
                  </a:lnTo>
                  <a:lnTo>
                    <a:pt x="153" y="41"/>
                  </a:lnTo>
                  <a:lnTo>
                    <a:pt x="125" y="27"/>
                  </a:lnTo>
                  <a:lnTo>
                    <a:pt x="94" y="16"/>
                  </a:lnTo>
                  <a:lnTo>
                    <a:pt x="64" y="8"/>
                  </a:lnTo>
                  <a:lnTo>
                    <a:pt x="32" y="2"/>
                  </a:lnTo>
                  <a:lnTo>
                    <a:pt x="15" y="0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2" name="未知"/>
            <p:cNvSpPr/>
            <p:nvPr/>
          </p:nvSpPr>
          <p:spPr>
            <a:xfrm>
              <a:off x="683" y="2730"/>
              <a:ext cx="29" cy="1"/>
            </a:xfrm>
            <a:custGeom>
              <a:avLst/>
              <a:gdLst>
                <a:gd name="txL" fmla="*/ 0 w 145"/>
                <a:gd name="txT" fmla="*/ 0 h 4"/>
                <a:gd name="txR" fmla="*/ 145 w 145"/>
                <a:gd name="txB" fmla="*/ 4 h 4"/>
              </a:gdLst>
              <a:ahLst/>
              <a:cxnLst>
                <a:cxn ang="0">
                  <a:pos x="145" y="0"/>
                </a:cxn>
                <a:cxn ang="0">
                  <a:pos x="126" y="2"/>
                </a:cxn>
                <a:cxn ang="0">
                  <a:pos x="92" y="3"/>
                </a:cxn>
                <a:cxn ang="0">
                  <a:pos x="61" y="4"/>
                </a:cxn>
                <a:cxn ang="0">
                  <a:pos x="30" y="3"/>
                </a:cxn>
                <a:cxn ang="0">
                  <a:pos x="0" y="0"/>
                </a:cxn>
              </a:cxnLst>
              <a:rect l="txL" t="txT" r="txR" b="txB"/>
              <a:pathLst>
                <a:path w="145" h="4">
                  <a:moveTo>
                    <a:pt x="145" y="0"/>
                  </a:moveTo>
                  <a:lnTo>
                    <a:pt x="126" y="2"/>
                  </a:lnTo>
                  <a:lnTo>
                    <a:pt x="92" y="3"/>
                  </a:lnTo>
                  <a:lnTo>
                    <a:pt x="61" y="4"/>
                  </a:lnTo>
                  <a:lnTo>
                    <a:pt x="30" y="3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3" name="未知"/>
            <p:cNvSpPr/>
            <p:nvPr/>
          </p:nvSpPr>
          <p:spPr>
            <a:xfrm>
              <a:off x="723" y="2715"/>
              <a:ext cx="131" cy="170"/>
            </a:xfrm>
            <a:custGeom>
              <a:avLst/>
              <a:gdLst>
                <a:gd name="txL" fmla="*/ 0 w 654"/>
                <a:gd name="txT" fmla="*/ 0 h 680"/>
                <a:gd name="txR" fmla="*/ 654 w 654"/>
                <a:gd name="txB" fmla="*/ 680 h 680"/>
              </a:gdLst>
              <a:ahLst/>
              <a:cxnLst>
                <a:cxn ang="0">
                  <a:pos x="654" y="680"/>
                </a:cxn>
                <a:cxn ang="0">
                  <a:pos x="464" y="454"/>
                </a:cxn>
                <a:cxn ang="0">
                  <a:pos x="407" y="389"/>
                </a:cxn>
                <a:cxn ang="0">
                  <a:pos x="351" y="327"/>
                </a:cxn>
                <a:cxn ang="0">
                  <a:pos x="294" y="266"/>
                </a:cxn>
                <a:cxn ang="0">
                  <a:pos x="238" y="209"/>
                </a:cxn>
                <a:cxn ang="0">
                  <a:pos x="179" y="152"/>
                </a:cxn>
                <a:cxn ang="0">
                  <a:pos x="120" y="100"/>
                </a:cxn>
                <a:cxn ang="0">
                  <a:pos x="89" y="73"/>
                </a:cxn>
                <a:cxn ang="0">
                  <a:pos x="60" y="48"/>
                </a:cxn>
                <a:cxn ang="0">
                  <a:pos x="0" y="0"/>
                </a:cxn>
              </a:cxnLst>
              <a:rect l="txL" t="txT" r="txR" b="txB"/>
              <a:pathLst>
                <a:path w="654" h="680">
                  <a:moveTo>
                    <a:pt x="654" y="680"/>
                  </a:moveTo>
                  <a:lnTo>
                    <a:pt x="464" y="454"/>
                  </a:lnTo>
                  <a:lnTo>
                    <a:pt x="407" y="389"/>
                  </a:lnTo>
                  <a:lnTo>
                    <a:pt x="351" y="327"/>
                  </a:lnTo>
                  <a:lnTo>
                    <a:pt x="294" y="266"/>
                  </a:lnTo>
                  <a:lnTo>
                    <a:pt x="238" y="209"/>
                  </a:lnTo>
                  <a:lnTo>
                    <a:pt x="179" y="152"/>
                  </a:lnTo>
                  <a:lnTo>
                    <a:pt x="120" y="100"/>
                  </a:lnTo>
                  <a:lnTo>
                    <a:pt x="89" y="73"/>
                  </a:lnTo>
                  <a:lnTo>
                    <a:pt x="60" y="48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4" name="Line 512"/>
            <p:cNvSpPr/>
            <p:nvPr/>
          </p:nvSpPr>
          <p:spPr>
            <a:xfrm flipH="1">
              <a:off x="690" y="2660"/>
              <a:ext cx="1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5" name="Line 513"/>
            <p:cNvSpPr/>
            <p:nvPr/>
          </p:nvSpPr>
          <p:spPr>
            <a:xfrm flipH="1" flipV="1">
              <a:off x="684" y="2661"/>
              <a:ext cx="6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6" name="Line 514"/>
            <p:cNvSpPr/>
            <p:nvPr/>
          </p:nvSpPr>
          <p:spPr>
            <a:xfrm flipH="1">
              <a:off x="684" y="2660"/>
              <a:ext cx="6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7" name="Line 515"/>
            <p:cNvSpPr/>
            <p:nvPr/>
          </p:nvSpPr>
          <p:spPr>
            <a:xfrm>
              <a:off x="692" y="2660"/>
              <a:ext cx="12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8" name="未知"/>
            <p:cNvSpPr/>
            <p:nvPr/>
          </p:nvSpPr>
          <p:spPr>
            <a:xfrm>
              <a:off x="690" y="2659"/>
              <a:ext cx="2" cy="1"/>
            </a:xfrm>
            <a:custGeom>
              <a:avLst/>
              <a:gdLst>
                <a:gd name="txL" fmla="*/ 0 w 13"/>
                <a:gd name="txT" fmla="*/ 0 h 2"/>
                <a:gd name="txR" fmla="*/ 13 w 13"/>
                <a:gd name="txB" fmla="*/ 2 h 2"/>
              </a:gdLst>
              <a:ahLst/>
              <a:cxnLst>
                <a:cxn ang="0">
                  <a:pos x="13" y="2"/>
                </a:cxn>
                <a:cxn ang="0">
                  <a:pos x="11" y="0"/>
                </a:cxn>
                <a:cxn ang="0">
                  <a:pos x="0" y="2"/>
                </a:cxn>
              </a:cxnLst>
              <a:rect l="txL" t="txT" r="txR" b="txB"/>
              <a:pathLst>
                <a:path w="13" h="2">
                  <a:moveTo>
                    <a:pt x="13" y="2"/>
                  </a:moveTo>
                  <a:lnTo>
                    <a:pt x="11" y="0"/>
                  </a:lnTo>
                  <a:lnTo>
                    <a:pt x="0" y="2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599" name="Line 517"/>
            <p:cNvSpPr/>
            <p:nvPr/>
          </p:nvSpPr>
          <p:spPr>
            <a:xfrm flipH="1">
              <a:off x="690" y="2660"/>
              <a:ext cx="2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0" name="未知"/>
            <p:cNvSpPr/>
            <p:nvPr/>
          </p:nvSpPr>
          <p:spPr>
            <a:xfrm>
              <a:off x="691" y="2671"/>
              <a:ext cx="8" cy="11"/>
            </a:xfrm>
            <a:custGeom>
              <a:avLst/>
              <a:gdLst>
                <a:gd name="txL" fmla="*/ 0 w 42"/>
                <a:gd name="txT" fmla="*/ 0 h 44"/>
                <a:gd name="txR" fmla="*/ 42 w 42"/>
                <a:gd name="txB" fmla="*/ 44 h 44"/>
              </a:gdLst>
              <a:ahLst/>
              <a:cxnLst>
                <a:cxn ang="0">
                  <a:pos x="0" y="44"/>
                </a:cxn>
                <a:cxn ang="0">
                  <a:pos x="10" y="39"/>
                </a:cxn>
                <a:cxn ang="0">
                  <a:pos x="19" y="35"/>
                </a:cxn>
                <a:cxn ang="0">
                  <a:pos x="26" y="29"/>
                </a:cxn>
                <a:cxn ang="0">
                  <a:pos x="33" y="24"/>
                </a:cxn>
                <a:cxn ang="0">
                  <a:pos x="37" y="18"/>
                </a:cxn>
                <a:cxn ang="0">
                  <a:pos x="40" y="12"/>
                </a:cxn>
                <a:cxn ang="0">
                  <a:pos x="41" y="6"/>
                </a:cxn>
                <a:cxn ang="0">
                  <a:pos x="42" y="0"/>
                </a:cxn>
              </a:cxnLst>
              <a:rect l="txL" t="txT" r="txR" b="txB"/>
              <a:pathLst>
                <a:path w="42" h="44">
                  <a:moveTo>
                    <a:pt x="0" y="44"/>
                  </a:moveTo>
                  <a:lnTo>
                    <a:pt x="10" y="39"/>
                  </a:lnTo>
                  <a:lnTo>
                    <a:pt x="19" y="35"/>
                  </a:lnTo>
                  <a:lnTo>
                    <a:pt x="26" y="29"/>
                  </a:lnTo>
                  <a:lnTo>
                    <a:pt x="33" y="24"/>
                  </a:lnTo>
                  <a:lnTo>
                    <a:pt x="37" y="18"/>
                  </a:lnTo>
                  <a:lnTo>
                    <a:pt x="40" y="12"/>
                  </a:lnTo>
                  <a:lnTo>
                    <a:pt x="41" y="6"/>
                  </a:lnTo>
                  <a:lnTo>
                    <a:pt x="42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1" name="未知"/>
            <p:cNvSpPr/>
            <p:nvPr/>
          </p:nvSpPr>
          <p:spPr>
            <a:xfrm>
              <a:off x="676" y="2661"/>
              <a:ext cx="15" cy="24"/>
            </a:xfrm>
            <a:custGeom>
              <a:avLst/>
              <a:gdLst>
                <a:gd name="txL" fmla="*/ 0 w 73"/>
                <a:gd name="txT" fmla="*/ 0 h 95"/>
                <a:gd name="txR" fmla="*/ 73 w 73"/>
                <a:gd name="txB" fmla="*/ 95 h 95"/>
              </a:gdLst>
              <a:ahLst/>
              <a:cxnLst>
                <a:cxn ang="0">
                  <a:pos x="37" y="0"/>
                </a:cxn>
                <a:cxn ang="0">
                  <a:pos x="23" y="3"/>
                </a:cxn>
                <a:cxn ang="0">
                  <a:pos x="13" y="10"/>
                </a:cxn>
                <a:cxn ang="0">
                  <a:pos x="5" y="19"/>
                </a:cxn>
                <a:cxn ang="0">
                  <a:pos x="2" y="31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3" y="58"/>
                </a:cxn>
                <a:cxn ang="0">
                  <a:pos x="8" y="76"/>
                </a:cxn>
                <a:cxn ang="0">
                  <a:pos x="17" y="95"/>
                </a:cxn>
                <a:cxn ang="0">
                  <a:pos x="37" y="93"/>
                </a:cxn>
                <a:cxn ang="0">
                  <a:pos x="73" y="83"/>
                </a:cxn>
              </a:cxnLst>
              <a:rect l="txL" t="txT" r="txR" b="txB"/>
              <a:pathLst>
                <a:path w="73" h="95">
                  <a:moveTo>
                    <a:pt x="37" y="0"/>
                  </a:moveTo>
                  <a:lnTo>
                    <a:pt x="23" y="3"/>
                  </a:lnTo>
                  <a:lnTo>
                    <a:pt x="13" y="10"/>
                  </a:lnTo>
                  <a:lnTo>
                    <a:pt x="5" y="19"/>
                  </a:lnTo>
                  <a:lnTo>
                    <a:pt x="2" y="31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3" y="58"/>
                  </a:lnTo>
                  <a:lnTo>
                    <a:pt x="8" y="76"/>
                  </a:lnTo>
                  <a:lnTo>
                    <a:pt x="17" y="95"/>
                  </a:lnTo>
                  <a:lnTo>
                    <a:pt x="37" y="93"/>
                  </a:lnTo>
                  <a:lnTo>
                    <a:pt x="73" y="83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2" name="未知"/>
            <p:cNvSpPr/>
            <p:nvPr/>
          </p:nvSpPr>
          <p:spPr>
            <a:xfrm>
              <a:off x="689" y="2663"/>
              <a:ext cx="2" cy="19"/>
            </a:xfrm>
            <a:custGeom>
              <a:avLst/>
              <a:gdLst>
                <a:gd name="txL" fmla="*/ 0 w 10"/>
                <a:gd name="txT" fmla="*/ 0 h 75"/>
                <a:gd name="txR" fmla="*/ 10 w 10"/>
                <a:gd name="txB" fmla="*/ 75 h 75"/>
              </a:gdLst>
              <a:ahLst/>
              <a:cxnLst>
                <a:cxn ang="0">
                  <a:pos x="3" y="0"/>
                </a:cxn>
                <a:cxn ang="0">
                  <a:pos x="0" y="25"/>
                </a:cxn>
                <a:cxn ang="0">
                  <a:pos x="1" y="45"/>
                </a:cxn>
                <a:cxn ang="0">
                  <a:pos x="4" y="62"/>
                </a:cxn>
                <a:cxn ang="0">
                  <a:pos x="6" y="69"/>
                </a:cxn>
                <a:cxn ang="0">
                  <a:pos x="10" y="75"/>
                </a:cxn>
              </a:cxnLst>
              <a:rect l="txL" t="txT" r="txR" b="txB"/>
              <a:pathLst>
                <a:path w="10" h="75">
                  <a:moveTo>
                    <a:pt x="3" y="0"/>
                  </a:moveTo>
                  <a:lnTo>
                    <a:pt x="0" y="25"/>
                  </a:lnTo>
                  <a:lnTo>
                    <a:pt x="1" y="45"/>
                  </a:lnTo>
                  <a:lnTo>
                    <a:pt x="4" y="62"/>
                  </a:lnTo>
                  <a:lnTo>
                    <a:pt x="6" y="69"/>
                  </a:lnTo>
                  <a:lnTo>
                    <a:pt x="10" y="75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3" name="未知"/>
            <p:cNvSpPr/>
            <p:nvPr/>
          </p:nvSpPr>
          <p:spPr>
            <a:xfrm>
              <a:off x="690" y="2663"/>
              <a:ext cx="9" cy="8"/>
            </a:xfrm>
            <a:custGeom>
              <a:avLst/>
              <a:gdLst>
                <a:gd name="txL" fmla="*/ 0 w 49"/>
                <a:gd name="txT" fmla="*/ 0 h 31"/>
                <a:gd name="txR" fmla="*/ 49 w 49"/>
                <a:gd name="txB" fmla="*/ 31 h 31"/>
              </a:gdLst>
              <a:ahLst/>
              <a:cxnLst>
                <a:cxn ang="0">
                  <a:pos x="49" y="31"/>
                </a:cxn>
                <a:cxn ang="0">
                  <a:pos x="26" y="13"/>
                </a:cxn>
                <a:cxn ang="0">
                  <a:pos x="0" y="0"/>
                </a:cxn>
              </a:cxnLst>
              <a:rect l="txL" t="txT" r="txR" b="txB"/>
              <a:pathLst>
                <a:path w="49" h="31">
                  <a:moveTo>
                    <a:pt x="49" y="31"/>
                  </a:moveTo>
                  <a:lnTo>
                    <a:pt x="26" y="13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4" name="未知"/>
            <p:cNvSpPr/>
            <p:nvPr/>
          </p:nvSpPr>
          <p:spPr>
            <a:xfrm>
              <a:off x="692" y="2660"/>
              <a:ext cx="7" cy="11"/>
            </a:xfrm>
            <a:custGeom>
              <a:avLst/>
              <a:gdLst>
                <a:gd name="txL" fmla="*/ 0 w 35"/>
                <a:gd name="txT" fmla="*/ 0 h 43"/>
                <a:gd name="txR" fmla="*/ 35 w 35"/>
                <a:gd name="txB" fmla="*/ 43 h 43"/>
              </a:gdLst>
              <a:ahLst/>
              <a:cxnLst>
                <a:cxn ang="0">
                  <a:pos x="35" y="43"/>
                </a:cxn>
                <a:cxn ang="0">
                  <a:pos x="30" y="33"/>
                </a:cxn>
                <a:cxn ang="0">
                  <a:pos x="23" y="22"/>
                </a:cxn>
                <a:cxn ang="0">
                  <a:pos x="18" y="16"/>
                </a:cxn>
                <a:cxn ang="0">
                  <a:pos x="16" y="14"/>
                </a:cxn>
                <a:cxn ang="0">
                  <a:pos x="15" y="13"/>
                </a:cxn>
                <a:cxn ang="0">
                  <a:pos x="13" y="11"/>
                </a:cxn>
                <a:cxn ang="0">
                  <a:pos x="6" y="5"/>
                </a:cxn>
                <a:cxn ang="0">
                  <a:pos x="0" y="0"/>
                </a:cxn>
              </a:cxnLst>
              <a:rect l="txL" t="txT" r="txR" b="txB"/>
              <a:pathLst>
                <a:path w="35" h="43">
                  <a:moveTo>
                    <a:pt x="35" y="43"/>
                  </a:moveTo>
                  <a:lnTo>
                    <a:pt x="30" y="33"/>
                  </a:lnTo>
                  <a:lnTo>
                    <a:pt x="23" y="22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5" y="13"/>
                  </a:lnTo>
                  <a:lnTo>
                    <a:pt x="13" y="11"/>
                  </a:lnTo>
                  <a:lnTo>
                    <a:pt x="6" y="5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5" name="未知"/>
            <p:cNvSpPr/>
            <p:nvPr/>
          </p:nvSpPr>
          <p:spPr>
            <a:xfrm>
              <a:off x="541" y="2659"/>
              <a:ext cx="85" cy="10"/>
            </a:xfrm>
            <a:custGeom>
              <a:avLst/>
              <a:gdLst>
                <a:gd name="txL" fmla="*/ 0 w 429"/>
                <a:gd name="txT" fmla="*/ 0 h 38"/>
                <a:gd name="txR" fmla="*/ 429 w 429"/>
                <a:gd name="txB" fmla="*/ 38 h 38"/>
              </a:gdLst>
              <a:ahLst/>
              <a:cxnLst>
                <a:cxn ang="0">
                  <a:pos x="0" y="38"/>
                </a:cxn>
                <a:cxn ang="0">
                  <a:pos x="21" y="35"/>
                </a:cxn>
                <a:cxn ang="0">
                  <a:pos x="125" y="11"/>
                </a:cxn>
                <a:cxn ang="0">
                  <a:pos x="429" y="0"/>
                </a:cxn>
              </a:cxnLst>
              <a:rect l="txL" t="txT" r="txR" b="txB"/>
              <a:pathLst>
                <a:path w="429" h="38">
                  <a:moveTo>
                    <a:pt x="0" y="38"/>
                  </a:moveTo>
                  <a:lnTo>
                    <a:pt x="21" y="35"/>
                  </a:lnTo>
                  <a:lnTo>
                    <a:pt x="125" y="11"/>
                  </a:lnTo>
                  <a:lnTo>
                    <a:pt x="429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6" name="Line 524"/>
            <p:cNvSpPr/>
            <p:nvPr/>
          </p:nvSpPr>
          <p:spPr>
            <a:xfrm flipV="1">
              <a:off x="625" y="2659"/>
              <a:ext cx="1" cy="1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7" name="未知"/>
            <p:cNvSpPr/>
            <p:nvPr/>
          </p:nvSpPr>
          <p:spPr>
            <a:xfrm>
              <a:off x="626" y="2730"/>
              <a:ext cx="3" cy="16"/>
            </a:xfrm>
            <a:custGeom>
              <a:avLst/>
              <a:gdLst>
                <a:gd name="txL" fmla="*/ 0 w 11"/>
                <a:gd name="txT" fmla="*/ 0 h 66"/>
                <a:gd name="txR" fmla="*/ 11 w 11"/>
                <a:gd name="txB" fmla="*/ 66 h 66"/>
              </a:gdLst>
              <a:ahLst/>
              <a:cxnLst>
                <a:cxn ang="0">
                  <a:pos x="11" y="66"/>
                </a:cxn>
                <a:cxn ang="0">
                  <a:pos x="7" y="40"/>
                </a:cxn>
                <a:cxn ang="0">
                  <a:pos x="0" y="2"/>
                </a:cxn>
                <a:cxn ang="0">
                  <a:pos x="0" y="0"/>
                </a:cxn>
              </a:cxnLst>
              <a:rect l="txL" t="txT" r="txR" b="txB"/>
              <a:pathLst>
                <a:path w="11" h="66">
                  <a:moveTo>
                    <a:pt x="11" y="66"/>
                  </a:moveTo>
                  <a:lnTo>
                    <a:pt x="7" y="4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08" name="Line 526"/>
            <p:cNvSpPr/>
            <p:nvPr/>
          </p:nvSpPr>
          <p:spPr>
            <a:xfrm flipH="1">
              <a:off x="629" y="2741"/>
              <a:ext cx="23" cy="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9" name="Line 527"/>
            <p:cNvSpPr/>
            <p:nvPr/>
          </p:nvSpPr>
          <p:spPr>
            <a:xfrm flipV="1">
              <a:off x="613" y="2746"/>
              <a:ext cx="16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0" name="未知"/>
            <p:cNvSpPr/>
            <p:nvPr/>
          </p:nvSpPr>
          <p:spPr>
            <a:xfrm>
              <a:off x="613" y="2730"/>
              <a:ext cx="13" cy="18"/>
            </a:xfrm>
            <a:custGeom>
              <a:avLst/>
              <a:gdLst>
                <a:gd name="txL" fmla="*/ 0 w 66"/>
                <a:gd name="txT" fmla="*/ 0 h 74"/>
                <a:gd name="txR" fmla="*/ 66 w 66"/>
                <a:gd name="txB" fmla="*/ 74 h 74"/>
              </a:gdLst>
              <a:ahLst/>
              <a:cxnLst>
                <a:cxn ang="0">
                  <a:pos x="0" y="74"/>
                </a:cxn>
                <a:cxn ang="0">
                  <a:pos x="6" y="56"/>
                </a:cxn>
                <a:cxn ang="0">
                  <a:pos x="13" y="42"/>
                </a:cxn>
                <a:cxn ang="0">
                  <a:pos x="21" y="28"/>
                </a:cxn>
                <a:cxn ang="0">
                  <a:pos x="29" y="19"/>
                </a:cxn>
                <a:cxn ang="0">
                  <a:pos x="38" y="10"/>
                </a:cxn>
                <a:cxn ang="0">
                  <a:pos x="47" y="5"/>
                </a:cxn>
                <a:cxn ang="0">
                  <a:pos x="56" y="1"/>
                </a:cxn>
                <a:cxn ang="0">
                  <a:pos x="66" y="0"/>
                </a:cxn>
              </a:cxnLst>
              <a:rect l="txL" t="txT" r="txR" b="txB"/>
              <a:pathLst>
                <a:path w="66" h="74">
                  <a:moveTo>
                    <a:pt x="0" y="74"/>
                  </a:moveTo>
                  <a:lnTo>
                    <a:pt x="6" y="56"/>
                  </a:lnTo>
                  <a:lnTo>
                    <a:pt x="13" y="42"/>
                  </a:lnTo>
                  <a:lnTo>
                    <a:pt x="21" y="28"/>
                  </a:lnTo>
                  <a:lnTo>
                    <a:pt x="29" y="19"/>
                  </a:lnTo>
                  <a:lnTo>
                    <a:pt x="38" y="10"/>
                  </a:lnTo>
                  <a:lnTo>
                    <a:pt x="47" y="5"/>
                  </a:lnTo>
                  <a:lnTo>
                    <a:pt x="56" y="1"/>
                  </a:lnTo>
                  <a:lnTo>
                    <a:pt x="66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11" name="Line 529"/>
            <p:cNvSpPr/>
            <p:nvPr/>
          </p:nvSpPr>
          <p:spPr>
            <a:xfrm flipV="1">
              <a:off x="577" y="2749"/>
              <a:ext cx="1" cy="6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2" name="未知"/>
            <p:cNvSpPr/>
            <p:nvPr/>
          </p:nvSpPr>
          <p:spPr>
            <a:xfrm>
              <a:off x="605" y="2748"/>
              <a:ext cx="35" cy="92"/>
            </a:xfrm>
            <a:custGeom>
              <a:avLst/>
              <a:gdLst>
                <a:gd name="txL" fmla="*/ 0 w 177"/>
                <a:gd name="txT" fmla="*/ 0 h 367"/>
                <a:gd name="txR" fmla="*/ 177 w 177"/>
                <a:gd name="txB" fmla="*/ 367 h 367"/>
              </a:gdLst>
              <a:ahLst/>
              <a:cxnLst>
                <a:cxn ang="0">
                  <a:pos x="177" y="367"/>
                </a:cxn>
                <a:cxn ang="0">
                  <a:pos x="152" y="361"/>
                </a:cxn>
                <a:cxn ang="0">
                  <a:pos x="128" y="354"/>
                </a:cxn>
                <a:cxn ang="0">
                  <a:pos x="107" y="344"/>
                </a:cxn>
                <a:cxn ang="0">
                  <a:pos x="88" y="335"/>
                </a:cxn>
                <a:cxn ang="0">
                  <a:pos x="69" y="324"/>
                </a:cxn>
                <a:cxn ang="0">
                  <a:pos x="54" y="312"/>
                </a:cxn>
                <a:cxn ang="0">
                  <a:pos x="41" y="297"/>
                </a:cxn>
                <a:cxn ang="0">
                  <a:pos x="30" y="283"/>
                </a:cxn>
                <a:cxn ang="0">
                  <a:pos x="19" y="265"/>
                </a:cxn>
                <a:cxn ang="0">
                  <a:pos x="12" y="248"/>
                </a:cxn>
                <a:cxn ang="0">
                  <a:pos x="7" y="228"/>
                </a:cxn>
                <a:cxn ang="0">
                  <a:pos x="3" y="209"/>
                </a:cxn>
                <a:cxn ang="0">
                  <a:pos x="0" y="187"/>
                </a:cxn>
                <a:cxn ang="0">
                  <a:pos x="1" y="165"/>
                </a:cxn>
                <a:cxn ang="0">
                  <a:pos x="3" y="140"/>
                </a:cxn>
                <a:cxn ang="0">
                  <a:pos x="9" y="116"/>
                </a:cxn>
                <a:cxn ang="0">
                  <a:pos x="41" y="0"/>
                </a:cxn>
              </a:cxnLst>
              <a:rect l="txL" t="txT" r="txR" b="txB"/>
              <a:pathLst>
                <a:path w="177" h="367">
                  <a:moveTo>
                    <a:pt x="177" y="367"/>
                  </a:moveTo>
                  <a:lnTo>
                    <a:pt x="152" y="361"/>
                  </a:lnTo>
                  <a:lnTo>
                    <a:pt x="128" y="354"/>
                  </a:lnTo>
                  <a:lnTo>
                    <a:pt x="107" y="344"/>
                  </a:lnTo>
                  <a:lnTo>
                    <a:pt x="88" y="335"/>
                  </a:lnTo>
                  <a:lnTo>
                    <a:pt x="69" y="324"/>
                  </a:lnTo>
                  <a:lnTo>
                    <a:pt x="54" y="312"/>
                  </a:lnTo>
                  <a:lnTo>
                    <a:pt x="41" y="297"/>
                  </a:lnTo>
                  <a:lnTo>
                    <a:pt x="30" y="283"/>
                  </a:lnTo>
                  <a:lnTo>
                    <a:pt x="19" y="265"/>
                  </a:lnTo>
                  <a:lnTo>
                    <a:pt x="12" y="248"/>
                  </a:lnTo>
                  <a:lnTo>
                    <a:pt x="7" y="228"/>
                  </a:lnTo>
                  <a:lnTo>
                    <a:pt x="3" y="209"/>
                  </a:lnTo>
                  <a:lnTo>
                    <a:pt x="0" y="187"/>
                  </a:lnTo>
                  <a:lnTo>
                    <a:pt x="1" y="165"/>
                  </a:lnTo>
                  <a:lnTo>
                    <a:pt x="3" y="140"/>
                  </a:lnTo>
                  <a:lnTo>
                    <a:pt x="9" y="116"/>
                  </a:lnTo>
                  <a:lnTo>
                    <a:pt x="41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13" name="Line 531"/>
            <p:cNvSpPr/>
            <p:nvPr/>
          </p:nvSpPr>
          <p:spPr>
            <a:xfrm flipV="1">
              <a:off x="577" y="2748"/>
              <a:ext cx="36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4" name="Line 532"/>
            <p:cNvSpPr/>
            <p:nvPr/>
          </p:nvSpPr>
          <p:spPr>
            <a:xfrm flipH="1">
              <a:off x="650" y="2741"/>
              <a:ext cx="2" cy="8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5" name="未知"/>
            <p:cNvSpPr/>
            <p:nvPr/>
          </p:nvSpPr>
          <p:spPr>
            <a:xfrm>
              <a:off x="660" y="2760"/>
              <a:ext cx="39" cy="40"/>
            </a:xfrm>
            <a:custGeom>
              <a:avLst/>
              <a:gdLst>
                <a:gd name="txL" fmla="*/ 0 w 195"/>
                <a:gd name="txT" fmla="*/ 0 h 161"/>
                <a:gd name="txR" fmla="*/ 195 w 195"/>
                <a:gd name="txB" fmla="*/ 161 h 161"/>
              </a:gdLst>
              <a:ahLst/>
              <a:cxnLst>
                <a:cxn ang="0">
                  <a:pos x="195" y="161"/>
                </a:cxn>
                <a:cxn ang="0">
                  <a:pos x="179" y="127"/>
                </a:cxn>
                <a:cxn ang="0">
                  <a:pos x="170" y="112"/>
                </a:cxn>
                <a:cxn ang="0">
                  <a:pos x="162" y="98"/>
                </a:cxn>
                <a:cxn ang="0">
                  <a:pos x="151" y="84"/>
                </a:cxn>
                <a:cxn ang="0">
                  <a:pos x="141" y="72"/>
                </a:cxn>
                <a:cxn ang="0">
                  <a:pos x="118" y="50"/>
                </a:cxn>
                <a:cxn ang="0">
                  <a:pos x="105" y="40"/>
                </a:cxn>
                <a:cxn ang="0">
                  <a:pos x="92" y="32"/>
                </a:cxn>
                <a:cxn ang="0">
                  <a:pos x="78" y="23"/>
                </a:cxn>
                <a:cxn ang="0">
                  <a:pos x="64" y="17"/>
                </a:cxn>
                <a:cxn ang="0">
                  <a:pos x="33" y="6"/>
                </a:cxn>
                <a:cxn ang="0">
                  <a:pos x="17" y="2"/>
                </a:cxn>
                <a:cxn ang="0">
                  <a:pos x="0" y="0"/>
                </a:cxn>
              </a:cxnLst>
              <a:rect l="txL" t="txT" r="txR" b="txB"/>
              <a:pathLst>
                <a:path w="195" h="161">
                  <a:moveTo>
                    <a:pt x="195" y="161"/>
                  </a:moveTo>
                  <a:lnTo>
                    <a:pt x="179" y="127"/>
                  </a:lnTo>
                  <a:lnTo>
                    <a:pt x="170" y="112"/>
                  </a:lnTo>
                  <a:lnTo>
                    <a:pt x="162" y="98"/>
                  </a:lnTo>
                  <a:lnTo>
                    <a:pt x="151" y="84"/>
                  </a:lnTo>
                  <a:lnTo>
                    <a:pt x="141" y="72"/>
                  </a:lnTo>
                  <a:lnTo>
                    <a:pt x="118" y="50"/>
                  </a:lnTo>
                  <a:lnTo>
                    <a:pt x="105" y="40"/>
                  </a:lnTo>
                  <a:lnTo>
                    <a:pt x="92" y="32"/>
                  </a:lnTo>
                  <a:lnTo>
                    <a:pt x="78" y="23"/>
                  </a:lnTo>
                  <a:lnTo>
                    <a:pt x="64" y="17"/>
                  </a:lnTo>
                  <a:lnTo>
                    <a:pt x="33" y="6"/>
                  </a:lnTo>
                  <a:lnTo>
                    <a:pt x="17" y="2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16" name="Line 534"/>
            <p:cNvSpPr/>
            <p:nvPr/>
          </p:nvSpPr>
          <p:spPr>
            <a:xfrm>
              <a:off x="668" y="2725"/>
              <a:ext cx="15" cy="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7" name="Line 535"/>
            <p:cNvSpPr/>
            <p:nvPr/>
          </p:nvSpPr>
          <p:spPr>
            <a:xfrm flipH="1">
              <a:off x="652" y="2730"/>
              <a:ext cx="31" cy="1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8" name="未知"/>
            <p:cNvSpPr/>
            <p:nvPr/>
          </p:nvSpPr>
          <p:spPr>
            <a:xfrm>
              <a:off x="509" y="2324"/>
              <a:ext cx="163" cy="335"/>
            </a:xfrm>
            <a:custGeom>
              <a:avLst/>
              <a:gdLst>
                <a:gd name="txL" fmla="*/ 0 w 818"/>
                <a:gd name="txT" fmla="*/ 0 h 1341"/>
                <a:gd name="txR" fmla="*/ 818 w 818"/>
                <a:gd name="txB" fmla="*/ 1341 h 1341"/>
              </a:gdLst>
              <a:ahLst/>
              <a:cxnLst>
                <a:cxn ang="0">
                  <a:pos x="109" y="1306"/>
                </a:cxn>
                <a:cxn ang="0">
                  <a:pos x="196" y="1268"/>
                </a:cxn>
                <a:cxn ang="0">
                  <a:pos x="279" y="1222"/>
                </a:cxn>
                <a:cxn ang="0">
                  <a:pos x="289" y="1214"/>
                </a:cxn>
                <a:cxn ang="0">
                  <a:pos x="319" y="1196"/>
                </a:cxn>
                <a:cxn ang="0">
                  <a:pos x="376" y="1153"/>
                </a:cxn>
                <a:cxn ang="0">
                  <a:pos x="412" y="1122"/>
                </a:cxn>
                <a:cxn ang="0">
                  <a:pos x="465" y="1073"/>
                </a:cxn>
                <a:cxn ang="0">
                  <a:pos x="490" y="1045"/>
                </a:cxn>
                <a:cxn ang="0">
                  <a:pos x="531" y="1000"/>
                </a:cxn>
                <a:cxn ang="0">
                  <a:pos x="592" y="919"/>
                </a:cxn>
                <a:cxn ang="0">
                  <a:pos x="649" y="831"/>
                </a:cxn>
                <a:cxn ang="0">
                  <a:pos x="681" y="766"/>
                </a:cxn>
                <a:cxn ang="0">
                  <a:pos x="702" y="723"/>
                </a:cxn>
                <a:cxn ang="0">
                  <a:pos x="731" y="658"/>
                </a:cxn>
                <a:cxn ang="0">
                  <a:pos x="753" y="591"/>
                </a:cxn>
                <a:cxn ang="0">
                  <a:pos x="768" y="545"/>
                </a:cxn>
                <a:cxn ang="0">
                  <a:pos x="786" y="478"/>
                </a:cxn>
                <a:cxn ang="0">
                  <a:pos x="792" y="441"/>
                </a:cxn>
                <a:cxn ang="0">
                  <a:pos x="795" y="430"/>
                </a:cxn>
                <a:cxn ang="0">
                  <a:pos x="809" y="333"/>
                </a:cxn>
                <a:cxn ang="0">
                  <a:pos x="812" y="296"/>
                </a:cxn>
                <a:cxn ang="0">
                  <a:pos x="814" y="272"/>
                </a:cxn>
                <a:cxn ang="0">
                  <a:pos x="817" y="235"/>
                </a:cxn>
                <a:cxn ang="0">
                  <a:pos x="817" y="181"/>
                </a:cxn>
                <a:cxn ang="0">
                  <a:pos x="817" y="172"/>
                </a:cxn>
                <a:cxn ang="0">
                  <a:pos x="817" y="135"/>
                </a:cxn>
                <a:cxn ang="0">
                  <a:pos x="812" y="65"/>
                </a:cxn>
                <a:cxn ang="0">
                  <a:pos x="803" y="37"/>
                </a:cxn>
                <a:cxn ang="0">
                  <a:pos x="791" y="16"/>
                </a:cxn>
                <a:cxn ang="0">
                  <a:pos x="774" y="4"/>
                </a:cxn>
                <a:cxn ang="0">
                  <a:pos x="752" y="0"/>
                </a:cxn>
                <a:cxn ang="0">
                  <a:pos x="725" y="4"/>
                </a:cxn>
                <a:cxn ang="0">
                  <a:pos x="695" y="16"/>
                </a:cxn>
                <a:cxn ang="0">
                  <a:pos x="659" y="37"/>
                </a:cxn>
                <a:cxn ang="0">
                  <a:pos x="607" y="75"/>
                </a:cxn>
                <a:cxn ang="0">
                  <a:pos x="546" y="128"/>
                </a:cxn>
                <a:cxn ang="0">
                  <a:pos x="492" y="187"/>
                </a:cxn>
                <a:cxn ang="0">
                  <a:pos x="442" y="254"/>
                </a:cxn>
                <a:cxn ang="0">
                  <a:pos x="398" y="327"/>
                </a:cxn>
                <a:cxn ang="0">
                  <a:pos x="361" y="407"/>
                </a:cxn>
                <a:cxn ang="0">
                  <a:pos x="329" y="493"/>
                </a:cxn>
                <a:cxn ang="0">
                  <a:pos x="304" y="585"/>
                </a:cxn>
                <a:cxn ang="0">
                  <a:pos x="282" y="682"/>
                </a:cxn>
                <a:cxn ang="0">
                  <a:pos x="264" y="752"/>
                </a:cxn>
                <a:cxn ang="0">
                  <a:pos x="246" y="821"/>
                </a:cxn>
                <a:cxn ang="0">
                  <a:pos x="231" y="866"/>
                </a:cxn>
                <a:cxn ang="0">
                  <a:pos x="200" y="954"/>
                </a:cxn>
                <a:cxn ang="0">
                  <a:pos x="166" y="1039"/>
                </a:cxn>
                <a:cxn ang="0">
                  <a:pos x="127" y="1121"/>
                </a:cxn>
                <a:cxn ang="0">
                  <a:pos x="85" y="1201"/>
                </a:cxn>
                <a:cxn ang="0">
                  <a:pos x="51" y="1259"/>
                </a:cxn>
                <a:cxn ang="0">
                  <a:pos x="40" y="1278"/>
                </a:cxn>
                <a:cxn ang="0">
                  <a:pos x="0" y="1341"/>
                </a:cxn>
              </a:cxnLst>
              <a:rect l="txL" t="txT" r="txR" b="txB"/>
              <a:pathLst>
                <a:path w="818" h="1341">
                  <a:moveTo>
                    <a:pt x="64" y="1323"/>
                  </a:moveTo>
                  <a:lnTo>
                    <a:pt x="109" y="1306"/>
                  </a:lnTo>
                  <a:lnTo>
                    <a:pt x="154" y="1288"/>
                  </a:lnTo>
                  <a:lnTo>
                    <a:pt x="196" y="1268"/>
                  </a:lnTo>
                  <a:lnTo>
                    <a:pt x="239" y="1246"/>
                  </a:lnTo>
                  <a:lnTo>
                    <a:pt x="279" y="1222"/>
                  </a:lnTo>
                  <a:lnTo>
                    <a:pt x="284" y="1218"/>
                  </a:lnTo>
                  <a:lnTo>
                    <a:pt x="289" y="1214"/>
                  </a:lnTo>
                  <a:lnTo>
                    <a:pt x="299" y="1208"/>
                  </a:lnTo>
                  <a:lnTo>
                    <a:pt x="319" y="1196"/>
                  </a:lnTo>
                  <a:lnTo>
                    <a:pt x="358" y="1168"/>
                  </a:lnTo>
                  <a:lnTo>
                    <a:pt x="376" y="1153"/>
                  </a:lnTo>
                  <a:lnTo>
                    <a:pt x="395" y="1139"/>
                  </a:lnTo>
                  <a:lnTo>
                    <a:pt x="412" y="1122"/>
                  </a:lnTo>
                  <a:lnTo>
                    <a:pt x="431" y="1107"/>
                  </a:lnTo>
                  <a:lnTo>
                    <a:pt x="465" y="1073"/>
                  </a:lnTo>
                  <a:lnTo>
                    <a:pt x="481" y="1054"/>
                  </a:lnTo>
                  <a:lnTo>
                    <a:pt x="490" y="1045"/>
                  </a:lnTo>
                  <a:lnTo>
                    <a:pt x="499" y="1037"/>
                  </a:lnTo>
                  <a:lnTo>
                    <a:pt x="531" y="1000"/>
                  </a:lnTo>
                  <a:lnTo>
                    <a:pt x="562" y="960"/>
                  </a:lnTo>
                  <a:lnTo>
                    <a:pt x="592" y="919"/>
                  </a:lnTo>
                  <a:lnTo>
                    <a:pt x="620" y="875"/>
                  </a:lnTo>
                  <a:lnTo>
                    <a:pt x="649" y="831"/>
                  </a:lnTo>
                  <a:lnTo>
                    <a:pt x="671" y="788"/>
                  </a:lnTo>
                  <a:lnTo>
                    <a:pt x="681" y="766"/>
                  </a:lnTo>
                  <a:lnTo>
                    <a:pt x="693" y="746"/>
                  </a:lnTo>
                  <a:lnTo>
                    <a:pt x="702" y="723"/>
                  </a:lnTo>
                  <a:lnTo>
                    <a:pt x="712" y="701"/>
                  </a:lnTo>
                  <a:lnTo>
                    <a:pt x="731" y="658"/>
                  </a:lnTo>
                  <a:lnTo>
                    <a:pt x="746" y="613"/>
                  </a:lnTo>
                  <a:lnTo>
                    <a:pt x="753" y="591"/>
                  </a:lnTo>
                  <a:lnTo>
                    <a:pt x="762" y="569"/>
                  </a:lnTo>
                  <a:lnTo>
                    <a:pt x="768" y="545"/>
                  </a:lnTo>
                  <a:lnTo>
                    <a:pt x="775" y="523"/>
                  </a:lnTo>
                  <a:lnTo>
                    <a:pt x="786" y="478"/>
                  </a:lnTo>
                  <a:lnTo>
                    <a:pt x="790" y="453"/>
                  </a:lnTo>
                  <a:lnTo>
                    <a:pt x="792" y="441"/>
                  </a:lnTo>
                  <a:lnTo>
                    <a:pt x="793" y="435"/>
                  </a:lnTo>
                  <a:lnTo>
                    <a:pt x="795" y="430"/>
                  </a:lnTo>
                  <a:lnTo>
                    <a:pt x="803" y="382"/>
                  </a:lnTo>
                  <a:lnTo>
                    <a:pt x="809" y="333"/>
                  </a:lnTo>
                  <a:lnTo>
                    <a:pt x="811" y="308"/>
                  </a:lnTo>
                  <a:lnTo>
                    <a:pt x="812" y="296"/>
                  </a:lnTo>
                  <a:lnTo>
                    <a:pt x="814" y="285"/>
                  </a:lnTo>
                  <a:lnTo>
                    <a:pt x="814" y="272"/>
                  </a:lnTo>
                  <a:lnTo>
                    <a:pt x="815" y="259"/>
                  </a:lnTo>
                  <a:lnTo>
                    <a:pt x="817" y="235"/>
                  </a:lnTo>
                  <a:lnTo>
                    <a:pt x="818" y="185"/>
                  </a:lnTo>
                  <a:lnTo>
                    <a:pt x="817" y="181"/>
                  </a:lnTo>
                  <a:lnTo>
                    <a:pt x="817" y="178"/>
                  </a:lnTo>
                  <a:lnTo>
                    <a:pt x="817" y="172"/>
                  </a:lnTo>
                  <a:lnTo>
                    <a:pt x="817" y="160"/>
                  </a:lnTo>
                  <a:lnTo>
                    <a:pt x="817" y="135"/>
                  </a:lnTo>
                  <a:lnTo>
                    <a:pt x="815" y="85"/>
                  </a:lnTo>
                  <a:lnTo>
                    <a:pt x="812" y="65"/>
                  </a:lnTo>
                  <a:lnTo>
                    <a:pt x="808" y="50"/>
                  </a:lnTo>
                  <a:lnTo>
                    <a:pt x="803" y="37"/>
                  </a:lnTo>
                  <a:lnTo>
                    <a:pt x="798" y="25"/>
                  </a:lnTo>
                  <a:lnTo>
                    <a:pt x="791" y="16"/>
                  </a:lnTo>
                  <a:lnTo>
                    <a:pt x="783" y="9"/>
                  </a:lnTo>
                  <a:lnTo>
                    <a:pt x="774" y="4"/>
                  </a:lnTo>
                  <a:lnTo>
                    <a:pt x="765" y="1"/>
                  </a:lnTo>
                  <a:lnTo>
                    <a:pt x="752" y="0"/>
                  </a:lnTo>
                  <a:lnTo>
                    <a:pt x="739" y="1"/>
                  </a:lnTo>
                  <a:lnTo>
                    <a:pt x="725" y="4"/>
                  </a:lnTo>
                  <a:lnTo>
                    <a:pt x="711" y="9"/>
                  </a:lnTo>
                  <a:lnTo>
                    <a:pt x="695" y="16"/>
                  </a:lnTo>
                  <a:lnTo>
                    <a:pt x="677" y="25"/>
                  </a:lnTo>
                  <a:lnTo>
                    <a:pt x="659" y="37"/>
                  </a:lnTo>
                  <a:lnTo>
                    <a:pt x="641" y="51"/>
                  </a:lnTo>
                  <a:lnTo>
                    <a:pt x="607" y="75"/>
                  </a:lnTo>
                  <a:lnTo>
                    <a:pt x="577" y="101"/>
                  </a:lnTo>
                  <a:lnTo>
                    <a:pt x="546" y="128"/>
                  </a:lnTo>
                  <a:lnTo>
                    <a:pt x="519" y="158"/>
                  </a:lnTo>
                  <a:lnTo>
                    <a:pt x="492" y="187"/>
                  </a:lnTo>
                  <a:lnTo>
                    <a:pt x="466" y="220"/>
                  </a:lnTo>
                  <a:lnTo>
                    <a:pt x="442" y="254"/>
                  </a:lnTo>
                  <a:lnTo>
                    <a:pt x="421" y="291"/>
                  </a:lnTo>
                  <a:lnTo>
                    <a:pt x="398" y="327"/>
                  </a:lnTo>
                  <a:lnTo>
                    <a:pt x="379" y="367"/>
                  </a:lnTo>
                  <a:lnTo>
                    <a:pt x="361" y="407"/>
                  </a:lnTo>
                  <a:lnTo>
                    <a:pt x="345" y="450"/>
                  </a:lnTo>
                  <a:lnTo>
                    <a:pt x="329" y="493"/>
                  </a:lnTo>
                  <a:lnTo>
                    <a:pt x="316" y="539"/>
                  </a:lnTo>
                  <a:lnTo>
                    <a:pt x="304" y="585"/>
                  </a:lnTo>
                  <a:lnTo>
                    <a:pt x="294" y="635"/>
                  </a:lnTo>
                  <a:lnTo>
                    <a:pt x="282" y="682"/>
                  </a:lnTo>
                  <a:lnTo>
                    <a:pt x="271" y="729"/>
                  </a:lnTo>
                  <a:lnTo>
                    <a:pt x="264" y="752"/>
                  </a:lnTo>
                  <a:lnTo>
                    <a:pt x="258" y="775"/>
                  </a:lnTo>
                  <a:lnTo>
                    <a:pt x="246" y="821"/>
                  </a:lnTo>
                  <a:lnTo>
                    <a:pt x="238" y="843"/>
                  </a:lnTo>
                  <a:lnTo>
                    <a:pt x="231" y="866"/>
                  </a:lnTo>
                  <a:lnTo>
                    <a:pt x="217" y="911"/>
                  </a:lnTo>
                  <a:lnTo>
                    <a:pt x="200" y="954"/>
                  </a:lnTo>
                  <a:lnTo>
                    <a:pt x="184" y="998"/>
                  </a:lnTo>
                  <a:lnTo>
                    <a:pt x="166" y="1039"/>
                  </a:lnTo>
                  <a:lnTo>
                    <a:pt x="148" y="1081"/>
                  </a:lnTo>
                  <a:lnTo>
                    <a:pt x="127" y="1121"/>
                  </a:lnTo>
                  <a:lnTo>
                    <a:pt x="107" y="1162"/>
                  </a:lnTo>
                  <a:lnTo>
                    <a:pt x="85" y="1201"/>
                  </a:lnTo>
                  <a:lnTo>
                    <a:pt x="63" y="1240"/>
                  </a:lnTo>
                  <a:lnTo>
                    <a:pt x="51" y="1259"/>
                  </a:lnTo>
                  <a:lnTo>
                    <a:pt x="45" y="1268"/>
                  </a:lnTo>
                  <a:lnTo>
                    <a:pt x="40" y="1278"/>
                  </a:lnTo>
                  <a:lnTo>
                    <a:pt x="17" y="1317"/>
                  </a:lnTo>
                  <a:lnTo>
                    <a:pt x="0" y="1341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19" name="未知"/>
            <p:cNvSpPr/>
            <p:nvPr/>
          </p:nvSpPr>
          <p:spPr>
            <a:xfrm>
              <a:off x="616" y="2675"/>
              <a:ext cx="38" cy="66"/>
            </a:xfrm>
            <a:custGeom>
              <a:avLst/>
              <a:gdLst>
                <a:gd name="txL" fmla="*/ 0 w 187"/>
                <a:gd name="txT" fmla="*/ 0 h 267"/>
                <a:gd name="txR" fmla="*/ 187 w 187"/>
                <a:gd name="txB" fmla="*/ 267 h 267"/>
              </a:gdLst>
              <a:ahLst/>
              <a:cxnLst>
                <a:cxn ang="0">
                  <a:pos x="0" y="0"/>
                </a:cxn>
                <a:cxn ang="0">
                  <a:pos x="27" y="7"/>
                </a:cxn>
                <a:cxn ang="0">
                  <a:pos x="52" y="17"/>
                </a:cxn>
                <a:cxn ang="0">
                  <a:pos x="75" y="26"/>
                </a:cxn>
                <a:cxn ang="0">
                  <a:pos x="97" y="38"/>
                </a:cxn>
                <a:cxn ang="0">
                  <a:pos x="114" y="50"/>
                </a:cxn>
                <a:cxn ang="0">
                  <a:pos x="131" y="65"/>
                </a:cxn>
                <a:cxn ang="0">
                  <a:pos x="145" y="79"/>
                </a:cxn>
                <a:cxn ang="0">
                  <a:pos x="159" y="97"/>
                </a:cxn>
                <a:cxn ang="0">
                  <a:pos x="168" y="113"/>
                </a:cxn>
                <a:cxn ang="0">
                  <a:pos x="176" y="132"/>
                </a:cxn>
                <a:cxn ang="0">
                  <a:pos x="181" y="150"/>
                </a:cxn>
                <a:cxn ang="0">
                  <a:pos x="186" y="172"/>
                </a:cxn>
                <a:cxn ang="0">
                  <a:pos x="187" y="193"/>
                </a:cxn>
                <a:cxn ang="0">
                  <a:pos x="186" y="217"/>
                </a:cxn>
                <a:cxn ang="0">
                  <a:pos x="183" y="240"/>
                </a:cxn>
                <a:cxn ang="0">
                  <a:pos x="179" y="267"/>
                </a:cxn>
              </a:cxnLst>
              <a:rect l="txL" t="txT" r="txR" b="txB"/>
              <a:pathLst>
                <a:path w="187" h="267">
                  <a:moveTo>
                    <a:pt x="0" y="0"/>
                  </a:moveTo>
                  <a:lnTo>
                    <a:pt x="27" y="7"/>
                  </a:lnTo>
                  <a:lnTo>
                    <a:pt x="52" y="17"/>
                  </a:lnTo>
                  <a:lnTo>
                    <a:pt x="75" y="26"/>
                  </a:lnTo>
                  <a:lnTo>
                    <a:pt x="97" y="38"/>
                  </a:lnTo>
                  <a:lnTo>
                    <a:pt x="114" y="50"/>
                  </a:lnTo>
                  <a:lnTo>
                    <a:pt x="131" y="65"/>
                  </a:lnTo>
                  <a:lnTo>
                    <a:pt x="145" y="79"/>
                  </a:lnTo>
                  <a:lnTo>
                    <a:pt x="159" y="97"/>
                  </a:lnTo>
                  <a:lnTo>
                    <a:pt x="168" y="113"/>
                  </a:lnTo>
                  <a:lnTo>
                    <a:pt x="176" y="132"/>
                  </a:lnTo>
                  <a:lnTo>
                    <a:pt x="181" y="150"/>
                  </a:lnTo>
                  <a:lnTo>
                    <a:pt x="186" y="172"/>
                  </a:lnTo>
                  <a:lnTo>
                    <a:pt x="187" y="193"/>
                  </a:lnTo>
                  <a:lnTo>
                    <a:pt x="186" y="217"/>
                  </a:lnTo>
                  <a:lnTo>
                    <a:pt x="183" y="240"/>
                  </a:lnTo>
                  <a:lnTo>
                    <a:pt x="179" y="267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0" name="未知"/>
            <p:cNvSpPr/>
            <p:nvPr/>
          </p:nvSpPr>
          <p:spPr>
            <a:xfrm>
              <a:off x="573" y="2685"/>
              <a:ext cx="53" cy="45"/>
            </a:xfrm>
            <a:custGeom>
              <a:avLst/>
              <a:gdLst>
                <a:gd name="txL" fmla="*/ 0 w 267"/>
                <a:gd name="txT" fmla="*/ 0 h 181"/>
                <a:gd name="txR" fmla="*/ 267 w 267"/>
                <a:gd name="txB" fmla="*/ 181 h 181"/>
              </a:gdLst>
              <a:ahLst/>
              <a:cxnLst>
                <a:cxn ang="0">
                  <a:pos x="267" y="181"/>
                </a:cxn>
                <a:cxn ang="0">
                  <a:pos x="259" y="157"/>
                </a:cxn>
                <a:cxn ang="0">
                  <a:pos x="251" y="137"/>
                </a:cxn>
                <a:cxn ang="0">
                  <a:pos x="241" y="117"/>
                </a:cxn>
                <a:cxn ang="0">
                  <a:pos x="230" y="100"/>
                </a:cxn>
                <a:cxn ang="0">
                  <a:pos x="217" y="82"/>
                </a:cxn>
                <a:cxn ang="0">
                  <a:pos x="204" y="68"/>
                </a:cxn>
                <a:cxn ang="0">
                  <a:pos x="189" y="55"/>
                </a:cxn>
                <a:cxn ang="0">
                  <a:pos x="174" y="43"/>
                </a:cxn>
                <a:cxn ang="0">
                  <a:pos x="155" y="32"/>
                </a:cxn>
                <a:cxn ang="0">
                  <a:pos x="137" y="23"/>
                </a:cxn>
                <a:cxn ang="0">
                  <a:pos x="117" y="15"/>
                </a:cxn>
                <a:cxn ang="0">
                  <a:pos x="96" y="9"/>
                </a:cxn>
                <a:cxn ang="0">
                  <a:pos x="74" y="4"/>
                </a:cxn>
                <a:cxn ang="0">
                  <a:pos x="51" y="2"/>
                </a:cxn>
                <a:cxn ang="0">
                  <a:pos x="25" y="0"/>
                </a:cxn>
                <a:cxn ang="0">
                  <a:pos x="0" y="1"/>
                </a:cxn>
              </a:cxnLst>
              <a:rect l="txL" t="txT" r="txR" b="txB"/>
              <a:pathLst>
                <a:path w="267" h="181">
                  <a:moveTo>
                    <a:pt x="267" y="181"/>
                  </a:moveTo>
                  <a:lnTo>
                    <a:pt x="259" y="157"/>
                  </a:lnTo>
                  <a:lnTo>
                    <a:pt x="251" y="137"/>
                  </a:lnTo>
                  <a:lnTo>
                    <a:pt x="241" y="117"/>
                  </a:lnTo>
                  <a:lnTo>
                    <a:pt x="230" y="100"/>
                  </a:lnTo>
                  <a:lnTo>
                    <a:pt x="217" y="82"/>
                  </a:lnTo>
                  <a:lnTo>
                    <a:pt x="204" y="68"/>
                  </a:lnTo>
                  <a:lnTo>
                    <a:pt x="189" y="55"/>
                  </a:lnTo>
                  <a:lnTo>
                    <a:pt x="174" y="43"/>
                  </a:lnTo>
                  <a:lnTo>
                    <a:pt x="155" y="32"/>
                  </a:lnTo>
                  <a:lnTo>
                    <a:pt x="137" y="23"/>
                  </a:lnTo>
                  <a:lnTo>
                    <a:pt x="117" y="15"/>
                  </a:lnTo>
                  <a:lnTo>
                    <a:pt x="96" y="9"/>
                  </a:lnTo>
                  <a:lnTo>
                    <a:pt x="74" y="4"/>
                  </a:lnTo>
                  <a:lnTo>
                    <a:pt x="51" y="2"/>
                  </a:lnTo>
                  <a:lnTo>
                    <a:pt x="25" y="0"/>
                  </a:lnTo>
                  <a:lnTo>
                    <a:pt x="0" y="1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1" name="未知"/>
            <p:cNvSpPr/>
            <p:nvPr/>
          </p:nvSpPr>
          <p:spPr>
            <a:xfrm>
              <a:off x="541" y="2760"/>
              <a:ext cx="56" cy="135"/>
            </a:xfrm>
            <a:custGeom>
              <a:avLst/>
              <a:gdLst>
                <a:gd name="txL" fmla="*/ 0 w 278"/>
                <a:gd name="txT" fmla="*/ 0 h 540"/>
                <a:gd name="txR" fmla="*/ 278 w 278"/>
                <a:gd name="txB" fmla="*/ 540 h 540"/>
              </a:gdLst>
              <a:ahLst/>
              <a:cxnLst>
                <a:cxn ang="0">
                  <a:pos x="278" y="540"/>
                </a:cxn>
                <a:cxn ang="0">
                  <a:pos x="213" y="510"/>
                </a:cxn>
                <a:cxn ang="0">
                  <a:pos x="161" y="479"/>
                </a:cxn>
                <a:cxn ang="0">
                  <a:pos x="138" y="463"/>
                </a:cxn>
                <a:cxn ang="0">
                  <a:pos x="116" y="448"/>
                </a:cxn>
                <a:cxn ang="0">
                  <a:pos x="79" y="417"/>
                </a:cxn>
                <a:cxn ang="0">
                  <a:pos x="49" y="387"/>
                </a:cxn>
                <a:cxn ang="0">
                  <a:pos x="36" y="370"/>
                </a:cxn>
                <a:cxn ang="0">
                  <a:pos x="26" y="355"/>
                </a:cxn>
                <a:cxn ang="0">
                  <a:pos x="17" y="338"/>
                </a:cxn>
                <a:cxn ang="0">
                  <a:pos x="10" y="324"/>
                </a:cxn>
                <a:cxn ang="0">
                  <a:pos x="4" y="308"/>
                </a:cxn>
                <a:cxn ang="0">
                  <a:pos x="1" y="292"/>
                </a:cxn>
                <a:cxn ang="0">
                  <a:pos x="0" y="261"/>
                </a:cxn>
                <a:cxn ang="0">
                  <a:pos x="1" y="245"/>
                </a:cxn>
                <a:cxn ang="0">
                  <a:pos x="4" y="229"/>
                </a:cxn>
                <a:cxn ang="0">
                  <a:pos x="9" y="212"/>
                </a:cxn>
                <a:cxn ang="0">
                  <a:pos x="16" y="197"/>
                </a:cxn>
                <a:cxn ang="0">
                  <a:pos x="35" y="164"/>
                </a:cxn>
                <a:cxn ang="0">
                  <a:pos x="46" y="148"/>
                </a:cxn>
                <a:cxn ang="0">
                  <a:pos x="62" y="132"/>
                </a:cxn>
                <a:cxn ang="0">
                  <a:pos x="77" y="115"/>
                </a:cxn>
                <a:cxn ang="0">
                  <a:pos x="94" y="98"/>
                </a:cxn>
                <a:cxn ang="0">
                  <a:pos x="113" y="82"/>
                </a:cxn>
                <a:cxn ang="0">
                  <a:pos x="135" y="65"/>
                </a:cxn>
                <a:cxn ang="0">
                  <a:pos x="182" y="33"/>
                </a:cxn>
                <a:cxn ang="0">
                  <a:pos x="238" y="0"/>
                </a:cxn>
              </a:cxnLst>
              <a:rect l="txL" t="txT" r="txR" b="txB"/>
              <a:pathLst>
                <a:path w="278" h="540">
                  <a:moveTo>
                    <a:pt x="278" y="540"/>
                  </a:moveTo>
                  <a:lnTo>
                    <a:pt x="213" y="510"/>
                  </a:lnTo>
                  <a:lnTo>
                    <a:pt x="161" y="479"/>
                  </a:lnTo>
                  <a:lnTo>
                    <a:pt x="138" y="463"/>
                  </a:lnTo>
                  <a:lnTo>
                    <a:pt x="116" y="448"/>
                  </a:lnTo>
                  <a:lnTo>
                    <a:pt x="79" y="417"/>
                  </a:lnTo>
                  <a:lnTo>
                    <a:pt x="49" y="387"/>
                  </a:lnTo>
                  <a:lnTo>
                    <a:pt x="36" y="370"/>
                  </a:lnTo>
                  <a:lnTo>
                    <a:pt x="26" y="355"/>
                  </a:lnTo>
                  <a:lnTo>
                    <a:pt x="17" y="338"/>
                  </a:lnTo>
                  <a:lnTo>
                    <a:pt x="10" y="324"/>
                  </a:lnTo>
                  <a:lnTo>
                    <a:pt x="4" y="308"/>
                  </a:lnTo>
                  <a:lnTo>
                    <a:pt x="1" y="292"/>
                  </a:lnTo>
                  <a:lnTo>
                    <a:pt x="0" y="261"/>
                  </a:lnTo>
                  <a:lnTo>
                    <a:pt x="1" y="245"/>
                  </a:lnTo>
                  <a:lnTo>
                    <a:pt x="4" y="229"/>
                  </a:lnTo>
                  <a:lnTo>
                    <a:pt x="9" y="212"/>
                  </a:lnTo>
                  <a:lnTo>
                    <a:pt x="16" y="197"/>
                  </a:lnTo>
                  <a:lnTo>
                    <a:pt x="35" y="164"/>
                  </a:lnTo>
                  <a:lnTo>
                    <a:pt x="46" y="148"/>
                  </a:lnTo>
                  <a:lnTo>
                    <a:pt x="62" y="132"/>
                  </a:lnTo>
                  <a:lnTo>
                    <a:pt x="77" y="115"/>
                  </a:lnTo>
                  <a:lnTo>
                    <a:pt x="94" y="98"/>
                  </a:lnTo>
                  <a:lnTo>
                    <a:pt x="113" y="82"/>
                  </a:lnTo>
                  <a:lnTo>
                    <a:pt x="135" y="65"/>
                  </a:lnTo>
                  <a:lnTo>
                    <a:pt x="182" y="33"/>
                  </a:lnTo>
                  <a:lnTo>
                    <a:pt x="238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2" name="未知"/>
            <p:cNvSpPr/>
            <p:nvPr/>
          </p:nvSpPr>
          <p:spPr>
            <a:xfrm>
              <a:off x="739" y="2705"/>
              <a:ext cx="115" cy="160"/>
            </a:xfrm>
            <a:custGeom>
              <a:avLst/>
              <a:gdLst>
                <a:gd name="txL" fmla="*/ 0 w 575"/>
                <a:gd name="txT" fmla="*/ 0 h 640"/>
                <a:gd name="txR" fmla="*/ 575 w 575"/>
                <a:gd name="txB" fmla="*/ 640 h 640"/>
              </a:gdLst>
              <a:ahLst/>
              <a:cxnLst>
                <a:cxn ang="0">
                  <a:pos x="575" y="640"/>
                </a:cxn>
                <a:cxn ang="0">
                  <a:pos x="500" y="557"/>
                </a:cxn>
                <a:cxn ang="0">
                  <a:pos x="438" y="485"/>
                </a:cxn>
                <a:cxn ang="0">
                  <a:pos x="377" y="414"/>
                </a:cxn>
                <a:cxn ang="0">
                  <a:pos x="254" y="273"/>
                </a:cxn>
                <a:cxn ang="0">
                  <a:pos x="127" y="135"/>
                </a:cxn>
                <a:cxn ang="0">
                  <a:pos x="0" y="0"/>
                </a:cxn>
              </a:cxnLst>
              <a:rect l="txL" t="txT" r="txR" b="txB"/>
              <a:pathLst>
                <a:path w="575" h="640">
                  <a:moveTo>
                    <a:pt x="575" y="640"/>
                  </a:moveTo>
                  <a:lnTo>
                    <a:pt x="500" y="557"/>
                  </a:lnTo>
                  <a:lnTo>
                    <a:pt x="438" y="485"/>
                  </a:lnTo>
                  <a:lnTo>
                    <a:pt x="377" y="414"/>
                  </a:lnTo>
                  <a:lnTo>
                    <a:pt x="254" y="273"/>
                  </a:lnTo>
                  <a:lnTo>
                    <a:pt x="127" y="135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3" name="未知"/>
            <p:cNvSpPr/>
            <p:nvPr/>
          </p:nvSpPr>
          <p:spPr>
            <a:xfrm>
              <a:off x="342" y="2311"/>
              <a:ext cx="150" cy="363"/>
            </a:xfrm>
            <a:custGeom>
              <a:avLst/>
              <a:gdLst>
                <a:gd name="txL" fmla="*/ 0 w 752"/>
                <a:gd name="txT" fmla="*/ 0 h 1454"/>
                <a:gd name="txR" fmla="*/ 752 w 752"/>
                <a:gd name="txB" fmla="*/ 1454 h 1454"/>
              </a:gdLst>
              <a:ahLst/>
              <a:cxnLst>
                <a:cxn ang="0">
                  <a:pos x="34" y="75"/>
                </a:cxn>
                <a:cxn ang="0">
                  <a:pos x="6" y="195"/>
                </a:cxn>
                <a:cxn ang="0">
                  <a:pos x="0" y="323"/>
                </a:cxn>
                <a:cxn ang="0">
                  <a:pos x="17" y="458"/>
                </a:cxn>
                <a:cxn ang="0">
                  <a:pos x="48" y="574"/>
                </a:cxn>
                <a:cxn ang="0">
                  <a:pos x="78" y="663"/>
                </a:cxn>
                <a:cxn ang="0">
                  <a:pos x="113" y="751"/>
                </a:cxn>
                <a:cxn ang="0">
                  <a:pos x="153" y="836"/>
                </a:cxn>
                <a:cxn ang="0">
                  <a:pos x="198" y="919"/>
                </a:cxn>
                <a:cxn ang="0">
                  <a:pos x="248" y="998"/>
                </a:cxn>
                <a:cxn ang="0">
                  <a:pos x="303" y="1074"/>
                </a:cxn>
                <a:cxn ang="0">
                  <a:pos x="361" y="1149"/>
                </a:cxn>
                <a:cxn ang="0">
                  <a:pos x="424" y="1219"/>
                </a:cxn>
                <a:cxn ang="0">
                  <a:pos x="488" y="1281"/>
                </a:cxn>
                <a:cxn ang="0">
                  <a:pos x="553" y="1335"/>
                </a:cxn>
                <a:cxn ang="0">
                  <a:pos x="621" y="1383"/>
                </a:cxn>
                <a:cxn ang="0">
                  <a:pos x="752" y="1454"/>
                </a:cxn>
                <a:cxn ang="0">
                  <a:pos x="676" y="1329"/>
                </a:cxn>
                <a:cxn ang="0">
                  <a:pos x="608" y="1195"/>
                </a:cxn>
                <a:cxn ang="0">
                  <a:pos x="546" y="1049"/>
                </a:cxn>
                <a:cxn ang="0">
                  <a:pos x="492" y="893"/>
                </a:cxn>
                <a:cxn ang="0">
                  <a:pos x="470" y="809"/>
                </a:cxn>
                <a:cxn ang="0">
                  <a:pos x="458" y="727"/>
                </a:cxn>
                <a:cxn ang="0">
                  <a:pos x="454" y="645"/>
                </a:cxn>
                <a:cxn ang="0">
                  <a:pos x="459" y="564"/>
                </a:cxn>
                <a:cxn ang="0">
                  <a:pos x="464" y="500"/>
                </a:cxn>
                <a:cxn ang="0">
                  <a:pos x="465" y="413"/>
                </a:cxn>
                <a:cxn ang="0">
                  <a:pos x="461" y="359"/>
                </a:cxn>
                <a:cxn ang="0">
                  <a:pos x="454" y="309"/>
                </a:cxn>
                <a:cxn ang="0">
                  <a:pos x="444" y="263"/>
                </a:cxn>
                <a:cxn ang="0">
                  <a:pos x="429" y="221"/>
                </a:cxn>
                <a:cxn ang="0">
                  <a:pos x="404" y="165"/>
                </a:cxn>
                <a:cxn ang="0">
                  <a:pos x="367" y="116"/>
                </a:cxn>
                <a:cxn ang="0">
                  <a:pos x="339" y="89"/>
                </a:cxn>
                <a:cxn ang="0">
                  <a:pos x="292" y="55"/>
                </a:cxn>
                <a:cxn ang="0">
                  <a:pos x="236" y="27"/>
                </a:cxn>
                <a:cxn ang="0">
                  <a:pos x="194" y="14"/>
                </a:cxn>
                <a:cxn ang="0">
                  <a:pos x="149" y="4"/>
                </a:cxn>
                <a:cxn ang="0">
                  <a:pos x="111" y="0"/>
                </a:cxn>
                <a:cxn ang="0">
                  <a:pos x="87" y="0"/>
                </a:cxn>
                <a:cxn ang="0">
                  <a:pos x="69" y="4"/>
                </a:cxn>
                <a:cxn ang="0">
                  <a:pos x="59" y="13"/>
                </a:cxn>
              </a:cxnLst>
              <a:rect l="txL" t="txT" r="txR" b="txB"/>
              <a:pathLst>
                <a:path w="752" h="1454">
                  <a:moveTo>
                    <a:pt x="57" y="19"/>
                  </a:moveTo>
                  <a:lnTo>
                    <a:pt x="34" y="75"/>
                  </a:lnTo>
                  <a:lnTo>
                    <a:pt x="17" y="135"/>
                  </a:lnTo>
                  <a:lnTo>
                    <a:pt x="6" y="195"/>
                  </a:lnTo>
                  <a:lnTo>
                    <a:pt x="1" y="259"/>
                  </a:lnTo>
                  <a:lnTo>
                    <a:pt x="0" y="323"/>
                  </a:lnTo>
                  <a:lnTo>
                    <a:pt x="6" y="390"/>
                  </a:lnTo>
                  <a:lnTo>
                    <a:pt x="17" y="458"/>
                  </a:lnTo>
                  <a:lnTo>
                    <a:pt x="36" y="529"/>
                  </a:lnTo>
                  <a:lnTo>
                    <a:pt x="48" y="574"/>
                  </a:lnTo>
                  <a:lnTo>
                    <a:pt x="63" y="619"/>
                  </a:lnTo>
                  <a:lnTo>
                    <a:pt x="78" y="663"/>
                  </a:lnTo>
                  <a:lnTo>
                    <a:pt x="96" y="708"/>
                  </a:lnTo>
                  <a:lnTo>
                    <a:pt x="113" y="751"/>
                  </a:lnTo>
                  <a:lnTo>
                    <a:pt x="133" y="794"/>
                  </a:lnTo>
                  <a:lnTo>
                    <a:pt x="153" y="836"/>
                  </a:lnTo>
                  <a:lnTo>
                    <a:pt x="176" y="879"/>
                  </a:lnTo>
                  <a:lnTo>
                    <a:pt x="198" y="919"/>
                  </a:lnTo>
                  <a:lnTo>
                    <a:pt x="222" y="959"/>
                  </a:lnTo>
                  <a:lnTo>
                    <a:pt x="248" y="998"/>
                  </a:lnTo>
                  <a:lnTo>
                    <a:pt x="275" y="1038"/>
                  </a:lnTo>
                  <a:lnTo>
                    <a:pt x="303" y="1074"/>
                  </a:lnTo>
                  <a:lnTo>
                    <a:pt x="332" y="1112"/>
                  </a:lnTo>
                  <a:lnTo>
                    <a:pt x="361" y="1149"/>
                  </a:lnTo>
                  <a:lnTo>
                    <a:pt x="394" y="1186"/>
                  </a:lnTo>
                  <a:lnTo>
                    <a:pt x="424" y="1219"/>
                  </a:lnTo>
                  <a:lnTo>
                    <a:pt x="456" y="1251"/>
                  </a:lnTo>
                  <a:lnTo>
                    <a:pt x="488" y="1281"/>
                  </a:lnTo>
                  <a:lnTo>
                    <a:pt x="521" y="1309"/>
                  </a:lnTo>
                  <a:lnTo>
                    <a:pt x="553" y="1335"/>
                  </a:lnTo>
                  <a:lnTo>
                    <a:pt x="587" y="1360"/>
                  </a:lnTo>
                  <a:lnTo>
                    <a:pt x="621" y="1383"/>
                  </a:lnTo>
                  <a:lnTo>
                    <a:pt x="657" y="1405"/>
                  </a:lnTo>
                  <a:lnTo>
                    <a:pt x="752" y="1454"/>
                  </a:lnTo>
                  <a:lnTo>
                    <a:pt x="713" y="1393"/>
                  </a:lnTo>
                  <a:lnTo>
                    <a:pt x="676" y="1329"/>
                  </a:lnTo>
                  <a:lnTo>
                    <a:pt x="641" y="1262"/>
                  </a:lnTo>
                  <a:lnTo>
                    <a:pt x="608" y="1195"/>
                  </a:lnTo>
                  <a:lnTo>
                    <a:pt x="576" y="1123"/>
                  </a:lnTo>
                  <a:lnTo>
                    <a:pt x="546" y="1049"/>
                  </a:lnTo>
                  <a:lnTo>
                    <a:pt x="518" y="972"/>
                  </a:lnTo>
                  <a:lnTo>
                    <a:pt x="492" y="893"/>
                  </a:lnTo>
                  <a:lnTo>
                    <a:pt x="479" y="850"/>
                  </a:lnTo>
                  <a:lnTo>
                    <a:pt x="470" y="809"/>
                  </a:lnTo>
                  <a:lnTo>
                    <a:pt x="463" y="768"/>
                  </a:lnTo>
                  <a:lnTo>
                    <a:pt x="458" y="727"/>
                  </a:lnTo>
                  <a:lnTo>
                    <a:pt x="455" y="686"/>
                  </a:lnTo>
                  <a:lnTo>
                    <a:pt x="454" y="645"/>
                  </a:lnTo>
                  <a:lnTo>
                    <a:pt x="455" y="604"/>
                  </a:lnTo>
                  <a:lnTo>
                    <a:pt x="459" y="564"/>
                  </a:lnTo>
                  <a:lnTo>
                    <a:pt x="461" y="531"/>
                  </a:lnTo>
                  <a:lnTo>
                    <a:pt x="464" y="500"/>
                  </a:lnTo>
                  <a:lnTo>
                    <a:pt x="466" y="441"/>
                  </a:lnTo>
                  <a:lnTo>
                    <a:pt x="465" y="413"/>
                  </a:lnTo>
                  <a:lnTo>
                    <a:pt x="464" y="386"/>
                  </a:lnTo>
                  <a:lnTo>
                    <a:pt x="461" y="359"/>
                  </a:lnTo>
                  <a:lnTo>
                    <a:pt x="459" y="335"/>
                  </a:lnTo>
                  <a:lnTo>
                    <a:pt x="454" y="309"/>
                  </a:lnTo>
                  <a:lnTo>
                    <a:pt x="450" y="285"/>
                  </a:lnTo>
                  <a:lnTo>
                    <a:pt x="444" y="263"/>
                  </a:lnTo>
                  <a:lnTo>
                    <a:pt x="438" y="242"/>
                  </a:lnTo>
                  <a:lnTo>
                    <a:pt x="429" y="221"/>
                  </a:lnTo>
                  <a:lnTo>
                    <a:pt x="422" y="201"/>
                  </a:lnTo>
                  <a:lnTo>
                    <a:pt x="404" y="165"/>
                  </a:lnTo>
                  <a:lnTo>
                    <a:pt x="381" y="132"/>
                  </a:lnTo>
                  <a:lnTo>
                    <a:pt x="367" y="116"/>
                  </a:lnTo>
                  <a:lnTo>
                    <a:pt x="354" y="103"/>
                  </a:lnTo>
                  <a:lnTo>
                    <a:pt x="339" y="89"/>
                  </a:lnTo>
                  <a:lnTo>
                    <a:pt x="325" y="76"/>
                  </a:lnTo>
                  <a:lnTo>
                    <a:pt x="292" y="55"/>
                  </a:lnTo>
                  <a:lnTo>
                    <a:pt x="256" y="35"/>
                  </a:lnTo>
                  <a:lnTo>
                    <a:pt x="236" y="27"/>
                  </a:lnTo>
                  <a:lnTo>
                    <a:pt x="216" y="21"/>
                  </a:lnTo>
                  <a:lnTo>
                    <a:pt x="194" y="14"/>
                  </a:lnTo>
                  <a:lnTo>
                    <a:pt x="173" y="8"/>
                  </a:lnTo>
                  <a:lnTo>
                    <a:pt x="149" y="4"/>
                  </a:lnTo>
                  <a:lnTo>
                    <a:pt x="126" y="2"/>
                  </a:lnTo>
                  <a:lnTo>
                    <a:pt x="111" y="0"/>
                  </a:lnTo>
                  <a:lnTo>
                    <a:pt x="99" y="0"/>
                  </a:lnTo>
                  <a:lnTo>
                    <a:pt x="87" y="0"/>
                  </a:lnTo>
                  <a:lnTo>
                    <a:pt x="78" y="2"/>
                  </a:lnTo>
                  <a:lnTo>
                    <a:pt x="69" y="4"/>
                  </a:lnTo>
                  <a:lnTo>
                    <a:pt x="64" y="8"/>
                  </a:lnTo>
                  <a:lnTo>
                    <a:pt x="59" y="13"/>
                  </a:lnTo>
                  <a:lnTo>
                    <a:pt x="57" y="1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4" name="未知"/>
            <p:cNvSpPr/>
            <p:nvPr/>
          </p:nvSpPr>
          <p:spPr>
            <a:xfrm>
              <a:off x="272" y="2329"/>
              <a:ext cx="224" cy="349"/>
            </a:xfrm>
            <a:custGeom>
              <a:avLst/>
              <a:gdLst>
                <a:gd name="txL" fmla="*/ 0 w 1122"/>
                <a:gd name="txT" fmla="*/ 0 h 1396"/>
                <a:gd name="txR" fmla="*/ 1122 w 1122"/>
                <a:gd name="txB" fmla="*/ 1396 h 1396"/>
              </a:gdLst>
              <a:ahLst/>
              <a:cxnLst>
                <a:cxn ang="0">
                  <a:pos x="1122" y="1396"/>
                </a:cxn>
                <a:cxn ang="0">
                  <a:pos x="1007" y="1334"/>
                </a:cxn>
                <a:cxn ang="0">
                  <a:pos x="752" y="1201"/>
                </a:cxn>
                <a:cxn ang="0">
                  <a:pos x="501" y="1071"/>
                </a:cxn>
                <a:cxn ang="0">
                  <a:pos x="458" y="1048"/>
                </a:cxn>
                <a:cxn ang="0">
                  <a:pos x="418" y="1024"/>
                </a:cxn>
                <a:cxn ang="0">
                  <a:pos x="379" y="998"/>
                </a:cxn>
                <a:cxn ang="0">
                  <a:pos x="343" y="971"/>
                </a:cxn>
                <a:cxn ang="0">
                  <a:pos x="307" y="941"/>
                </a:cxn>
                <a:cxn ang="0">
                  <a:pos x="275" y="910"/>
                </a:cxn>
                <a:cxn ang="0">
                  <a:pos x="244" y="878"/>
                </a:cxn>
                <a:cxn ang="0">
                  <a:pos x="214" y="845"/>
                </a:cxn>
                <a:cxn ang="0">
                  <a:pos x="185" y="808"/>
                </a:cxn>
                <a:cxn ang="0">
                  <a:pos x="159" y="770"/>
                </a:cxn>
                <a:cxn ang="0">
                  <a:pos x="134" y="730"/>
                </a:cxn>
                <a:cxn ang="0">
                  <a:pos x="112" y="690"/>
                </a:cxn>
                <a:cxn ang="0">
                  <a:pos x="90" y="647"/>
                </a:cxn>
                <a:cxn ang="0">
                  <a:pos x="71" y="602"/>
                </a:cxn>
                <a:cxn ang="0">
                  <a:pos x="53" y="556"/>
                </a:cxn>
                <a:cxn ang="0">
                  <a:pos x="37" y="510"/>
                </a:cxn>
                <a:cxn ang="0">
                  <a:pos x="21" y="454"/>
                </a:cxn>
                <a:cxn ang="0">
                  <a:pos x="9" y="401"/>
                </a:cxn>
                <a:cxn ang="0">
                  <a:pos x="4" y="376"/>
                </a:cxn>
                <a:cxn ang="0">
                  <a:pos x="2" y="352"/>
                </a:cxn>
                <a:cxn ang="0">
                  <a:pos x="0" y="328"/>
                </a:cxn>
                <a:cxn ang="0">
                  <a:pos x="0" y="307"/>
                </a:cxn>
                <a:cxn ang="0">
                  <a:pos x="2" y="263"/>
                </a:cxn>
                <a:cxn ang="0">
                  <a:pos x="4" y="242"/>
                </a:cxn>
                <a:cxn ang="0">
                  <a:pos x="8" y="224"/>
                </a:cxn>
                <a:cxn ang="0">
                  <a:pos x="12" y="204"/>
                </a:cxn>
                <a:cxn ang="0">
                  <a:pos x="19" y="187"/>
                </a:cxn>
                <a:cxn ang="0">
                  <a:pos x="26" y="169"/>
                </a:cxn>
                <a:cxn ang="0">
                  <a:pos x="35" y="154"/>
                </a:cxn>
                <a:cxn ang="0">
                  <a:pos x="44" y="138"/>
                </a:cxn>
                <a:cxn ang="0">
                  <a:pos x="55" y="123"/>
                </a:cxn>
                <a:cxn ang="0">
                  <a:pos x="66" y="109"/>
                </a:cxn>
                <a:cxn ang="0">
                  <a:pos x="79" y="97"/>
                </a:cxn>
                <a:cxn ang="0">
                  <a:pos x="92" y="83"/>
                </a:cxn>
                <a:cxn ang="0">
                  <a:pos x="108" y="72"/>
                </a:cxn>
                <a:cxn ang="0">
                  <a:pos x="123" y="61"/>
                </a:cxn>
                <a:cxn ang="0">
                  <a:pos x="141" y="51"/>
                </a:cxn>
                <a:cxn ang="0">
                  <a:pos x="158" y="41"/>
                </a:cxn>
                <a:cxn ang="0">
                  <a:pos x="178" y="33"/>
                </a:cxn>
                <a:cxn ang="0">
                  <a:pos x="198" y="25"/>
                </a:cxn>
                <a:cxn ang="0">
                  <a:pos x="220" y="19"/>
                </a:cxn>
                <a:cxn ang="0">
                  <a:pos x="267" y="7"/>
                </a:cxn>
                <a:cxn ang="0">
                  <a:pos x="319" y="0"/>
                </a:cxn>
              </a:cxnLst>
              <a:rect l="txL" t="txT" r="txR" b="txB"/>
              <a:pathLst>
                <a:path w="1122" h="1396">
                  <a:moveTo>
                    <a:pt x="1122" y="1396"/>
                  </a:moveTo>
                  <a:lnTo>
                    <a:pt x="1007" y="1334"/>
                  </a:lnTo>
                  <a:lnTo>
                    <a:pt x="752" y="1201"/>
                  </a:lnTo>
                  <a:lnTo>
                    <a:pt x="501" y="1071"/>
                  </a:lnTo>
                  <a:lnTo>
                    <a:pt x="458" y="1048"/>
                  </a:lnTo>
                  <a:lnTo>
                    <a:pt x="418" y="1024"/>
                  </a:lnTo>
                  <a:lnTo>
                    <a:pt x="379" y="998"/>
                  </a:lnTo>
                  <a:lnTo>
                    <a:pt x="343" y="971"/>
                  </a:lnTo>
                  <a:lnTo>
                    <a:pt x="307" y="941"/>
                  </a:lnTo>
                  <a:lnTo>
                    <a:pt x="275" y="910"/>
                  </a:lnTo>
                  <a:lnTo>
                    <a:pt x="244" y="878"/>
                  </a:lnTo>
                  <a:lnTo>
                    <a:pt x="214" y="845"/>
                  </a:lnTo>
                  <a:lnTo>
                    <a:pt x="185" y="808"/>
                  </a:lnTo>
                  <a:lnTo>
                    <a:pt x="159" y="770"/>
                  </a:lnTo>
                  <a:lnTo>
                    <a:pt x="134" y="730"/>
                  </a:lnTo>
                  <a:lnTo>
                    <a:pt x="112" y="690"/>
                  </a:lnTo>
                  <a:lnTo>
                    <a:pt x="90" y="647"/>
                  </a:lnTo>
                  <a:lnTo>
                    <a:pt x="71" y="602"/>
                  </a:lnTo>
                  <a:lnTo>
                    <a:pt x="53" y="556"/>
                  </a:lnTo>
                  <a:lnTo>
                    <a:pt x="37" y="510"/>
                  </a:lnTo>
                  <a:lnTo>
                    <a:pt x="21" y="454"/>
                  </a:lnTo>
                  <a:lnTo>
                    <a:pt x="9" y="401"/>
                  </a:lnTo>
                  <a:lnTo>
                    <a:pt x="4" y="376"/>
                  </a:lnTo>
                  <a:lnTo>
                    <a:pt x="2" y="352"/>
                  </a:lnTo>
                  <a:lnTo>
                    <a:pt x="0" y="328"/>
                  </a:lnTo>
                  <a:lnTo>
                    <a:pt x="0" y="307"/>
                  </a:lnTo>
                  <a:lnTo>
                    <a:pt x="2" y="263"/>
                  </a:lnTo>
                  <a:lnTo>
                    <a:pt x="4" y="242"/>
                  </a:lnTo>
                  <a:lnTo>
                    <a:pt x="8" y="224"/>
                  </a:lnTo>
                  <a:lnTo>
                    <a:pt x="12" y="204"/>
                  </a:lnTo>
                  <a:lnTo>
                    <a:pt x="19" y="187"/>
                  </a:lnTo>
                  <a:lnTo>
                    <a:pt x="26" y="169"/>
                  </a:lnTo>
                  <a:lnTo>
                    <a:pt x="35" y="154"/>
                  </a:lnTo>
                  <a:lnTo>
                    <a:pt x="44" y="138"/>
                  </a:lnTo>
                  <a:lnTo>
                    <a:pt x="55" y="123"/>
                  </a:lnTo>
                  <a:lnTo>
                    <a:pt x="66" y="109"/>
                  </a:lnTo>
                  <a:lnTo>
                    <a:pt x="79" y="97"/>
                  </a:lnTo>
                  <a:lnTo>
                    <a:pt x="92" y="83"/>
                  </a:lnTo>
                  <a:lnTo>
                    <a:pt x="108" y="72"/>
                  </a:lnTo>
                  <a:lnTo>
                    <a:pt x="123" y="61"/>
                  </a:lnTo>
                  <a:lnTo>
                    <a:pt x="141" y="51"/>
                  </a:lnTo>
                  <a:lnTo>
                    <a:pt x="158" y="41"/>
                  </a:lnTo>
                  <a:lnTo>
                    <a:pt x="178" y="33"/>
                  </a:lnTo>
                  <a:lnTo>
                    <a:pt x="198" y="25"/>
                  </a:lnTo>
                  <a:lnTo>
                    <a:pt x="220" y="19"/>
                  </a:lnTo>
                  <a:lnTo>
                    <a:pt x="267" y="7"/>
                  </a:lnTo>
                  <a:lnTo>
                    <a:pt x="319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5" name="未知"/>
            <p:cNvSpPr/>
            <p:nvPr/>
          </p:nvSpPr>
          <p:spPr>
            <a:xfrm>
              <a:off x="496" y="2654"/>
              <a:ext cx="13" cy="13"/>
            </a:xfrm>
            <a:custGeom>
              <a:avLst/>
              <a:gdLst>
                <a:gd name="txL" fmla="*/ 0 w 63"/>
                <a:gd name="txT" fmla="*/ 0 h 54"/>
                <a:gd name="txR" fmla="*/ 63 w 63"/>
                <a:gd name="txB" fmla="*/ 54 h 54"/>
              </a:gdLst>
              <a:ahLst/>
              <a:cxnLst>
                <a:cxn ang="0">
                  <a:pos x="63" y="24"/>
                </a:cxn>
                <a:cxn ang="0">
                  <a:pos x="0" y="0"/>
                </a:cxn>
                <a:cxn ang="0">
                  <a:pos x="40" y="54"/>
                </a:cxn>
              </a:cxnLst>
              <a:rect l="txL" t="txT" r="txR" b="txB"/>
              <a:pathLst>
                <a:path w="63" h="54">
                  <a:moveTo>
                    <a:pt x="63" y="24"/>
                  </a:moveTo>
                  <a:lnTo>
                    <a:pt x="0" y="0"/>
                  </a:lnTo>
                  <a:lnTo>
                    <a:pt x="40" y="54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6" name="未知"/>
            <p:cNvSpPr/>
            <p:nvPr/>
          </p:nvSpPr>
          <p:spPr>
            <a:xfrm>
              <a:off x="355" y="2681"/>
              <a:ext cx="158" cy="145"/>
            </a:xfrm>
            <a:custGeom>
              <a:avLst/>
              <a:gdLst>
                <a:gd name="txL" fmla="*/ 0 w 789"/>
                <a:gd name="txT" fmla="*/ 0 h 581"/>
                <a:gd name="txR" fmla="*/ 789 w 789"/>
                <a:gd name="txB" fmla="*/ 581 h 581"/>
              </a:gdLst>
              <a:ahLst/>
              <a:cxnLst>
                <a:cxn ang="0">
                  <a:pos x="0" y="581"/>
                </a:cxn>
                <a:cxn ang="0">
                  <a:pos x="193" y="402"/>
                </a:cxn>
                <a:cxn ang="0">
                  <a:pos x="258" y="340"/>
                </a:cxn>
                <a:cxn ang="0">
                  <a:pos x="325" y="284"/>
                </a:cxn>
                <a:cxn ang="0">
                  <a:pos x="393" y="231"/>
                </a:cxn>
                <a:cxn ang="0">
                  <a:pos x="462" y="181"/>
                </a:cxn>
                <a:cxn ang="0">
                  <a:pos x="531" y="134"/>
                </a:cxn>
                <a:cxn ang="0">
                  <a:pos x="601" y="92"/>
                </a:cxn>
                <a:cxn ang="0">
                  <a:pos x="672" y="53"/>
                </a:cxn>
                <a:cxn ang="0">
                  <a:pos x="744" y="19"/>
                </a:cxn>
                <a:cxn ang="0">
                  <a:pos x="786" y="2"/>
                </a:cxn>
                <a:cxn ang="0">
                  <a:pos x="788" y="0"/>
                </a:cxn>
                <a:cxn ang="0">
                  <a:pos x="789" y="0"/>
                </a:cxn>
              </a:cxnLst>
              <a:rect l="txL" t="txT" r="txR" b="txB"/>
              <a:pathLst>
                <a:path w="789" h="581">
                  <a:moveTo>
                    <a:pt x="0" y="581"/>
                  </a:moveTo>
                  <a:lnTo>
                    <a:pt x="193" y="402"/>
                  </a:lnTo>
                  <a:lnTo>
                    <a:pt x="258" y="340"/>
                  </a:lnTo>
                  <a:lnTo>
                    <a:pt x="325" y="284"/>
                  </a:lnTo>
                  <a:lnTo>
                    <a:pt x="393" y="231"/>
                  </a:lnTo>
                  <a:lnTo>
                    <a:pt x="462" y="181"/>
                  </a:lnTo>
                  <a:lnTo>
                    <a:pt x="531" y="134"/>
                  </a:lnTo>
                  <a:lnTo>
                    <a:pt x="601" y="92"/>
                  </a:lnTo>
                  <a:lnTo>
                    <a:pt x="672" y="53"/>
                  </a:lnTo>
                  <a:lnTo>
                    <a:pt x="744" y="19"/>
                  </a:lnTo>
                  <a:lnTo>
                    <a:pt x="786" y="2"/>
                  </a:lnTo>
                  <a:lnTo>
                    <a:pt x="788" y="0"/>
                  </a:lnTo>
                  <a:lnTo>
                    <a:pt x="789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7" name="未知"/>
            <p:cNvSpPr/>
            <p:nvPr/>
          </p:nvSpPr>
          <p:spPr>
            <a:xfrm>
              <a:off x="506" y="2672"/>
              <a:ext cx="7" cy="9"/>
            </a:xfrm>
            <a:custGeom>
              <a:avLst/>
              <a:gdLst>
                <a:gd name="txL" fmla="*/ 0 w 31"/>
                <a:gd name="txT" fmla="*/ 0 h 38"/>
                <a:gd name="txR" fmla="*/ 31 w 31"/>
                <a:gd name="txB" fmla="*/ 38 h 38"/>
              </a:gdLst>
              <a:ahLst/>
              <a:cxnLst>
                <a:cxn ang="0">
                  <a:pos x="31" y="38"/>
                </a:cxn>
                <a:cxn ang="0">
                  <a:pos x="30" y="36"/>
                </a:cxn>
                <a:cxn ang="0">
                  <a:pos x="0" y="0"/>
                </a:cxn>
              </a:cxnLst>
              <a:rect l="txL" t="txT" r="txR" b="txB"/>
              <a:pathLst>
                <a:path w="31" h="38">
                  <a:moveTo>
                    <a:pt x="31" y="38"/>
                  </a:moveTo>
                  <a:lnTo>
                    <a:pt x="30" y="36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28" name="Line 546"/>
            <p:cNvSpPr/>
            <p:nvPr/>
          </p:nvSpPr>
          <p:spPr>
            <a:xfrm flipH="1">
              <a:off x="513" y="2678"/>
              <a:ext cx="5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29" name="未知"/>
            <p:cNvSpPr/>
            <p:nvPr/>
          </p:nvSpPr>
          <p:spPr>
            <a:xfrm>
              <a:off x="506" y="2672"/>
              <a:ext cx="12" cy="6"/>
            </a:xfrm>
            <a:custGeom>
              <a:avLst/>
              <a:gdLst>
                <a:gd name="txL" fmla="*/ 0 w 60"/>
                <a:gd name="txT" fmla="*/ 0 h 26"/>
                <a:gd name="txR" fmla="*/ 60 w 60"/>
                <a:gd name="txB" fmla="*/ 26 h 26"/>
              </a:gdLst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60" y="26"/>
                </a:cxn>
              </a:cxnLst>
              <a:rect l="txL" t="txT" r="txR" b="txB"/>
              <a:pathLst>
                <a:path w="60" h="26">
                  <a:moveTo>
                    <a:pt x="0" y="0"/>
                  </a:moveTo>
                  <a:lnTo>
                    <a:pt x="9" y="5"/>
                  </a:lnTo>
                  <a:lnTo>
                    <a:pt x="60" y="26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30" name="Line 548"/>
            <p:cNvSpPr/>
            <p:nvPr/>
          </p:nvSpPr>
          <p:spPr>
            <a:xfrm>
              <a:off x="513" y="2681"/>
              <a:ext cx="8" cy="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1" name="Line 549"/>
            <p:cNvSpPr/>
            <p:nvPr/>
          </p:nvSpPr>
          <p:spPr>
            <a:xfrm flipV="1">
              <a:off x="490" y="2678"/>
              <a:ext cx="6" cy="7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2" name="Line 550"/>
            <p:cNvSpPr/>
            <p:nvPr/>
          </p:nvSpPr>
          <p:spPr>
            <a:xfrm>
              <a:off x="496" y="2678"/>
              <a:ext cx="3" cy="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3" name="Line 551"/>
            <p:cNvSpPr/>
            <p:nvPr/>
          </p:nvSpPr>
          <p:spPr>
            <a:xfrm flipH="1">
              <a:off x="503" y="2667"/>
              <a:ext cx="1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4" name="Line 552"/>
            <p:cNvSpPr/>
            <p:nvPr/>
          </p:nvSpPr>
          <p:spPr>
            <a:xfrm flipH="1">
              <a:off x="496" y="2669"/>
              <a:ext cx="7" cy="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5" name="Line 553"/>
            <p:cNvSpPr/>
            <p:nvPr/>
          </p:nvSpPr>
          <p:spPr>
            <a:xfrm>
              <a:off x="504" y="2667"/>
              <a:ext cx="2" cy="5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6" name="Line 554"/>
            <p:cNvSpPr/>
            <p:nvPr/>
          </p:nvSpPr>
          <p:spPr>
            <a:xfrm flipH="1" flipV="1">
              <a:off x="503" y="2669"/>
              <a:ext cx="3" cy="3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7" name="Line 555"/>
            <p:cNvSpPr/>
            <p:nvPr/>
          </p:nvSpPr>
          <p:spPr>
            <a:xfrm flipH="1">
              <a:off x="504" y="2659"/>
              <a:ext cx="5" cy="8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8" name="Line 556"/>
            <p:cNvSpPr/>
            <p:nvPr/>
          </p:nvSpPr>
          <p:spPr>
            <a:xfrm flipH="1" flipV="1">
              <a:off x="509" y="2659"/>
              <a:ext cx="32" cy="10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9" name="Line 557"/>
            <p:cNvSpPr/>
            <p:nvPr/>
          </p:nvSpPr>
          <p:spPr>
            <a:xfrm flipV="1">
              <a:off x="518" y="2669"/>
              <a:ext cx="23" cy="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40" name="Line 558"/>
            <p:cNvSpPr/>
            <p:nvPr/>
          </p:nvSpPr>
          <p:spPr>
            <a:xfrm flipH="1" flipV="1">
              <a:off x="518" y="2678"/>
              <a:ext cx="23" cy="2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41" name="Line 559"/>
            <p:cNvSpPr/>
            <p:nvPr/>
          </p:nvSpPr>
          <p:spPr>
            <a:xfrm>
              <a:off x="454" y="2755"/>
              <a:ext cx="8" cy="29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42" name="Line 560"/>
            <p:cNvSpPr/>
            <p:nvPr/>
          </p:nvSpPr>
          <p:spPr>
            <a:xfrm flipH="1">
              <a:off x="454" y="2784"/>
              <a:ext cx="8" cy="6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43" name="Line 561"/>
            <p:cNvSpPr/>
            <p:nvPr/>
          </p:nvSpPr>
          <p:spPr>
            <a:xfrm flipH="1" flipV="1">
              <a:off x="462" y="2784"/>
              <a:ext cx="3" cy="11"/>
            </a:xfrm>
            <a:prstGeom prst="line">
              <a:avLst/>
            </a:prstGeom>
            <a:ln w="11113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44" name="未知"/>
            <p:cNvSpPr/>
            <p:nvPr/>
          </p:nvSpPr>
          <p:spPr>
            <a:xfrm>
              <a:off x="418" y="2765"/>
              <a:ext cx="32" cy="35"/>
            </a:xfrm>
            <a:custGeom>
              <a:avLst/>
              <a:gdLst>
                <a:gd name="txL" fmla="*/ 0 w 156"/>
                <a:gd name="txT" fmla="*/ 0 h 142"/>
                <a:gd name="txR" fmla="*/ 156 w 156"/>
                <a:gd name="txB" fmla="*/ 142 h 142"/>
              </a:gdLst>
              <a:ahLst/>
              <a:cxnLst>
                <a:cxn ang="0">
                  <a:pos x="156" y="142"/>
                </a:cxn>
                <a:cxn ang="0">
                  <a:pos x="143" y="119"/>
                </a:cxn>
                <a:cxn ang="0">
                  <a:pos x="130" y="99"/>
                </a:cxn>
                <a:cxn ang="0">
                  <a:pos x="112" y="79"/>
                </a:cxn>
                <a:cxn ang="0">
                  <a:pos x="95" y="62"/>
                </a:cxn>
                <a:cxn ang="0">
                  <a:pos x="74" y="44"/>
                </a:cxn>
                <a:cxn ang="0">
                  <a:pos x="51" y="29"/>
                </a:cxn>
                <a:cxn ang="0">
                  <a:pos x="26" y="14"/>
                </a:cxn>
                <a:cxn ang="0">
                  <a:pos x="0" y="0"/>
                </a:cxn>
              </a:cxnLst>
              <a:rect l="txL" t="txT" r="txR" b="txB"/>
              <a:pathLst>
                <a:path w="156" h="142">
                  <a:moveTo>
                    <a:pt x="156" y="142"/>
                  </a:moveTo>
                  <a:lnTo>
                    <a:pt x="143" y="119"/>
                  </a:lnTo>
                  <a:lnTo>
                    <a:pt x="130" y="99"/>
                  </a:lnTo>
                  <a:lnTo>
                    <a:pt x="112" y="79"/>
                  </a:lnTo>
                  <a:lnTo>
                    <a:pt x="95" y="62"/>
                  </a:lnTo>
                  <a:lnTo>
                    <a:pt x="74" y="44"/>
                  </a:lnTo>
                  <a:lnTo>
                    <a:pt x="51" y="29"/>
                  </a:lnTo>
                  <a:lnTo>
                    <a:pt x="26" y="14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45" name="未知"/>
            <p:cNvSpPr/>
            <p:nvPr/>
          </p:nvSpPr>
          <p:spPr>
            <a:xfrm>
              <a:off x="521" y="2705"/>
              <a:ext cx="32" cy="35"/>
            </a:xfrm>
            <a:custGeom>
              <a:avLst/>
              <a:gdLst>
                <a:gd name="txL" fmla="*/ 0 w 157"/>
                <a:gd name="txT" fmla="*/ 0 h 141"/>
                <a:gd name="txR" fmla="*/ 157 w 157"/>
                <a:gd name="txB" fmla="*/ 141 h 141"/>
              </a:gdLst>
              <a:ahLst/>
              <a:cxnLst>
                <a:cxn ang="0">
                  <a:pos x="157" y="141"/>
                </a:cxn>
                <a:cxn ang="0">
                  <a:pos x="147" y="111"/>
                </a:cxn>
                <a:cxn ang="0">
                  <a:pos x="135" y="85"/>
                </a:cxn>
                <a:cxn ang="0">
                  <a:pos x="120" y="62"/>
                </a:cxn>
                <a:cxn ang="0">
                  <a:pos x="111" y="52"/>
                </a:cxn>
                <a:cxn ang="0">
                  <a:pos x="103" y="43"/>
                </a:cxn>
                <a:cxn ang="0">
                  <a:pos x="92" y="34"/>
                </a:cxn>
                <a:cxn ang="0">
                  <a:pos x="81" y="27"/>
                </a:cxn>
                <a:cxn ang="0">
                  <a:pos x="69" y="20"/>
                </a:cxn>
                <a:cxn ang="0">
                  <a:pos x="57" y="15"/>
                </a:cxn>
                <a:cxn ang="0">
                  <a:pos x="30" y="5"/>
                </a:cxn>
                <a:cxn ang="0">
                  <a:pos x="0" y="0"/>
                </a:cxn>
              </a:cxnLst>
              <a:rect l="txL" t="txT" r="txR" b="txB"/>
              <a:pathLst>
                <a:path w="157" h="141">
                  <a:moveTo>
                    <a:pt x="157" y="141"/>
                  </a:moveTo>
                  <a:lnTo>
                    <a:pt x="147" y="111"/>
                  </a:lnTo>
                  <a:lnTo>
                    <a:pt x="135" y="85"/>
                  </a:lnTo>
                  <a:lnTo>
                    <a:pt x="120" y="62"/>
                  </a:lnTo>
                  <a:lnTo>
                    <a:pt x="111" y="52"/>
                  </a:lnTo>
                  <a:lnTo>
                    <a:pt x="103" y="43"/>
                  </a:lnTo>
                  <a:lnTo>
                    <a:pt x="92" y="34"/>
                  </a:lnTo>
                  <a:lnTo>
                    <a:pt x="81" y="27"/>
                  </a:lnTo>
                  <a:lnTo>
                    <a:pt x="69" y="20"/>
                  </a:lnTo>
                  <a:lnTo>
                    <a:pt x="57" y="15"/>
                  </a:lnTo>
                  <a:lnTo>
                    <a:pt x="30" y="5"/>
                  </a:lnTo>
                  <a:lnTo>
                    <a:pt x="0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46" name="未知"/>
            <p:cNvSpPr/>
            <p:nvPr/>
          </p:nvSpPr>
          <p:spPr>
            <a:xfrm>
              <a:off x="462" y="2743"/>
              <a:ext cx="115" cy="41"/>
            </a:xfrm>
            <a:custGeom>
              <a:avLst/>
              <a:gdLst>
                <a:gd name="txL" fmla="*/ 0 w 573"/>
                <a:gd name="txT" fmla="*/ 0 h 166"/>
                <a:gd name="txR" fmla="*/ 573 w 573"/>
                <a:gd name="txB" fmla="*/ 166 h 166"/>
              </a:gdLst>
              <a:ahLst/>
              <a:cxnLst>
                <a:cxn ang="0">
                  <a:pos x="0" y="166"/>
                </a:cxn>
                <a:cxn ang="0">
                  <a:pos x="15" y="142"/>
                </a:cxn>
                <a:cxn ang="0">
                  <a:pos x="33" y="120"/>
                </a:cxn>
                <a:cxn ang="0">
                  <a:pos x="53" y="100"/>
                </a:cxn>
                <a:cxn ang="0">
                  <a:pos x="75" y="82"/>
                </a:cxn>
                <a:cxn ang="0">
                  <a:pos x="97" y="65"/>
                </a:cxn>
                <a:cxn ang="0">
                  <a:pos x="122" y="51"/>
                </a:cxn>
                <a:cxn ang="0">
                  <a:pos x="147" y="38"/>
                </a:cxn>
                <a:cxn ang="0">
                  <a:pos x="176" y="29"/>
                </a:cxn>
                <a:cxn ang="0">
                  <a:pos x="203" y="20"/>
                </a:cxn>
                <a:cxn ang="0">
                  <a:pos x="233" y="12"/>
                </a:cxn>
                <a:cxn ang="0">
                  <a:pos x="265" y="6"/>
                </a:cxn>
                <a:cxn ang="0">
                  <a:pos x="299" y="3"/>
                </a:cxn>
                <a:cxn ang="0">
                  <a:pos x="334" y="0"/>
                </a:cxn>
                <a:cxn ang="0">
                  <a:pos x="371" y="1"/>
                </a:cxn>
                <a:cxn ang="0">
                  <a:pos x="409" y="2"/>
                </a:cxn>
                <a:cxn ang="0">
                  <a:pos x="450" y="7"/>
                </a:cxn>
                <a:cxn ang="0">
                  <a:pos x="573" y="27"/>
                </a:cxn>
              </a:cxnLst>
              <a:rect l="txL" t="txT" r="txR" b="txB"/>
              <a:pathLst>
                <a:path w="573" h="166">
                  <a:moveTo>
                    <a:pt x="0" y="166"/>
                  </a:moveTo>
                  <a:lnTo>
                    <a:pt x="15" y="142"/>
                  </a:lnTo>
                  <a:lnTo>
                    <a:pt x="33" y="120"/>
                  </a:lnTo>
                  <a:lnTo>
                    <a:pt x="53" y="100"/>
                  </a:lnTo>
                  <a:lnTo>
                    <a:pt x="75" y="82"/>
                  </a:lnTo>
                  <a:lnTo>
                    <a:pt x="97" y="65"/>
                  </a:lnTo>
                  <a:lnTo>
                    <a:pt x="122" y="51"/>
                  </a:lnTo>
                  <a:lnTo>
                    <a:pt x="147" y="38"/>
                  </a:lnTo>
                  <a:lnTo>
                    <a:pt x="176" y="29"/>
                  </a:lnTo>
                  <a:lnTo>
                    <a:pt x="203" y="20"/>
                  </a:lnTo>
                  <a:lnTo>
                    <a:pt x="233" y="12"/>
                  </a:lnTo>
                  <a:lnTo>
                    <a:pt x="265" y="6"/>
                  </a:lnTo>
                  <a:lnTo>
                    <a:pt x="299" y="3"/>
                  </a:lnTo>
                  <a:lnTo>
                    <a:pt x="334" y="0"/>
                  </a:lnTo>
                  <a:lnTo>
                    <a:pt x="371" y="1"/>
                  </a:lnTo>
                  <a:lnTo>
                    <a:pt x="409" y="2"/>
                  </a:lnTo>
                  <a:lnTo>
                    <a:pt x="450" y="7"/>
                  </a:lnTo>
                  <a:lnTo>
                    <a:pt x="573" y="27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47" name="未知"/>
            <p:cNvSpPr/>
            <p:nvPr/>
          </p:nvSpPr>
          <p:spPr>
            <a:xfrm>
              <a:off x="272" y="2825"/>
              <a:ext cx="79" cy="55"/>
            </a:xfrm>
            <a:custGeom>
              <a:avLst/>
              <a:gdLst>
                <a:gd name="txL" fmla="*/ 0 w 396"/>
                <a:gd name="txT" fmla="*/ 0 h 221"/>
                <a:gd name="txR" fmla="*/ 396 w 396"/>
                <a:gd name="txB" fmla="*/ 221 h 221"/>
              </a:gdLst>
              <a:ahLst/>
              <a:cxnLst>
                <a:cxn ang="0">
                  <a:pos x="0" y="221"/>
                </a:cxn>
                <a:cxn ang="0">
                  <a:pos x="19" y="221"/>
                </a:cxn>
                <a:cxn ang="0">
                  <a:pos x="50" y="215"/>
                </a:cxn>
                <a:cxn ang="0">
                  <a:pos x="80" y="209"/>
                </a:cxn>
                <a:cxn ang="0">
                  <a:pos x="109" y="201"/>
                </a:cxn>
                <a:cxn ang="0">
                  <a:pos x="137" y="193"/>
                </a:cxn>
                <a:cxn ang="0">
                  <a:pos x="163" y="183"/>
                </a:cxn>
                <a:cxn ang="0">
                  <a:pos x="190" y="173"/>
                </a:cxn>
                <a:cxn ang="0">
                  <a:pos x="214" y="160"/>
                </a:cxn>
                <a:cxn ang="0">
                  <a:pos x="239" y="148"/>
                </a:cxn>
                <a:cxn ang="0">
                  <a:pos x="262" y="133"/>
                </a:cxn>
                <a:cxn ang="0">
                  <a:pos x="284" y="117"/>
                </a:cxn>
                <a:cxn ang="0">
                  <a:pos x="304" y="101"/>
                </a:cxn>
                <a:cxn ang="0">
                  <a:pos x="325" y="83"/>
                </a:cxn>
                <a:cxn ang="0">
                  <a:pos x="343" y="64"/>
                </a:cxn>
                <a:cxn ang="0">
                  <a:pos x="361" y="43"/>
                </a:cxn>
                <a:cxn ang="0">
                  <a:pos x="369" y="32"/>
                </a:cxn>
                <a:cxn ang="0">
                  <a:pos x="379" y="22"/>
                </a:cxn>
                <a:cxn ang="0">
                  <a:pos x="387" y="11"/>
                </a:cxn>
                <a:cxn ang="0">
                  <a:pos x="396" y="0"/>
                </a:cxn>
              </a:cxnLst>
              <a:rect l="txL" t="txT" r="txR" b="txB"/>
              <a:pathLst>
                <a:path w="396" h="221">
                  <a:moveTo>
                    <a:pt x="0" y="221"/>
                  </a:moveTo>
                  <a:lnTo>
                    <a:pt x="19" y="221"/>
                  </a:lnTo>
                  <a:lnTo>
                    <a:pt x="50" y="215"/>
                  </a:lnTo>
                  <a:lnTo>
                    <a:pt x="80" y="209"/>
                  </a:lnTo>
                  <a:lnTo>
                    <a:pt x="109" y="201"/>
                  </a:lnTo>
                  <a:lnTo>
                    <a:pt x="137" y="193"/>
                  </a:lnTo>
                  <a:lnTo>
                    <a:pt x="163" y="183"/>
                  </a:lnTo>
                  <a:lnTo>
                    <a:pt x="190" y="173"/>
                  </a:lnTo>
                  <a:lnTo>
                    <a:pt x="214" y="160"/>
                  </a:lnTo>
                  <a:lnTo>
                    <a:pt x="239" y="148"/>
                  </a:lnTo>
                  <a:lnTo>
                    <a:pt x="262" y="133"/>
                  </a:lnTo>
                  <a:lnTo>
                    <a:pt x="284" y="117"/>
                  </a:lnTo>
                  <a:lnTo>
                    <a:pt x="304" y="101"/>
                  </a:lnTo>
                  <a:lnTo>
                    <a:pt x="325" y="83"/>
                  </a:lnTo>
                  <a:lnTo>
                    <a:pt x="343" y="64"/>
                  </a:lnTo>
                  <a:lnTo>
                    <a:pt x="361" y="43"/>
                  </a:lnTo>
                  <a:lnTo>
                    <a:pt x="369" y="32"/>
                  </a:lnTo>
                  <a:lnTo>
                    <a:pt x="379" y="22"/>
                  </a:lnTo>
                  <a:lnTo>
                    <a:pt x="387" y="11"/>
                  </a:lnTo>
                  <a:lnTo>
                    <a:pt x="396" y="0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48" name="未知"/>
            <p:cNvSpPr/>
            <p:nvPr/>
          </p:nvSpPr>
          <p:spPr>
            <a:xfrm>
              <a:off x="363" y="2786"/>
              <a:ext cx="56" cy="54"/>
            </a:xfrm>
            <a:custGeom>
              <a:avLst/>
              <a:gdLst>
                <a:gd name="txL" fmla="*/ 0 w 279"/>
                <a:gd name="txT" fmla="*/ 0 h 216"/>
                <a:gd name="txR" fmla="*/ 279 w 279"/>
                <a:gd name="txB" fmla="*/ 216 h 216"/>
              </a:gdLst>
              <a:ahLst/>
              <a:cxnLst>
                <a:cxn ang="0">
                  <a:pos x="279" y="0"/>
                </a:cxn>
                <a:cxn ang="0">
                  <a:pos x="242" y="18"/>
                </a:cxn>
                <a:cxn ang="0">
                  <a:pos x="207" y="39"/>
                </a:cxn>
                <a:cxn ang="0">
                  <a:pos x="171" y="63"/>
                </a:cxn>
                <a:cxn ang="0">
                  <a:pos x="137" y="89"/>
                </a:cxn>
                <a:cxn ang="0">
                  <a:pos x="102" y="116"/>
                </a:cxn>
                <a:cxn ang="0">
                  <a:pos x="68" y="147"/>
                </a:cxn>
                <a:cxn ang="0">
                  <a:pos x="33" y="180"/>
                </a:cxn>
                <a:cxn ang="0">
                  <a:pos x="0" y="216"/>
                </a:cxn>
              </a:cxnLst>
              <a:rect l="txL" t="txT" r="txR" b="txB"/>
              <a:pathLst>
                <a:path w="279" h="216">
                  <a:moveTo>
                    <a:pt x="279" y="0"/>
                  </a:moveTo>
                  <a:lnTo>
                    <a:pt x="242" y="18"/>
                  </a:lnTo>
                  <a:lnTo>
                    <a:pt x="207" y="39"/>
                  </a:lnTo>
                  <a:lnTo>
                    <a:pt x="171" y="63"/>
                  </a:lnTo>
                  <a:lnTo>
                    <a:pt x="137" y="89"/>
                  </a:lnTo>
                  <a:lnTo>
                    <a:pt x="102" y="116"/>
                  </a:lnTo>
                  <a:lnTo>
                    <a:pt x="68" y="147"/>
                  </a:lnTo>
                  <a:lnTo>
                    <a:pt x="33" y="180"/>
                  </a:lnTo>
                  <a:lnTo>
                    <a:pt x="0" y="216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  <p:sp>
          <p:nvSpPr>
            <p:cNvPr id="20649" name="未知"/>
            <p:cNvSpPr/>
            <p:nvPr/>
          </p:nvSpPr>
          <p:spPr>
            <a:xfrm>
              <a:off x="553" y="2685"/>
              <a:ext cx="24" cy="64"/>
            </a:xfrm>
            <a:custGeom>
              <a:avLst/>
              <a:gdLst>
                <a:gd name="txL" fmla="*/ 0 w 119"/>
                <a:gd name="txT" fmla="*/ 0 h 259"/>
                <a:gd name="txR" fmla="*/ 119 w 119"/>
                <a:gd name="txB" fmla="*/ 259 h 259"/>
              </a:gdLst>
              <a:ahLst/>
              <a:cxnLst>
                <a:cxn ang="0">
                  <a:pos x="0" y="0"/>
                </a:cxn>
                <a:cxn ang="0">
                  <a:pos x="26" y="24"/>
                </a:cxn>
                <a:cxn ang="0">
                  <a:pos x="49" y="52"/>
                </a:cxn>
                <a:cxn ang="0">
                  <a:pos x="69" y="81"/>
                </a:cxn>
                <a:cxn ang="0">
                  <a:pos x="86" y="113"/>
                </a:cxn>
                <a:cxn ang="0">
                  <a:pos x="99" y="145"/>
                </a:cxn>
                <a:cxn ang="0">
                  <a:pos x="109" y="181"/>
                </a:cxn>
                <a:cxn ang="0">
                  <a:pos x="115" y="219"/>
                </a:cxn>
                <a:cxn ang="0">
                  <a:pos x="119" y="259"/>
                </a:cxn>
              </a:cxnLst>
              <a:rect l="txL" t="txT" r="txR" b="txB"/>
              <a:pathLst>
                <a:path w="119" h="259">
                  <a:moveTo>
                    <a:pt x="0" y="0"/>
                  </a:moveTo>
                  <a:lnTo>
                    <a:pt x="26" y="24"/>
                  </a:lnTo>
                  <a:lnTo>
                    <a:pt x="49" y="52"/>
                  </a:lnTo>
                  <a:lnTo>
                    <a:pt x="69" y="81"/>
                  </a:lnTo>
                  <a:lnTo>
                    <a:pt x="86" y="113"/>
                  </a:lnTo>
                  <a:lnTo>
                    <a:pt x="99" y="145"/>
                  </a:lnTo>
                  <a:lnTo>
                    <a:pt x="109" y="181"/>
                  </a:lnTo>
                  <a:lnTo>
                    <a:pt x="115" y="219"/>
                  </a:lnTo>
                  <a:lnTo>
                    <a:pt x="119" y="259"/>
                  </a:lnTo>
                </a:path>
              </a:pathLst>
            </a:custGeom>
            <a:noFill/>
            <a:ln w="11113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4400" dirty="0">
                <a:latin typeface="Arial" panose="020B0604020202020204" pitchFamily="34" charset="0"/>
              </a:endParaRPr>
            </a:p>
          </p:txBody>
        </p:sp>
      </p:grpSp>
      <p:sp>
        <p:nvSpPr>
          <p:cNvPr id="20484" name="Text Box 568"/>
          <p:cNvSpPr txBox="1"/>
          <p:nvPr/>
        </p:nvSpPr>
        <p:spPr>
          <a:xfrm>
            <a:off x="2135188" y="765175"/>
            <a:ext cx="532765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   读了这则寓言，你还懂得了哪些道理？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5929" name="Text Box 569"/>
          <p:cNvSpPr txBox="1"/>
          <p:nvPr/>
        </p:nvSpPr>
        <p:spPr>
          <a:xfrm>
            <a:off x="2135188" y="2708275"/>
            <a:ext cx="5256212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1 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要战胜对方必须知己知彼，要善于以己之长攻敌所短；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面对强手和困难，应毫不退缩，勇往直前。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01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5240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Picture 8" descr="A2_0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187700"/>
            <a:ext cx="3733800" cy="367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 descr="PM_0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28600"/>
            <a:ext cx="26670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Text Box 4"/>
          <p:cNvSpPr txBox="1"/>
          <p:nvPr/>
        </p:nvSpPr>
        <p:spPr>
          <a:xfrm>
            <a:off x="2286000" y="685800"/>
            <a:ext cx="16764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i="1" dirty="0">
                <a:solidFill>
                  <a:srgbClr val="660066"/>
                </a:solidFill>
                <a:latin typeface="Times New Roman" panose="02020603050405020304" pitchFamily="18" charset="0"/>
                <a:ea typeface="隶书" pitchFamily="49" charset="-122"/>
              </a:rPr>
              <a:t>伊索寓言</a:t>
            </a:r>
            <a:endParaRPr lang="zh-CN" altLang="en-US" sz="5400" b="1" i="1" dirty="0">
              <a:solidFill>
                <a:srgbClr val="66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48133" name="Text Box 5"/>
          <p:cNvSpPr txBox="1"/>
          <p:nvPr/>
        </p:nvSpPr>
        <p:spPr>
          <a:xfrm>
            <a:off x="3503613" y="3860800"/>
            <a:ext cx="7164387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 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任何时候都要谦虚谨慎，只有保持清醒的头脑，才能永远立于不败之地。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AutoShape 6" descr="狮子动画图片图库"/>
          <p:cNvSpPr>
            <a:spLocks noChangeAspect="1"/>
          </p:cNvSpPr>
          <p:nvPr/>
        </p:nvSpPr>
        <p:spPr>
          <a:xfrm>
            <a:off x="5938838" y="2903538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1512" name="AutoShape 7" descr="狮子动画图片图库"/>
          <p:cNvSpPr>
            <a:spLocks noChangeAspect="1"/>
          </p:cNvSpPr>
          <p:nvPr/>
        </p:nvSpPr>
        <p:spPr>
          <a:xfrm>
            <a:off x="5938838" y="2903538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48137" name="Picture 9" descr="A1_2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0"/>
            <a:ext cx="4114800" cy="357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/>
          <p:nvPr/>
        </p:nvSpPr>
        <p:spPr>
          <a:xfrm>
            <a:off x="4440238" y="1546225"/>
            <a:ext cx="58324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蚊子战胜狮子，吹着喇叭、唱着凯歌飞走，却被蜘蛛网粘住了，以后还会发生什么故事？</a:t>
            </a:r>
            <a:endParaRPr lang="zh-CN" altLang="en-US" sz="40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1992313" y="29051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拓展思维</a:t>
            </a:r>
            <a:endParaRPr lang="zh-CN" altLang="en-US" sz="4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4879975" y="765175"/>
            <a:ext cx="32461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续编寓言故事</a:t>
            </a:r>
            <a:endParaRPr lang="zh-CN" altLang="en-US" sz="4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7414" name="秋日私语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28250" y="61658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485" fill="hold"/>
                                        <p:tgtEl>
                                          <p:spTgt spid="174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2566988" y="981075"/>
            <a:ext cx="5256212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Arial Black" panose="020B0A04020102020204" pitchFamily="34" charset="0"/>
              </a:rPr>
              <a:t>1</a:t>
            </a:r>
            <a:r>
              <a:rPr lang="zh-CN" altLang="en-US" sz="2800" b="1" dirty="0">
                <a:latin typeface="Arial Black" panose="020B0A04020102020204" pitchFamily="34" charset="0"/>
              </a:rPr>
              <a:t>．判断正误：</a:t>
            </a:r>
            <a:br>
              <a:rPr lang="zh-CN" altLang="en-US" sz="2800" b="1" dirty="0">
                <a:latin typeface="Arial Black" panose="020B0A04020102020204" pitchFamily="34" charset="0"/>
              </a:rPr>
            </a:br>
            <a:r>
              <a:rPr lang="zh-CN" altLang="en-US" sz="2800" b="1" dirty="0">
                <a:latin typeface="Arial Black" panose="020B0A04020102020204" pitchFamily="34" charset="0"/>
              </a:rPr>
              <a:t>⑴蚊子之所以能战胜强大的狮子，根本原因是蚊能咬狮子。（　　）</a:t>
            </a:r>
            <a:br>
              <a:rPr lang="zh-CN" altLang="en-US" sz="2800" b="1" dirty="0">
                <a:latin typeface="Arial Black" panose="020B0A04020102020204" pitchFamily="34" charset="0"/>
              </a:rPr>
            </a:br>
            <a:r>
              <a:rPr lang="zh-CN" altLang="en-US" sz="2800" b="1" dirty="0">
                <a:latin typeface="Arial Black" panose="020B0A04020102020204" pitchFamily="34" charset="0"/>
              </a:rPr>
              <a:t>⑵在写法上，上一则寓言是反衬手法，在修辞方面本则寓言用的是拟人手法。（　　）</a:t>
            </a:r>
            <a:endParaRPr lang="zh-CN" altLang="en-US" sz="2800" b="1" dirty="0">
              <a:latin typeface="Arial Black" panose="020B0A04020102020204" pitchFamily="34" charset="0"/>
            </a:endParaRPr>
          </a:p>
          <a:p>
            <a:r>
              <a:rPr lang="zh-CN" altLang="en-US" sz="2800" b="1" dirty="0">
                <a:latin typeface="Arial Black" panose="020B0A04020102020204" pitchFamily="34" charset="0"/>
              </a:rPr>
              <a:t>⑶本文是在篇末点明寓意。（　　）</a:t>
            </a:r>
            <a:br>
              <a:rPr lang="zh-CN" altLang="en-US" sz="2800" b="1" dirty="0">
                <a:latin typeface="Arial Black" panose="020B0A04020102020204" pitchFamily="34" charset="0"/>
              </a:rPr>
            </a:br>
            <a:r>
              <a:rPr lang="zh-CN" altLang="en-US" sz="2800" b="1" dirty="0">
                <a:latin typeface="Arial Black" panose="020B0A04020102020204" pitchFamily="34" charset="0"/>
              </a:rPr>
              <a:t>⑷能概括蚊子战胜狮的神态的词语是</a:t>
            </a:r>
            <a:r>
              <a:rPr lang="zh-CN" altLang="en-US" sz="2800" b="1" dirty="0"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 Black" panose="020B0A04020102020204" pitchFamily="34" charset="0"/>
              </a:rPr>
              <a:t>势不可挡</a:t>
            </a:r>
            <a:r>
              <a:rPr lang="zh-CN" altLang="en-US" sz="2800" b="1" dirty="0"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Arial Black" panose="020B0A04020102020204" pitchFamily="34" charset="0"/>
              </a:rPr>
              <a:t>。（　　）</a:t>
            </a:r>
            <a:endParaRPr lang="zh-CN" altLang="en-US" sz="2800" b="1" dirty="0">
              <a:latin typeface="Arial Black" panose="020B0A04020102020204" pitchFamily="34" charset="0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927350" y="2060575"/>
            <a:ext cx="863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hlink"/>
                </a:solidFill>
                <a:latin typeface="Arial Black" panose="020B0A04020102020204" pitchFamily="34" charset="0"/>
              </a:rPr>
              <a:t>×</a:t>
            </a:r>
            <a:endParaRPr lang="en-US" altLang="zh-CN" sz="5400" b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5016500" y="3284538"/>
            <a:ext cx="9366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hlink"/>
                </a:solidFill>
                <a:latin typeface="Arial Black" panose="020B0A04020102020204" pitchFamily="34" charset="0"/>
              </a:rPr>
              <a:t>√</a:t>
            </a:r>
            <a:endParaRPr lang="zh-CN" altLang="en-US" sz="5400" b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2855913" y="4221163"/>
            <a:ext cx="100806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chemeClr val="hlink"/>
                </a:solidFill>
                <a:latin typeface="Arial Black" panose="020B0A04020102020204" pitchFamily="34" charset="0"/>
              </a:rPr>
              <a:t>√</a:t>
            </a:r>
            <a:endParaRPr lang="zh-CN" altLang="en-US" sz="5400" b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5735638" y="5084763"/>
            <a:ext cx="10795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hlink"/>
                </a:solidFill>
                <a:latin typeface="Arial Black" panose="020B0A04020102020204" pitchFamily="34" charset="0"/>
              </a:rPr>
              <a:t>×</a:t>
            </a:r>
            <a:endParaRPr lang="en-US" altLang="zh-CN" sz="5400" b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  <p:pic>
        <p:nvPicPr>
          <p:cNvPr id="23560" name="Picture 8" descr="xsdg2-03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050" y="765175"/>
            <a:ext cx="1435100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Text Box 9"/>
          <p:cNvSpPr txBox="1"/>
          <p:nvPr/>
        </p:nvSpPr>
        <p:spPr>
          <a:xfrm>
            <a:off x="2640013" y="18891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巩固训练</a:t>
            </a:r>
            <a:endParaRPr lang="zh-CN" altLang="en-US" sz="4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524000" y="0"/>
            <a:ext cx="9144000" cy="70161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</p:txBody>
      </p:sp>
      <p:pic>
        <p:nvPicPr>
          <p:cNvPr id="24579" name="Picture 3" descr="gg1-00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33375"/>
            <a:ext cx="8135938" cy="631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4"/>
          <p:cNvSpPr txBox="1"/>
          <p:nvPr/>
        </p:nvSpPr>
        <p:spPr>
          <a:xfrm>
            <a:off x="2855913" y="4005263"/>
            <a:ext cx="6913562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 Black" panose="020B0A04020102020204" pitchFamily="34" charset="0"/>
              </a:rPr>
              <a:t>2</a:t>
            </a:r>
            <a:r>
              <a:rPr lang="zh-CN" altLang="en-US" sz="2800" b="1" dirty="0">
                <a:latin typeface="Arial Black" panose="020B0A04020102020204" pitchFamily="34" charset="0"/>
              </a:rPr>
              <a:t>．能确切概括蚊子结局的成语（　　）</a:t>
            </a:r>
            <a:endParaRPr lang="zh-CN" altLang="en-US" sz="2800" b="1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 Black" panose="020B0A04020102020204" pitchFamily="34" charset="0"/>
              </a:rPr>
              <a:t>Ａ．后悔莫及　　Ｂ．可歌可泣　　</a:t>
            </a:r>
            <a:endParaRPr lang="zh-CN" altLang="en-US" sz="2800" b="1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 Black" panose="020B0A04020102020204" pitchFamily="34" charset="0"/>
              </a:rPr>
              <a:t>Ｃ．乐极生悲　　Ｄ．宁死不屈</a:t>
            </a:r>
            <a:endParaRPr lang="zh-CN" altLang="en-US" sz="2800" b="1" dirty="0">
              <a:latin typeface="Arial Black" panose="020B0A04020102020204" pitchFamily="34" charset="0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8112125" y="3716338"/>
            <a:ext cx="8651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latin typeface="Arial Black" panose="020B0A04020102020204" pitchFamily="34" charset="0"/>
              </a:rPr>
              <a:t>Ｃ</a:t>
            </a:r>
            <a:endParaRPr lang="zh-CN" altLang="en-US" sz="4800" b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a9d2920031c4d8cd267fb55e">
            <a:hlinkClick r:id="rId1" tooltip="点击可查看原图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5808663" y="1196975"/>
            <a:ext cx="4032250" cy="48310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ahoma" panose="020B0604030504040204" pitchFamily="34" charset="0"/>
              </a:rPr>
              <a:t>3</a:t>
            </a:r>
            <a:r>
              <a:rPr lang="zh-CN" altLang="en-US" sz="2800" b="1" dirty="0">
                <a:latin typeface="Tahoma" panose="020B0604030504040204" pitchFamily="34" charset="0"/>
              </a:rPr>
              <a:t>．这则寓言说明了（　　）</a:t>
            </a:r>
            <a:br>
              <a:rPr lang="zh-CN" altLang="en-US" sz="2800" b="1" dirty="0">
                <a:latin typeface="Tahoma" panose="020B0604030504040204" pitchFamily="34" charset="0"/>
              </a:rPr>
            </a:br>
            <a:r>
              <a:rPr lang="zh-CN" altLang="en-US" sz="2800" b="1" dirty="0">
                <a:latin typeface="Tahoma" panose="020B0604030504040204" pitchFamily="34" charset="0"/>
              </a:rPr>
              <a:t>Ａ．狮子虽然庞大，却没有本领。</a:t>
            </a:r>
            <a:br>
              <a:rPr lang="zh-CN" altLang="en-US" sz="2800" b="1" dirty="0">
                <a:latin typeface="Tahoma" panose="020B0604030504040204" pitchFamily="34" charset="0"/>
              </a:rPr>
            </a:br>
            <a:r>
              <a:rPr lang="zh-CN" altLang="en-US" sz="2800" b="1" dirty="0">
                <a:latin typeface="Tahoma" panose="020B0604030504040204" pitchFamily="34" charset="0"/>
              </a:rPr>
              <a:t>Ｂ．是不是真有本领，不取决于个子的大小。</a:t>
            </a:r>
            <a:br>
              <a:rPr lang="zh-CN" altLang="en-US" sz="2800" b="1" dirty="0">
                <a:latin typeface="Tahoma" panose="020B0604030504040204" pitchFamily="34" charset="0"/>
              </a:rPr>
            </a:br>
            <a:r>
              <a:rPr lang="zh-CN" altLang="en-US" sz="2800" b="1" dirty="0">
                <a:latin typeface="Tahoma" panose="020B0604030504040204" pitchFamily="34" charset="0"/>
              </a:rPr>
              <a:t>Ｃ．蚊子败在蜘蛛手里，是出于偶然。</a:t>
            </a:r>
            <a:br>
              <a:rPr lang="zh-CN" altLang="en-US" sz="2800" b="1" dirty="0">
                <a:latin typeface="Tahoma" panose="020B0604030504040204" pitchFamily="34" charset="0"/>
              </a:rPr>
            </a:br>
            <a:r>
              <a:rPr lang="zh-CN" altLang="en-US" sz="2800" b="1" dirty="0">
                <a:latin typeface="Tahoma" panose="020B0604030504040204" pitchFamily="34" charset="0"/>
              </a:rPr>
              <a:t>Ｄ．取得胜利后，不能盲目骄傲，要谨慎从事，否则会受挫折。</a:t>
            </a:r>
            <a:endParaRPr lang="zh-CN" altLang="en-US" sz="2800" b="1" dirty="0">
              <a:latin typeface="Tahoma" panose="020B0604030504040204" pitchFamily="34" charset="0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6311900" y="1484313"/>
            <a:ext cx="863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chemeClr val="hlink"/>
                </a:solidFill>
                <a:latin typeface="Tahoma" panose="020B0604030504040204" pitchFamily="34" charset="0"/>
              </a:rPr>
              <a:t>D</a:t>
            </a:r>
            <a:endParaRPr lang="en-US" altLang="zh-CN" sz="4800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135188" y="1052513"/>
            <a:ext cx="86106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自编寓言故事。情节要合理具体，情节与寓意要一致，寓意能揭示一种生活道理。</a:t>
            </a:r>
            <a:endParaRPr lang="zh-CN" altLang="en-US" sz="4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193925" y="3243263"/>
            <a:ext cx="67833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、嘴和眼睛的对话；</a:t>
            </a:r>
            <a:endParaRPr lang="zh-CN" altLang="en-US" sz="44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2135188" y="4078288"/>
            <a:ext cx="38328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4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、树和斧子。</a:t>
            </a:r>
            <a:endParaRPr lang="zh-CN" altLang="en-US" sz="44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2130425" y="115888"/>
            <a:ext cx="1560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作业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112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2135188" y="711200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66FF33"/>
                </a:solidFill>
                <a:latin typeface="Arial" panose="020B0604020202020204" pitchFamily="34" charset="0"/>
                <a:ea typeface="华文新魏" pitchFamily="2" charset="-122"/>
              </a:rPr>
              <a:t>听课文录音</a:t>
            </a:r>
            <a:endParaRPr lang="zh-CN" altLang="en-US" sz="4000" dirty="0">
              <a:solidFill>
                <a:srgbClr val="66FF33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919288" y="2636838"/>
            <a:ext cx="39608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CC"/>
                </a:solidFill>
                <a:latin typeface="Arial" panose="020B0604020202020204" pitchFamily="34" charset="0"/>
                <a:ea typeface="华文新魏" pitchFamily="2" charset="-122"/>
              </a:rPr>
              <a:t>整体感知课文</a:t>
            </a:r>
            <a:endParaRPr lang="zh-CN" altLang="en-US" sz="4800" b="1" dirty="0">
              <a:solidFill>
                <a:srgbClr val="FF33CC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9221" name="Picture 6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188913"/>
            <a:ext cx="4321175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135188" y="549275"/>
            <a:ext cx="7921625" cy="57696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2424113" y="765175"/>
            <a:ext cx="7632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 Black" panose="020B0A04020102020204" pitchFamily="34" charset="0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2135188" y="1125538"/>
            <a:ext cx="792162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 Black" panose="020B0A04020102020204" pitchFamily="34" charset="0"/>
              </a:rPr>
              <a:t>      </a:t>
            </a:r>
            <a:r>
              <a:rPr lang="zh-CN" altLang="en-US" sz="2800" b="1" dirty="0">
                <a:solidFill>
                  <a:srgbClr val="FF00FF"/>
                </a:solidFill>
                <a:latin typeface="Arial Black" panose="020B0A04020102020204" pitchFamily="34" charset="0"/>
              </a:rPr>
              <a:t>蚊子飞到狮子面前，对他说：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FF"/>
                </a:solidFill>
                <a:latin typeface="Arial Black" panose="020B0A04020102020204" pitchFamily="34" charset="0"/>
              </a:rPr>
              <a:t>我不怕你，你并不比我强。要说不是这样，你到底有什么力量呢？是用爪子抓，牙齿咬吗？女人同男人打架，也会这么干。我比你强得多。你要是愿意，我们来较量较量吧！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FF00FF"/>
                </a:solidFill>
                <a:latin typeface="Arial Black" panose="020B0A04020102020204" pitchFamily="34" charset="0"/>
              </a:rPr>
              <a:t>蚊子吹着喇叭冲过去，朝狮子脸上专咬鼻子周围没有毛的地方。狮子气得用爪子把自己的脸都抓破了。蚊子战胜了狮子，又吹着喇叭，唱着凯歌飞走，却被蜘蛛网粘住了。蚊子将要被吃掉时，叹息说，自己同最强大的动物都较量过，不料被这小小的蜘蛛消灭了。</a:t>
            </a:r>
            <a:br>
              <a:rPr lang="zh-CN" altLang="en-US" sz="2800" b="1" dirty="0">
                <a:solidFill>
                  <a:srgbClr val="FF00FF"/>
                </a:solidFill>
                <a:latin typeface="Arial Black" panose="020B0A04020102020204" pitchFamily="34" charset="0"/>
              </a:rPr>
            </a:br>
            <a:r>
              <a:rPr lang="zh-CN" altLang="en-US" sz="2800" b="1" dirty="0">
                <a:solidFill>
                  <a:srgbClr val="FF00FF"/>
                </a:solidFill>
                <a:latin typeface="Arial Black" panose="020B0A04020102020204" pitchFamily="34" charset="0"/>
              </a:rPr>
              <a:t>      这故事适用于那些打败过大人物，却被小人物打败的人。</a:t>
            </a:r>
            <a:endParaRPr lang="zh-CN" altLang="en-US" sz="2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4295775" y="549275"/>
            <a:ext cx="36718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bg2"/>
                </a:solidFill>
                <a:latin typeface="Arial Black" panose="020B0A04020102020204" pitchFamily="34" charset="0"/>
                <a:hlinkClick r:id="rId2" action="ppaction://hlinkfile"/>
              </a:rPr>
              <a:t>《</a:t>
            </a:r>
            <a:r>
              <a:rPr lang="zh-CN" altLang="en-US" sz="3600" b="1" dirty="0">
                <a:solidFill>
                  <a:schemeClr val="bg2"/>
                </a:solidFill>
                <a:latin typeface="Arial Black" panose="020B0A04020102020204" pitchFamily="34" charset="0"/>
                <a:hlinkClick r:id="rId2" action="ppaction://hlinkfile"/>
              </a:rPr>
              <a:t>蚊子和狮子</a:t>
            </a:r>
            <a:r>
              <a:rPr lang="en-US" altLang="zh-CN" sz="3600" b="1" dirty="0">
                <a:solidFill>
                  <a:schemeClr val="bg2"/>
                </a:solidFill>
                <a:latin typeface="Arial Black" panose="020B0A04020102020204" pitchFamily="34" charset="0"/>
                <a:hlinkClick r:id="rId2" action="ppaction://hlinkfile"/>
              </a:rPr>
              <a:t>》</a:t>
            </a:r>
            <a:endParaRPr lang="en-US" altLang="zh-CN" sz="3600" b="1" dirty="0">
              <a:solidFill>
                <a:schemeClr val="bg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/>
          <p:nvPr/>
        </p:nvSpPr>
        <p:spPr>
          <a:xfrm>
            <a:off x="2208213" y="765175"/>
            <a:ext cx="561657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charset="-122"/>
                <a:ea typeface="华文新魏" pitchFamily="2" charset="-122"/>
              </a:rPr>
              <a:t>这则寓言的故事部分主要写了哪些情节？</a:t>
            </a:r>
            <a:endParaRPr lang="zh-CN" altLang="en-US" sz="4400" b="1" dirty="0">
              <a:solidFill>
                <a:srgbClr val="0000FF"/>
              </a:solidFill>
              <a:latin typeface="黑体" panose="02010609060101010101" charset="-122"/>
              <a:ea typeface="华文新魏" pitchFamily="2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35188" y="2708275"/>
            <a:ext cx="5915025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      </a:t>
            </a:r>
            <a:r>
              <a:rPr kumimoji="0" lang="zh-CN" altLang="en-US" sz="4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蚊子扬长避短战胜了狮子，后因骄傲自满被蜘蛛网粘住。</a:t>
            </a:r>
            <a:endParaRPr kumimoji="0" lang="zh-CN" altLang="en-US" sz="44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919288" y="260350"/>
            <a:ext cx="7777163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文中前后两次引用蚊子的话，而标点符号、人称却不同，为什么？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919288" y="1557338"/>
            <a:ext cx="8135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一是直接引用，一是间接引用。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2293" name="Picture 5" descr="《蚊子和狮子》情景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149725"/>
            <a:ext cx="5076825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992313" y="2420938"/>
            <a:ext cx="835183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蚊子两次</a:t>
            </a: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新魏" pitchFamily="2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吹喇叭</a:t>
            </a: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新魏" pitchFamily="2" charset="-122"/>
                <a:cs typeface="+mn-cs"/>
              </a:rPr>
              <a:t>”</a:t>
            </a: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的原因是否相同？</a:t>
            </a:r>
            <a:endParaRPr kumimoji="0" lang="zh-CN" altLang="en-US" sz="3600" b="1" kern="1200" cap="none" spc="0" normalizeH="0" baseline="0" noProof="0" smtClean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919288" y="3141663"/>
            <a:ext cx="8351837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不同。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前：分析自我条件后信心百倍，  吹起了进军号角。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后：炫耀自己的胜利，骄傲了。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8" grpId="0" bldLvl="0" animBg="1"/>
      <p:bldP spid="133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idx="1"/>
          </p:nvPr>
        </p:nvSpPr>
        <p:spPr>
          <a:xfrm>
            <a:off x="2838450" y="1133475"/>
            <a:ext cx="6400800" cy="14859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蚊子为什么能打败狮子？ 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3315" name="Picture 3" descr="《蚊子和狮子》情景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279650"/>
            <a:ext cx="5500688" cy="406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/>
          <p:nvPr/>
        </p:nvSpPr>
        <p:spPr>
          <a:xfrm>
            <a:off x="2566988" y="1700213"/>
            <a:ext cx="72009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charset="-122"/>
                <a:ea typeface="华文新魏" pitchFamily="2" charset="-122"/>
              </a:rPr>
              <a:t>哪些词语最能体现蚊子战胜狮子的原因？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华文新魏" pitchFamily="2" charset="-122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2711450" y="765175"/>
            <a:ext cx="6553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蚊子为什么能打败狮子？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1920875" y="3560763"/>
            <a:ext cx="37433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蚊子：冲、咬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5375275" y="314166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扬长避短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6240463" y="3933825"/>
            <a:ext cx="7191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胜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7680325" y="3573463"/>
            <a:ext cx="27082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狮子：抓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5" name="Line 9"/>
          <p:cNvSpPr/>
          <p:nvPr/>
        </p:nvSpPr>
        <p:spPr>
          <a:xfrm flipV="1">
            <a:off x="5592763" y="4017963"/>
            <a:ext cx="2043112" cy="34925"/>
          </a:xfrm>
          <a:prstGeom prst="line">
            <a:avLst/>
          </a:prstGeom>
          <a:ln w="73025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9226" name="Text Box 10"/>
          <p:cNvSpPr txBox="1"/>
          <p:nvPr/>
        </p:nvSpPr>
        <p:spPr>
          <a:xfrm>
            <a:off x="1919288" y="5013325"/>
            <a:ext cx="81359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扬长避短，以已之长攻敌之短，发挥自已优势，控制了狮子的优势。（智者胜）</a:t>
            </a:r>
            <a:endParaRPr lang="zh-CN" altLang="en-US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2" grpId="0"/>
      <p:bldP spid="9223" grpId="0"/>
      <p:bldP spid="9224" grpId="0"/>
      <p:bldP spid="92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idx="1"/>
          </p:nvPr>
        </p:nvSpPr>
        <p:spPr>
          <a:xfrm>
            <a:off x="2855913" y="692150"/>
            <a:ext cx="6724650" cy="7604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蚊子为什么会败给蜘蛛？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5363" name="Picture 3" descr="《蚊子和狮子》情景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538" y="1616075"/>
            <a:ext cx="7370762" cy="5081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3"/>
          <p:cNvSpPr/>
          <p:nvPr/>
        </p:nvSpPr>
        <p:spPr>
          <a:xfrm>
            <a:off x="2424113" y="476250"/>
            <a:ext cx="7129462" cy="1104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蚊子为什么会败给蜘蛛？ </a:t>
            </a:r>
            <a:endParaRPr lang="zh-CN" altLang="en-US" sz="48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4" name="Rectangle 4"/>
          <p:cNvSpPr/>
          <p:nvPr/>
        </p:nvSpPr>
        <p:spPr>
          <a:xfrm>
            <a:off x="2279650" y="1628775"/>
            <a:ext cx="78486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哪些词语最能体现蚊子被蜘蛛网粘住的原因？</a:t>
            </a:r>
            <a:endParaRPr lang="zh-CN" altLang="en-US" sz="4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1774825" y="3357563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蚊子：吹、唱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232400" y="314166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骄傲自满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951538" y="3933825"/>
            <a:ext cx="9794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败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7754938" y="3429000"/>
            <a:ext cx="29130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蜘蛛：粘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9" name="Line 9"/>
          <p:cNvSpPr/>
          <p:nvPr/>
        </p:nvSpPr>
        <p:spPr>
          <a:xfrm flipV="1">
            <a:off x="5303838" y="3860800"/>
            <a:ext cx="2376487" cy="0"/>
          </a:xfrm>
          <a:prstGeom prst="line">
            <a:avLst/>
          </a:prstGeom>
          <a:ln w="73025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0250" name="Text Box 10"/>
          <p:cNvSpPr txBox="1"/>
          <p:nvPr/>
        </p:nvSpPr>
        <p:spPr>
          <a:xfrm>
            <a:off x="1919288" y="5157788"/>
            <a:ext cx="7848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骄傲自满，得意忘形。（骄必败）</a:t>
            </a:r>
            <a:endParaRPr lang="zh-CN" altLang="en-US" sz="4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5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现代文2">
  <a:themeElements>
    <a:clrScheme name="现代文2 6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6DECD"/>
      </a:accent5>
      <a:accent6>
        <a:srgbClr val="C7C4BA"/>
      </a:accent6>
      <a:hlink>
        <a:srgbClr val="CC9900"/>
      </a:hlink>
      <a:folHlink>
        <a:srgbClr val="ADA68B"/>
      </a:folHlink>
    </a:clrScheme>
    <a:fontScheme name="现代文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现代文2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现代文2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现代文2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现代文2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现代文2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现代文2 6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PresentationFormat>宽屏</PresentationFormat>
  <Paragraphs>174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微软雅黑 Light</vt:lpstr>
      <vt:lpstr>微软雅黑</vt:lpstr>
      <vt:lpstr>Arial Unicode MS</vt:lpstr>
      <vt:lpstr>黑体</vt:lpstr>
      <vt:lpstr>Calibri</vt:lpstr>
      <vt:lpstr>Tahoma</vt:lpstr>
      <vt:lpstr>Times New Roman</vt:lpstr>
      <vt:lpstr>华文新魏</vt:lpstr>
      <vt:lpstr>华文新魏</vt:lpstr>
      <vt:lpstr>Arial Black</vt:lpstr>
      <vt:lpstr>Times New Roman</vt:lpstr>
      <vt:lpstr>华文行楷</vt:lpstr>
      <vt:lpstr>华文细黑</vt:lpstr>
      <vt:lpstr>隶书</vt:lpstr>
      <vt:lpstr>Segoe Print</vt:lpstr>
      <vt:lpstr>Office 主题</vt:lpstr>
      <vt:lpstr>默认设计模板</vt:lpstr>
      <vt:lpstr>Blends</vt:lpstr>
      <vt:lpstr>现代文2</vt:lpstr>
      <vt:lpstr>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点明寓意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2017-08-03T09:01:00Z</dcterms:created>
  <dcterms:modified xsi:type="dcterms:W3CDTF">2018-08-07T00:49:53Z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