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3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3.xml" ContentType="application/vnd.openxmlformats-officedocument.presentationml.notesSlid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4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5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6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7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8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9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notesSlides/notesSlide10.xml" ContentType="application/vnd.openxmlformats-officedocument.presentationml.notesSlide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notesSlides/notesSlide11.xml" ContentType="application/vnd.openxmlformats-officedocument.presentationml.notesSlide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notesSlides/notesSlide12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notesSlides/notesSlide13.xml" ContentType="application/vnd.openxmlformats-officedocument.presentationml.notesSlide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notesSlides/notesSlide14.xml" ContentType="application/vnd.openxmlformats-officedocument.presentationml.notesSlide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notesSlides/notesSlide15.xml" ContentType="application/vnd.openxmlformats-officedocument.presentationml.notesSlide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notesSlides/notesSlide16.xml" ContentType="application/vnd.openxmlformats-officedocument.presentationml.notesSlide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6"/>
  </p:notesMasterIdLst>
  <p:sldIdLst>
    <p:sldId id="410" r:id="rId3"/>
    <p:sldId id="411" r:id="rId4"/>
    <p:sldId id="412" r:id="rId5"/>
    <p:sldId id="413" r:id="rId6"/>
    <p:sldId id="414" r:id="rId7"/>
    <p:sldId id="415" r:id="rId8"/>
    <p:sldId id="416" r:id="rId9"/>
    <p:sldId id="417" r:id="rId10"/>
    <p:sldId id="418" r:id="rId11"/>
    <p:sldId id="419" r:id="rId12"/>
    <p:sldId id="420" r:id="rId13"/>
    <p:sldId id="421" r:id="rId14"/>
    <p:sldId id="422" r:id="rId15"/>
    <p:sldId id="423" r:id="rId16"/>
    <p:sldId id="424" r:id="rId17"/>
    <p:sldId id="425" r:id="rId18"/>
    <p:sldId id="426" r:id="rId19"/>
    <p:sldId id="427" r:id="rId20"/>
    <p:sldId id="428" r:id="rId21"/>
    <p:sldId id="429" r:id="rId22"/>
    <p:sldId id="430" r:id="rId23"/>
    <p:sldId id="431" r:id="rId24"/>
    <p:sldId id="43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65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231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34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76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70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28567F-0808-4754-8C77-6ABBAABA3513}" type="slidenum">
              <a:rPr lang="en-US" smtClean="0">
                <a:solidFill>
                  <a:prstClr val="black"/>
                </a:solidFill>
                <a:latin typeface="等线" panose="02010600030101010101" charset="-122"/>
              </a:rPr>
              <a:t>15</a:t>
            </a:fld>
            <a:endParaRPr lang="en-US">
              <a:solidFill>
                <a:prstClr val="black"/>
              </a:solidFill>
              <a:latin typeface="等线" panose="0201060003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0159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0222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819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385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C9022F-0009-4647-9250-4CF23ECFCDB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748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273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87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890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607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355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898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5378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080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7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4" Type="http://schemas.openxmlformats.org/officeDocument/2006/relationships/tags" Target="../tags/tag15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62.xml"/><Relationship Id="rId3" Type="http://schemas.openxmlformats.org/officeDocument/2006/relationships/tags" Target="../tags/tag157.xml"/><Relationship Id="rId7" Type="http://schemas.openxmlformats.org/officeDocument/2006/relationships/tags" Target="../tags/tag16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8.xml"/><Relationship Id="rId9" Type="http://schemas.openxmlformats.org/officeDocument/2006/relationships/tags" Target="../tags/tag16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10870" y="1521460"/>
            <a:ext cx="10970260" cy="2152015"/>
          </a:xfrm>
        </p:spPr>
        <p:txBody>
          <a:bodyPr lIns="101600" tIns="38100" rIns="25400" bIns="38100" anchor="b" anchorCtr="0">
            <a:normAutofit/>
          </a:bodyPr>
          <a:lstStyle>
            <a:lvl1pPr algn="ctr">
              <a:defRPr sz="6000" b="1" spc="600"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10870" y="3737610"/>
            <a:ext cx="10970260" cy="1596390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5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1515110"/>
            <a:ext cx="10970895" cy="4736465"/>
          </a:xfrm>
        </p:spPr>
        <p:txBody>
          <a:bodyPr vert="horz" lIns="90170" tIns="46990" rIns="9017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1995" y="3926840"/>
            <a:ext cx="7767955" cy="768350"/>
          </a:xfrm>
        </p:spPr>
        <p:txBody>
          <a:bodyPr lIns="101600" tIns="38100" rIns="63500" bIns="38100" anchor="t" anchorCtr="0">
            <a:normAutofit/>
          </a:bodyPr>
          <a:lstStyle>
            <a:lvl1pPr>
              <a:defRPr sz="4400" b="1" u="none" strike="noStrike" kern="1200" cap="none" spc="300" normalizeH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1995" y="4728210"/>
            <a:ext cx="7769225" cy="1078230"/>
          </a:xfrm>
        </p:spPr>
        <p:txBody>
          <a:bodyPr wrap="square" lIns="90170" tIns="46990" rIns="90170" bIns="46990">
            <a:normAutofit/>
          </a:bodyPr>
          <a:lstStyle>
            <a:lvl1pPr marL="0" indent="0" algn="l" eaLnBrk="1" fontAlgn="auto" latinLnBrk="0" hangingPunct="1">
              <a:lnSpc>
                <a:spcPct val="150000"/>
              </a:lnSpc>
              <a:spcAft>
                <a:spcPct val="0"/>
              </a:spcAft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2775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cxnSp>
        <p:nvCxnSpPr>
          <p:cNvPr id="25" name="直接连接符 24"/>
          <p:cNvCxnSpPr/>
          <p:nvPr userDrawn="1">
            <p:custDataLst>
              <p:tags r:id="rId2"/>
            </p:custDataLst>
          </p:nvPr>
        </p:nvCxnSpPr>
        <p:spPr>
          <a:xfrm flipH="1">
            <a:off x="6096000" y="1715770"/>
            <a:ext cx="0" cy="444246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标题 9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idx="13" hasCustomPrompt="1"/>
            <p:custDataLst>
              <p:tags r:id="rId4"/>
            </p:custDataLst>
          </p:nvPr>
        </p:nvSpPr>
        <p:spPr>
          <a:xfrm>
            <a:off x="6412230" y="1522095"/>
            <a:ext cx="5169535" cy="4751070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>
            <a:lvl1pPr marL="0" indent="0" algn="l">
              <a:buFont typeface="Wingdings" panose="05000000000000000000" charset="0"/>
              <a:buChar char="l"/>
              <a:defRPr>
                <a:latin typeface="+mn-ea"/>
                <a:ea typeface="+mn-ea"/>
                <a:cs typeface="+mn-ea"/>
              </a:defRPr>
            </a:lvl1pPr>
            <a:lvl2pPr marL="457200" indent="0" algn="l">
              <a:buFont typeface="Wingdings" panose="05000000000000000000" charset="0"/>
              <a:buChar char="l"/>
              <a:defRPr/>
            </a:lvl2pPr>
            <a:lvl3pPr marL="914400" indent="0" algn="l">
              <a:buFont typeface="Wingdings" panose="05000000000000000000" charset="0"/>
              <a:buChar char="l"/>
              <a:defRPr/>
            </a:lvl3pPr>
            <a:lvl4pPr marL="1371600" indent="0" algn="l">
              <a:buFont typeface="Wingdings" panose="05000000000000000000" charset="0"/>
              <a:buChar char="l"/>
              <a:defRPr/>
            </a:lvl4pPr>
            <a:lvl5pPr marL="1828800" indent="0" algn="l">
              <a:buFont typeface="Wingdings" panose="05000000000000000000" charset="0"/>
              <a:buChar char="l"/>
              <a:defRPr/>
            </a:lvl5pPr>
          </a:lstStyle>
          <a:p>
            <a:pPr lvl="0"/>
            <a:r>
              <a:rPr>
                <a:sym typeface="+mn-ea"/>
              </a:rPr>
              <a:t> 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"/>
            </p:custDataLst>
          </p:nvPr>
        </p:nvSpPr>
        <p:spPr>
          <a:xfrm>
            <a:off x="619125" y="1428115"/>
            <a:ext cx="5334000" cy="3810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2"/>
            </p:custDataLst>
          </p:nvPr>
        </p:nvSpPr>
        <p:spPr>
          <a:xfrm>
            <a:off x="619125" y="1854200"/>
            <a:ext cx="533400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6235700" y="1428115"/>
            <a:ext cx="5344160" cy="381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4"/>
            </p:custDataLst>
          </p:nvPr>
        </p:nvSpPr>
        <p:spPr>
          <a:xfrm>
            <a:off x="6235700" y="1854200"/>
            <a:ext cx="5344160" cy="440436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10870" y="625475"/>
            <a:ext cx="10970895" cy="706755"/>
          </a:xfrm>
        </p:spPr>
        <p:txBody>
          <a:bodyPr vert="horz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930" y="914400"/>
            <a:ext cx="1042670" cy="5029200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3765" y="914399"/>
            <a:ext cx="9170035" cy="5028565"/>
          </a:xfrm>
        </p:spPr>
        <p:txBody>
          <a:bodyPr vert="eaVert" lIns="46990" tIns="46990" rIns="46990" bIns="46990">
            <a:normAutofit/>
          </a:bodyPr>
          <a:lstStyle>
            <a:lvl1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buFont typeface="Wingdings" panose="05000000000000000000" charset="0"/>
              <a:buChar char="l"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 单击此处编辑文本</a:t>
            </a:r>
          </a:p>
          <a:p>
            <a:pPr lvl="1"/>
            <a:r>
              <a:rPr lang="zh-CN" altLang="en-US"/>
              <a:t> 第二级</a:t>
            </a:r>
          </a:p>
          <a:p>
            <a:pPr lvl="2"/>
            <a:r>
              <a:rPr lang="zh-CN" altLang="en-US"/>
              <a:t> 第三级</a:t>
            </a:r>
          </a:p>
          <a:p>
            <a:pPr lvl="3"/>
            <a:r>
              <a:rPr lang="zh-CN" altLang="en-US"/>
              <a:t> 第四级</a:t>
            </a:r>
          </a:p>
          <a:p>
            <a:pPr lvl="4"/>
            <a:r>
              <a:rPr lang="zh-CN" altLang="en-US"/>
              <a:t> 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7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611505" y="775335"/>
            <a:ext cx="10968990" cy="5481955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Wingdings" panose="05000000000000000000" charset="0"/>
              <a:buChar char="l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2209802" y="2576987"/>
            <a:ext cx="7772398" cy="1271113"/>
          </a:xfrm>
        </p:spPr>
        <p:txBody>
          <a:bodyPr vert="horz" wrap="square" lIns="90170" tIns="46990" rIns="90170" bIns="4699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800" normalizeH="0" baseline="0" noProof="1">
                <a:solidFill>
                  <a:schemeClr val="tx1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2205355" y="3949700"/>
            <a:ext cx="7788910" cy="561975"/>
          </a:xfrm>
        </p:spPr>
        <p:txBody>
          <a:bodyPr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1500"/>
              </a:spcAft>
              <a:buNone/>
              <a:defRPr sz="24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"/>
            </p:custDataLst>
          </p:nvPr>
        </p:nvSpPr>
        <p:spPr>
          <a:xfrm>
            <a:off x="838200" y="794326"/>
            <a:ext cx="10515600" cy="540484"/>
          </a:xfrm>
        </p:spPr>
        <p:txBody>
          <a:bodyPr>
            <a:normAutofit/>
          </a:bodyPr>
          <a:lstStyle>
            <a:lvl1pPr>
              <a:defRPr sz="2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 hasCustomPrompt="1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58635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1"/>
            </p:custDataLst>
          </p:nvPr>
        </p:nvSpPr>
        <p:spPr>
          <a:xfrm>
            <a:off x="0" y="5041901"/>
            <a:ext cx="12192000" cy="182879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 userDrawn="1">
            <p:ph type="body" sz="quarter" idx="14"/>
            <p:custDataLst>
              <p:tags r:id="rId7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None/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400" b="1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1" strike="noStrike" spc="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6"/>
            </p:custDataLst>
          </p:nvPr>
        </p:nvSpPr>
        <p:spPr>
          <a:xfrm>
            <a:off x="1522413" y="3801840"/>
            <a:ext cx="9144000" cy="1656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defRPr sz="1600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4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8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7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13410" y="611505"/>
            <a:ext cx="10965180" cy="6477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12775" y="1515745"/>
            <a:ext cx="10965815" cy="4735195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1341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1427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878590" y="631427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5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73.xml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tags" Target="../tags/tag254.xml"/><Relationship Id="rId21" Type="http://schemas.openxmlformats.org/officeDocument/2006/relationships/tags" Target="../tags/tag249.xml"/><Relationship Id="rId34" Type="http://schemas.openxmlformats.org/officeDocument/2006/relationships/tags" Target="../tags/tag262.xml"/><Relationship Id="rId42" Type="http://schemas.openxmlformats.org/officeDocument/2006/relationships/tags" Target="../tags/tag270.xml"/><Relationship Id="rId47" Type="http://schemas.openxmlformats.org/officeDocument/2006/relationships/tags" Target="../tags/tag275.xml"/><Relationship Id="rId50" Type="http://schemas.openxmlformats.org/officeDocument/2006/relationships/tags" Target="../tags/tag278.xml"/><Relationship Id="rId55" Type="http://schemas.openxmlformats.org/officeDocument/2006/relationships/tags" Target="../tags/tag283.xml"/><Relationship Id="rId63" Type="http://schemas.openxmlformats.org/officeDocument/2006/relationships/tags" Target="../tags/tag291.xml"/><Relationship Id="rId68" Type="http://schemas.openxmlformats.org/officeDocument/2006/relationships/tags" Target="../tags/tag296.xml"/><Relationship Id="rId76" Type="http://schemas.openxmlformats.org/officeDocument/2006/relationships/tags" Target="../tags/tag304.xml"/><Relationship Id="rId84" Type="http://schemas.openxmlformats.org/officeDocument/2006/relationships/tags" Target="../tags/tag312.xml"/><Relationship Id="rId89" Type="http://schemas.openxmlformats.org/officeDocument/2006/relationships/tags" Target="../tags/tag317.xml"/><Relationship Id="rId97" Type="http://schemas.openxmlformats.org/officeDocument/2006/relationships/tags" Target="../tags/tag325.xml"/><Relationship Id="rId7" Type="http://schemas.openxmlformats.org/officeDocument/2006/relationships/tags" Target="../tags/tag235.xml"/><Relationship Id="rId71" Type="http://schemas.openxmlformats.org/officeDocument/2006/relationships/tags" Target="../tags/tag299.xml"/><Relationship Id="rId92" Type="http://schemas.openxmlformats.org/officeDocument/2006/relationships/tags" Target="../tags/tag320.xml"/><Relationship Id="rId2" Type="http://schemas.openxmlformats.org/officeDocument/2006/relationships/tags" Target="../tags/tag230.xml"/><Relationship Id="rId16" Type="http://schemas.openxmlformats.org/officeDocument/2006/relationships/tags" Target="../tags/tag244.xml"/><Relationship Id="rId29" Type="http://schemas.openxmlformats.org/officeDocument/2006/relationships/tags" Target="../tags/tag257.xml"/><Relationship Id="rId11" Type="http://schemas.openxmlformats.org/officeDocument/2006/relationships/tags" Target="../tags/tag239.xml"/><Relationship Id="rId24" Type="http://schemas.openxmlformats.org/officeDocument/2006/relationships/tags" Target="../tags/tag252.xml"/><Relationship Id="rId32" Type="http://schemas.openxmlformats.org/officeDocument/2006/relationships/tags" Target="../tags/tag260.xml"/><Relationship Id="rId37" Type="http://schemas.openxmlformats.org/officeDocument/2006/relationships/tags" Target="../tags/tag265.xml"/><Relationship Id="rId40" Type="http://schemas.openxmlformats.org/officeDocument/2006/relationships/tags" Target="../tags/tag268.xml"/><Relationship Id="rId45" Type="http://schemas.openxmlformats.org/officeDocument/2006/relationships/tags" Target="../tags/tag273.xml"/><Relationship Id="rId53" Type="http://schemas.openxmlformats.org/officeDocument/2006/relationships/tags" Target="../tags/tag281.xml"/><Relationship Id="rId58" Type="http://schemas.openxmlformats.org/officeDocument/2006/relationships/tags" Target="../tags/tag286.xml"/><Relationship Id="rId66" Type="http://schemas.openxmlformats.org/officeDocument/2006/relationships/tags" Target="../tags/tag294.xml"/><Relationship Id="rId74" Type="http://schemas.openxmlformats.org/officeDocument/2006/relationships/tags" Target="../tags/tag302.xml"/><Relationship Id="rId79" Type="http://schemas.openxmlformats.org/officeDocument/2006/relationships/tags" Target="../tags/tag307.xml"/><Relationship Id="rId87" Type="http://schemas.openxmlformats.org/officeDocument/2006/relationships/tags" Target="../tags/tag315.xml"/><Relationship Id="rId5" Type="http://schemas.openxmlformats.org/officeDocument/2006/relationships/tags" Target="../tags/tag233.xml"/><Relationship Id="rId61" Type="http://schemas.openxmlformats.org/officeDocument/2006/relationships/tags" Target="../tags/tag289.xml"/><Relationship Id="rId82" Type="http://schemas.openxmlformats.org/officeDocument/2006/relationships/tags" Target="../tags/tag310.xml"/><Relationship Id="rId90" Type="http://schemas.openxmlformats.org/officeDocument/2006/relationships/tags" Target="../tags/tag318.xml"/><Relationship Id="rId95" Type="http://schemas.openxmlformats.org/officeDocument/2006/relationships/tags" Target="../tags/tag323.xml"/><Relationship Id="rId19" Type="http://schemas.openxmlformats.org/officeDocument/2006/relationships/tags" Target="../tags/tag247.xml"/><Relationship Id="rId14" Type="http://schemas.openxmlformats.org/officeDocument/2006/relationships/tags" Target="../tags/tag242.xml"/><Relationship Id="rId22" Type="http://schemas.openxmlformats.org/officeDocument/2006/relationships/tags" Target="../tags/tag250.xml"/><Relationship Id="rId27" Type="http://schemas.openxmlformats.org/officeDocument/2006/relationships/tags" Target="../tags/tag255.xml"/><Relationship Id="rId30" Type="http://schemas.openxmlformats.org/officeDocument/2006/relationships/tags" Target="../tags/tag258.xml"/><Relationship Id="rId35" Type="http://schemas.openxmlformats.org/officeDocument/2006/relationships/tags" Target="../tags/tag263.xml"/><Relationship Id="rId43" Type="http://schemas.openxmlformats.org/officeDocument/2006/relationships/tags" Target="../tags/tag271.xml"/><Relationship Id="rId48" Type="http://schemas.openxmlformats.org/officeDocument/2006/relationships/tags" Target="../tags/tag276.xml"/><Relationship Id="rId56" Type="http://schemas.openxmlformats.org/officeDocument/2006/relationships/tags" Target="../tags/tag284.xml"/><Relationship Id="rId64" Type="http://schemas.openxmlformats.org/officeDocument/2006/relationships/tags" Target="../tags/tag292.xml"/><Relationship Id="rId69" Type="http://schemas.openxmlformats.org/officeDocument/2006/relationships/tags" Target="../tags/tag297.xml"/><Relationship Id="rId77" Type="http://schemas.openxmlformats.org/officeDocument/2006/relationships/tags" Target="../tags/tag305.xml"/><Relationship Id="rId100" Type="http://schemas.openxmlformats.org/officeDocument/2006/relationships/slideLayout" Target="../slideLayouts/slideLayout18.xml"/><Relationship Id="rId8" Type="http://schemas.openxmlformats.org/officeDocument/2006/relationships/tags" Target="../tags/tag236.xml"/><Relationship Id="rId51" Type="http://schemas.openxmlformats.org/officeDocument/2006/relationships/tags" Target="../tags/tag279.xml"/><Relationship Id="rId72" Type="http://schemas.openxmlformats.org/officeDocument/2006/relationships/tags" Target="../tags/tag300.xml"/><Relationship Id="rId80" Type="http://schemas.openxmlformats.org/officeDocument/2006/relationships/tags" Target="../tags/tag308.xml"/><Relationship Id="rId85" Type="http://schemas.openxmlformats.org/officeDocument/2006/relationships/tags" Target="../tags/tag313.xml"/><Relationship Id="rId93" Type="http://schemas.openxmlformats.org/officeDocument/2006/relationships/tags" Target="../tags/tag321.xml"/><Relationship Id="rId98" Type="http://schemas.openxmlformats.org/officeDocument/2006/relationships/tags" Target="../tags/tag326.xml"/><Relationship Id="rId3" Type="http://schemas.openxmlformats.org/officeDocument/2006/relationships/tags" Target="../tags/tag231.xml"/><Relationship Id="rId12" Type="http://schemas.openxmlformats.org/officeDocument/2006/relationships/tags" Target="../tags/tag240.xml"/><Relationship Id="rId17" Type="http://schemas.openxmlformats.org/officeDocument/2006/relationships/tags" Target="../tags/tag245.xml"/><Relationship Id="rId25" Type="http://schemas.openxmlformats.org/officeDocument/2006/relationships/tags" Target="../tags/tag253.xml"/><Relationship Id="rId33" Type="http://schemas.openxmlformats.org/officeDocument/2006/relationships/tags" Target="../tags/tag261.xml"/><Relationship Id="rId38" Type="http://schemas.openxmlformats.org/officeDocument/2006/relationships/tags" Target="../tags/tag266.xml"/><Relationship Id="rId46" Type="http://schemas.openxmlformats.org/officeDocument/2006/relationships/tags" Target="../tags/tag274.xml"/><Relationship Id="rId59" Type="http://schemas.openxmlformats.org/officeDocument/2006/relationships/tags" Target="../tags/tag287.xml"/><Relationship Id="rId67" Type="http://schemas.openxmlformats.org/officeDocument/2006/relationships/tags" Target="../tags/tag295.xml"/><Relationship Id="rId20" Type="http://schemas.openxmlformats.org/officeDocument/2006/relationships/tags" Target="../tags/tag248.xml"/><Relationship Id="rId41" Type="http://schemas.openxmlformats.org/officeDocument/2006/relationships/tags" Target="../tags/tag269.xml"/><Relationship Id="rId54" Type="http://schemas.openxmlformats.org/officeDocument/2006/relationships/tags" Target="../tags/tag282.xml"/><Relationship Id="rId62" Type="http://schemas.openxmlformats.org/officeDocument/2006/relationships/tags" Target="../tags/tag290.xml"/><Relationship Id="rId70" Type="http://schemas.openxmlformats.org/officeDocument/2006/relationships/tags" Target="../tags/tag298.xml"/><Relationship Id="rId75" Type="http://schemas.openxmlformats.org/officeDocument/2006/relationships/tags" Target="../tags/tag303.xml"/><Relationship Id="rId83" Type="http://schemas.openxmlformats.org/officeDocument/2006/relationships/tags" Target="../tags/tag311.xml"/><Relationship Id="rId88" Type="http://schemas.openxmlformats.org/officeDocument/2006/relationships/tags" Target="../tags/tag316.xml"/><Relationship Id="rId91" Type="http://schemas.openxmlformats.org/officeDocument/2006/relationships/tags" Target="../tags/tag319.xml"/><Relationship Id="rId96" Type="http://schemas.openxmlformats.org/officeDocument/2006/relationships/tags" Target="../tags/tag324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5" Type="http://schemas.openxmlformats.org/officeDocument/2006/relationships/tags" Target="../tags/tag243.xml"/><Relationship Id="rId23" Type="http://schemas.openxmlformats.org/officeDocument/2006/relationships/tags" Target="../tags/tag251.xml"/><Relationship Id="rId28" Type="http://schemas.openxmlformats.org/officeDocument/2006/relationships/tags" Target="../tags/tag256.xml"/><Relationship Id="rId36" Type="http://schemas.openxmlformats.org/officeDocument/2006/relationships/tags" Target="../tags/tag264.xml"/><Relationship Id="rId49" Type="http://schemas.openxmlformats.org/officeDocument/2006/relationships/tags" Target="../tags/tag277.xml"/><Relationship Id="rId57" Type="http://schemas.openxmlformats.org/officeDocument/2006/relationships/tags" Target="../tags/tag285.xml"/><Relationship Id="rId10" Type="http://schemas.openxmlformats.org/officeDocument/2006/relationships/tags" Target="../tags/tag238.xml"/><Relationship Id="rId31" Type="http://schemas.openxmlformats.org/officeDocument/2006/relationships/tags" Target="../tags/tag259.xml"/><Relationship Id="rId44" Type="http://schemas.openxmlformats.org/officeDocument/2006/relationships/tags" Target="../tags/tag272.xml"/><Relationship Id="rId52" Type="http://schemas.openxmlformats.org/officeDocument/2006/relationships/tags" Target="../tags/tag280.xml"/><Relationship Id="rId60" Type="http://schemas.openxmlformats.org/officeDocument/2006/relationships/tags" Target="../tags/tag288.xml"/><Relationship Id="rId65" Type="http://schemas.openxmlformats.org/officeDocument/2006/relationships/tags" Target="../tags/tag293.xml"/><Relationship Id="rId73" Type="http://schemas.openxmlformats.org/officeDocument/2006/relationships/tags" Target="../tags/tag301.xml"/><Relationship Id="rId78" Type="http://schemas.openxmlformats.org/officeDocument/2006/relationships/tags" Target="../tags/tag306.xml"/><Relationship Id="rId81" Type="http://schemas.openxmlformats.org/officeDocument/2006/relationships/tags" Target="../tags/tag309.xml"/><Relationship Id="rId86" Type="http://schemas.openxmlformats.org/officeDocument/2006/relationships/tags" Target="../tags/tag314.xml"/><Relationship Id="rId94" Type="http://schemas.openxmlformats.org/officeDocument/2006/relationships/tags" Target="../tags/tag322.xml"/><Relationship Id="rId99" Type="http://schemas.openxmlformats.org/officeDocument/2006/relationships/tags" Target="../tags/tag327.xml"/><Relationship Id="rId4" Type="http://schemas.openxmlformats.org/officeDocument/2006/relationships/tags" Target="../tags/tag232.xml"/><Relationship Id="rId9" Type="http://schemas.openxmlformats.org/officeDocument/2006/relationships/tags" Target="../tags/tag237.xml"/><Relationship Id="rId13" Type="http://schemas.openxmlformats.org/officeDocument/2006/relationships/tags" Target="../tags/tag241.xml"/><Relationship Id="rId18" Type="http://schemas.openxmlformats.org/officeDocument/2006/relationships/tags" Target="../tags/tag246.xml"/><Relationship Id="rId39" Type="http://schemas.openxmlformats.org/officeDocument/2006/relationships/tags" Target="../tags/tag26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35.xml"/><Relationship Id="rId13" Type="http://schemas.openxmlformats.org/officeDocument/2006/relationships/tags" Target="../tags/tag340.xml"/><Relationship Id="rId18" Type="http://schemas.openxmlformats.org/officeDocument/2006/relationships/tags" Target="../tags/tag345.xml"/><Relationship Id="rId26" Type="http://schemas.openxmlformats.org/officeDocument/2006/relationships/tags" Target="../tags/tag353.xml"/><Relationship Id="rId3" Type="http://schemas.openxmlformats.org/officeDocument/2006/relationships/tags" Target="../tags/tag330.xml"/><Relationship Id="rId21" Type="http://schemas.openxmlformats.org/officeDocument/2006/relationships/tags" Target="../tags/tag348.xml"/><Relationship Id="rId7" Type="http://schemas.openxmlformats.org/officeDocument/2006/relationships/tags" Target="../tags/tag334.xml"/><Relationship Id="rId12" Type="http://schemas.openxmlformats.org/officeDocument/2006/relationships/tags" Target="../tags/tag339.xml"/><Relationship Id="rId17" Type="http://schemas.openxmlformats.org/officeDocument/2006/relationships/tags" Target="../tags/tag344.xml"/><Relationship Id="rId25" Type="http://schemas.openxmlformats.org/officeDocument/2006/relationships/tags" Target="../tags/tag352.xml"/><Relationship Id="rId2" Type="http://schemas.openxmlformats.org/officeDocument/2006/relationships/tags" Target="../tags/tag329.xml"/><Relationship Id="rId16" Type="http://schemas.openxmlformats.org/officeDocument/2006/relationships/tags" Target="../tags/tag343.xml"/><Relationship Id="rId20" Type="http://schemas.openxmlformats.org/officeDocument/2006/relationships/tags" Target="../tags/tag347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11" Type="http://schemas.openxmlformats.org/officeDocument/2006/relationships/tags" Target="../tags/tag338.xml"/><Relationship Id="rId24" Type="http://schemas.openxmlformats.org/officeDocument/2006/relationships/tags" Target="../tags/tag351.xml"/><Relationship Id="rId5" Type="http://schemas.openxmlformats.org/officeDocument/2006/relationships/tags" Target="../tags/tag332.xml"/><Relationship Id="rId15" Type="http://schemas.openxmlformats.org/officeDocument/2006/relationships/tags" Target="../tags/tag342.xml"/><Relationship Id="rId23" Type="http://schemas.openxmlformats.org/officeDocument/2006/relationships/tags" Target="../tags/tag350.xml"/><Relationship Id="rId28" Type="http://schemas.openxmlformats.org/officeDocument/2006/relationships/slideLayout" Target="../slideLayouts/slideLayout18.xml"/><Relationship Id="rId10" Type="http://schemas.openxmlformats.org/officeDocument/2006/relationships/tags" Target="../tags/tag337.xml"/><Relationship Id="rId19" Type="http://schemas.openxmlformats.org/officeDocument/2006/relationships/tags" Target="../tags/tag346.xml"/><Relationship Id="rId4" Type="http://schemas.openxmlformats.org/officeDocument/2006/relationships/tags" Target="../tags/tag331.xml"/><Relationship Id="rId9" Type="http://schemas.openxmlformats.org/officeDocument/2006/relationships/tags" Target="../tags/tag336.xml"/><Relationship Id="rId14" Type="http://schemas.openxmlformats.org/officeDocument/2006/relationships/tags" Target="../tags/tag341.xml"/><Relationship Id="rId22" Type="http://schemas.openxmlformats.org/officeDocument/2006/relationships/tags" Target="../tags/tag349.xml"/><Relationship Id="rId27" Type="http://schemas.openxmlformats.org/officeDocument/2006/relationships/tags" Target="../tags/tag35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12" Type="http://schemas.openxmlformats.org/officeDocument/2006/relationships/notesSlide" Target="../notesSlides/notesSlide10.xml"/><Relationship Id="rId2" Type="http://schemas.openxmlformats.org/officeDocument/2006/relationships/tags" Target="../tags/tag356.xml"/><Relationship Id="rId1" Type="http://schemas.openxmlformats.org/officeDocument/2006/relationships/tags" Target="../tags/tag355.xml"/><Relationship Id="rId6" Type="http://schemas.openxmlformats.org/officeDocument/2006/relationships/tags" Target="../tags/tag360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359.xml"/><Relationship Id="rId10" Type="http://schemas.openxmlformats.org/officeDocument/2006/relationships/tags" Target="../tags/tag364.xml"/><Relationship Id="rId4" Type="http://schemas.openxmlformats.org/officeDocument/2006/relationships/tags" Target="../tags/tag358.xml"/><Relationship Id="rId9" Type="http://schemas.openxmlformats.org/officeDocument/2006/relationships/tags" Target="../tags/tag3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72.xml"/><Relationship Id="rId3" Type="http://schemas.openxmlformats.org/officeDocument/2006/relationships/tags" Target="../tags/tag367.xml"/><Relationship Id="rId7" Type="http://schemas.openxmlformats.org/officeDocument/2006/relationships/tags" Target="../tags/tag371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369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68.xml"/><Relationship Id="rId9" Type="http://schemas.openxmlformats.org/officeDocument/2006/relationships/tags" Target="../tags/tag37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381.xml"/><Relationship Id="rId3" Type="http://schemas.openxmlformats.org/officeDocument/2006/relationships/tags" Target="../tags/tag376.xml"/><Relationship Id="rId7" Type="http://schemas.openxmlformats.org/officeDocument/2006/relationships/tags" Target="../tags/tag380.xml"/><Relationship Id="rId2" Type="http://schemas.openxmlformats.org/officeDocument/2006/relationships/tags" Target="../tags/tag375.xml"/><Relationship Id="rId1" Type="http://schemas.openxmlformats.org/officeDocument/2006/relationships/tags" Target="../tags/tag374.xml"/><Relationship Id="rId6" Type="http://schemas.openxmlformats.org/officeDocument/2006/relationships/tags" Target="../tags/tag379.xml"/><Relationship Id="rId11" Type="http://schemas.openxmlformats.org/officeDocument/2006/relationships/notesSlide" Target="../notesSlides/notesSlide12.xml"/><Relationship Id="rId5" Type="http://schemas.openxmlformats.org/officeDocument/2006/relationships/tags" Target="../tags/tag378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377.xml"/><Relationship Id="rId9" Type="http://schemas.openxmlformats.org/officeDocument/2006/relationships/tags" Target="../tags/tag38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390.xml"/><Relationship Id="rId13" Type="http://schemas.openxmlformats.org/officeDocument/2006/relationships/tags" Target="../tags/tag395.xml"/><Relationship Id="rId18" Type="http://schemas.openxmlformats.org/officeDocument/2006/relationships/tags" Target="../tags/tag400.xml"/><Relationship Id="rId26" Type="http://schemas.openxmlformats.org/officeDocument/2006/relationships/notesSlide" Target="../notesSlides/notesSlide13.xml"/><Relationship Id="rId3" Type="http://schemas.openxmlformats.org/officeDocument/2006/relationships/tags" Target="../tags/tag385.xml"/><Relationship Id="rId21" Type="http://schemas.openxmlformats.org/officeDocument/2006/relationships/tags" Target="../tags/tag403.xml"/><Relationship Id="rId7" Type="http://schemas.openxmlformats.org/officeDocument/2006/relationships/tags" Target="../tags/tag389.xml"/><Relationship Id="rId12" Type="http://schemas.openxmlformats.org/officeDocument/2006/relationships/tags" Target="../tags/tag394.xml"/><Relationship Id="rId17" Type="http://schemas.openxmlformats.org/officeDocument/2006/relationships/tags" Target="../tags/tag399.xml"/><Relationship Id="rId25" Type="http://schemas.openxmlformats.org/officeDocument/2006/relationships/slideLayout" Target="../slideLayouts/slideLayout18.xml"/><Relationship Id="rId2" Type="http://schemas.openxmlformats.org/officeDocument/2006/relationships/tags" Target="../tags/tag384.xml"/><Relationship Id="rId16" Type="http://schemas.openxmlformats.org/officeDocument/2006/relationships/tags" Target="../tags/tag398.xml"/><Relationship Id="rId20" Type="http://schemas.openxmlformats.org/officeDocument/2006/relationships/tags" Target="../tags/tag402.xml"/><Relationship Id="rId1" Type="http://schemas.openxmlformats.org/officeDocument/2006/relationships/tags" Target="../tags/tag383.xml"/><Relationship Id="rId6" Type="http://schemas.openxmlformats.org/officeDocument/2006/relationships/tags" Target="../tags/tag388.xml"/><Relationship Id="rId11" Type="http://schemas.openxmlformats.org/officeDocument/2006/relationships/tags" Target="../tags/tag393.xml"/><Relationship Id="rId24" Type="http://schemas.openxmlformats.org/officeDocument/2006/relationships/tags" Target="../tags/tag406.xml"/><Relationship Id="rId5" Type="http://schemas.openxmlformats.org/officeDocument/2006/relationships/tags" Target="../tags/tag387.xml"/><Relationship Id="rId15" Type="http://schemas.openxmlformats.org/officeDocument/2006/relationships/tags" Target="../tags/tag397.xml"/><Relationship Id="rId23" Type="http://schemas.openxmlformats.org/officeDocument/2006/relationships/tags" Target="../tags/tag405.xml"/><Relationship Id="rId10" Type="http://schemas.openxmlformats.org/officeDocument/2006/relationships/tags" Target="../tags/tag392.xml"/><Relationship Id="rId19" Type="http://schemas.openxmlformats.org/officeDocument/2006/relationships/tags" Target="../tags/tag401.xml"/><Relationship Id="rId4" Type="http://schemas.openxmlformats.org/officeDocument/2006/relationships/tags" Target="../tags/tag386.xml"/><Relationship Id="rId9" Type="http://schemas.openxmlformats.org/officeDocument/2006/relationships/tags" Target="../tags/tag391.xml"/><Relationship Id="rId14" Type="http://schemas.openxmlformats.org/officeDocument/2006/relationships/tags" Target="../tags/tag396.xml"/><Relationship Id="rId22" Type="http://schemas.openxmlformats.org/officeDocument/2006/relationships/tags" Target="../tags/tag404.xml"/><Relationship Id="rId27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0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408.xml"/><Relationship Id="rId1" Type="http://schemas.openxmlformats.org/officeDocument/2006/relationships/tags" Target="../tags/tag407.x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2" Type="http://schemas.openxmlformats.org/officeDocument/2006/relationships/tags" Target="../tags/tag414.xml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11" Type="http://schemas.openxmlformats.org/officeDocument/2006/relationships/notesSlide" Target="../notesSlides/notesSlide14.xml"/><Relationship Id="rId5" Type="http://schemas.openxmlformats.org/officeDocument/2006/relationships/tags" Target="../tags/tag417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16.xml"/><Relationship Id="rId9" Type="http://schemas.openxmlformats.org/officeDocument/2006/relationships/tags" Target="../tags/tag4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" Type="http://schemas.openxmlformats.org/officeDocument/2006/relationships/tags" Target="../tags/tag422.xml"/><Relationship Id="rId4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26.xml"/><Relationship Id="rId1" Type="http://schemas.openxmlformats.org/officeDocument/2006/relationships/tags" Target="../tags/tag4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0" Type="http://schemas.openxmlformats.org/officeDocument/2006/relationships/tags" Target="../tags/tag183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" Type="http://schemas.openxmlformats.org/officeDocument/2006/relationships/tags" Target="../tags/tag427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3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438.xml"/><Relationship Id="rId3" Type="http://schemas.openxmlformats.org/officeDocument/2006/relationships/tags" Target="../tags/tag433.xml"/><Relationship Id="rId7" Type="http://schemas.openxmlformats.org/officeDocument/2006/relationships/tags" Target="../tags/tag437.xml"/><Relationship Id="rId2" Type="http://schemas.openxmlformats.org/officeDocument/2006/relationships/tags" Target="../tags/tag432.xml"/><Relationship Id="rId1" Type="http://schemas.openxmlformats.org/officeDocument/2006/relationships/tags" Target="../tags/tag431.xml"/><Relationship Id="rId6" Type="http://schemas.openxmlformats.org/officeDocument/2006/relationships/tags" Target="../tags/tag436.xml"/><Relationship Id="rId11" Type="http://schemas.openxmlformats.org/officeDocument/2006/relationships/notesSlide" Target="../notesSlides/notesSlide15.xml"/><Relationship Id="rId5" Type="http://schemas.openxmlformats.org/officeDocument/2006/relationships/tags" Target="../tags/tag435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34.xml"/><Relationship Id="rId9" Type="http://schemas.openxmlformats.org/officeDocument/2006/relationships/tags" Target="../tags/tag43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447.xml"/><Relationship Id="rId3" Type="http://schemas.openxmlformats.org/officeDocument/2006/relationships/tags" Target="../tags/tag442.xml"/><Relationship Id="rId7" Type="http://schemas.openxmlformats.org/officeDocument/2006/relationships/tags" Target="../tags/tag446.xml"/><Relationship Id="rId2" Type="http://schemas.openxmlformats.org/officeDocument/2006/relationships/tags" Target="../tags/tag441.xml"/><Relationship Id="rId1" Type="http://schemas.openxmlformats.org/officeDocument/2006/relationships/tags" Target="../tags/tag440.xml"/><Relationship Id="rId6" Type="http://schemas.openxmlformats.org/officeDocument/2006/relationships/tags" Target="../tags/tag445.xml"/><Relationship Id="rId11" Type="http://schemas.openxmlformats.org/officeDocument/2006/relationships/notesSlide" Target="../notesSlides/notesSlide16.xml"/><Relationship Id="rId5" Type="http://schemas.openxmlformats.org/officeDocument/2006/relationships/tags" Target="../tags/tag444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43.xml"/><Relationship Id="rId9" Type="http://schemas.openxmlformats.org/officeDocument/2006/relationships/tags" Target="../tags/tag44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2" Type="http://schemas.openxmlformats.org/officeDocument/2006/relationships/tags" Target="../tags/tag450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notesSlide" Target="../notesSlides/notesSlide17.xml"/><Relationship Id="rId5" Type="http://schemas.openxmlformats.org/officeDocument/2006/relationships/tags" Target="../tags/tag453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452.xml"/><Relationship Id="rId9" Type="http://schemas.openxmlformats.org/officeDocument/2006/relationships/tags" Target="../tags/tag45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8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90.xml"/><Relationship Id="rId4" Type="http://schemas.openxmlformats.org/officeDocument/2006/relationships/tags" Target="../tags/tag18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5" Type="http://schemas.openxmlformats.org/officeDocument/2006/relationships/tags" Target="../tags/tag195.xml"/><Relationship Id="rId10" Type="http://schemas.openxmlformats.org/officeDocument/2006/relationships/tags" Target="../tags/tag200.xml"/><Relationship Id="rId4" Type="http://schemas.openxmlformats.org/officeDocument/2006/relationships/tags" Target="../tags/tag194.xml"/><Relationship Id="rId9" Type="http://schemas.openxmlformats.org/officeDocument/2006/relationships/tags" Target="../tags/tag19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06.xml"/><Relationship Id="rId4" Type="http://schemas.openxmlformats.org/officeDocument/2006/relationships/tags" Target="../tags/tag20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0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17.xml"/><Relationship Id="rId4" Type="http://schemas.openxmlformats.org/officeDocument/2006/relationships/tags" Target="../tags/tag2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2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9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10870" y="1131472"/>
            <a:ext cx="10970260" cy="2152015"/>
          </a:xfrm>
        </p:spPr>
        <p:txBody>
          <a:bodyPr/>
          <a:lstStyle/>
          <a:p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人教统编版 必修 下册 第六单元</a:t>
            </a:r>
          </a:p>
        </p:txBody>
      </p:sp>
      <p:sp>
        <p:nvSpPr>
          <p:cNvPr id="6" name="文本占位符 2"/>
          <p:cNvSpPr txBox="1"/>
          <p:nvPr>
            <p:custDataLst>
              <p:tags r:id="rId3"/>
            </p:custDataLst>
          </p:nvPr>
        </p:nvSpPr>
        <p:spPr>
          <a:xfrm>
            <a:off x="3861594" y="4640347"/>
            <a:ext cx="4468813" cy="337185"/>
          </a:xfrm>
          <a:prstGeom prst="rect">
            <a:avLst/>
          </a:prstGeom>
        </p:spPr>
        <p:txBody>
          <a:bodyPr wrap="square">
            <a:normAutofit fontScale="97500"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演讲人</a:t>
            </a:r>
          </a:p>
        </p:txBody>
      </p:sp>
      <p:sp>
        <p:nvSpPr>
          <p:cNvPr id="8" name="文本占位符 2"/>
          <p:cNvSpPr txBox="1"/>
          <p:nvPr>
            <p:custDataLst>
              <p:tags r:id="rId4"/>
            </p:custDataLst>
          </p:nvPr>
        </p:nvSpPr>
        <p:spPr>
          <a:xfrm>
            <a:off x="3861594" y="4978901"/>
            <a:ext cx="4468813" cy="3371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zh-CN" altLang="en-US" spc="300">
                <a:latin typeface="Arial" panose="020B0604020202020204" pitchFamily="34" charset="0"/>
                <a:ea typeface="微软雅黑" panose="020B0503020204020204" pitchFamily="34" charset="-122"/>
              </a:rPr>
              <a:t>2021-03-31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150" normalizeH="0" baseline="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37231" y="1371600"/>
            <a:ext cx="7892803" cy="4572001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13"/>
          <p:cNvSpPr txBox="1"/>
          <p:nvPr>
            <p:custDataLst>
              <p:tags r:id="rId5"/>
            </p:custDataLst>
          </p:nvPr>
        </p:nvSpPr>
        <p:spPr>
          <a:xfrm>
            <a:off x="608400" y="6241906"/>
            <a:ext cx="2902380" cy="226591"/>
          </a:xfrm>
          <a:prstGeom prst="rect">
            <a:avLst/>
          </a:prstGeom>
          <a:noFill/>
          <a:ln>
            <a:noFill/>
          </a:ln>
        </p:spPr>
        <p:txBody>
          <a:bodyPr wrap="square" lIns="90000" tIns="36000" rIns="90000" bIns="36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</a:t>
            </a:r>
            <a:r>
              <a:rPr kumimoji="0" lang="en-US" altLang="zh-CN" sz="1000" b="1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www.wps.cn</a:t>
            </a:r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1209320" y="6326401"/>
            <a:ext cx="373728" cy="576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7" name="椭圆 6"/>
            <p:cNvSpPr>
              <a:spLocks noChangeAspect="1"/>
            </p:cNvSpPr>
            <p:nvPr>
              <p:custDataLst>
                <p:tags r:id="rId97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98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>
              <a:spLocks noChangeAspect="1"/>
            </p:cNvSpPr>
            <p:nvPr>
              <p:custDataLst>
                <p:tags r:id="rId99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41" name="任意多边形 140"/>
          <p:cNvSpPr/>
          <p:nvPr>
            <p:custDataLst>
              <p:tags r:id="rId7"/>
            </p:custDataLst>
          </p:nvPr>
        </p:nvSpPr>
        <p:spPr>
          <a:xfrm>
            <a:off x="3515995" y="2417445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>
            <p:custDataLst>
              <p:tags r:id="rId8"/>
            </p:custDataLst>
          </p:nvPr>
        </p:nvSpPr>
        <p:spPr>
          <a:xfrm>
            <a:off x="3703625" y="2200583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170" name="任意多边形 169"/>
          <p:cNvSpPr/>
          <p:nvPr>
            <p:custDataLst>
              <p:tags r:id="rId9"/>
            </p:custDataLst>
          </p:nvPr>
        </p:nvSpPr>
        <p:spPr>
          <a:xfrm>
            <a:off x="5319395" y="2423160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2" name="任意多边形 171"/>
          <p:cNvSpPr/>
          <p:nvPr>
            <p:custDataLst>
              <p:tags r:id="rId10"/>
            </p:custDataLst>
          </p:nvPr>
        </p:nvSpPr>
        <p:spPr>
          <a:xfrm>
            <a:off x="7122795" y="2415540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>
            <p:custDataLst>
              <p:tags r:id="rId11"/>
            </p:custDataLst>
          </p:nvPr>
        </p:nvSpPr>
        <p:spPr>
          <a:xfrm>
            <a:off x="7310425" y="2198678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74" name="内容占位符 6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3568065" y="2649855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</a:rPr>
              <a:t>导入新课</a:t>
            </a:r>
          </a:p>
        </p:txBody>
      </p:sp>
      <p:sp>
        <p:nvSpPr>
          <p:cNvPr id="175" name="内容占位符 6"/>
          <p:cNvSpPr>
            <a:spLocks noGrp="1"/>
          </p:cNvSpPr>
          <p:nvPr>
            <p:custDataLst>
              <p:tags r:id="rId13"/>
            </p:custDataLst>
          </p:nvPr>
        </p:nvSpPr>
        <p:spPr>
          <a:xfrm>
            <a:off x="5371465" y="2655570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</a:rPr>
              <a:t>写作背景</a:t>
            </a:r>
          </a:p>
        </p:txBody>
      </p:sp>
      <p:sp>
        <p:nvSpPr>
          <p:cNvPr id="176" name="内容占位符 6"/>
          <p:cNvSpPr>
            <a:spLocks noGrp="1"/>
          </p:cNvSpPr>
          <p:nvPr>
            <p:custDataLst>
              <p:tags r:id="rId14"/>
            </p:custDataLst>
          </p:nvPr>
        </p:nvSpPr>
        <p:spPr>
          <a:xfrm>
            <a:off x="7174865" y="2647950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</a:rPr>
              <a:t>作者介绍</a:t>
            </a:r>
          </a:p>
        </p:txBody>
      </p:sp>
      <p:sp>
        <p:nvSpPr>
          <p:cNvPr id="171" name="文本框 170"/>
          <p:cNvSpPr txBox="1"/>
          <p:nvPr>
            <p:custDataLst>
              <p:tags r:id="rId15"/>
            </p:custDataLst>
          </p:nvPr>
        </p:nvSpPr>
        <p:spPr>
          <a:xfrm>
            <a:off x="5507025" y="2206298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grpSp>
        <p:nvGrpSpPr>
          <p:cNvPr id="10" name="组合 9"/>
          <p:cNvGrpSpPr/>
          <p:nvPr>
            <p:custDataLst>
              <p:tags r:id="rId16"/>
            </p:custDataLst>
          </p:nvPr>
        </p:nvGrpSpPr>
        <p:grpSpPr>
          <a:xfrm>
            <a:off x="4173220" y="2255520"/>
            <a:ext cx="513080" cy="303530"/>
            <a:chOff x="4086225" y="2014855"/>
            <a:chExt cx="513080" cy="303530"/>
          </a:xfrm>
        </p:grpSpPr>
        <p:sp>
          <p:nvSpPr>
            <p:cNvPr id="221" name="Freeform 686"/>
            <p:cNvSpPr/>
            <p:nvPr>
              <p:custDataLst>
                <p:tags r:id="rId86"/>
              </p:custDataLst>
            </p:nvPr>
          </p:nvSpPr>
          <p:spPr bwMode="auto">
            <a:xfrm rot="3540000">
              <a:off x="4333875" y="1945005"/>
              <a:ext cx="195580" cy="335280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2" name="Freeform 534"/>
            <p:cNvSpPr/>
            <p:nvPr>
              <p:custDataLst>
                <p:tags r:id="rId87"/>
              </p:custDataLst>
            </p:nvPr>
          </p:nvSpPr>
          <p:spPr bwMode="auto">
            <a:xfrm>
              <a:off x="4086225" y="2047240"/>
              <a:ext cx="280670" cy="271145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3" name="Freeform 535"/>
            <p:cNvSpPr/>
            <p:nvPr>
              <p:custDataLst>
                <p:tags r:id="rId88"/>
              </p:custDataLst>
            </p:nvPr>
          </p:nvSpPr>
          <p:spPr bwMode="auto">
            <a:xfrm>
              <a:off x="4211955" y="2153285"/>
              <a:ext cx="37465" cy="3746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4" name="Freeform 535"/>
            <p:cNvSpPr/>
            <p:nvPr>
              <p:custDataLst>
                <p:tags r:id="rId89"/>
              </p:custDataLst>
            </p:nvPr>
          </p:nvSpPr>
          <p:spPr bwMode="auto">
            <a:xfrm>
              <a:off x="4567555" y="2129155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5" name="Freeform 535"/>
            <p:cNvSpPr/>
            <p:nvPr>
              <p:custDataLst>
                <p:tags r:id="rId90"/>
              </p:custDataLst>
            </p:nvPr>
          </p:nvSpPr>
          <p:spPr bwMode="auto">
            <a:xfrm>
              <a:off x="4549775" y="202184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6" name="Freeform 535"/>
            <p:cNvSpPr/>
            <p:nvPr>
              <p:custDataLst>
                <p:tags r:id="rId91"/>
              </p:custDataLst>
            </p:nvPr>
          </p:nvSpPr>
          <p:spPr bwMode="auto">
            <a:xfrm>
              <a:off x="4392930" y="202184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7" name="Freeform 535"/>
            <p:cNvSpPr/>
            <p:nvPr>
              <p:custDataLst>
                <p:tags r:id="rId92"/>
              </p:custDataLst>
            </p:nvPr>
          </p:nvSpPr>
          <p:spPr bwMode="auto">
            <a:xfrm>
              <a:off x="4129405" y="208280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Freeform 535"/>
            <p:cNvSpPr/>
            <p:nvPr>
              <p:custDataLst>
                <p:tags r:id="rId93"/>
              </p:custDataLst>
            </p:nvPr>
          </p:nvSpPr>
          <p:spPr bwMode="auto">
            <a:xfrm>
              <a:off x="4504690" y="2242185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9" name="Freeform 535"/>
            <p:cNvSpPr/>
            <p:nvPr>
              <p:custDataLst>
                <p:tags r:id="rId94"/>
              </p:custDataLst>
            </p:nvPr>
          </p:nvSpPr>
          <p:spPr bwMode="auto">
            <a:xfrm>
              <a:off x="4173855" y="228473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6" name="组合 345"/>
            <p:cNvGrpSpPr/>
            <p:nvPr/>
          </p:nvGrpSpPr>
          <p:grpSpPr>
            <a:xfrm rot="18780000">
              <a:off x="4350385" y="2110740"/>
              <a:ext cx="161925" cy="157480"/>
              <a:chOff x="9468" y="5737"/>
              <a:chExt cx="524" cy="506"/>
            </a:xfrm>
          </p:grpSpPr>
          <p:sp>
            <p:nvSpPr>
              <p:cNvPr id="347" name="Freeform 534"/>
              <p:cNvSpPr/>
              <p:nvPr>
                <p:custDataLst>
                  <p:tags r:id="rId95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8" name="Freeform 535"/>
              <p:cNvSpPr/>
              <p:nvPr>
                <p:custDataLst>
                  <p:tags r:id="rId96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>
            <p:custDataLst>
              <p:tags r:id="rId17"/>
            </p:custDataLst>
          </p:nvPr>
        </p:nvGrpSpPr>
        <p:grpSpPr>
          <a:xfrm>
            <a:off x="7781290" y="2255520"/>
            <a:ext cx="513080" cy="302895"/>
            <a:chOff x="12117" y="3173"/>
            <a:chExt cx="808" cy="477"/>
          </a:xfrm>
        </p:grpSpPr>
        <p:sp>
          <p:nvSpPr>
            <p:cNvPr id="250" name="Freeform 686"/>
            <p:cNvSpPr/>
            <p:nvPr>
              <p:custDataLst>
                <p:tags r:id="rId75"/>
              </p:custDataLst>
            </p:nvPr>
          </p:nvSpPr>
          <p:spPr bwMode="auto">
            <a:xfrm rot="3540000">
              <a:off x="12507" y="3063"/>
              <a:ext cx="308" cy="528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1" name="Freeform 534"/>
            <p:cNvSpPr/>
            <p:nvPr>
              <p:custDataLst>
                <p:tags r:id="rId76"/>
              </p:custDataLst>
            </p:nvPr>
          </p:nvSpPr>
          <p:spPr bwMode="auto">
            <a:xfrm>
              <a:off x="12117" y="3224"/>
              <a:ext cx="442" cy="427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535"/>
            <p:cNvSpPr/>
            <p:nvPr>
              <p:custDataLst>
                <p:tags r:id="rId77"/>
              </p:custDataLst>
            </p:nvPr>
          </p:nvSpPr>
          <p:spPr bwMode="auto">
            <a:xfrm>
              <a:off x="12315" y="3391"/>
              <a:ext cx="59" cy="59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535"/>
            <p:cNvSpPr/>
            <p:nvPr>
              <p:custDataLst>
                <p:tags r:id="rId78"/>
              </p:custDataLst>
            </p:nvPr>
          </p:nvSpPr>
          <p:spPr bwMode="auto">
            <a:xfrm>
              <a:off x="12875" y="3353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535"/>
            <p:cNvSpPr/>
            <p:nvPr>
              <p:custDataLst>
                <p:tags r:id="rId79"/>
              </p:custDataLst>
            </p:nvPr>
          </p:nvSpPr>
          <p:spPr bwMode="auto">
            <a:xfrm>
              <a:off x="12847" y="3184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5" name="Freeform 535"/>
            <p:cNvSpPr/>
            <p:nvPr>
              <p:custDataLst>
                <p:tags r:id="rId80"/>
              </p:custDataLst>
            </p:nvPr>
          </p:nvSpPr>
          <p:spPr bwMode="auto">
            <a:xfrm>
              <a:off x="12600" y="3184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6" name="Freeform 535"/>
            <p:cNvSpPr/>
            <p:nvPr>
              <p:custDataLst>
                <p:tags r:id="rId81"/>
              </p:custDataLst>
            </p:nvPr>
          </p:nvSpPr>
          <p:spPr bwMode="auto">
            <a:xfrm>
              <a:off x="12185" y="3280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7" name="Freeform 535"/>
            <p:cNvSpPr/>
            <p:nvPr>
              <p:custDataLst>
                <p:tags r:id="rId82"/>
              </p:custDataLst>
            </p:nvPr>
          </p:nvSpPr>
          <p:spPr bwMode="auto">
            <a:xfrm>
              <a:off x="12776" y="3531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8" name="Freeform 535"/>
            <p:cNvSpPr/>
            <p:nvPr>
              <p:custDataLst>
                <p:tags r:id="rId83"/>
              </p:custDataLst>
            </p:nvPr>
          </p:nvSpPr>
          <p:spPr bwMode="auto">
            <a:xfrm>
              <a:off x="12255" y="3598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9" name="组合 348"/>
            <p:cNvGrpSpPr/>
            <p:nvPr/>
          </p:nvGrpSpPr>
          <p:grpSpPr>
            <a:xfrm rot="18780000">
              <a:off x="12533" y="3324"/>
              <a:ext cx="255" cy="248"/>
              <a:chOff x="9468" y="5737"/>
              <a:chExt cx="524" cy="506"/>
            </a:xfrm>
          </p:grpSpPr>
          <p:sp>
            <p:nvSpPr>
              <p:cNvPr id="350" name="Freeform 534"/>
              <p:cNvSpPr/>
              <p:nvPr>
                <p:custDataLst>
                  <p:tags r:id="rId84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Freeform 535"/>
              <p:cNvSpPr/>
              <p:nvPr>
                <p:custDataLst>
                  <p:tags r:id="rId85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8"/>
            </p:custDataLst>
          </p:nvPr>
        </p:nvGrpSpPr>
        <p:grpSpPr>
          <a:xfrm>
            <a:off x="5977255" y="2255520"/>
            <a:ext cx="513080" cy="303530"/>
            <a:chOff x="5890260" y="2014855"/>
            <a:chExt cx="513080" cy="303530"/>
          </a:xfrm>
        </p:grpSpPr>
        <p:sp>
          <p:nvSpPr>
            <p:cNvPr id="276" name="Freeform 686"/>
            <p:cNvSpPr/>
            <p:nvPr>
              <p:custDataLst>
                <p:tags r:id="rId64"/>
              </p:custDataLst>
            </p:nvPr>
          </p:nvSpPr>
          <p:spPr bwMode="auto">
            <a:xfrm rot="3540000">
              <a:off x="6137910" y="1945005"/>
              <a:ext cx="195580" cy="335280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Freeform 534"/>
            <p:cNvSpPr/>
            <p:nvPr>
              <p:custDataLst>
                <p:tags r:id="rId65"/>
              </p:custDataLst>
            </p:nvPr>
          </p:nvSpPr>
          <p:spPr bwMode="auto">
            <a:xfrm>
              <a:off x="5890260" y="2047240"/>
              <a:ext cx="280670" cy="271145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Freeform 535"/>
            <p:cNvSpPr/>
            <p:nvPr>
              <p:custDataLst>
                <p:tags r:id="rId66"/>
              </p:custDataLst>
            </p:nvPr>
          </p:nvSpPr>
          <p:spPr bwMode="auto">
            <a:xfrm>
              <a:off x="6015990" y="2153285"/>
              <a:ext cx="37465" cy="37465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9" name="Freeform 535"/>
            <p:cNvSpPr/>
            <p:nvPr>
              <p:custDataLst>
                <p:tags r:id="rId67"/>
              </p:custDataLst>
            </p:nvPr>
          </p:nvSpPr>
          <p:spPr bwMode="auto">
            <a:xfrm>
              <a:off x="6371590" y="2129155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Freeform 535"/>
            <p:cNvSpPr/>
            <p:nvPr>
              <p:custDataLst>
                <p:tags r:id="rId68"/>
              </p:custDataLst>
            </p:nvPr>
          </p:nvSpPr>
          <p:spPr bwMode="auto">
            <a:xfrm>
              <a:off x="6353810" y="202184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Freeform 535"/>
            <p:cNvSpPr/>
            <p:nvPr>
              <p:custDataLst>
                <p:tags r:id="rId69"/>
              </p:custDataLst>
            </p:nvPr>
          </p:nvSpPr>
          <p:spPr bwMode="auto">
            <a:xfrm>
              <a:off x="6196965" y="202184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Freeform 535"/>
            <p:cNvSpPr/>
            <p:nvPr>
              <p:custDataLst>
                <p:tags r:id="rId70"/>
              </p:custDataLst>
            </p:nvPr>
          </p:nvSpPr>
          <p:spPr bwMode="auto">
            <a:xfrm>
              <a:off x="5933440" y="208280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Freeform 535"/>
            <p:cNvSpPr/>
            <p:nvPr>
              <p:custDataLst>
                <p:tags r:id="rId71"/>
              </p:custDataLst>
            </p:nvPr>
          </p:nvSpPr>
          <p:spPr bwMode="auto">
            <a:xfrm>
              <a:off x="6308725" y="2242185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Freeform 535"/>
            <p:cNvSpPr/>
            <p:nvPr>
              <p:custDataLst>
                <p:tags r:id="rId72"/>
              </p:custDataLst>
            </p:nvPr>
          </p:nvSpPr>
          <p:spPr bwMode="auto">
            <a:xfrm>
              <a:off x="5977890" y="2284730"/>
              <a:ext cx="17780" cy="17780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2" name="组合 351"/>
            <p:cNvGrpSpPr/>
            <p:nvPr/>
          </p:nvGrpSpPr>
          <p:grpSpPr>
            <a:xfrm rot="18780000">
              <a:off x="6154420" y="2110740"/>
              <a:ext cx="161925" cy="157480"/>
              <a:chOff x="9468" y="5737"/>
              <a:chExt cx="524" cy="506"/>
            </a:xfrm>
          </p:grpSpPr>
          <p:sp>
            <p:nvSpPr>
              <p:cNvPr id="353" name="Freeform 534"/>
              <p:cNvSpPr/>
              <p:nvPr>
                <p:custDataLst>
                  <p:tags r:id="rId73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Freeform 535"/>
              <p:cNvSpPr/>
              <p:nvPr>
                <p:custDataLst>
                  <p:tags r:id="rId74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任意多边形 69"/>
          <p:cNvSpPr/>
          <p:nvPr>
            <p:custDataLst>
              <p:tags r:id="rId19"/>
            </p:custDataLst>
          </p:nvPr>
        </p:nvSpPr>
        <p:spPr>
          <a:xfrm>
            <a:off x="3515995" y="3924935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>
            <p:custDataLst>
              <p:tags r:id="rId20"/>
            </p:custDataLst>
          </p:nvPr>
        </p:nvSpPr>
        <p:spPr>
          <a:xfrm>
            <a:off x="3703625" y="3708073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73" name="任意多边形 72"/>
          <p:cNvSpPr/>
          <p:nvPr>
            <p:custDataLst>
              <p:tags r:id="rId21"/>
            </p:custDataLst>
          </p:nvPr>
        </p:nvSpPr>
        <p:spPr>
          <a:xfrm>
            <a:off x="5319395" y="3930650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22"/>
            </p:custDataLst>
          </p:nvPr>
        </p:nvSpPr>
        <p:spPr>
          <a:xfrm>
            <a:off x="5507025" y="3713788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76" name="任意多边形 75"/>
          <p:cNvSpPr/>
          <p:nvPr>
            <p:custDataLst>
              <p:tags r:id="rId23"/>
            </p:custDataLst>
          </p:nvPr>
        </p:nvSpPr>
        <p:spPr>
          <a:xfrm>
            <a:off x="7122795" y="3923030"/>
            <a:ext cx="1727835" cy="1186815"/>
          </a:xfrm>
          <a:custGeom>
            <a:avLst/>
            <a:gdLst>
              <a:gd name="connsiteX0" fmla="*/ 1100 w 2721"/>
              <a:gd name="connsiteY0" fmla="*/ 8 h 1899"/>
              <a:gd name="connsiteX1" fmla="*/ 2406 w 2721"/>
              <a:gd name="connsiteY1" fmla="*/ 10 h 1899"/>
              <a:gd name="connsiteX2" fmla="*/ 2721 w 2721"/>
              <a:gd name="connsiteY2" fmla="*/ 325 h 1899"/>
              <a:gd name="connsiteX3" fmla="*/ 2721 w 2721"/>
              <a:gd name="connsiteY3" fmla="*/ 1584 h 1899"/>
              <a:gd name="connsiteX4" fmla="*/ 2406 w 2721"/>
              <a:gd name="connsiteY4" fmla="*/ 1899 h 1899"/>
              <a:gd name="connsiteX5" fmla="*/ 315 w 2721"/>
              <a:gd name="connsiteY5" fmla="*/ 1899 h 1899"/>
              <a:gd name="connsiteX6" fmla="*/ 0 w 2721"/>
              <a:gd name="connsiteY6" fmla="*/ 1584 h 1899"/>
              <a:gd name="connsiteX7" fmla="*/ 0 w 2721"/>
              <a:gd name="connsiteY7" fmla="*/ 325 h 1899"/>
              <a:gd name="connsiteX8" fmla="*/ 315 w 2721"/>
              <a:gd name="connsiteY8" fmla="*/ 10 h 1899"/>
              <a:gd name="connsiteX9" fmla="*/ 320 w 2721"/>
              <a:gd name="connsiteY9" fmla="*/ 0 h 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1" h="1899">
                <a:moveTo>
                  <a:pt x="1100" y="8"/>
                </a:moveTo>
                <a:lnTo>
                  <a:pt x="2406" y="10"/>
                </a:lnTo>
                <a:cubicBezTo>
                  <a:pt x="2580" y="10"/>
                  <a:pt x="2721" y="151"/>
                  <a:pt x="2721" y="325"/>
                </a:cubicBezTo>
                <a:lnTo>
                  <a:pt x="2721" y="1584"/>
                </a:lnTo>
                <a:cubicBezTo>
                  <a:pt x="2721" y="1758"/>
                  <a:pt x="2580" y="1899"/>
                  <a:pt x="2406" y="1899"/>
                </a:cubicBezTo>
                <a:lnTo>
                  <a:pt x="315" y="1899"/>
                </a:lnTo>
                <a:cubicBezTo>
                  <a:pt x="141" y="1899"/>
                  <a:pt x="0" y="1758"/>
                  <a:pt x="0" y="1584"/>
                </a:cubicBezTo>
                <a:lnTo>
                  <a:pt x="0" y="325"/>
                </a:lnTo>
                <a:cubicBezTo>
                  <a:pt x="0" y="151"/>
                  <a:pt x="141" y="10"/>
                  <a:pt x="315" y="10"/>
                </a:cubicBezTo>
                <a:lnTo>
                  <a:pt x="32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24"/>
            </p:custDataLst>
          </p:nvPr>
        </p:nvSpPr>
        <p:spPr>
          <a:xfrm>
            <a:off x="7310425" y="3706168"/>
            <a:ext cx="527710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90000"/>
          </a:bodyPr>
          <a:lstStyle/>
          <a:p>
            <a:pPr algn="ctr"/>
            <a:r>
              <a:rPr lang="en-US" altLang="zh-CN" sz="24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12" name="内容占位符 6"/>
          <p:cNvSpPr>
            <a:spLocks noGrp="1"/>
          </p:cNvSpPr>
          <p:nvPr>
            <p:custDataLst>
              <p:tags r:id="rId25"/>
            </p:custDataLst>
          </p:nvPr>
        </p:nvSpPr>
        <p:spPr>
          <a:xfrm>
            <a:off x="3568065" y="4157345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</a:rPr>
              <a:t>题目解说</a:t>
            </a:r>
          </a:p>
        </p:txBody>
      </p:sp>
      <p:sp>
        <p:nvSpPr>
          <p:cNvPr id="13" name="内容占位符 6"/>
          <p:cNvSpPr>
            <a:spLocks noGrp="1"/>
          </p:cNvSpPr>
          <p:nvPr>
            <p:custDataLst>
              <p:tags r:id="rId26"/>
            </p:custDataLst>
          </p:nvPr>
        </p:nvSpPr>
        <p:spPr>
          <a:xfrm>
            <a:off x="5371465" y="4157345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</a:rPr>
              <a:t>层次结构</a:t>
            </a:r>
          </a:p>
        </p:txBody>
      </p:sp>
      <p:sp>
        <p:nvSpPr>
          <p:cNvPr id="16" name="内容占位符 6"/>
          <p:cNvSpPr>
            <a:spLocks noGrp="1"/>
          </p:cNvSpPr>
          <p:nvPr>
            <p:custDataLst>
              <p:tags r:id="rId27"/>
            </p:custDataLst>
          </p:nvPr>
        </p:nvSpPr>
        <p:spPr>
          <a:xfrm>
            <a:off x="7174865" y="4157345"/>
            <a:ext cx="1623060" cy="74104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85750" indent="-2857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微软雅黑" panose="020B0503020204020204" pitchFamily="34" charset="-122"/>
                <a:cs typeface="微软雅黑" panose="020B0503020204020204" pitchFamily="34" charset="-122"/>
              </a:rPr>
              <a:t>：（第1段）朝廷征促织。</a:t>
            </a:r>
          </a:p>
        </p:txBody>
      </p:sp>
      <p:grpSp>
        <p:nvGrpSpPr>
          <p:cNvPr id="17" name="组合 16"/>
          <p:cNvGrpSpPr/>
          <p:nvPr>
            <p:custDataLst>
              <p:tags r:id="rId28"/>
            </p:custDataLst>
          </p:nvPr>
        </p:nvGrpSpPr>
        <p:grpSpPr>
          <a:xfrm>
            <a:off x="5977255" y="3769995"/>
            <a:ext cx="513080" cy="302895"/>
            <a:chOff x="9276" y="5558"/>
            <a:chExt cx="808" cy="477"/>
          </a:xfrm>
        </p:grpSpPr>
        <p:sp>
          <p:nvSpPr>
            <p:cNvPr id="91" name="Freeform 686"/>
            <p:cNvSpPr/>
            <p:nvPr>
              <p:custDataLst>
                <p:tags r:id="rId53"/>
              </p:custDataLst>
            </p:nvPr>
          </p:nvSpPr>
          <p:spPr bwMode="auto">
            <a:xfrm rot="3540000">
              <a:off x="9666" y="5448"/>
              <a:ext cx="308" cy="528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534"/>
            <p:cNvSpPr/>
            <p:nvPr>
              <p:custDataLst>
                <p:tags r:id="rId54"/>
              </p:custDataLst>
            </p:nvPr>
          </p:nvSpPr>
          <p:spPr bwMode="auto">
            <a:xfrm>
              <a:off x="9276" y="5609"/>
              <a:ext cx="442" cy="427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535"/>
            <p:cNvSpPr/>
            <p:nvPr>
              <p:custDataLst>
                <p:tags r:id="rId55"/>
              </p:custDataLst>
            </p:nvPr>
          </p:nvSpPr>
          <p:spPr bwMode="auto">
            <a:xfrm>
              <a:off x="9474" y="5776"/>
              <a:ext cx="59" cy="59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35"/>
            <p:cNvSpPr/>
            <p:nvPr>
              <p:custDataLst>
                <p:tags r:id="rId56"/>
              </p:custDataLst>
            </p:nvPr>
          </p:nvSpPr>
          <p:spPr bwMode="auto">
            <a:xfrm>
              <a:off x="10034" y="5738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35"/>
            <p:cNvSpPr/>
            <p:nvPr>
              <p:custDataLst>
                <p:tags r:id="rId57"/>
              </p:custDataLst>
            </p:nvPr>
          </p:nvSpPr>
          <p:spPr bwMode="auto">
            <a:xfrm>
              <a:off x="10006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35"/>
            <p:cNvSpPr/>
            <p:nvPr>
              <p:custDataLst>
                <p:tags r:id="rId58"/>
              </p:custDataLst>
            </p:nvPr>
          </p:nvSpPr>
          <p:spPr bwMode="auto">
            <a:xfrm>
              <a:off x="9759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35"/>
            <p:cNvSpPr/>
            <p:nvPr>
              <p:custDataLst>
                <p:tags r:id="rId59"/>
              </p:custDataLst>
            </p:nvPr>
          </p:nvSpPr>
          <p:spPr bwMode="auto">
            <a:xfrm>
              <a:off x="9344" y="5665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35"/>
            <p:cNvSpPr/>
            <p:nvPr>
              <p:custDataLst>
                <p:tags r:id="rId60"/>
              </p:custDataLst>
            </p:nvPr>
          </p:nvSpPr>
          <p:spPr bwMode="auto">
            <a:xfrm>
              <a:off x="9935" y="5916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35"/>
            <p:cNvSpPr/>
            <p:nvPr>
              <p:custDataLst>
                <p:tags r:id="rId61"/>
              </p:custDataLst>
            </p:nvPr>
          </p:nvSpPr>
          <p:spPr bwMode="auto">
            <a:xfrm>
              <a:off x="9414" y="5983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5" name="组合 354"/>
            <p:cNvGrpSpPr/>
            <p:nvPr/>
          </p:nvGrpSpPr>
          <p:grpSpPr>
            <a:xfrm rot="18780000">
              <a:off x="9692" y="5709"/>
              <a:ext cx="255" cy="248"/>
              <a:chOff x="9468" y="5737"/>
              <a:chExt cx="524" cy="506"/>
            </a:xfrm>
          </p:grpSpPr>
          <p:sp>
            <p:nvSpPr>
              <p:cNvPr id="356" name="Freeform 534"/>
              <p:cNvSpPr/>
              <p:nvPr>
                <p:custDataLst>
                  <p:tags r:id="rId62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Freeform 535"/>
              <p:cNvSpPr/>
              <p:nvPr>
                <p:custDataLst>
                  <p:tags r:id="rId63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>
            <p:custDataLst>
              <p:tags r:id="rId29"/>
            </p:custDataLst>
          </p:nvPr>
        </p:nvGrpSpPr>
        <p:grpSpPr>
          <a:xfrm>
            <a:off x="4173220" y="3769995"/>
            <a:ext cx="513080" cy="302895"/>
            <a:chOff x="6435" y="5558"/>
            <a:chExt cx="808" cy="477"/>
          </a:xfrm>
        </p:grpSpPr>
        <p:sp>
          <p:nvSpPr>
            <p:cNvPr id="303" name="Freeform 686"/>
            <p:cNvSpPr/>
            <p:nvPr>
              <p:custDataLst>
                <p:tags r:id="rId42"/>
              </p:custDataLst>
            </p:nvPr>
          </p:nvSpPr>
          <p:spPr bwMode="auto">
            <a:xfrm rot="3540000">
              <a:off x="6825" y="5448"/>
              <a:ext cx="308" cy="528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Freeform 534"/>
            <p:cNvSpPr/>
            <p:nvPr>
              <p:custDataLst>
                <p:tags r:id="rId43"/>
              </p:custDataLst>
            </p:nvPr>
          </p:nvSpPr>
          <p:spPr bwMode="auto">
            <a:xfrm>
              <a:off x="6435" y="5609"/>
              <a:ext cx="442" cy="427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Freeform 535"/>
            <p:cNvSpPr/>
            <p:nvPr>
              <p:custDataLst>
                <p:tags r:id="rId44"/>
              </p:custDataLst>
            </p:nvPr>
          </p:nvSpPr>
          <p:spPr bwMode="auto">
            <a:xfrm>
              <a:off x="6633" y="5776"/>
              <a:ext cx="59" cy="59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Freeform 535"/>
            <p:cNvSpPr/>
            <p:nvPr>
              <p:custDataLst>
                <p:tags r:id="rId45"/>
              </p:custDataLst>
            </p:nvPr>
          </p:nvSpPr>
          <p:spPr bwMode="auto">
            <a:xfrm>
              <a:off x="7193" y="5738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7" name="Freeform 535"/>
            <p:cNvSpPr/>
            <p:nvPr>
              <p:custDataLst>
                <p:tags r:id="rId46"/>
              </p:custDataLst>
            </p:nvPr>
          </p:nvSpPr>
          <p:spPr bwMode="auto">
            <a:xfrm>
              <a:off x="7165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8" name="Freeform 535"/>
            <p:cNvSpPr/>
            <p:nvPr>
              <p:custDataLst>
                <p:tags r:id="rId47"/>
              </p:custDataLst>
            </p:nvPr>
          </p:nvSpPr>
          <p:spPr bwMode="auto">
            <a:xfrm>
              <a:off x="6918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9" name="Freeform 535"/>
            <p:cNvSpPr/>
            <p:nvPr>
              <p:custDataLst>
                <p:tags r:id="rId48"/>
              </p:custDataLst>
            </p:nvPr>
          </p:nvSpPr>
          <p:spPr bwMode="auto">
            <a:xfrm>
              <a:off x="6503" y="5665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0" name="Freeform 535"/>
            <p:cNvSpPr/>
            <p:nvPr>
              <p:custDataLst>
                <p:tags r:id="rId49"/>
              </p:custDataLst>
            </p:nvPr>
          </p:nvSpPr>
          <p:spPr bwMode="auto">
            <a:xfrm>
              <a:off x="7094" y="5916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1" name="Freeform 535"/>
            <p:cNvSpPr/>
            <p:nvPr>
              <p:custDataLst>
                <p:tags r:id="rId50"/>
              </p:custDataLst>
            </p:nvPr>
          </p:nvSpPr>
          <p:spPr bwMode="auto">
            <a:xfrm>
              <a:off x="6573" y="5983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8" name="组合 357"/>
            <p:cNvGrpSpPr/>
            <p:nvPr/>
          </p:nvGrpSpPr>
          <p:grpSpPr>
            <a:xfrm rot="18780000">
              <a:off x="6851" y="5709"/>
              <a:ext cx="255" cy="248"/>
              <a:chOff x="9468" y="5737"/>
              <a:chExt cx="524" cy="506"/>
            </a:xfrm>
          </p:grpSpPr>
          <p:sp>
            <p:nvSpPr>
              <p:cNvPr id="359" name="Freeform 534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Freeform 535"/>
              <p:cNvSpPr/>
              <p:nvPr>
                <p:custDataLst>
                  <p:tags r:id="rId52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>
            <p:custDataLst>
              <p:tags r:id="rId30"/>
            </p:custDataLst>
          </p:nvPr>
        </p:nvGrpSpPr>
        <p:grpSpPr>
          <a:xfrm>
            <a:off x="7781290" y="3769995"/>
            <a:ext cx="513080" cy="302895"/>
            <a:chOff x="12117" y="5558"/>
            <a:chExt cx="808" cy="477"/>
          </a:xfrm>
        </p:grpSpPr>
        <p:sp>
          <p:nvSpPr>
            <p:cNvPr id="329" name="Freeform 686"/>
            <p:cNvSpPr/>
            <p:nvPr>
              <p:custDataLst>
                <p:tags r:id="rId31"/>
              </p:custDataLst>
            </p:nvPr>
          </p:nvSpPr>
          <p:spPr bwMode="auto">
            <a:xfrm rot="3540000">
              <a:off x="12507" y="5448"/>
              <a:ext cx="308" cy="528"/>
            </a:xfrm>
            <a:custGeom>
              <a:avLst/>
              <a:gdLst>
                <a:gd name="T0" fmla="*/ 61 w 75"/>
                <a:gd name="T1" fmla="*/ 21 h 129"/>
                <a:gd name="T2" fmla="*/ 70 w 75"/>
                <a:gd name="T3" fmla="*/ 13 h 129"/>
                <a:gd name="T4" fmla="*/ 70 w 75"/>
                <a:gd name="T5" fmla="*/ 1 h 129"/>
                <a:gd name="T6" fmla="*/ 59 w 75"/>
                <a:gd name="T7" fmla="*/ 6 h 129"/>
                <a:gd name="T8" fmla="*/ 52 w 75"/>
                <a:gd name="T9" fmla="*/ 26 h 129"/>
                <a:gd name="T10" fmla="*/ 46 w 75"/>
                <a:gd name="T11" fmla="*/ 40 h 129"/>
                <a:gd name="T12" fmla="*/ 46 w 75"/>
                <a:gd name="T13" fmla="*/ 33 h 129"/>
                <a:gd name="T14" fmla="*/ 40 w 75"/>
                <a:gd name="T15" fmla="*/ 20 h 129"/>
                <a:gd name="T16" fmla="*/ 33 w 75"/>
                <a:gd name="T17" fmla="*/ 29 h 129"/>
                <a:gd name="T18" fmla="*/ 41 w 75"/>
                <a:gd name="T19" fmla="*/ 54 h 129"/>
                <a:gd name="T20" fmla="*/ 38 w 75"/>
                <a:gd name="T21" fmla="*/ 66 h 129"/>
                <a:gd name="T22" fmla="*/ 34 w 75"/>
                <a:gd name="T23" fmla="*/ 80 h 129"/>
                <a:gd name="T24" fmla="*/ 34 w 75"/>
                <a:gd name="T25" fmla="*/ 80 h 129"/>
                <a:gd name="T26" fmla="*/ 34 w 75"/>
                <a:gd name="T27" fmla="*/ 79 h 129"/>
                <a:gd name="T28" fmla="*/ 33 w 75"/>
                <a:gd name="T29" fmla="*/ 71 h 129"/>
                <a:gd name="T30" fmla="*/ 31 w 75"/>
                <a:gd name="T31" fmla="*/ 58 h 129"/>
                <a:gd name="T32" fmla="*/ 23 w 75"/>
                <a:gd name="T33" fmla="*/ 45 h 129"/>
                <a:gd name="T34" fmla="*/ 20 w 75"/>
                <a:gd name="T35" fmla="*/ 63 h 129"/>
                <a:gd name="T36" fmla="*/ 31 w 75"/>
                <a:gd name="T37" fmla="*/ 90 h 129"/>
                <a:gd name="T38" fmla="*/ 28 w 75"/>
                <a:gd name="T39" fmla="*/ 100 h 129"/>
                <a:gd name="T40" fmla="*/ 26 w 75"/>
                <a:gd name="T41" fmla="*/ 111 h 129"/>
                <a:gd name="T42" fmla="*/ 23 w 75"/>
                <a:gd name="T43" fmla="*/ 101 h 129"/>
                <a:gd name="T44" fmla="*/ 17 w 75"/>
                <a:gd name="T45" fmla="*/ 87 h 129"/>
                <a:gd name="T46" fmla="*/ 3 w 75"/>
                <a:gd name="T47" fmla="*/ 81 h 129"/>
                <a:gd name="T48" fmla="*/ 6 w 75"/>
                <a:gd name="T49" fmla="*/ 97 h 129"/>
                <a:gd name="T50" fmla="*/ 23 w 75"/>
                <a:gd name="T51" fmla="*/ 124 h 129"/>
                <a:gd name="T52" fmla="*/ 23 w 75"/>
                <a:gd name="T53" fmla="*/ 129 h 129"/>
                <a:gd name="T54" fmla="*/ 25 w 75"/>
                <a:gd name="T55" fmla="*/ 129 h 129"/>
                <a:gd name="T56" fmla="*/ 27 w 75"/>
                <a:gd name="T57" fmla="*/ 126 h 129"/>
                <a:gd name="T58" fmla="*/ 42 w 75"/>
                <a:gd name="T59" fmla="*/ 115 h 129"/>
                <a:gd name="T60" fmla="*/ 57 w 75"/>
                <a:gd name="T61" fmla="*/ 107 h 129"/>
                <a:gd name="T62" fmla="*/ 65 w 75"/>
                <a:gd name="T63" fmla="*/ 92 h 129"/>
                <a:gd name="T64" fmla="*/ 44 w 75"/>
                <a:gd name="T65" fmla="*/ 99 h 129"/>
                <a:gd name="T66" fmla="*/ 32 w 75"/>
                <a:gd name="T67" fmla="*/ 109 h 129"/>
                <a:gd name="T68" fmla="*/ 29 w 75"/>
                <a:gd name="T69" fmla="*/ 113 h 129"/>
                <a:gd name="T70" fmla="*/ 30 w 75"/>
                <a:gd name="T71" fmla="*/ 109 h 129"/>
                <a:gd name="T72" fmla="*/ 35 w 75"/>
                <a:gd name="T73" fmla="*/ 89 h 129"/>
                <a:gd name="T74" fmla="*/ 57 w 75"/>
                <a:gd name="T75" fmla="*/ 77 h 129"/>
                <a:gd name="T76" fmla="*/ 65 w 75"/>
                <a:gd name="T77" fmla="*/ 66 h 129"/>
                <a:gd name="T78" fmla="*/ 52 w 75"/>
                <a:gd name="T79" fmla="*/ 66 h 129"/>
                <a:gd name="T80" fmla="*/ 38 w 75"/>
                <a:gd name="T81" fmla="*/ 75 h 129"/>
                <a:gd name="T82" fmla="*/ 40 w 75"/>
                <a:gd name="T83" fmla="*/ 68 h 129"/>
                <a:gd name="T84" fmla="*/ 44 w 75"/>
                <a:gd name="T85" fmla="*/ 55 h 129"/>
                <a:gd name="T86" fmla="*/ 54 w 75"/>
                <a:gd name="T87" fmla="*/ 51 h 129"/>
                <a:gd name="T88" fmla="*/ 63 w 75"/>
                <a:gd name="T89" fmla="*/ 47 h 129"/>
                <a:gd name="T90" fmla="*/ 67 w 75"/>
                <a:gd name="T91" fmla="*/ 38 h 129"/>
                <a:gd name="T92" fmla="*/ 49 w 75"/>
                <a:gd name="T93" fmla="*/ 41 h 129"/>
                <a:gd name="T94" fmla="*/ 54 w 75"/>
                <a:gd name="T95" fmla="*/ 29 h 129"/>
                <a:gd name="T96" fmla="*/ 61 w 75"/>
                <a:gd name="T97" fmla="*/ 2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5" h="129">
                  <a:moveTo>
                    <a:pt x="61" y="21"/>
                  </a:moveTo>
                  <a:cubicBezTo>
                    <a:pt x="64" y="19"/>
                    <a:pt x="67" y="16"/>
                    <a:pt x="70" y="13"/>
                  </a:cubicBezTo>
                  <a:cubicBezTo>
                    <a:pt x="72" y="10"/>
                    <a:pt x="75" y="3"/>
                    <a:pt x="70" y="1"/>
                  </a:cubicBezTo>
                  <a:cubicBezTo>
                    <a:pt x="66" y="0"/>
                    <a:pt x="61" y="4"/>
                    <a:pt x="59" y="6"/>
                  </a:cubicBezTo>
                  <a:cubicBezTo>
                    <a:pt x="53" y="11"/>
                    <a:pt x="52" y="19"/>
                    <a:pt x="52" y="26"/>
                  </a:cubicBezTo>
                  <a:cubicBezTo>
                    <a:pt x="50" y="30"/>
                    <a:pt x="48" y="35"/>
                    <a:pt x="46" y="40"/>
                  </a:cubicBezTo>
                  <a:cubicBezTo>
                    <a:pt x="46" y="37"/>
                    <a:pt x="46" y="35"/>
                    <a:pt x="46" y="33"/>
                  </a:cubicBezTo>
                  <a:cubicBezTo>
                    <a:pt x="45" y="30"/>
                    <a:pt x="45" y="22"/>
                    <a:pt x="40" y="20"/>
                  </a:cubicBezTo>
                  <a:cubicBezTo>
                    <a:pt x="36" y="19"/>
                    <a:pt x="34" y="25"/>
                    <a:pt x="33" y="29"/>
                  </a:cubicBezTo>
                  <a:cubicBezTo>
                    <a:pt x="33" y="38"/>
                    <a:pt x="38" y="46"/>
                    <a:pt x="41" y="54"/>
                  </a:cubicBezTo>
                  <a:cubicBezTo>
                    <a:pt x="40" y="58"/>
                    <a:pt x="39" y="62"/>
                    <a:pt x="38" y="66"/>
                  </a:cubicBezTo>
                  <a:cubicBezTo>
                    <a:pt x="36" y="71"/>
                    <a:pt x="35" y="75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79"/>
                    <a:pt x="34" y="79"/>
                    <a:pt x="34" y="79"/>
                  </a:cubicBezTo>
                  <a:cubicBezTo>
                    <a:pt x="33" y="77"/>
                    <a:pt x="33" y="74"/>
                    <a:pt x="33" y="71"/>
                  </a:cubicBezTo>
                  <a:cubicBezTo>
                    <a:pt x="32" y="67"/>
                    <a:pt x="31" y="62"/>
                    <a:pt x="31" y="58"/>
                  </a:cubicBezTo>
                  <a:cubicBezTo>
                    <a:pt x="30" y="55"/>
                    <a:pt x="28" y="44"/>
                    <a:pt x="23" y="45"/>
                  </a:cubicBezTo>
                  <a:cubicBezTo>
                    <a:pt x="17" y="46"/>
                    <a:pt x="19" y="60"/>
                    <a:pt x="20" y="63"/>
                  </a:cubicBezTo>
                  <a:cubicBezTo>
                    <a:pt x="21" y="73"/>
                    <a:pt x="25" y="82"/>
                    <a:pt x="31" y="90"/>
                  </a:cubicBezTo>
                  <a:cubicBezTo>
                    <a:pt x="30" y="93"/>
                    <a:pt x="29" y="97"/>
                    <a:pt x="28" y="100"/>
                  </a:cubicBezTo>
                  <a:cubicBezTo>
                    <a:pt x="27" y="104"/>
                    <a:pt x="27" y="107"/>
                    <a:pt x="26" y="111"/>
                  </a:cubicBezTo>
                  <a:cubicBezTo>
                    <a:pt x="25" y="107"/>
                    <a:pt x="24" y="104"/>
                    <a:pt x="23" y="101"/>
                  </a:cubicBezTo>
                  <a:cubicBezTo>
                    <a:pt x="21" y="96"/>
                    <a:pt x="20" y="91"/>
                    <a:pt x="17" y="87"/>
                  </a:cubicBezTo>
                  <a:cubicBezTo>
                    <a:pt x="15" y="84"/>
                    <a:pt x="7" y="75"/>
                    <a:pt x="3" y="81"/>
                  </a:cubicBezTo>
                  <a:cubicBezTo>
                    <a:pt x="0" y="85"/>
                    <a:pt x="5" y="94"/>
                    <a:pt x="6" y="97"/>
                  </a:cubicBezTo>
                  <a:cubicBezTo>
                    <a:pt x="11" y="107"/>
                    <a:pt x="17" y="115"/>
                    <a:pt x="23" y="124"/>
                  </a:cubicBezTo>
                  <a:cubicBezTo>
                    <a:pt x="22" y="126"/>
                    <a:pt x="22" y="127"/>
                    <a:pt x="23" y="129"/>
                  </a:cubicBezTo>
                  <a:cubicBezTo>
                    <a:pt x="24" y="129"/>
                    <a:pt x="24" y="129"/>
                    <a:pt x="25" y="129"/>
                  </a:cubicBezTo>
                  <a:cubicBezTo>
                    <a:pt x="26" y="128"/>
                    <a:pt x="26" y="127"/>
                    <a:pt x="27" y="126"/>
                  </a:cubicBezTo>
                  <a:cubicBezTo>
                    <a:pt x="32" y="122"/>
                    <a:pt x="37" y="118"/>
                    <a:pt x="42" y="115"/>
                  </a:cubicBezTo>
                  <a:cubicBezTo>
                    <a:pt x="47" y="113"/>
                    <a:pt x="53" y="111"/>
                    <a:pt x="57" y="107"/>
                  </a:cubicBezTo>
                  <a:cubicBezTo>
                    <a:pt x="61" y="105"/>
                    <a:pt x="72" y="97"/>
                    <a:pt x="65" y="92"/>
                  </a:cubicBezTo>
                  <a:cubicBezTo>
                    <a:pt x="59" y="87"/>
                    <a:pt x="49" y="95"/>
                    <a:pt x="44" y="99"/>
                  </a:cubicBezTo>
                  <a:cubicBezTo>
                    <a:pt x="40" y="102"/>
                    <a:pt x="36" y="105"/>
                    <a:pt x="32" y="109"/>
                  </a:cubicBezTo>
                  <a:cubicBezTo>
                    <a:pt x="31" y="110"/>
                    <a:pt x="30" y="112"/>
                    <a:pt x="29" y="113"/>
                  </a:cubicBezTo>
                  <a:cubicBezTo>
                    <a:pt x="30" y="112"/>
                    <a:pt x="30" y="110"/>
                    <a:pt x="30" y="109"/>
                  </a:cubicBezTo>
                  <a:cubicBezTo>
                    <a:pt x="32" y="102"/>
                    <a:pt x="34" y="96"/>
                    <a:pt x="35" y="89"/>
                  </a:cubicBezTo>
                  <a:cubicBezTo>
                    <a:pt x="43" y="86"/>
                    <a:pt x="51" y="82"/>
                    <a:pt x="57" y="77"/>
                  </a:cubicBezTo>
                  <a:cubicBezTo>
                    <a:pt x="60" y="75"/>
                    <a:pt x="66" y="70"/>
                    <a:pt x="65" y="66"/>
                  </a:cubicBezTo>
                  <a:cubicBezTo>
                    <a:pt x="64" y="61"/>
                    <a:pt x="55" y="65"/>
                    <a:pt x="52" y="66"/>
                  </a:cubicBezTo>
                  <a:cubicBezTo>
                    <a:pt x="47" y="68"/>
                    <a:pt x="42" y="71"/>
                    <a:pt x="38" y="75"/>
                  </a:cubicBezTo>
                  <a:cubicBezTo>
                    <a:pt x="39" y="73"/>
                    <a:pt x="40" y="70"/>
                    <a:pt x="40" y="68"/>
                  </a:cubicBezTo>
                  <a:cubicBezTo>
                    <a:pt x="42" y="64"/>
                    <a:pt x="43" y="60"/>
                    <a:pt x="44" y="55"/>
                  </a:cubicBezTo>
                  <a:cubicBezTo>
                    <a:pt x="48" y="54"/>
                    <a:pt x="51" y="52"/>
                    <a:pt x="54" y="51"/>
                  </a:cubicBezTo>
                  <a:cubicBezTo>
                    <a:pt x="57" y="49"/>
                    <a:pt x="61" y="48"/>
                    <a:pt x="63" y="47"/>
                  </a:cubicBezTo>
                  <a:cubicBezTo>
                    <a:pt x="66" y="45"/>
                    <a:pt x="70" y="41"/>
                    <a:pt x="67" y="38"/>
                  </a:cubicBezTo>
                  <a:cubicBezTo>
                    <a:pt x="63" y="33"/>
                    <a:pt x="54" y="37"/>
                    <a:pt x="49" y="41"/>
                  </a:cubicBezTo>
                  <a:cubicBezTo>
                    <a:pt x="50" y="37"/>
                    <a:pt x="52" y="33"/>
                    <a:pt x="54" y="29"/>
                  </a:cubicBezTo>
                  <a:cubicBezTo>
                    <a:pt x="56" y="27"/>
                    <a:pt x="58" y="24"/>
                    <a:pt x="61" y="2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0" name="Freeform 534"/>
            <p:cNvSpPr/>
            <p:nvPr>
              <p:custDataLst>
                <p:tags r:id="rId32"/>
              </p:custDataLst>
            </p:nvPr>
          </p:nvSpPr>
          <p:spPr bwMode="auto">
            <a:xfrm>
              <a:off x="12117" y="5609"/>
              <a:ext cx="442" cy="427"/>
            </a:xfrm>
            <a:custGeom>
              <a:avLst/>
              <a:gdLst>
                <a:gd name="T0" fmla="*/ 51 w 79"/>
                <a:gd name="T1" fmla="*/ 32 h 76"/>
                <a:gd name="T2" fmla="*/ 60 w 79"/>
                <a:gd name="T3" fmla="*/ 7 h 76"/>
                <a:gd name="T4" fmla="*/ 44 w 79"/>
                <a:gd name="T5" fmla="*/ 22 h 76"/>
                <a:gd name="T6" fmla="*/ 33 w 79"/>
                <a:gd name="T7" fmla="*/ 4 h 76"/>
                <a:gd name="T8" fmla="*/ 34 w 79"/>
                <a:gd name="T9" fmla="*/ 30 h 76"/>
                <a:gd name="T10" fmla="*/ 4 w 79"/>
                <a:gd name="T11" fmla="*/ 31 h 76"/>
                <a:gd name="T12" fmla="*/ 30 w 79"/>
                <a:gd name="T13" fmla="*/ 40 h 76"/>
                <a:gd name="T14" fmla="*/ 7 w 79"/>
                <a:gd name="T15" fmla="*/ 62 h 76"/>
                <a:gd name="T16" fmla="*/ 25 w 79"/>
                <a:gd name="T17" fmla="*/ 60 h 76"/>
                <a:gd name="T18" fmla="*/ 34 w 79"/>
                <a:gd name="T19" fmla="*/ 51 h 76"/>
                <a:gd name="T20" fmla="*/ 39 w 79"/>
                <a:gd name="T21" fmla="*/ 44 h 76"/>
                <a:gd name="T22" fmla="*/ 50 w 79"/>
                <a:gd name="T23" fmla="*/ 71 h 76"/>
                <a:gd name="T24" fmla="*/ 50 w 79"/>
                <a:gd name="T25" fmla="*/ 42 h 76"/>
                <a:gd name="T26" fmla="*/ 79 w 79"/>
                <a:gd name="T27" fmla="*/ 39 h 76"/>
                <a:gd name="T28" fmla="*/ 51 w 79"/>
                <a:gd name="T29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76">
                  <a:moveTo>
                    <a:pt x="51" y="32"/>
                  </a:moveTo>
                  <a:cubicBezTo>
                    <a:pt x="59" y="24"/>
                    <a:pt x="69" y="12"/>
                    <a:pt x="60" y="7"/>
                  </a:cubicBezTo>
                  <a:cubicBezTo>
                    <a:pt x="53" y="3"/>
                    <a:pt x="47" y="13"/>
                    <a:pt x="44" y="22"/>
                  </a:cubicBezTo>
                  <a:cubicBezTo>
                    <a:pt x="43" y="12"/>
                    <a:pt x="40" y="0"/>
                    <a:pt x="33" y="4"/>
                  </a:cubicBezTo>
                  <a:cubicBezTo>
                    <a:pt x="25" y="8"/>
                    <a:pt x="29" y="21"/>
                    <a:pt x="34" y="30"/>
                  </a:cubicBezTo>
                  <a:cubicBezTo>
                    <a:pt x="22" y="23"/>
                    <a:pt x="4" y="16"/>
                    <a:pt x="4" y="31"/>
                  </a:cubicBezTo>
                  <a:cubicBezTo>
                    <a:pt x="4" y="41"/>
                    <a:pt x="18" y="41"/>
                    <a:pt x="30" y="40"/>
                  </a:cubicBezTo>
                  <a:cubicBezTo>
                    <a:pt x="17" y="45"/>
                    <a:pt x="0" y="53"/>
                    <a:pt x="7" y="62"/>
                  </a:cubicBezTo>
                  <a:cubicBezTo>
                    <a:pt x="12" y="67"/>
                    <a:pt x="21" y="63"/>
                    <a:pt x="25" y="60"/>
                  </a:cubicBezTo>
                  <a:cubicBezTo>
                    <a:pt x="28" y="57"/>
                    <a:pt x="31" y="54"/>
                    <a:pt x="34" y="51"/>
                  </a:cubicBezTo>
                  <a:cubicBezTo>
                    <a:pt x="36" y="49"/>
                    <a:pt x="37" y="46"/>
                    <a:pt x="39" y="44"/>
                  </a:cubicBezTo>
                  <a:cubicBezTo>
                    <a:pt x="37" y="55"/>
                    <a:pt x="36" y="76"/>
                    <a:pt x="50" y="71"/>
                  </a:cubicBezTo>
                  <a:cubicBezTo>
                    <a:pt x="61" y="67"/>
                    <a:pt x="55" y="51"/>
                    <a:pt x="50" y="42"/>
                  </a:cubicBezTo>
                  <a:cubicBezTo>
                    <a:pt x="60" y="45"/>
                    <a:pt x="79" y="51"/>
                    <a:pt x="79" y="39"/>
                  </a:cubicBezTo>
                  <a:cubicBezTo>
                    <a:pt x="78" y="28"/>
                    <a:pt x="62" y="29"/>
                    <a:pt x="51" y="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Freeform 535"/>
            <p:cNvSpPr/>
            <p:nvPr>
              <p:custDataLst>
                <p:tags r:id="rId33"/>
              </p:custDataLst>
            </p:nvPr>
          </p:nvSpPr>
          <p:spPr bwMode="auto">
            <a:xfrm>
              <a:off x="12315" y="5776"/>
              <a:ext cx="59" cy="59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2" name="Freeform 535"/>
            <p:cNvSpPr/>
            <p:nvPr>
              <p:custDataLst>
                <p:tags r:id="rId34"/>
              </p:custDataLst>
            </p:nvPr>
          </p:nvSpPr>
          <p:spPr bwMode="auto">
            <a:xfrm>
              <a:off x="12875" y="5738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3" name="Freeform 535"/>
            <p:cNvSpPr/>
            <p:nvPr>
              <p:custDataLst>
                <p:tags r:id="rId35"/>
              </p:custDataLst>
            </p:nvPr>
          </p:nvSpPr>
          <p:spPr bwMode="auto">
            <a:xfrm>
              <a:off x="12847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Freeform 535"/>
            <p:cNvSpPr/>
            <p:nvPr>
              <p:custDataLst>
                <p:tags r:id="rId36"/>
              </p:custDataLst>
            </p:nvPr>
          </p:nvSpPr>
          <p:spPr bwMode="auto">
            <a:xfrm>
              <a:off x="12600" y="5569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5" name="Freeform 535"/>
            <p:cNvSpPr/>
            <p:nvPr>
              <p:custDataLst>
                <p:tags r:id="rId37"/>
              </p:custDataLst>
            </p:nvPr>
          </p:nvSpPr>
          <p:spPr bwMode="auto">
            <a:xfrm>
              <a:off x="12185" y="5665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535"/>
            <p:cNvSpPr/>
            <p:nvPr>
              <p:custDataLst>
                <p:tags r:id="rId38"/>
              </p:custDataLst>
            </p:nvPr>
          </p:nvSpPr>
          <p:spPr bwMode="auto">
            <a:xfrm>
              <a:off x="12776" y="5916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Freeform 535"/>
            <p:cNvSpPr/>
            <p:nvPr>
              <p:custDataLst>
                <p:tags r:id="rId39"/>
              </p:custDataLst>
            </p:nvPr>
          </p:nvSpPr>
          <p:spPr bwMode="auto">
            <a:xfrm>
              <a:off x="12255" y="5983"/>
              <a:ext cx="28" cy="28"/>
            </a:xfrm>
            <a:custGeom>
              <a:avLst/>
              <a:gdLst>
                <a:gd name="T0" fmla="*/ 8 w 9"/>
                <a:gd name="T1" fmla="*/ 2 h 9"/>
                <a:gd name="T2" fmla="*/ 7 w 9"/>
                <a:gd name="T3" fmla="*/ 1 h 9"/>
                <a:gd name="T4" fmla="*/ 6 w 9"/>
                <a:gd name="T5" fmla="*/ 0 h 9"/>
                <a:gd name="T6" fmla="*/ 2 w 9"/>
                <a:gd name="T7" fmla="*/ 1 h 9"/>
                <a:gd name="T8" fmla="*/ 2 w 9"/>
                <a:gd name="T9" fmla="*/ 3 h 9"/>
                <a:gd name="T10" fmla="*/ 1 w 9"/>
                <a:gd name="T11" fmla="*/ 3 h 9"/>
                <a:gd name="T12" fmla="*/ 1 w 9"/>
                <a:gd name="T13" fmla="*/ 4 h 9"/>
                <a:gd name="T14" fmla="*/ 2 w 9"/>
                <a:gd name="T15" fmla="*/ 7 h 9"/>
                <a:gd name="T16" fmla="*/ 3 w 9"/>
                <a:gd name="T17" fmla="*/ 7 h 9"/>
                <a:gd name="T18" fmla="*/ 4 w 9"/>
                <a:gd name="T19" fmla="*/ 8 h 9"/>
                <a:gd name="T20" fmla="*/ 9 w 9"/>
                <a:gd name="T21" fmla="*/ 4 h 9"/>
                <a:gd name="T22" fmla="*/ 8 w 9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8" y="2"/>
                    <a:pt x="8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6" y="9"/>
                    <a:pt x="9" y="7"/>
                    <a:pt x="9" y="4"/>
                  </a:cubicBezTo>
                  <a:cubicBezTo>
                    <a:pt x="9" y="3"/>
                    <a:pt x="8" y="3"/>
                    <a:pt x="8" y="2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1" name="组合 360"/>
            <p:cNvGrpSpPr/>
            <p:nvPr/>
          </p:nvGrpSpPr>
          <p:grpSpPr>
            <a:xfrm rot="18780000">
              <a:off x="12533" y="5709"/>
              <a:ext cx="255" cy="248"/>
              <a:chOff x="9468" y="5737"/>
              <a:chExt cx="524" cy="506"/>
            </a:xfrm>
          </p:grpSpPr>
          <p:sp>
            <p:nvSpPr>
              <p:cNvPr id="362" name="Freeform 534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9468" y="5737"/>
                <a:ext cx="525" cy="507"/>
              </a:xfrm>
              <a:custGeom>
                <a:avLst/>
                <a:gdLst>
                  <a:gd name="T0" fmla="*/ 51 w 79"/>
                  <a:gd name="T1" fmla="*/ 32 h 76"/>
                  <a:gd name="T2" fmla="*/ 60 w 79"/>
                  <a:gd name="T3" fmla="*/ 7 h 76"/>
                  <a:gd name="T4" fmla="*/ 44 w 79"/>
                  <a:gd name="T5" fmla="*/ 22 h 76"/>
                  <a:gd name="T6" fmla="*/ 33 w 79"/>
                  <a:gd name="T7" fmla="*/ 4 h 76"/>
                  <a:gd name="T8" fmla="*/ 34 w 79"/>
                  <a:gd name="T9" fmla="*/ 30 h 76"/>
                  <a:gd name="T10" fmla="*/ 4 w 79"/>
                  <a:gd name="T11" fmla="*/ 31 h 76"/>
                  <a:gd name="T12" fmla="*/ 30 w 79"/>
                  <a:gd name="T13" fmla="*/ 40 h 76"/>
                  <a:gd name="T14" fmla="*/ 7 w 79"/>
                  <a:gd name="T15" fmla="*/ 62 h 76"/>
                  <a:gd name="T16" fmla="*/ 25 w 79"/>
                  <a:gd name="T17" fmla="*/ 60 h 76"/>
                  <a:gd name="T18" fmla="*/ 34 w 79"/>
                  <a:gd name="T19" fmla="*/ 51 h 76"/>
                  <a:gd name="T20" fmla="*/ 39 w 79"/>
                  <a:gd name="T21" fmla="*/ 44 h 76"/>
                  <a:gd name="T22" fmla="*/ 50 w 79"/>
                  <a:gd name="T23" fmla="*/ 71 h 76"/>
                  <a:gd name="T24" fmla="*/ 50 w 79"/>
                  <a:gd name="T25" fmla="*/ 42 h 76"/>
                  <a:gd name="T26" fmla="*/ 79 w 79"/>
                  <a:gd name="T27" fmla="*/ 39 h 76"/>
                  <a:gd name="T28" fmla="*/ 51 w 79"/>
                  <a:gd name="T29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76">
                    <a:moveTo>
                      <a:pt x="51" y="32"/>
                    </a:moveTo>
                    <a:cubicBezTo>
                      <a:pt x="59" y="24"/>
                      <a:pt x="69" y="12"/>
                      <a:pt x="60" y="7"/>
                    </a:cubicBezTo>
                    <a:cubicBezTo>
                      <a:pt x="53" y="3"/>
                      <a:pt x="47" y="13"/>
                      <a:pt x="44" y="22"/>
                    </a:cubicBezTo>
                    <a:cubicBezTo>
                      <a:pt x="43" y="12"/>
                      <a:pt x="40" y="0"/>
                      <a:pt x="33" y="4"/>
                    </a:cubicBezTo>
                    <a:cubicBezTo>
                      <a:pt x="25" y="8"/>
                      <a:pt x="29" y="21"/>
                      <a:pt x="34" y="30"/>
                    </a:cubicBezTo>
                    <a:cubicBezTo>
                      <a:pt x="22" y="23"/>
                      <a:pt x="4" y="16"/>
                      <a:pt x="4" y="31"/>
                    </a:cubicBezTo>
                    <a:cubicBezTo>
                      <a:pt x="4" y="41"/>
                      <a:pt x="18" y="41"/>
                      <a:pt x="30" y="40"/>
                    </a:cubicBezTo>
                    <a:cubicBezTo>
                      <a:pt x="17" y="45"/>
                      <a:pt x="0" y="53"/>
                      <a:pt x="7" y="62"/>
                    </a:cubicBezTo>
                    <a:cubicBezTo>
                      <a:pt x="12" y="67"/>
                      <a:pt x="21" y="63"/>
                      <a:pt x="25" y="60"/>
                    </a:cubicBezTo>
                    <a:cubicBezTo>
                      <a:pt x="28" y="57"/>
                      <a:pt x="31" y="54"/>
                      <a:pt x="34" y="51"/>
                    </a:cubicBezTo>
                    <a:cubicBezTo>
                      <a:pt x="36" y="49"/>
                      <a:pt x="37" y="46"/>
                      <a:pt x="39" y="44"/>
                    </a:cubicBezTo>
                    <a:cubicBezTo>
                      <a:pt x="37" y="55"/>
                      <a:pt x="36" y="76"/>
                      <a:pt x="50" y="71"/>
                    </a:cubicBezTo>
                    <a:cubicBezTo>
                      <a:pt x="61" y="67"/>
                      <a:pt x="55" y="51"/>
                      <a:pt x="50" y="42"/>
                    </a:cubicBezTo>
                    <a:cubicBezTo>
                      <a:pt x="60" y="45"/>
                      <a:pt x="79" y="51"/>
                      <a:pt x="79" y="39"/>
                    </a:cubicBezTo>
                    <a:cubicBezTo>
                      <a:pt x="78" y="28"/>
                      <a:pt x="62" y="29"/>
                      <a:pt x="51" y="3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Freeform 535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9708" y="5944"/>
                <a:ext cx="59" cy="59"/>
              </a:xfrm>
              <a:custGeom>
                <a:avLst/>
                <a:gdLst>
                  <a:gd name="T0" fmla="*/ 8 w 9"/>
                  <a:gd name="T1" fmla="*/ 2 h 9"/>
                  <a:gd name="T2" fmla="*/ 7 w 9"/>
                  <a:gd name="T3" fmla="*/ 1 h 9"/>
                  <a:gd name="T4" fmla="*/ 6 w 9"/>
                  <a:gd name="T5" fmla="*/ 0 h 9"/>
                  <a:gd name="T6" fmla="*/ 2 w 9"/>
                  <a:gd name="T7" fmla="*/ 1 h 9"/>
                  <a:gd name="T8" fmla="*/ 2 w 9"/>
                  <a:gd name="T9" fmla="*/ 3 h 9"/>
                  <a:gd name="T10" fmla="*/ 1 w 9"/>
                  <a:gd name="T11" fmla="*/ 3 h 9"/>
                  <a:gd name="T12" fmla="*/ 1 w 9"/>
                  <a:gd name="T13" fmla="*/ 4 h 9"/>
                  <a:gd name="T14" fmla="*/ 2 w 9"/>
                  <a:gd name="T15" fmla="*/ 7 h 9"/>
                  <a:gd name="T16" fmla="*/ 3 w 9"/>
                  <a:gd name="T17" fmla="*/ 7 h 9"/>
                  <a:gd name="T18" fmla="*/ 4 w 9"/>
                  <a:gd name="T19" fmla="*/ 8 h 9"/>
                  <a:gd name="T20" fmla="*/ 9 w 9"/>
                  <a:gd name="T21" fmla="*/ 4 h 9"/>
                  <a:gd name="T22" fmla="*/ 8 w 9"/>
                  <a:gd name="T2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8" y="2"/>
                    </a:moveTo>
                    <a:cubicBezTo>
                      <a:pt x="8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6" y="9"/>
                      <a:pt x="9" y="7"/>
                      <a:pt x="9" y="4"/>
                    </a:cubicBezTo>
                    <a:cubicBezTo>
                      <a:pt x="9" y="3"/>
                      <a:pt x="8" y="3"/>
                      <a:pt x="8" y="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dk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Viner Hand ITC" panose="03070502030502020203" charset="0"/>
              <a:sym typeface="+mn-ea"/>
            </a:endParaRPr>
          </a:p>
        </p:txBody>
      </p:sp>
      <p:sp>
        <p:nvSpPr>
          <p:cNvPr id="3" name="Title 6"/>
          <p:cNvSpPr txBox="1"/>
          <p:nvPr>
            <p:custDataLst>
              <p:tags r:id="rId3"/>
            </p:custDataLst>
          </p:nvPr>
        </p:nvSpPr>
        <p:spPr>
          <a:xfrm>
            <a:off x="608399" y="153000"/>
            <a:ext cx="10974649" cy="6084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kern="1200" cap="none" spc="150" normalizeH="0" baseline="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237231" y="1371600"/>
            <a:ext cx="7892803" cy="4572001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127000" dist="38100" dir="5400000" algn="t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TextBox 13"/>
          <p:cNvSpPr txBox="1"/>
          <p:nvPr>
            <p:custDataLst>
              <p:tags r:id="rId5"/>
            </p:custDataLst>
          </p:nvPr>
        </p:nvSpPr>
        <p:spPr>
          <a:xfrm>
            <a:off x="608400" y="6241906"/>
            <a:ext cx="2902380" cy="226591"/>
          </a:xfrm>
          <a:prstGeom prst="rect">
            <a:avLst/>
          </a:prstGeom>
          <a:noFill/>
          <a:ln>
            <a:noFill/>
          </a:ln>
        </p:spPr>
        <p:txBody>
          <a:bodyPr wrap="square" lIns="90000" tIns="36000" rIns="90000" bIns="36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</a:t>
            </a:r>
            <a:r>
              <a:rPr kumimoji="0" lang="en-US" altLang="zh-CN" sz="1000" b="1" i="0" u="none" strike="noStrike" kern="1200" cap="none" spc="15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www.wps.cn</a:t>
            </a:r>
          </a:p>
        </p:txBody>
      </p: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11209320" y="6326401"/>
            <a:ext cx="373728" cy="57600"/>
            <a:chOff x="11209321" y="6326401"/>
            <a:chExt cx="373728" cy="57600"/>
          </a:xfrm>
          <a:solidFill>
            <a:schemeClr val="accent4">
              <a:lumMod val="75000"/>
            </a:schemeClr>
          </a:solidFill>
        </p:grpSpPr>
        <p:sp>
          <p:nvSpPr>
            <p:cNvPr id="7" name="椭圆 6"/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>
              <a:off x="11525449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6"/>
              </p:custDataLst>
            </p:nvPr>
          </p:nvSpPr>
          <p:spPr>
            <a:xfrm>
              <a:off x="11209321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/>
            <p:cNvSpPr>
              <a:spLocks noChangeAspect="1"/>
            </p:cNvSpPr>
            <p:nvPr>
              <p:custDataLst>
                <p:tags r:id="rId27"/>
              </p:custDataLst>
            </p:nvPr>
          </p:nvSpPr>
          <p:spPr>
            <a:xfrm>
              <a:off x="11367385" y="6326401"/>
              <a:ext cx="57600" cy="57600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ysClr val="window" lastClr="FFFFFF"/>
            </a:fontRef>
          </p:style>
          <p:txBody>
            <a:bodyPr rtlCol="0" anchor="ctr"/>
            <a:lstStyle>
              <a:defPPr>
                <a:defRPr lang="zh-CN">
                  <a:solidFill>
                    <a:sysClr val="window" lastClr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ysClr val="window" lastClr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" name="任意多边形"/>
          <p:cNvSpPr/>
          <p:nvPr>
            <p:custDataLst>
              <p:tags r:id="rId7"/>
            </p:custDataLst>
          </p:nvPr>
        </p:nvSpPr>
        <p:spPr>
          <a:xfrm flipH="1">
            <a:off x="3873500" y="2057400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4408805" y="1998980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 fontScale="70000"/>
          </a:bodyPr>
          <a:lstStyle/>
          <a:p>
            <a:pPr>
              <a:lnSpc>
                <a:spcPct val="130000"/>
              </a:lnSpc>
            </a:pPr>
            <a:r>
              <a:rPr lang="zh-CN" altLang="en-US" sz="143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：（第2段）成名因交不上促织而遭受痛苦。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4044315" y="2073910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2" name="任意多边形"/>
          <p:cNvSpPr/>
          <p:nvPr>
            <p:custDataLst>
              <p:tags r:id="rId10"/>
            </p:custDataLst>
          </p:nvPr>
        </p:nvSpPr>
        <p:spPr>
          <a:xfrm flipH="1">
            <a:off x="3873500" y="2621915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408805" y="2563495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 fontScale="70000"/>
          </a:bodyPr>
          <a:lstStyle/>
          <a:p>
            <a:pPr>
              <a:lnSpc>
                <a:spcPct val="130000"/>
              </a:lnSpc>
            </a:pPr>
            <a:r>
              <a:rPr lang="zh-CN" altLang="en-US" sz="143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：（第3-4段）成妻占卜得图，成名按图索促织。</a:t>
            </a: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4044315" y="2638425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7" name="任意多边形"/>
          <p:cNvSpPr/>
          <p:nvPr>
            <p:custDataLst>
              <p:tags r:id="rId13"/>
            </p:custDataLst>
          </p:nvPr>
        </p:nvSpPr>
        <p:spPr>
          <a:xfrm flipH="1">
            <a:off x="3873500" y="3187065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4408805" y="3128645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 fontScale="70000"/>
          </a:bodyPr>
          <a:lstStyle/>
          <a:p>
            <a:pPr>
              <a:lnSpc>
                <a:spcPct val="130000"/>
              </a:lnSpc>
            </a:pPr>
            <a:r>
              <a:rPr lang="zh-CN" altLang="en-US" sz="143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：（第5-7段）成子误毙促织——化促织——斗促织。</a:t>
            </a: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4044315" y="3203575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0" name="任意多边形"/>
          <p:cNvSpPr/>
          <p:nvPr>
            <p:custDataLst>
              <p:tags r:id="rId16"/>
            </p:custDataLst>
          </p:nvPr>
        </p:nvSpPr>
        <p:spPr>
          <a:xfrm flipH="1">
            <a:off x="3873500" y="3751580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4408805" y="3693160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 fontScale="70000"/>
          </a:bodyPr>
          <a:lstStyle/>
          <a:p>
            <a:pPr>
              <a:lnSpc>
                <a:spcPct val="130000"/>
              </a:lnSpc>
            </a:pPr>
            <a:r>
              <a:rPr lang="zh-CN" altLang="en-US" sz="143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：（第8段）成名献促织，因祸得福。</a:t>
            </a: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4044315" y="3768090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23" name="任意多边形"/>
          <p:cNvSpPr/>
          <p:nvPr>
            <p:custDataLst>
              <p:tags r:id="rId19"/>
            </p:custDataLst>
          </p:nvPr>
        </p:nvSpPr>
        <p:spPr>
          <a:xfrm flipH="1">
            <a:off x="3873500" y="4316730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4408805" y="4258310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zh-CN" altLang="en-US" sz="1300" spc="15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：（第9段）作者评论促织一事。</a:t>
            </a: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4044315" y="4333240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26" name="任意多边形"/>
          <p:cNvSpPr/>
          <p:nvPr>
            <p:custDataLst>
              <p:tags r:id="rId22"/>
            </p:custDataLst>
          </p:nvPr>
        </p:nvSpPr>
        <p:spPr>
          <a:xfrm flipH="1">
            <a:off x="3873500" y="4881880"/>
            <a:ext cx="4618990" cy="400050"/>
          </a:xfrm>
          <a:custGeom>
            <a:avLst/>
            <a:gdLst>
              <a:gd name="connsiteX0" fmla="*/ 4387132 w 4618906"/>
              <a:gd name="connsiteY0" fmla="*/ 0 h 400051"/>
              <a:gd name="connsiteX1" fmla="*/ 1 w 4618906"/>
              <a:gd name="connsiteY1" fmla="*/ 0 h 400051"/>
              <a:gd name="connsiteX2" fmla="*/ 330968 w 4618906"/>
              <a:gd name="connsiteY2" fmla="*/ 200025 h 400051"/>
              <a:gd name="connsiteX3" fmla="*/ 0 w 4618906"/>
              <a:gd name="connsiteY3" fmla="*/ 400051 h 400051"/>
              <a:gd name="connsiteX4" fmla="*/ 4387132 w 4618906"/>
              <a:gd name="connsiteY4" fmla="*/ 400051 h 400051"/>
              <a:gd name="connsiteX5" fmla="*/ 4618906 w 4618906"/>
              <a:gd name="connsiteY5" fmla="*/ 200026 h 4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8906" h="400051">
                <a:moveTo>
                  <a:pt x="4387132" y="0"/>
                </a:moveTo>
                <a:lnTo>
                  <a:pt x="1" y="0"/>
                </a:lnTo>
                <a:lnTo>
                  <a:pt x="330968" y="200025"/>
                </a:lnTo>
                <a:lnTo>
                  <a:pt x="0" y="400051"/>
                </a:lnTo>
                <a:lnTo>
                  <a:pt x="4387132" y="400051"/>
                </a:lnTo>
                <a:lnTo>
                  <a:pt x="4618906" y="200026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23"/>
            </p:custDataLst>
          </p:nvPr>
        </p:nvSpPr>
        <p:spPr>
          <a:xfrm>
            <a:off x="4408805" y="4823460"/>
            <a:ext cx="2555875" cy="49339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5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全文分析</a:t>
            </a:r>
          </a:p>
        </p:txBody>
      </p:sp>
      <p:sp>
        <p:nvSpPr>
          <p:cNvPr id="28" name="文本框 27"/>
          <p:cNvSpPr txBox="1"/>
          <p:nvPr>
            <p:custDataLst>
              <p:tags r:id="rId24"/>
            </p:custDataLst>
          </p:nvPr>
        </p:nvSpPr>
        <p:spPr>
          <a:xfrm>
            <a:off x="4044315" y="4898390"/>
            <a:ext cx="354965" cy="36639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/>
            <a:r>
              <a:rPr lang="en-US" altLang="zh-CN" sz="1600" spc="3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2"/>
            </p:custDataLst>
          </p:nvPr>
        </p:nvSpPr>
        <p:spPr>
          <a:xfrm>
            <a:off x="549644" y="1832469"/>
            <a:ext cx="11363028" cy="4499877"/>
          </a:xfrm>
          <a:prstGeom prst="rect">
            <a:avLst/>
          </a:prstGeom>
          <a:solidFill>
            <a:schemeClr val="accent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333829" y="1672533"/>
            <a:ext cx="11321142" cy="4408572"/>
          </a:xfrm>
          <a:prstGeom prst="rect">
            <a:avLst/>
          </a:prstGeom>
          <a:solidFill>
            <a:schemeClr val="lt1">
              <a:alpha val="51000"/>
            </a:schemeClr>
          </a:solidFill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任意多边形: 形状 90"/>
          <p:cNvSpPr/>
          <p:nvPr>
            <p:custDataLst>
              <p:tags r:id="rId4"/>
            </p:custDataLst>
          </p:nvPr>
        </p:nvSpPr>
        <p:spPr>
          <a:xfrm>
            <a:off x="10752454" y="5811577"/>
            <a:ext cx="1261746" cy="659131"/>
          </a:xfrm>
          <a:custGeom>
            <a:avLst/>
            <a:gdLst>
              <a:gd name="connsiteX0" fmla="*/ 1233285 w 1261746"/>
              <a:gd name="connsiteY0" fmla="*/ 602227 h 659131"/>
              <a:gd name="connsiteX1" fmla="*/ 1261746 w 1261746"/>
              <a:gd name="connsiteY1" fmla="*/ 630679 h 659131"/>
              <a:gd name="connsiteX2" fmla="*/ 1233285 w 1261746"/>
              <a:gd name="connsiteY2" fmla="*/ 659131 h 659131"/>
              <a:gd name="connsiteX3" fmla="*/ 1204824 w 1261746"/>
              <a:gd name="connsiteY3" fmla="*/ 630679 h 659131"/>
              <a:gd name="connsiteX4" fmla="*/ 1233285 w 1261746"/>
              <a:gd name="connsiteY4" fmla="*/ 602227 h 659131"/>
              <a:gd name="connsiteX5" fmla="*/ 1112803 w 1261746"/>
              <a:gd name="connsiteY5" fmla="*/ 602227 h 659131"/>
              <a:gd name="connsiteX6" fmla="*/ 1141264 w 1261746"/>
              <a:gd name="connsiteY6" fmla="*/ 630679 h 659131"/>
              <a:gd name="connsiteX7" fmla="*/ 1112803 w 1261746"/>
              <a:gd name="connsiteY7" fmla="*/ 659131 h 659131"/>
              <a:gd name="connsiteX8" fmla="*/ 1084342 w 1261746"/>
              <a:gd name="connsiteY8" fmla="*/ 630679 h 659131"/>
              <a:gd name="connsiteX9" fmla="*/ 1112803 w 1261746"/>
              <a:gd name="connsiteY9" fmla="*/ 602227 h 659131"/>
              <a:gd name="connsiteX10" fmla="*/ 992320 w 1261746"/>
              <a:gd name="connsiteY10" fmla="*/ 602227 h 659131"/>
              <a:gd name="connsiteX11" fmla="*/ 1020781 w 1261746"/>
              <a:gd name="connsiteY11" fmla="*/ 630679 h 659131"/>
              <a:gd name="connsiteX12" fmla="*/ 992320 w 1261746"/>
              <a:gd name="connsiteY12" fmla="*/ 659131 h 659131"/>
              <a:gd name="connsiteX13" fmla="*/ 963859 w 1261746"/>
              <a:gd name="connsiteY13" fmla="*/ 630679 h 659131"/>
              <a:gd name="connsiteX14" fmla="*/ 992320 w 1261746"/>
              <a:gd name="connsiteY14" fmla="*/ 602227 h 659131"/>
              <a:gd name="connsiteX15" fmla="*/ 871838 w 1261746"/>
              <a:gd name="connsiteY15" fmla="*/ 602227 h 659131"/>
              <a:gd name="connsiteX16" fmla="*/ 900299 w 1261746"/>
              <a:gd name="connsiteY16" fmla="*/ 630679 h 659131"/>
              <a:gd name="connsiteX17" fmla="*/ 871838 w 1261746"/>
              <a:gd name="connsiteY17" fmla="*/ 659131 h 659131"/>
              <a:gd name="connsiteX18" fmla="*/ 843377 w 1261746"/>
              <a:gd name="connsiteY18" fmla="*/ 630679 h 659131"/>
              <a:gd name="connsiteX19" fmla="*/ 871838 w 1261746"/>
              <a:gd name="connsiteY19" fmla="*/ 602227 h 659131"/>
              <a:gd name="connsiteX20" fmla="*/ 751356 w 1261746"/>
              <a:gd name="connsiteY20" fmla="*/ 602227 h 659131"/>
              <a:gd name="connsiteX21" fmla="*/ 779817 w 1261746"/>
              <a:gd name="connsiteY21" fmla="*/ 630679 h 659131"/>
              <a:gd name="connsiteX22" fmla="*/ 751356 w 1261746"/>
              <a:gd name="connsiteY22" fmla="*/ 659131 h 659131"/>
              <a:gd name="connsiteX23" fmla="*/ 722895 w 1261746"/>
              <a:gd name="connsiteY23" fmla="*/ 630679 h 659131"/>
              <a:gd name="connsiteX24" fmla="*/ 751356 w 1261746"/>
              <a:gd name="connsiteY24" fmla="*/ 602227 h 659131"/>
              <a:gd name="connsiteX25" fmla="*/ 630873 w 1261746"/>
              <a:gd name="connsiteY25" fmla="*/ 602227 h 659131"/>
              <a:gd name="connsiteX26" fmla="*/ 659334 w 1261746"/>
              <a:gd name="connsiteY26" fmla="*/ 630679 h 659131"/>
              <a:gd name="connsiteX27" fmla="*/ 630873 w 1261746"/>
              <a:gd name="connsiteY27" fmla="*/ 659131 h 659131"/>
              <a:gd name="connsiteX28" fmla="*/ 602412 w 1261746"/>
              <a:gd name="connsiteY28" fmla="*/ 630679 h 659131"/>
              <a:gd name="connsiteX29" fmla="*/ 630873 w 1261746"/>
              <a:gd name="connsiteY29" fmla="*/ 602227 h 659131"/>
              <a:gd name="connsiteX30" fmla="*/ 510391 w 1261746"/>
              <a:gd name="connsiteY30" fmla="*/ 602227 h 659131"/>
              <a:gd name="connsiteX31" fmla="*/ 538852 w 1261746"/>
              <a:gd name="connsiteY31" fmla="*/ 630679 h 659131"/>
              <a:gd name="connsiteX32" fmla="*/ 510391 w 1261746"/>
              <a:gd name="connsiteY32" fmla="*/ 659131 h 659131"/>
              <a:gd name="connsiteX33" fmla="*/ 481930 w 1261746"/>
              <a:gd name="connsiteY33" fmla="*/ 630679 h 659131"/>
              <a:gd name="connsiteX34" fmla="*/ 510391 w 1261746"/>
              <a:gd name="connsiteY34" fmla="*/ 602227 h 659131"/>
              <a:gd name="connsiteX35" fmla="*/ 389908 w 1261746"/>
              <a:gd name="connsiteY35" fmla="*/ 602227 h 659131"/>
              <a:gd name="connsiteX36" fmla="*/ 418369 w 1261746"/>
              <a:gd name="connsiteY36" fmla="*/ 630679 h 659131"/>
              <a:gd name="connsiteX37" fmla="*/ 389908 w 1261746"/>
              <a:gd name="connsiteY37" fmla="*/ 659131 h 659131"/>
              <a:gd name="connsiteX38" fmla="*/ 361447 w 1261746"/>
              <a:gd name="connsiteY38" fmla="*/ 630679 h 659131"/>
              <a:gd name="connsiteX39" fmla="*/ 389908 w 1261746"/>
              <a:gd name="connsiteY39" fmla="*/ 602227 h 659131"/>
              <a:gd name="connsiteX40" fmla="*/ 269426 w 1261746"/>
              <a:gd name="connsiteY40" fmla="*/ 602227 h 659131"/>
              <a:gd name="connsiteX41" fmla="*/ 297887 w 1261746"/>
              <a:gd name="connsiteY41" fmla="*/ 630679 h 659131"/>
              <a:gd name="connsiteX42" fmla="*/ 269426 w 1261746"/>
              <a:gd name="connsiteY42" fmla="*/ 659131 h 659131"/>
              <a:gd name="connsiteX43" fmla="*/ 240965 w 1261746"/>
              <a:gd name="connsiteY43" fmla="*/ 630679 h 659131"/>
              <a:gd name="connsiteX44" fmla="*/ 269426 w 1261746"/>
              <a:gd name="connsiteY44" fmla="*/ 602227 h 659131"/>
              <a:gd name="connsiteX45" fmla="*/ 148943 w 1261746"/>
              <a:gd name="connsiteY45" fmla="*/ 602227 h 659131"/>
              <a:gd name="connsiteX46" fmla="*/ 177404 w 1261746"/>
              <a:gd name="connsiteY46" fmla="*/ 630679 h 659131"/>
              <a:gd name="connsiteX47" fmla="*/ 148943 w 1261746"/>
              <a:gd name="connsiteY47" fmla="*/ 659131 h 659131"/>
              <a:gd name="connsiteX48" fmla="*/ 120482 w 1261746"/>
              <a:gd name="connsiteY48" fmla="*/ 630679 h 659131"/>
              <a:gd name="connsiteX49" fmla="*/ 148943 w 1261746"/>
              <a:gd name="connsiteY49" fmla="*/ 602227 h 659131"/>
              <a:gd name="connsiteX50" fmla="*/ 28461 w 1261746"/>
              <a:gd name="connsiteY50" fmla="*/ 602227 h 659131"/>
              <a:gd name="connsiteX51" fmla="*/ 56922 w 1261746"/>
              <a:gd name="connsiteY51" fmla="*/ 630679 h 659131"/>
              <a:gd name="connsiteX52" fmla="*/ 28461 w 1261746"/>
              <a:gd name="connsiteY52" fmla="*/ 659131 h 659131"/>
              <a:gd name="connsiteX53" fmla="*/ 0 w 1261746"/>
              <a:gd name="connsiteY53" fmla="*/ 630679 h 659131"/>
              <a:gd name="connsiteX54" fmla="*/ 28461 w 1261746"/>
              <a:gd name="connsiteY54" fmla="*/ 602227 h 659131"/>
              <a:gd name="connsiteX55" fmla="*/ 1233285 w 1261746"/>
              <a:gd name="connsiteY55" fmla="*/ 481781 h 659131"/>
              <a:gd name="connsiteX56" fmla="*/ 1261746 w 1261746"/>
              <a:gd name="connsiteY56" fmla="*/ 510233 h 659131"/>
              <a:gd name="connsiteX57" fmla="*/ 1233285 w 1261746"/>
              <a:gd name="connsiteY57" fmla="*/ 538685 h 659131"/>
              <a:gd name="connsiteX58" fmla="*/ 1204824 w 1261746"/>
              <a:gd name="connsiteY58" fmla="*/ 510233 h 659131"/>
              <a:gd name="connsiteX59" fmla="*/ 1233285 w 1261746"/>
              <a:gd name="connsiteY59" fmla="*/ 481781 h 659131"/>
              <a:gd name="connsiteX60" fmla="*/ 1112803 w 1261746"/>
              <a:gd name="connsiteY60" fmla="*/ 481781 h 659131"/>
              <a:gd name="connsiteX61" fmla="*/ 1141264 w 1261746"/>
              <a:gd name="connsiteY61" fmla="*/ 510233 h 659131"/>
              <a:gd name="connsiteX62" fmla="*/ 1112803 w 1261746"/>
              <a:gd name="connsiteY62" fmla="*/ 538685 h 659131"/>
              <a:gd name="connsiteX63" fmla="*/ 1084342 w 1261746"/>
              <a:gd name="connsiteY63" fmla="*/ 510233 h 659131"/>
              <a:gd name="connsiteX64" fmla="*/ 1112803 w 1261746"/>
              <a:gd name="connsiteY64" fmla="*/ 481781 h 659131"/>
              <a:gd name="connsiteX65" fmla="*/ 992320 w 1261746"/>
              <a:gd name="connsiteY65" fmla="*/ 481781 h 659131"/>
              <a:gd name="connsiteX66" fmla="*/ 1020781 w 1261746"/>
              <a:gd name="connsiteY66" fmla="*/ 510233 h 659131"/>
              <a:gd name="connsiteX67" fmla="*/ 992320 w 1261746"/>
              <a:gd name="connsiteY67" fmla="*/ 538685 h 659131"/>
              <a:gd name="connsiteX68" fmla="*/ 963859 w 1261746"/>
              <a:gd name="connsiteY68" fmla="*/ 510233 h 659131"/>
              <a:gd name="connsiteX69" fmla="*/ 992320 w 1261746"/>
              <a:gd name="connsiteY69" fmla="*/ 481781 h 659131"/>
              <a:gd name="connsiteX70" fmla="*/ 871838 w 1261746"/>
              <a:gd name="connsiteY70" fmla="*/ 481781 h 659131"/>
              <a:gd name="connsiteX71" fmla="*/ 900299 w 1261746"/>
              <a:gd name="connsiteY71" fmla="*/ 510233 h 659131"/>
              <a:gd name="connsiteX72" fmla="*/ 871838 w 1261746"/>
              <a:gd name="connsiteY72" fmla="*/ 538685 h 659131"/>
              <a:gd name="connsiteX73" fmla="*/ 843377 w 1261746"/>
              <a:gd name="connsiteY73" fmla="*/ 510233 h 659131"/>
              <a:gd name="connsiteX74" fmla="*/ 871838 w 1261746"/>
              <a:gd name="connsiteY74" fmla="*/ 481781 h 659131"/>
              <a:gd name="connsiteX75" fmla="*/ 751356 w 1261746"/>
              <a:gd name="connsiteY75" fmla="*/ 481781 h 659131"/>
              <a:gd name="connsiteX76" fmla="*/ 779817 w 1261746"/>
              <a:gd name="connsiteY76" fmla="*/ 510233 h 659131"/>
              <a:gd name="connsiteX77" fmla="*/ 751356 w 1261746"/>
              <a:gd name="connsiteY77" fmla="*/ 538685 h 659131"/>
              <a:gd name="connsiteX78" fmla="*/ 722895 w 1261746"/>
              <a:gd name="connsiteY78" fmla="*/ 510233 h 659131"/>
              <a:gd name="connsiteX79" fmla="*/ 751356 w 1261746"/>
              <a:gd name="connsiteY79" fmla="*/ 481781 h 659131"/>
              <a:gd name="connsiteX80" fmla="*/ 630873 w 1261746"/>
              <a:gd name="connsiteY80" fmla="*/ 481781 h 659131"/>
              <a:gd name="connsiteX81" fmla="*/ 659334 w 1261746"/>
              <a:gd name="connsiteY81" fmla="*/ 510233 h 659131"/>
              <a:gd name="connsiteX82" fmla="*/ 630873 w 1261746"/>
              <a:gd name="connsiteY82" fmla="*/ 538685 h 659131"/>
              <a:gd name="connsiteX83" fmla="*/ 602412 w 1261746"/>
              <a:gd name="connsiteY83" fmla="*/ 510233 h 659131"/>
              <a:gd name="connsiteX84" fmla="*/ 630873 w 1261746"/>
              <a:gd name="connsiteY84" fmla="*/ 481781 h 659131"/>
              <a:gd name="connsiteX85" fmla="*/ 510391 w 1261746"/>
              <a:gd name="connsiteY85" fmla="*/ 481781 h 659131"/>
              <a:gd name="connsiteX86" fmla="*/ 538852 w 1261746"/>
              <a:gd name="connsiteY86" fmla="*/ 510233 h 659131"/>
              <a:gd name="connsiteX87" fmla="*/ 510391 w 1261746"/>
              <a:gd name="connsiteY87" fmla="*/ 538685 h 659131"/>
              <a:gd name="connsiteX88" fmla="*/ 481930 w 1261746"/>
              <a:gd name="connsiteY88" fmla="*/ 510233 h 659131"/>
              <a:gd name="connsiteX89" fmla="*/ 510391 w 1261746"/>
              <a:gd name="connsiteY89" fmla="*/ 481781 h 659131"/>
              <a:gd name="connsiteX90" fmla="*/ 389908 w 1261746"/>
              <a:gd name="connsiteY90" fmla="*/ 481781 h 659131"/>
              <a:gd name="connsiteX91" fmla="*/ 418369 w 1261746"/>
              <a:gd name="connsiteY91" fmla="*/ 510233 h 659131"/>
              <a:gd name="connsiteX92" fmla="*/ 389908 w 1261746"/>
              <a:gd name="connsiteY92" fmla="*/ 538685 h 659131"/>
              <a:gd name="connsiteX93" fmla="*/ 361447 w 1261746"/>
              <a:gd name="connsiteY93" fmla="*/ 510233 h 659131"/>
              <a:gd name="connsiteX94" fmla="*/ 389908 w 1261746"/>
              <a:gd name="connsiteY94" fmla="*/ 481781 h 659131"/>
              <a:gd name="connsiteX95" fmla="*/ 269426 w 1261746"/>
              <a:gd name="connsiteY95" fmla="*/ 481781 h 659131"/>
              <a:gd name="connsiteX96" fmla="*/ 297887 w 1261746"/>
              <a:gd name="connsiteY96" fmla="*/ 510233 h 659131"/>
              <a:gd name="connsiteX97" fmla="*/ 269426 w 1261746"/>
              <a:gd name="connsiteY97" fmla="*/ 538685 h 659131"/>
              <a:gd name="connsiteX98" fmla="*/ 240965 w 1261746"/>
              <a:gd name="connsiteY98" fmla="*/ 510233 h 659131"/>
              <a:gd name="connsiteX99" fmla="*/ 269426 w 1261746"/>
              <a:gd name="connsiteY99" fmla="*/ 481781 h 659131"/>
              <a:gd name="connsiteX100" fmla="*/ 148943 w 1261746"/>
              <a:gd name="connsiteY100" fmla="*/ 481781 h 659131"/>
              <a:gd name="connsiteX101" fmla="*/ 177404 w 1261746"/>
              <a:gd name="connsiteY101" fmla="*/ 510233 h 659131"/>
              <a:gd name="connsiteX102" fmla="*/ 148943 w 1261746"/>
              <a:gd name="connsiteY102" fmla="*/ 538685 h 659131"/>
              <a:gd name="connsiteX103" fmla="*/ 120482 w 1261746"/>
              <a:gd name="connsiteY103" fmla="*/ 510233 h 659131"/>
              <a:gd name="connsiteX104" fmla="*/ 148943 w 1261746"/>
              <a:gd name="connsiteY104" fmla="*/ 481781 h 659131"/>
              <a:gd name="connsiteX105" fmla="*/ 28461 w 1261746"/>
              <a:gd name="connsiteY105" fmla="*/ 481781 h 659131"/>
              <a:gd name="connsiteX106" fmla="*/ 56922 w 1261746"/>
              <a:gd name="connsiteY106" fmla="*/ 510233 h 659131"/>
              <a:gd name="connsiteX107" fmla="*/ 28461 w 1261746"/>
              <a:gd name="connsiteY107" fmla="*/ 538685 h 659131"/>
              <a:gd name="connsiteX108" fmla="*/ 0 w 1261746"/>
              <a:gd name="connsiteY108" fmla="*/ 510233 h 659131"/>
              <a:gd name="connsiteX109" fmla="*/ 28461 w 1261746"/>
              <a:gd name="connsiteY109" fmla="*/ 481781 h 659131"/>
              <a:gd name="connsiteX110" fmla="*/ 1233285 w 1261746"/>
              <a:gd name="connsiteY110" fmla="*/ 361336 h 659131"/>
              <a:gd name="connsiteX111" fmla="*/ 1261746 w 1261746"/>
              <a:gd name="connsiteY111" fmla="*/ 389788 h 659131"/>
              <a:gd name="connsiteX112" fmla="*/ 1233285 w 1261746"/>
              <a:gd name="connsiteY112" fmla="*/ 418240 h 659131"/>
              <a:gd name="connsiteX113" fmla="*/ 1204824 w 1261746"/>
              <a:gd name="connsiteY113" fmla="*/ 389788 h 659131"/>
              <a:gd name="connsiteX114" fmla="*/ 1233285 w 1261746"/>
              <a:gd name="connsiteY114" fmla="*/ 361336 h 659131"/>
              <a:gd name="connsiteX115" fmla="*/ 1112803 w 1261746"/>
              <a:gd name="connsiteY115" fmla="*/ 361336 h 659131"/>
              <a:gd name="connsiteX116" fmla="*/ 1141264 w 1261746"/>
              <a:gd name="connsiteY116" fmla="*/ 389788 h 659131"/>
              <a:gd name="connsiteX117" fmla="*/ 1112803 w 1261746"/>
              <a:gd name="connsiteY117" fmla="*/ 418240 h 659131"/>
              <a:gd name="connsiteX118" fmla="*/ 1084342 w 1261746"/>
              <a:gd name="connsiteY118" fmla="*/ 389788 h 659131"/>
              <a:gd name="connsiteX119" fmla="*/ 1112803 w 1261746"/>
              <a:gd name="connsiteY119" fmla="*/ 361336 h 659131"/>
              <a:gd name="connsiteX120" fmla="*/ 992320 w 1261746"/>
              <a:gd name="connsiteY120" fmla="*/ 361336 h 659131"/>
              <a:gd name="connsiteX121" fmla="*/ 1020781 w 1261746"/>
              <a:gd name="connsiteY121" fmla="*/ 389788 h 659131"/>
              <a:gd name="connsiteX122" fmla="*/ 992320 w 1261746"/>
              <a:gd name="connsiteY122" fmla="*/ 418240 h 659131"/>
              <a:gd name="connsiteX123" fmla="*/ 963859 w 1261746"/>
              <a:gd name="connsiteY123" fmla="*/ 389788 h 659131"/>
              <a:gd name="connsiteX124" fmla="*/ 992320 w 1261746"/>
              <a:gd name="connsiteY124" fmla="*/ 361336 h 659131"/>
              <a:gd name="connsiteX125" fmla="*/ 871838 w 1261746"/>
              <a:gd name="connsiteY125" fmla="*/ 361336 h 659131"/>
              <a:gd name="connsiteX126" fmla="*/ 900299 w 1261746"/>
              <a:gd name="connsiteY126" fmla="*/ 389788 h 659131"/>
              <a:gd name="connsiteX127" fmla="*/ 871838 w 1261746"/>
              <a:gd name="connsiteY127" fmla="*/ 418240 h 659131"/>
              <a:gd name="connsiteX128" fmla="*/ 843377 w 1261746"/>
              <a:gd name="connsiteY128" fmla="*/ 389788 h 659131"/>
              <a:gd name="connsiteX129" fmla="*/ 871838 w 1261746"/>
              <a:gd name="connsiteY129" fmla="*/ 361336 h 659131"/>
              <a:gd name="connsiteX130" fmla="*/ 751356 w 1261746"/>
              <a:gd name="connsiteY130" fmla="*/ 361336 h 659131"/>
              <a:gd name="connsiteX131" fmla="*/ 779817 w 1261746"/>
              <a:gd name="connsiteY131" fmla="*/ 389788 h 659131"/>
              <a:gd name="connsiteX132" fmla="*/ 751356 w 1261746"/>
              <a:gd name="connsiteY132" fmla="*/ 418240 h 659131"/>
              <a:gd name="connsiteX133" fmla="*/ 722895 w 1261746"/>
              <a:gd name="connsiteY133" fmla="*/ 389788 h 659131"/>
              <a:gd name="connsiteX134" fmla="*/ 751356 w 1261746"/>
              <a:gd name="connsiteY134" fmla="*/ 361336 h 659131"/>
              <a:gd name="connsiteX135" fmla="*/ 630873 w 1261746"/>
              <a:gd name="connsiteY135" fmla="*/ 361336 h 659131"/>
              <a:gd name="connsiteX136" fmla="*/ 659334 w 1261746"/>
              <a:gd name="connsiteY136" fmla="*/ 389788 h 659131"/>
              <a:gd name="connsiteX137" fmla="*/ 630873 w 1261746"/>
              <a:gd name="connsiteY137" fmla="*/ 418240 h 659131"/>
              <a:gd name="connsiteX138" fmla="*/ 602412 w 1261746"/>
              <a:gd name="connsiteY138" fmla="*/ 389788 h 659131"/>
              <a:gd name="connsiteX139" fmla="*/ 630873 w 1261746"/>
              <a:gd name="connsiteY139" fmla="*/ 361336 h 659131"/>
              <a:gd name="connsiteX140" fmla="*/ 510391 w 1261746"/>
              <a:gd name="connsiteY140" fmla="*/ 361336 h 659131"/>
              <a:gd name="connsiteX141" fmla="*/ 538852 w 1261746"/>
              <a:gd name="connsiteY141" fmla="*/ 389788 h 659131"/>
              <a:gd name="connsiteX142" fmla="*/ 510391 w 1261746"/>
              <a:gd name="connsiteY142" fmla="*/ 418240 h 659131"/>
              <a:gd name="connsiteX143" fmla="*/ 481930 w 1261746"/>
              <a:gd name="connsiteY143" fmla="*/ 389788 h 659131"/>
              <a:gd name="connsiteX144" fmla="*/ 510391 w 1261746"/>
              <a:gd name="connsiteY144" fmla="*/ 361336 h 659131"/>
              <a:gd name="connsiteX145" fmla="*/ 389908 w 1261746"/>
              <a:gd name="connsiteY145" fmla="*/ 361336 h 659131"/>
              <a:gd name="connsiteX146" fmla="*/ 418369 w 1261746"/>
              <a:gd name="connsiteY146" fmla="*/ 389788 h 659131"/>
              <a:gd name="connsiteX147" fmla="*/ 389908 w 1261746"/>
              <a:gd name="connsiteY147" fmla="*/ 418240 h 659131"/>
              <a:gd name="connsiteX148" fmla="*/ 361447 w 1261746"/>
              <a:gd name="connsiteY148" fmla="*/ 389788 h 659131"/>
              <a:gd name="connsiteX149" fmla="*/ 389908 w 1261746"/>
              <a:gd name="connsiteY149" fmla="*/ 361336 h 659131"/>
              <a:gd name="connsiteX150" fmla="*/ 269426 w 1261746"/>
              <a:gd name="connsiteY150" fmla="*/ 361336 h 659131"/>
              <a:gd name="connsiteX151" fmla="*/ 297887 w 1261746"/>
              <a:gd name="connsiteY151" fmla="*/ 389788 h 659131"/>
              <a:gd name="connsiteX152" fmla="*/ 269426 w 1261746"/>
              <a:gd name="connsiteY152" fmla="*/ 418240 h 659131"/>
              <a:gd name="connsiteX153" fmla="*/ 240965 w 1261746"/>
              <a:gd name="connsiteY153" fmla="*/ 389788 h 659131"/>
              <a:gd name="connsiteX154" fmla="*/ 269426 w 1261746"/>
              <a:gd name="connsiteY154" fmla="*/ 361336 h 659131"/>
              <a:gd name="connsiteX155" fmla="*/ 148943 w 1261746"/>
              <a:gd name="connsiteY155" fmla="*/ 361336 h 659131"/>
              <a:gd name="connsiteX156" fmla="*/ 177404 w 1261746"/>
              <a:gd name="connsiteY156" fmla="*/ 389788 h 659131"/>
              <a:gd name="connsiteX157" fmla="*/ 148943 w 1261746"/>
              <a:gd name="connsiteY157" fmla="*/ 418240 h 659131"/>
              <a:gd name="connsiteX158" fmla="*/ 120482 w 1261746"/>
              <a:gd name="connsiteY158" fmla="*/ 389788 h 659131"/>
              <a:gd name="connsiteX159" fmla="*/ 148943 w 1261746"/>
              <a:gd name="connsiteY159" fmla="*/ 361336 h 659131"/>
              <a:gd name="connsiteX160" fmla="*/ 28461 w 1261746"/>
              <a:gd name="connsiteY160" fmla="*/ 361336 h 659131"/>
              <a:gd name="connsiteX161" fmla="*/ 56922 w 1261746"/>
              <a:gd name="connsiteY161" fmla="*/ 389788 h 659131"/>
              <a:gd name="connsiteX162" fmla="*/ 28461 w 1261746"/>
              <a:gd name="connsiteY162" fmla="*/ 418240 h 659131"/>
              <a:gd name="connsiteX163" fmla="*/ 0 w 1261746"/>
              <a:gd name="connsiteY163" fmla="*/ 389788 h 659131"/>
              <a:gd name="connsiteX164" fmla="*/ 28461 w 1261746"/>
              <a:gd name="connsiteY164" fmla="*/ 361336 h 659131"/>
              <a:gd name="connsiteX165" fmla="*/ 1233285 w 1261746"/>
              <a:gd name="connsiteY165" fmla="*/ 240891 h 659131"/>
              <a:gd name="connsiteX166" fmla="*/ 1261746 w 1261746"/>
              <a:gd name="connsiteY166" fmla="*/ 269343 h 659131"/>
              <a:gd name="connsiteX167" fmla="*/ 1233285 w 1261746"/>
              <a:gd name="connsiteY167" fmla="*/ 297795 h 659131"/>
              <a:gd name="connsiteX168" fmla="*/ 1204824 w 1261746"/>
              <a:gd name="connsiteY168" fmla="*/ 269343 h 659131"/>
              <a:gd name="connsiteX169" fmla="*/ 1233285 w 1261746"/>
              <a:gd name="connsiteY169" fmla="*/ 240891 h 659131"/>
              <a:gd name="connsiteX170" fmla="*/ 1112803 w 1261746"/>
              <a:gd name="connsiteY170" fmla="*/ 240891 h 659131"/>
              <a:gd name="connsiteX171" fmla="*/ 1141264 w 1261746"/>
              <a:gd name="connsiteY171" fmla="*/ 269343 h 659131"/>
              <a:gd name="connsiteX172" fmla="*/ 1112803 w 1261746"/>
              <a:gd name="connsiteY172" fmla="*/ 297795 h 659131"/>
              <a:gd name="connsiteX173" fmla="*/ 1084342 w 1261746"/>
              <a:gd name="connsiteY173" fmla="*/ 269343 h 659131"/>
              <a:gd name="connsiteX174" fmla="*/ 1112803 w 1261746"/>
              <a:gd name="connsiteY174" fmla="*/ 240891 h 659131"/>
              <a:gd name="connsiteX175" fmla="*/ 992320 w 1261746"/>
              <a:gd name="connsiteY175" fmla="*/ 240891 h 659131"/>
              <a:gd name="connsiteX176" fmla="*/ 1020781 w 1261746"/>
              <a:gd name="connsiteY176" fmla="*/ 269343 h 659131"/>
              <a:gd name="connsiteX177" fmla="*/ 992320 w 1261746"/>
              <a:gd name="connsiteY177" fmla="*/ 297795 h 659131"/>
              <a:gd name="connsiteX178" fmla="*/ 963859 w 1261746"/>
              <a:gd name="connsiteY178" fmla="*/ 269343 h 659131"/>
              <a:gd name="connsiteX179" fmla="*/ 992320 w 1261746"/>
              <a:gd name="connsiteY179" fmla="*/ 240891 h 659131"/>
              <a:gd name="connsiteX180" fmla="*/ 871838 w 1261746"/>
              <a:gd name="connsiteY180" fmla="*/ 240891 h 659131"/>
              <a:gd name="connsiteX181" fmla="*/ 900299 w 1261746"/>
              <a:gd name="connsiteY181" fmla="*/ 269343 h 659131"/>
              <a:gd name="connsiteX182" fmla="*/ 871838 w 1261746"/>
              <a:gd name="connsiteY182" fmla="*/ 297795 h 659131"/>
              <a:gd name="connsiteX183" fmla="*/ 843377 w 1261746"/>
              <a:gd name="connsiteY183" fmla="*/ 269343 h 659131"/>
              <a:gd name="connsiteX184" fmla="*/ 871838 w 1261746"/>
              <a:gd name="connsiteY184" fmla="*/ 240891 h 659131"/>
              <a:gd name="connsiteX185" fmla="*/ 751356 w 1261746"/>
              <a:gd name="connsiteY185" fmla="*/ 240891 h 659131"/>
              <a:gd name="connsiteX186" fmla="*/ 779817 w 1261746"/>
              <a:gd name="connsiteY186" fmla="*/ 269343 h 659131"/>
              <a:gd name="connsiteX187" fmla="*/ 751356 w 1261746"/>
              <a:gd name="connsiteY187" fmla="*/ 297795 h 659131"/>
              <a:gd name="connsiteX188" fmla="*/ 722895 w 1261746"/>
              <a:gd name="connsiteY188" fmla="*/ 269343 h 659131"/>
              <a:gd name="connsiteX189" fmla="*/ 751356 w 1261746"/>
              <a:gd name="connsiteY189" fmla="*/ 240891 h 659131"/>
              <a:gd name="connsiteX190" fmla="*/ 630873 w 1261746"/>
              <a:gd name="connsiteY190" fmla="*/ 240891 h 659131"/>
              <a:gd name="connsiteX191" fmla="*/ 659334 w 1261746"/>
              <a:gd name="connsiteY191" fmla="*/ 269343 h 659131"/>
              <a:gd name="connsiteX192" fmla="*/ 630873 w 1261746"/>
              <a:gd name="connsiteY192" fmla="*/ 297795 h 659131"/>
              <a:gd name="connsiteX193" fmla="*/ 602412 w 1261746"/>
              <a:gd name="connsiteY193" fmla="*/ 269343 h 659131"/>
              <a:gd name="connsiteX194" fmla="*/ 630873 w 1261746"/>
              <a:gd name="connsiteY194" fmla="*/ 240891 h 659131"/>
              <a:gd name="connsiteX195" fmla="*/ 510391 w 1261746"/>
              <a:gd name="connsiteY195" fmla="*/ 240891 h 659131"/>
              <a:gd name="connsiteX196" fmla="*/ 538852 w 1261746"/>
              <a:gd name="connsiteY196" fmla="*/ 269343 h 659131"/>
              <a:gd name="connsiteX197" fmla="*/ 510391 w 1261746"/>
              <a:gd name="connsiteY197" fmla="*/ 297795 h 659131"/>
              <a:gd name="connsiteX198" fmla="*/ 481930 w 1261746"/>
              <a:gd name="connsiteY198" fmla="*/ 269343 h 659131"/>
              <a:gd name="connsiteX199" fmla="*/ 510391 w 1261746"/>
              <a:gd name="connsiteY199" fmla="*/ 240891 h 659131"/>
              <a:gd name="connsiteX200" fmla="*/ 389908 w 1261746"/>
              <a:gd name="connsiteY200" fmla="*/ 240891 h 659131"/>
              <a:gd name="connsiteX201" fmla="*/ 418369 w 1261746"/>
              <a:gd name="connsiteY201" fmla="*/ 269343 h 659131"/>
              <a:gd name="connsiteX202" fmla="*/ 389908 w 1261746"/>
              <a:gd name="connsiteY202" fmla="*/ 297795 h 659131"/>
              <a:gd name="connsiteX203" fmla="*/ 361447 w 1261746"/>
              <a:gd name="connsiteY203" fmla="*/ 269343 h 659131"/>
              <a:gd name="connsiteX204" fmla="*/ 389908 w 1261746"/>
              <a:gd name="connsiteY204" fmla="*/ 240891 h 659131"/>
              <a:gd name="connsiteX205" fmla="*/ 269426 w 1261746"/>
              <a:gd name="connsiteY205" fmla="*/ 240891 h 659131"/>
              <a:gd name="connsiteX206" fmla="*/ 297887 w 1261746"/>
              <a:gd name="connsiteY206" fmla="*/ 269343 h 659131"/>
              <a:gd name="connsiteX207" fmla="*/ 269426 w 1261746"/>
              <a:gd name="connsiteY207" fmla="*/ 297795 h 659131"/>
              <a:gd name="connsiteX208" fmla="*/ 240965 w 1261746"/>
              <a:gd name="connsiteY208" fmla="*/ 269343 h 659131"/>
              <a:gd name="connsiteX209" fmla="*/ 269426 w 1261746"/>
              <a:gd name="connsiteY209" fmla="*/ 240891 h 659131"/>
              <a:gd name="connsiteX210" fmla="*/ 148943 w 1261746"/>
              <a:gd name="connsiteY210" fmla="*/ 240891 h 659131"/>
              <a:gd name="connsiteX211" fmla="*/ 177404 w 1261746"/>
              <a:gd name="connsiteY211" fmla="*/ 269343 h 659131"/>
              <a:gd name="connsiteX212" fmla="*/ 148943 w 1261746"/>
              <a:gd name="connsiteY212" fmla="*/ 297795 h 659131"/>
              <a:gd name="connsiteX213" fmla="*/ 120482 w 1261746"/>
              <a:gd name="connsiteY213" fmla="*/ 269343 h 659131"/>
              <a:gd name="connsiteX214" fmla="*/ 148943 w 1261746"/>
              <a:gd name="connsiteY214" fmla="*/ 240891 h 659131"/>
              <a:gd name="connsiteX215" fmla="*/ 28461 w 1261746"/>
              <a:gd name="connsiteY215" fmla="*/ 240891 h 659131"/>
              <a:gd name="connsiteX216" fmla="*/ 56922 w 1261746"/>
              <a:gd name="connsiteY216" fmla="*/ 269343 h 659131"/>
              <a:gd name="connsiteX217" fmla="*/ 28461 w 1261746"/>
              <a:gd name="connsiteY217" fmla="*/ 297795 h 659131"/>
              <a:gd name="connsiteX218" fmla="*/ 0 w 1261746"/>
              <a:gd name="connsiteY218" fmla="*/ 269343 h 659131"/>
              <a:gd name="connsiteX219" fmla="*/ 28461 w 1261746"/>
              <a:gd name="connsiteY219" fmla="*/ 240891 h 659131"/>
              <a:gd name="connsiteX220" fmla="*/ 1233285 w 1261746"/>
              <a:gd name="connsiteY220" fmla="*/ 120445 h 659131"/>
              <a:gd name="connsiteX221" fmla="*/ 1261746 w 1261746"/>
              <a:gd name="connsiteY221" fmla="*/ 148897 h 659131"/>
              <a:gd name="connsiteX222" fmla="*/ 1233285 w 1261746"/>
              <a:gd name="connsiteY222" fmla="*/ 177349 h 659131"/>
              <a:gd name="connsiteX223" fmla="*/ 1204824 w 1261746"/>
              <a:gd name="connsiteY223" fmla="*/ 148897 h 659131"/>
              <a:gd name="connsiteX224" fmla="*/ 1233285 w 1261746"/>
              <a:gd name="connsiteY224" fmla="*/ 120445 h 659131"/>
              <a:gd name="connsiteX225" fmla="*/ 1112803 w 1261746"/>
              <a:gd name="connsiteY225" fmla="*/ 120445 h 659131"/>
              <a:gd name="connsiteX226" fmla="*/ 1141264 w 1261746"/>
              <a:gd name="connsiteY226" fmla="*/ 148897 h 659131"/>
              <a:gd name="connsiteX227" fmla="*/ 1112803 w 1261746"/>
              <a:gd name="connsiteY227" fmla="*/ 177349 h 659131"/>
              <a:gd name="connsiteX228" fmla="*/ 1084342 w 1261746"/>
              <a:gd name="connsiteY228" fmla="*/ 148897 h 659131"/>
              <a:gd name="connsiteX229" fmla="*/ 1112803 w 1261746"/>
              <a:gd name="connsiteY229" fmla="*/ 120445 h 659131"/>
              <a:gd name="connsiteX230" fmla="*/ 992320 w 1261746"/>
              <a:gd name="connsiteY230" fmla="*/ 120445 h 659131"/>
              <a:gd name="connsiteX231" fmla="*/ 1020781 w 1261746"/>
              <a:gd name="connsiteY231" fmla="*/ 148897 h 659131"/>
              <a:gd name="connsiteX232" fmla="*/ 992320 w 1261746"/>
              <a:gd name="connsiteY232" fmla="*/ 177349 h 659131"/>
              <a:gd name="connsiteX233" fmla="*/ 963859 w 1261746"/>
              <a:gd name="connsiteY233" fmla="*/ 148897 h 659131"/>
              <a:gd name="connsiteX234" fmla="*/ 992320 w 1261746"/>
              <a:gd name="connsiteY234" fmla="*/ 120445 h 659131"/>
              <a:gd name="connsiteX235" fmla="*/ 871838 w 1261746"/>
              <a:gd name="connsiteY235" fmla="*/ 120445 h 659131"/>
              <a:gd name="connsiteX236" fmla="*/ 900299 w 1261746"/>
              <a:gd name="connsiteY236" fmla="*/ 148897 h 659131"/>
              <a:gd name="connsiteX237" fmla="*/ 871838 w 1261746"/>
              <a:gd name="connsiteY237" fmla="*/ 177349 h 659131"/>
              <a:gd name="connsiteX238" fmla="*/ 843377 w 1261746"/>
              <a:gd name="connsiteY238" fmla="*/ 148897 h 659131"/>
              <a:gd name="connsiteX239" fmla="*/ 871838 w 1261746"/>
              <a:gd name="connsiteY239" fmla="*/ 120445 h 659131"/>
              <a:gd name="connsiteX240" fmla="*/ 751356 w 1261746"/>
              <a:gd name="connsiteY240" fmla="*/ 120445 h 659131"/>
              <a:gd name="connsiteX241" fmla="*/ 779817 w 1261746"/>
              <a:gd name="connsiteY241" fmla="*/ 148897 h 659131"/>
              <a:gd name="connsiteX242" fmla="*/ 751356 w 1261746"/>
              <a:gd name="connsiteY242" fmla="*/ 177349 h 659131"/>
              <a:gd name="connsiteX243" fmla="*/ 722895 w 1261746"/>
              <a:gd name="connsiteY243" fmla="*/ 148897 h 659131"/>
              <a:gd name="connsiteX244" fmla="*/ 751356 w 1261746"/>
              <a:gd name="connsiteY244" fmla="*/ 120445 h 659131"/>
              <a:gd name="connsiteX245" fmla="*/ 630873 w 1261746"/>
              <a:gd name="connsiteY245" fmla="*/ 120445 h 659131"/>
              <a:gd name="connsiteX246" fmla="*/ 659334 w 1261746"/>
              <a:gd name="connsiteY246" fmla="*/ 148897 h 659131"/>
              <a:gd name="connsiteX247" fmla="*/ 630873 w 1261746"/>
              <a:gd name="connsiteY247" fmla="*/ 177349 h 659131"/>
              <a:gd name="connsiteX248" fmla="*/ 602412 w 1261746"/>
              <a:gd name="connsiteY248" fmla="*/ 148897 h 659131"/>
              <a:gd name="connsiteX249" fmla="*/ 630873 w 1261746"/>
              <a:gd name="connsiteY249" fmla="*/ 120445 h 659131"/>
              <a:gd name="connsiteX250" fmla="*/ 510391 w 1261746"/>
              <a:gd name="connsiteY250" fmla="*/ 120445 h 659131"/>
              <a:gd name="connsiteX251" fmla="*/ 538852 w 1261746"/>
              <a:gd name="connsiteY251" fmla="*/ 148897 h 659131"/>
              <a:gd name="connsiteX252" fmla="*/ 510391 w 1261746"/>
              <a:gd name="connsiteY252" fmla="*/ 177349 h 659131"/>
              <a:gd name="connsiteX253" fmla="*/ 481930 w 1261746"/>
              <a:gd name="connsiteY253" fmla="*/ 148897 h 659131"/>
              <a:gd name="connsiteX254" fmla="*/ 510391 w 1261746"/>
              <a:gd name="connsiteY254" fmla="*/ 120445 h 659131"/>
              <a:gd name="connsiteX255" fmla="*/ 389908 w 1261746"/>
              <a:gd name="connsiteY255" fmla="*/ 120445 h 659131"/>
              <a:gd name="connsiteX256" fmla="*/ 418369 w 1261746"/>
              <a:gd name="connsiteY256" fmla="*/ 148897 h 659131"/>
              <a:gd name="connsiteX257" fmla="*/ 389908 w 1261746"/>
              <a:gd name="connsiteY257" fmla="*/ 177349 h 659131"/>
              <a:gd name="connsiteX258" fmla="*/ 361447 w 1261746"/>
              <a:gd name="connsiteY258" fmla="*/ 148897 h 659131"/>
              <a:gd name="connsiteX259" fmla="*/ 389908 w 1261746"/>
              <a:gd name="connsiteY259" fmla="*/ 120445 h 659131"/>
              <a:gd name="connsiteX260" fmla="*/ 269426 w 1261746"/>
              <a:gd name="connsiteY260" fmla="*/ 120445 h 659131"/>
              <a:gd name="connsiteX261" fmla="*/ 297887 w 1261746"/>
              <a:gd name="connsiteY261" fmla="*/ 148897 h 659131"/>
              <a:gd name="connsiteX262" fmla="*/ 269426 w 1261746"/>
              <a:gd name="connsiteY262" fmla="*/ 177349 h 659131"/>
              <a:gd name="connsiteX263" fmla="*/ 240965 w 1261746"/>
              <a:gd name="connsiteY263" fmla="*/ 148897 h 659131"/>
              <a:gd name="connsiteX264" fmla="*/ 269426 w 1261746"/>
              <a:gd name="connsiteY264" fmla="*/ 120445 h 659131"/>
              <a:gd name="connsiteX265" fmla="*/ 148943 w 1261746"/>
              <a:gd name="connsiteY265" fmla="*/ 120445 h 659131"/>
              <a:gd name="connsiteX266" fmla="*/ 177404 w 1261746"/>
              <a:gd name="connsiteY266" fmla="*/ 148897 h 659131"/>
              <a:gd name="connsiteX267" fmla="*/ 148943 w 1261746"/>
              <a:gd name="connsiteY267" fmla="*/ 177349 h 659131"/>
              <a:gd name="connsiteX268" fmla="*/ 120482 w 1261746"/>
              <a:gd name="connsiteY268" fmla="*/ 148897 h 659131"/>
              <a:gd name="connsiteX269" fmla="*/ 148943 w 1261746"/>
              <a:gd name="connsiteY269" fmla="*/ 120445 h 659131"/>
              <a:gd name="connsiteX270" fmla="*/ 28461 w 1261746"/>
              <a:gd name="connsiteY270" fmla="*/ 120445 h 659131"/>
              <a:gd name="connsiteX271" fmla="*/ 56922 w 1261746"/>
              <a:gd name="connsiteY271" fmla="*/ 148897 h 659131"/>
              <a:gd name="connsiteX272" fmla="*/ 28461 w 1261746"/>
              <a:gd name="connsiteY272" fmla="*/ 177349 h 659131"/>
              <a:gd name="connsiteX273" fmla="*/ 0 w 1261746"/>
              <a:gd name="connsiteY273" fmla="*/ 148897 h 659131"/>
              <a:gd name="connsiteX274" fmla="*/ 28461 w 1261746"/>
              <a:gd name="connsiteY274" fmla="*/ 120445 h 659131"/>
              <a:gd name="connsiteX275" fmla="*/ 1233285 w 1261746"/>
              <a:gd name="connsiteY275" fmla="*/ 0 h 659131"/>
              <a:gd name="connsiteX276" fmla="*/ 1261746 w 1261746"/>
              <a:gd name="connsiteY276" fmla="*/ 28452 h 659131"/>
              <a:gd name="connsiteX277" fmla="*/ 1233285 w 1261746"/>
              <a:gd name="connsiteY277" fmla="*/ 56904 h 659131"/>
              <a:gd name="connsiteX278" fmla="*/ 1204824 w 1261746"/>
              <a:gd name="connsiteY278" fmla="*/ 28452 h 659131"/>
              <a:gd name="connsiteX279" fmla="*/ 1233285 w 1261746"/>
              <a:gd name="connsiteY279" fmla="*/ 0 h 659131"/>
              <a:gd name="connsiteX280" fmla="*/ 1112803 w 1261746"/>
              <a:gd name="connsiteY280" fmla="*/ 0 h 659131"/>
              <a:gd name="connsiteX281" fmla="*/ 1141264 w 1261746"/>
              <a:gd name="connsiteY281" fmla="*/ 28452 h 659131"/>
              <a:gd name="connsiteX282" fmla="*/ 1112803 w 1261746"/>
              <a:gd name="connsiteY282" fmla="*/ 56904 h 659131"/>
              <a:gd name="connsiteX283" fmla="*/ 1084342 w 1261746"/>
              <a:gd name="connsiteY283" fmla="*/ 28452 h 659131"/>
              <a:gd name="connsiteX284" fmla="*/ 1112803 w 1261746"/>
              <a:gd name="connsiteY284" fmla="*/ 0 h 659131"/>
              <a:gd name="connsiteX285" fmla="*/ 992320 w 1261746"/>
              <a:gd name="connsiteY285" fmla="*/ 0 h 659131"/>
              <a:gd name="connsiteX286" fmla="*/ 1020781 w 1261746"/>
              <a:gd name="connsiteY286" fmla="*/ 28452 h 659131"/>
              <a:gd name="connsiteX287" fmla="*/ 992320 w 1261746"/>
              <a:gd name="connsiteY287" fmla="*/ 56904 h 659131"/>
              <a:gd name="connsiteX288" fmla="*/ 963859 w 1261746"/>
              <a:gd name="connsiteY288" fmla="*/ 28452 h 659131"/>
              <a:gd name="connsiteX289" fmla="*/ 992320 w 1261746"/>
              <a:gd name="connsiteY289" fmla="*/ 0 h 659131"/>
              <a:gd name="connsiteX290" fmla="*/ 871838 w 1261746"/>
              <a:gd name="connsiteY290" fmla="*/ 0 h 659131"/>
              <a:gd name="connsiteX291" fmla="*/ 900299 w 1261746"/>
              <a:gd name="connsiteY291" fmla="*/ 28452 h 659131"/>
              <a:gd name="connsiteX292" fmla="*/ 871838 w 1261746"/>
              <a:gd name="connsiteY292" fmla="*/ 56904 h 659131"/>
              <a:gd name="connsiteX293" fmla="*/ 843377 w 1261746"/>
              <a:gd name="connsiteY293" fmla="*/ 28452 h 659131"/>
              <a:gd name="connsiteX294" fmla="*/ 871838 w 1261746"/>
              <a:gd name="connsiteY294" fmla="*/ 0 h 659131"/>
              <a:gd name="connsiteX295" fmla="*/ 751356 w 1261746"/>
              <a:gd name="connsiteY295" fmla="*/ 0 h 659131"/>
              <a:gd name="connsiteX296" fmla="*/ 779817 w 1261746"/>
              <a:gd name="connsiteY296" fmla="*/ 28452 h 659131"/>
              <a:gd name="connsiteX297" fmla="*/ 751356 w 1261746"/>
              <a:gd name="connsiteY297" fmla="*/ 56904 h 659131"/>
              <a:gd name="connsiteX298" fmla="*/ 722895 w 1261746"/>
              <a:gd name="connsiteY298" fmla="*/ 28452 h 659131"/>
              <a:gd name="connsiteX299" fmla="*/ 751356 w 1261746"/>
              <a:gd name="connsiteY299" fmla="*/ 0 h 659131"/>
              <a:gd name="connsiteX300" fmla="*/ 630873 w 1261746"/>
              <a:gd name="connsiteY300" fmla="*/ 0 h 659131"/>
              <a:gd name="connsiteX301" fmla="*/ 659334 w 1261746"/>
              <a:gd name="connsiteY301" fmla="*/ 28452 h 659131"/>
              <a:gd name="connsiteX302" fmla="*/ 630873 w 1261746"/>
              <a:gd name="connsiteY302" fmla="*/ 56904 h 659131"/>
              <a:gd name="connsiteX303" fmla="*/ 602412 w 1261746"/>
              <a:gd name="connsiteY303" fmla="*/ 28452 h 659131"/>
              <a:gd name="connsiteX304" fmla="*/ 630873 w 1261746"/>
              <a:gd name="connsiteY304" fmla="*/ 0 h 659131"/>
              <a:gd name="connsiteX305" fmla="*/ 510391 w 1261746"/>
              <a:gd name="connsiteY305" fmla="*/ 0 h 659131"/>
              <a:gd name="connsiteX306" fmla="*/ 538852 w 1261746"/>
              <a:gd name="connsiteY306" fmla="*/ 28452 h 659131"/>
              <a:gd name="connsiteX307" fmla="*/ 510391 w 1261746"/>
              <a:gd name="connsiteY307" fmla="*/ 56904 h 659131"/>
              <a:gd name="connsiteX308" fmla="*/ 481930 w 1261746"/>
              <a:gd name="connsiteY308" fmla="*/ 28452 h 659131"/>
              <a:gd name="connsiteX309" fmla="*/ 510391 w 1261746"/>
              <a:gd name="connsiteY309" fmla="*/ 0 h 659131"/>
              <a:gd name="connsiteX310" fmla="*/ 389908 w 1261746"/>
              <a:gd name="connsiteY310" fmla="*/ 0 h 659131"/>
              <a:gd name="connsiteX311" fmla="*/ 418369 w 1261746"/>
              <a:gd name="connsiteY311" fmla="*/ 28452 h 659131"/>
              <a:gd name="connsiteX312" fmla="*/ 389908 w 1261746"/>
              <a:gd name="connsiteY312" fmla="*/ 56904 h 659131"/>
              <a:gd name="connsiteX313" fmla="*/ 361447 w 1261746"/>
              <a:gd name="connsiteY313" fmla="*/ 28452 h 659131"/>
              <a:gd name="connsiteX314" fmla="*/ 389908 w 1261746"/>
              <a:gd name="connsiteY314" fmla="*/ 0 h 659131"/>
              <a:gd name="connsiteX315" fmla="*/ 269426 w 1261746"/>
              <a:gd name="connsiteY315" fmla="*/ 0 h 659131"/>
              <a:gd name="connsiteX316" fmla="*/ 297887 w 1261746"/>
              <a:gd name="connsiteY316" fmla="*/ 28452 h 659131"/>
              <a:gd name="connsiteX317" fmla="*/ 269426 w 1261746"/>
              <a:gd name="connsiteY317" fmla="*/ 56904 h 659131"/>
              <a:gd name="connsiteX318" fmla="*/ 240965 w 1261746"/>
              <a:gd name="connsiteY318" fmla="*/ 28452 h 659131"/>
              <a:gd name="connsiteX319" fmla="*/ 269426 w 1261746"/>
              <a:gd name="connsiteY319" fmla="*/ 0 h 659131"/>
              <a:gd name="connsiteX320" fmla="*/ 148943 w 1261746"/>
              <a:gd name="connsiteY320" fmla="*/ 0 h 659131"/>
              <a:gd name="connsiteX321" fmla="*/ 177404 w 1261746"/>
              <a:gd name="connsiteY321" fmla="*/ 28452 h 659131"/>
              <a:gd name="connsiteX322" fmla="*/ 148943 w 1261746"/>
              <a:gd name="connsiteY322" fmla="*/ 56904 h 659131"/>
              <a:gd name="connsiteX323" fmla="*/ 120482 w 1261746"/>
              <a:gd name="connsiteY323" fmla="*/ 28452 h 659131"/>
              <a:gd name="connsiteX324" fmla="*/ 148943 w 1261746"/>
              <a:gd name="connsiteY324" fmla="*/ 0 h 659131"/>
              <a:gd name="connsiteX325" fmla="*/ 28461 w 1261746"/>
              <a:gd name="connsiteY325" fmla="*/ 0 h 659131"/>
              <a:gd name="connsiteX326" fmla="*/ 56922 w 1261746"/>
              <a:gd name="connsiteY326" fmla="*/ 28452 h 659131"/>
              <a:gd name="connsiteX327" fmla="*/ 28461 w 1261746"/>
              <a:gd name="connsiteY327" fmla="*/ 56904 h 659131"/>
              <a:gd name="connsiteX328" fmla="*/ 0 w 1261746"/>
              <a:gd name="connsiteY328" fmla="*/ 28452 h 659131"/>
              <a:gd name="connsiteX329" fmla="*/ 28461 w 1261746"/>
              <a:gd name="connsiteY329" fmla="*/ 0 h 65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61746" h="659131">
                <a:moveTo>
                  <a:pt x="1233285" y="602227"/>
                </a:moveTo>
                <a:cubicBezTo>
                  <a:pt x="1249004" y="602227"/>
                  <a:pt x="1261746" y="614965"/>
                  <a:pt x="1261746" y="630679"/>
                </a:cubicBezTo>
                <a:cubicBezTo>
                  <a:pt x="1261746" y="646393"/>
                  <a:pt x="1249004" y="659131"/>
                  <a:pt x="1233285" y="659131"/>
                </a:cubicBezTo>
                <a:cubicBezTo>
                  <a:pt x="1217566" y="659131"/>
                  <a:pt x="1204824" y="646393"/>
                  <a:pt x="1204824" y="630679"/>
                </a:cubicBezTo>
                <a:cubicBezTo>
                  <a:pt x="1204824" y="614965"/>
                  <a:pt x="1217566" y="602227"/>
                  <a:pt x="1233285" y="602227"/>
                </a:cubicBezTo>
                <a:close/>
                <a:moveTo>
                  <a:pt x="1112803" y="602227"/>
                </a:moveTo>
                <a:cubicBezTo>
                  <a:pt x="1128522" y="602227"/>
                  <a:pt x="1141264" y="614965"/>
                  <a:pt x="1141264" y="630679"/>
                </a:cubicBezTo>
                <a:cubicBezTo>
                  <a:pt x="1141264" y="646393"/>
                  <a:pt x="1128522" y="659131"/>
                  <a:pt x="1112803" y="659131"/>
                </a:cubicBezTo>
                <a:cubicBezTo>
                  <a:pt x="1097084" y="659131"/>
                  <a:pt x="1084342" y="646393"/>
                  <a:pt x="1084342" y="630679"/>
                </a:cubicBezTo>
                <a:cubicBezTo>
                  <a:pt x="1084342" y="614965"/>
                  <a:pt x="1097084" y="602227"/>
                  <a:pt x="1112803" y="602227"/>
                </a:cubicBezTo>
                <a:close/>
                <a:moveTo>
                  <a:pt x="992320" y="602227"/>
                </a:moveTo>
                <a:cubicBezTo>
                  <a:pt x="1008039" y="602227"/>
                  <a:pt x="1020781" y="614965"/>
                  <a:pt x="1020781" y="630679"/>
                </a:cubicBezTo>
                <a:cubicBezTo>
                  <a:pt x="1020781" y="646393"/>
                  <a:pt x="1008039" y="659131"/>
                  <a:pt x="992320" y="659131"/>
                </a:cubicBezTo>
                <a:cubicBezTo>
                  <a:pt x="976601" y="659131"/>
                  <a:pt x="963859" y="646393"/>
                  <a:pt x="963859" y="630679"/>
                </a:cubicBezTo>
                <a:cubicBezTo>
                  <a:pt x="963859" y="614965"/>
                  <a:pt x="976601" y="602227"/>
                  <a:pt x="992320" y="602227"/>
                </a:cubicBezTo>
                <a:close/>
                <a:moveTo>
                  <a:pt x="871838" y="602227"/>
                </a:moveTo>
                <a:cubicBezTo>
                  <a:pt x="887557" y="602227"/>
                  <a:pt x="900299" y="614965"/>
                  <a:pt x="900299" y="630679"/>
                </a:cubicBezTo>
                <a:cubicBezTo>
                  <a:pt x="900299" y="646393"/>
                  <a:pt x="887557" y="659131"/>
                  <a:pt x="871838" y="659131"/>
                </a:cubicBezTo>
                <a:cubicBezTo>
                  <a:pt x="856119" y="659131"/>
                  <a:pt x="843377" y="646393"/>
                  <a:pt x="843377" y="630679"/>
                </a:cubicBezTo>
                <a:cubicBezTo>
                  <a:pt x="843377" y="614965"/>
                  <a:pt x="856119" y="602227"/>
                  <a:pt x="871838" y="602227"/>
                </a:cubicBezTo>
                <a:close/>
                <a:moveTo>
                  <a:pt x="751356" y="602227"/>
                </a:moveTo>
                <a:cubicBezTo>
                  <a:pt x="767075" y="602227"/>
                  <a:pt x="779817" y="614965"/>
                  <a:pt x="779817" y="630679"/>
                </a:cubicBezTo>
                <a:cubicBezTo>
                  <a:pt x="779817" y="646393"/>
                  <a:pt x="767075" y="659131"/>
                  <a:pt x="751356" y="659131"/>
                </a:cubicBezTo>
                <a:cubicBezTo>
                  <a:pt x="735637" y="659131"/>
                  <a:pt x="722895" y="646393"/>
                  <a:pt x="722895" y="630679"/>
                </a:cubicBezTo>
                <a:cubicBezTo>
                  <a:pt x="722895" y="614965"/>
                  <a:pt x="735637" y="602227"/>
                  <a:pt x="751356" y="602227"/>
                </a:cubicBezTo>
                <a:close/>
                <a:moveTo>
                  <a:pt x="630873" y="602227"/>
                </a:moveTo>
                <a:cubicBezTo>
                  <a:pt x="646592" y="602227"/>
                  <a:pt x="659334" y="614965"/>
                  <a:pt x="659334" y="630679"/>
                </a:cubicBezTo>
                <a:cubicBezTo>
                  <a:pt x="659334" y="646393"/>
                  <a:pt x="646592" y="659131"/>
                  <a:pt x="630873" y="659131"/>
                </a:cubicBezTo>
                <a:cubicBezTo>
                  <a:pt x="615154" y="659131"/>
                  <a:pt x="602412" y="646393"/>
                  <a:pt x="602412" y="630679"/>
                </a:cubicBezTo>
                <a:cubicBezTo>
                  <a:pt x="602412" y="614965"/>
                  <a:pt x="615154" y="602227"/>
                  <a:pt x="630873" y="602227"/>
                </a:cubicBezTo>
                <a:close/>
                <a:moveTo>
                  <a:pt x="510391" y="602227"/>
                </a:moveTo>
                <a:cubicBezTo>
                  <a:pt x="526110" y="602227"/>
                  <a:pt x="538852" y="614965"/>
                  <a:pt x="538852" y="630679"/>
                </a:cubicBezTo>
                <a:cubicBezTo>
                  <a:pt x="538852" y="646393"/>
                  <a:pt x="526110" y="659131"/>
                  <a:pt x="510391" y="659131"/>
                </a:cubicBezTo>
                <a:cubicBezTo>
                  <a:pt x="494672" y="659131"/>
                  <a:pt x="481930" y="646393"/>
                  <a:pt x="481930" y="630679"/>
                </a:cubicBezTo>
                <a:cubicBezTo>
                  <a:pt x="481930" y="614965"/>
                  <a:pt x="494672" y="602227"/>
                  <a:pt x="510391" y="602227"/>
                </a:cubicBezTo>
                <a:close/>
                <a:moveTo>
                  <a:pt x="389908" y="602227"/>
                </a:moveTo>
                <a:cubicBezTo>
                  <a:pt x="405627" y="602227"/>
                  <a:pt x="418369" y="614965"/>
                  <a:pt x="418369" y="630679"/>
                </a:cubicBezTo>
                <a:cubicBezTo>
                  <a:pt x="418369" y="646393"/>
                  <a:pt x="405627" y="659131"/>
                  <a:pt x="389908" y="659131"/>
                </a:cubicBezTo>
                <a:cubicBezTo>
                  <a:pt x="374189" y="659131"/>
                  <a:pt x="361447" y="646393"/>
                  <a:pt x="361447" y="630679"/>
                </a:cubicBezTo>
                <a:cubicBezTo>
                  <a:pt x="361447" y="614965"/>
                  <a:pt x="374189" y="602227"/>
                  <a:pt x="389908" y="602227"/>
                </a:cubicBezTo>
                <a:close/>
                <a:moveTo>
                  <a:pt x="269426" y="602227"/>
                </a:moveTo>
                <a:cubicBezTo>
                  <a:pt x="285145" y="602227"/>
                  <a:pt x="297887" y="614965"/>
                  <a:pt x="297887" y="630679"/>
                </a:cubicBezTo>
                <a:cubicBezTo>
                  <a:pt x="297887" y="646393"/>
                  <a:pt x="285145" y="659131"/>
                  <a:pt x="269426" y="659131"/>
                </a:cubicBezTo>
                <a:cubicBezTo>
                  <a:pt x="253707" y="659131"/>
                  <a:pt x="240965" y="646393"/>
                  <a:pt x="240965" y="630679"/>
                </a:cubicBezTo>
                <a:cubicBezTo>
                  <a:pt x="240965" y="614965"/>
                  <a:pt x="253707" y="602227"/>
                  <a:pt x="269426" y="602227"/>
                </a:cubicBezTo>
                <a:close/>
                <a:moveTo>
                  <a:pt x="148943" y="602227"/>
                </a:moveTo>
                <a:cubicBezTo>
                  <a:pt x="164662" y="602227"/>
                  <a:pt x="177404" y="614965"/>
                  <a:pt x="177404" y="630679"/>
                </a:cubicBezTo>
                <a:cubicBezTo>
                  <a:pt x="177404" y="646393"/>
                  <a:pt x="164662" y="659131"/>
                  <a:pt x="148943" y="659131"/>
                </a:cubicBezTo>
                <a:cubicBezTo>
                  <a:pt x="133224" y="659131"/>
                  <a:pt x="120482" y="646393"/>
                  <a:pt x="120482" y="630679"/>
                </a:cubicBezTo>
                <a:cubicBezTo>
                  <a:pt x="120482" y="614965"/>
                  <a:pt x="133224" y="602227"/>
                  <a:pt x="148943" y="602227"/>
                </a:cubicBezTo>
                <a:close/>
                <a:moveTo>
                  <a:pt x="28461" y="602227"/>
                </a:moveTo>
                <a:cubicBezTo>
                  <a:pt x="44180" y="602227"/>
                  <a:pt x="56922" y="614965"/>
                  <a:pt x="56922" y="630679"/>
                </a:cubicBezTo>
                <a:cubicBezTo>
                  <a:pt x="56922" y="646393"/>
                  <a:pt x="44180" y="659131"/>
                  <a:pt x="28461" y="659131"/>
                </a:cubicBezTo>
                <a:cubicBezTo>
                  <a:pt x="12742" y="659131"/>
                  <a:pt x="0" y="646393"/>
                  <a:pt x="0" y="630679"/>
                </a:cubicBezTo>
                <a:cubicBezTo>
                  <a:pt x="0" y="614965"/>
                  <a:pt x="12742" y="602227"/>
                  <a:pt x="28461" y="602227"/>
                </a:cubicBezTo>
                <a:close/>
                <a:moveTo>
                  <a:pt x="1233285" y="481781"/>
                </a:moveTo>
                <a:cubicBezTo>
                  <a:pt x="1249004" y="481781"/>
                  <a:pt x="1261746" y="494519"/>
                  <a:pt x="1261746" y="510233"/>
                </a:cubicBezTo>
                <a:cubicBezTo>
                  <a:pt x="1261746" y="525947"/>
                  <a:pt x="1249004" y="538685"/>
                  <a:pt x="1233285" y="538685"/>
                </a:cubicBezTo>
                <a:cubicBezTo>
                  <a:pt x="1217566" y="538685"/>
                  <a:pt x="1204824" y="525947"/>
                  <a:pt x="1204824" y="510233"/>
                </a:cubicBezTo>
                <a:cubicBezTo>
                  <a:pt x="1204824" y="494519"/>
                  <a:pt x="1217566" y="481781"/>
                  <a:pt x="1233285" y="481781"/>
                </a:cubicBezTo>
                <a:close/>
                <a:moveTo>
                  <a:pt x="1112803" y="481781"/>
                </a:moveTo>
                <a:cubicBezTo>
                  <a:pt x="1128522" y="481781"/>
                  <a:pt x="1141264" y="494519"/>
                  <a:pt x="1141264" y="510233"/>
                </a:cubicBezTo>
                <a:cubicBezTo>
                  <a:pt x="1141264" y="525947"/>
                  <a:pt x="1128522" y="538685"/>
                  <a:pt x="1112803" y="538685"/>
                </a:cubicBezTo>
                <a:cubicBezTo>
                  <a:pt x="1097084" y="538685"/>
                  <a:pt x="1084342" y="525947"/>
                  <a:pt x="1084342" y="510233"/>
                </a:cubicBezTo>
                <a:cubicBezTo>
                  <a:pt x="1084342" y="494519"/>
                  <a:pt x="1097084" y="481781"/>
                  <a:pt x="1112803" y="481781"/>
                </a:cubicBezTo>
                <a:close/>
                <a:moveTo>
                  <a:pt x="992320" y="481781"/>
                </a:moveTo>
                <a:cubicBezTo>
                  <a:pt x="1008039" y="481781"/>
                  <a:pt x="1020781" y="494519"/>
                  <a:pt x="1020781" y="510233"/>
                </a:cubicBezTo>
                <a:cubicBezTo>
                  <a:pt x="1020781" y="525947"/>
                  <a:pt x="1008039" y="538685"/>
                  <a:pt x="992320" y="538685"/>
                </a:cubicBezTo>
                <a:cubicBezTo>
                  <a:pt x="976601" y="538685"/>
                  <a:pt x="963859" y="525947"/>
                  <a:pt x="963859" y="510233"/>
                </a:cubicBezTo>
                <a:cubicBezTo>
                  <a:pt x="963859" y="494519"/>
                  <a:pt x="976601" y="481781"/>
                  <a:pt x="992320" y="481781"/>
                </a:cubicBezTo>
                <a:close/>
                <a:moveTo>
                  <a:pt x="871838" y="481781"/>
                </a:moveTo>
                <a:cubicBezTo>
                  <a:pt x="887557" y="481781"/>
                  <a:pt x="900299" y="494519"/>
                  <a:pt x="900299" y="510233"/>
                </a:cubicBezTo>
                <a:cubicBezTo>
                  <a:pt x="900299" y="525947"/>
                  <a:pt x="887557" y="538685"/>
                  <a:pt x="871838" y="538685"/>
                </a:cubicBezTo>
                <a:cubicBezTo>
                  <a:pt x="856119" y="538685"/>
                  <a:pt x="843377" y="525947"/>
                  <a:pt x="843377" y="510233"/>
                </a:cubicBezTo>
                <a:cubicBezTo>
                  <a:pt x="843377" y="494519"/>
                  <a:pt x="856119" y="481781"/>
                  <a:pt x="871838" y="481781"/>
                </a:cubicBezTo>
                <a:close/>
                <a:moveTo>
                  <a:pt x="751356" y="481781"/>
                </a:moveTo>
                <a:cubicBezTo>
                  <a:pt x="767075" y="481781"/>
                  <a:pt x="779817" y="494519"/>
                  <a:pt x="779817" y="510233"/>
                </a:cubicBezTo>
                <a:cubicBezTo>
                  <a:pt x="779817" y="525947"/>
                  <a:pt x="767075" y="538685"/>
                  <a:pt x="751356" y="538685"/>
                </a:cubicBezTo>
                <a:cubicBezTo>
                  <a:pt x="735637" y="538685"/>
                  <a:pt x="722895" y="525947"/>
                  <a:pt x="722895" y="510233"/>
                </a:cubicBezTo>
                <a:cubicBezTo>
                  <a:pt x="722895" y="494519"/>
                  <a:pt x="735637" y="481781"/>
                  <a:pt x="751356" y="481781"/>
                </a:cubicBezTo>
                <a:close/>
                <a:moveTo>
                  <a:pt x="630873" y="481781"/>
                </a:moveTo>
                <a:cubicBezTo>
                  <a:pt x="646592" y="481781"/>
                  <a:pt x="659334" y="494519"/>
                  <a:pt x="659334" y="510233"/>
                </a:cubicBezTo>
                <a:cubicBezTo>
                  <a:pt x="659334" y="525947"/>
                  <a:pt x="646592" y="538685"/>
                  <a:pt x="630873" y="538685"/>
                </a:cubicBezTo>
                <a:cubicBezTo>
                  <a:pt x="615154" y="538685"/>
                  <a:pt x="602412" y="525947"/>
                  <a:pt x="602412" y="510233"/>
                </a:cubicBezTo>
                <a:cubicBezTo>
                  <a:pt x="602412" y="494519"/>
                  <a:pt x="615154" y="481781"/>
                  <a:pt x="630873" y="481781"/>
                </a:cubicBezTo>
                <a:close/>
                <a:moveTo>
                  <a:pt x="510391" y="481781"/>
                </a:moveTo>
                <a:cubicBezTo>
                  <a:pt x="526110" y="481781"/>
                  <a:pt x="538852" y="494519"/>
                  <a:pt x="538852" y="510233"/>
                </a:cubicBezTo>
                <a:cubicBezTo>
                  <a:pt x="538852" y="525947"/>
                  <a:pt x="526110" y="538685"/>
                  <a:pt x="510391" y="538685"/>
                </a:cubicBezTo>
                <a:cubicBezTo>
                  <a:pt x="494672" y="538685"/>
                  <a:pt x="481930" y="525947"/>
                  <a:pt x="481930" y="510233"/>
                </a:cubicBezTo>
                <a:cubicBezTo>
                  <a:pt x="481930" y="494519"/>
                  <a:pt x="494672" y="481781"/>
                  <a:pt x="510391" y="481781"/>
                </a:cubicBezTo>
                <a:close/>
                <a:moveTo>
                  <a:pt x="389908" y="481781"/>
                </a:moveTo>
                <a:cubicBezTo>
                  <a:pt x="405627" y="481781"/>
                  <a:pt x="418369" y="494519"/>
                  <a:pt x="418369" y="510233"/>
                </a:cubicBezTo>
                <a:cubicBezTo>
                  <a:pt x="418369" y="525947"/>
                  <a:pt x="405627" y="538685"/>
                  <a:pt x="389908" y="538685"/>
                </a:cubicBezTo>
                <a:cubicBezTo>
                  <a:pt x="374189" y="538685"/>
                  <a:pt x="361447" y="525947"/>
                  <a:pt x="361447" y="510233"/>
                </a:cubicBezTo>
                <a:cubicBezTo>
                  <a:pt x="361447" y="494519"/>
                  <a:pt x="374189" y="481781"/>
                  <a:pt x="389908" y="481781"/>
                </a:cubicBezTo>
                <a:close/>
                <a:moveTo>
                  <a:pt x="269426" y="481781"/>
                </a:moveTo>
                <a:cubicBezTo>
                  <a:pt x="285145" y="481781"/>
                  <a:pt x="297887" y="494519"/>
                  <a:pt x="297887" y="510233"/>
                </a:cubicBezTo>
                <a:cubicBezTo>
                  <a:pt x="297887" y="525947"/>
                  <a:pt x="285145" y="538685"/>
                  <a:pt x="269426" y="538685"/>
                </a:cubicBezTo>
                <a:cubicBezTo>
                  <a:pt x="253707" y="538685"/>
                  <a:pt x="240965" y="525947"/>
                  <a:pt x="240965" y="510233"/>
                </a:cubicBezTo>
                <a:cubicBezTo>
                  <a:pt x="240965" y="494519"/>
                  <a:pt x="253707" y="481781"/>
                  <a:pt x="269426" y="481781"/>
                </a:cubicBezTo>
                <a:close/>
                <a:moveTo>
                  <a:pt x="148943" y="481781"/>
                </a:moveTo>
                <a:cubicBezTo>
                  <a:pt x="164662" y="481781"/>
                  <a:pt x="177404" y="494519"/>
                  <a:pt x="177404" y="510233"/>
                </a:cubicBezTo>
                <a:cubicBezTo>
                  <a:pt x="177404" y="525947"/>
                  <a:pt x="164662" y="538685"/>
                  <a:pt x="148943" y="538685"/>
                </a:cubicBezTo>
                <a:cubicBezTo>
                  <a:pt x="133224" y="538685"/>
                  <a:pt x="120482" y="525947"/>
                  <a:pt x="120482" y="510233"/>
                </a:cubicBezTo>
                <a:cubicBezTo>
                  <a:pt x="120482" y="494519"/>
                  <a:pt x="133224" y="481781"/>
                  <a:pt x="148943" y="481781"/>
                </a:cubicBezTo>
                <a:close/>
                <a:moveTo>
                  <a:pt x="28461" y="481781"/>
                </a:moveTo>
                <a:cubicBezTo>
                  <a:pt x="44180" y="481781"/>
                  <a:pt x="56922" y="494519"/>
                  <a:pt x="56922" y="510233"/>
                </a:cubicBezTo>
                <a:cubicBezTo>
                  <a:pt x="56922" y="525947"/>
                  <a:pt x="44180" y="538685"/>
                  <a:pt x="28461" y="538685"/>
                </a:cubicBezTo>
                <a:cubicBezTo>
                  <a:pt x="12742" y="538685"/>
                  <a:pt x="0" y="525947"/>
                  <a:pt x="0" y="510233"/>
                </a:cubicBezTo>
                <a:cubicBezTo>
                  <a:pt x="0" y="494519"/>
                  <a:pt x="12742" y="481781"/>
                  <a:pt x="28461" y="481781"/>
                </a:cubicBezTo>
                <a:close/>
                <a:moveTo>
                  <a:pt x="1233285" y="361336"/>
                </a:moveTo>
                <a:cubicBezTo>
                  <a:pt x="1249004" y="361336"/>
                  <a:pt x="1261746" y="374074"/>
                  <a:pt x="1261746" y="389788"/>
                </a:cubicBezTo>
                <a:cubicBezTo>
                  <a:pt x="1261746" y="405502"/>
                  <a:pt x="1249004" y="418240"/>
                  <a:pt x="1233285" y="418240"/>
                </a:cubicBezTo>
                <a:cubicBezTo>
                  <a:pt x="1217566" y="418240"/>
                  <a:pt x="1204824" y="405502"/>
                  <a:pt x="1204824" y="389788"/>
                </a:cubicBezTo>
                <a:cubicBezTo>
                  <a:pt x="1204824" y="374074"/>
                  <a:pt x="1217566" y="361336"/>
                  <a:pt x="1233285" y="361336"/>
                </a:cubicBezTo>
                <a:close/>
                <a:moveTo>
                  <a:pt x="1112803" y="361336"/>
                </a:moveTo>
                <a:cubicBezTo>
                  <a:pt x="1128522" y="361336"/>
                  <a:pt x="1141264" y="374074"/>
                  <a:pt x="1141264" y="389788"/>
                </a:cubicBezTo>
                <a:cubicBezTo>
                  <a:pt x="1141264" y="405502"/>
                  <a:pt x="1128522" y="418240"/>
                  <a:pt x="1112803" y="418240"/>
                </a:cubicBezTo>
                <a:cubicBezTo>
                  <a:pt x="1097084" y="418240"/>
                  <a:pt x="1084342" y="405502"/>
                  <a:pt x="1084342" y="389788"/>
                </a:cubicBezTo>
                <a:cubicBezTo>
                  <a:pt x="1084342" y="374074"/>
                  <a:pt x="1097084" y="361336"/>
                  <a:pt x="1112803" y="361336"/>
                </a:cubicBezTo>
                <a:close/>
                <a:moveTo>
                  <a:pt x="992320" y="361336"/>
                </a:moveTo>
                <a:cubicBezTo>
                  <a:pt x="1008039" y="361336"/>
                  <a:pt x="1020781" y="374074"/>
                  <a:pt x="1020781" y="389788"/>
                </a:cubicBezTo>
                <a:cubicBezTo>
                  <a:pt x="1020781" y="405502"/>
                  <a:pt x="1008039" y="418240"/>
                  <a:pt x="992320" y="418240"/>
                </a:cubicBezTo>
                <a:cubicBezTo>
                  <a:pt x="976601" y="418240"/>
                  <a:pt x="963859" y="405502"/>
                  <a:pt x="963859" y="389788"/>
                </a:cubicBezTo>
                <a:cubicBezTo>
                  <a:pt x="963859" y="374074"/>
                  <a:pt x="976601" y="361336"/>
                  <a:pt x="992320" y="361336"/>
                </a:cubicBezTo>
                <a:close/>
                <a:moveTo>
                  <a:pt x="871838" y="361336"/>
                </a:moveTo>
                <a:cubicBezTo>
                  <a:pt x="887557" y="361336"/>
                  <a:pt x="900299" y="374074"/>
                  <a:pt x="900299" y="389788"/>
                </a:cubicBezTo>
                <a:cubicBezTo>
                  <a:pt x="900299" y="405502"/>
                  <a:pt x="887557" y="418240"/>
                  <a:pt x="871838" y="418240"/>
                </a:cubicBezTo>
                <a:cubicBezTo>
                  <a:pt x="856119" y="418240"/>
                  <a:pt x="843377" y="405502"/>
                  <a:pt x="843377" y="389788"/>
                </a:cubicBezTo>
                <a:cubicBezTo>
                  <a:pt x="843377" y="374074"/>
                  <a:pt x="856119" y="361336"/>
                  <a:pt x="871838" y="361336"/>
                </a:cubicBezTo>
                <a:close/>
                <a:moveTo>
                  <a:pt x="751356" y="361336"/>
                </a:moveTo>
                <a:cubicBezTo>
                  <a:pt x="767075" y="361336"/>
                  <a:pt x="779817" y="374074"/>
                  <a:pt x="779817" y="389788"/>
                </a:cubicBezTo>
                <a:cubicBezTo>
                  <a:pt x="779817" y="405502"/>
                  <a:pt x="767075" y="418240"/>
                  <a:pt x="751356" y="418240"/>
                </a:cubicBezTo>
                <a:cubicBezTo>
                  <a:pt x="735637" y="418240"/>
                  <a:pt x="722895" y="405502"/>
                  <a:pt x="722895" y="389788"/>
                </a:cubicBezTo>
                <a:cubicBezTo>
                  <a:pt x="722895" y="374074"/>
                  <a:pt x="735637" y="361336"/>
                  <a:pt x="751356" y="361336"/>
                </a:cubicBezTo>
                <a:close/>
                <a:moveTo>
                  <a:pt x="630873" y="361336"/>
                </a:moveTo>
                <a:cubicBezTo>
                  <a:pt x="646592" y="361336"/>
                  <a:pt x="659334" y="374074"/>
                  <a:pt x="659334" y="389788"/>
                </a:cubicBezTo>
                <a:cubicBezTo>
                  <a:pt x="659334" y="405502"/>
                  <a:pt x="646592" y="418240"/>
                  <a:pt x="630873" y="418240"/>
                </a:cubicBezTo>
                <a:cubicBezTo>
                  <a:pt x="615154" y="418240"/>
                  <a:pt x="602412" y="405502"/>
                  <a:pt x="602412" y="389788"/>
                </a:cubicBezTo>
                <a:cubicBezTo>
                  <a:pt x="602412" y="374074"/>
                  <a:pt x="615154" y="361336"/>
                  <a:pt x="630873" y="361336"/>
                </a:cubicBezTo>
                <a:close/>
                <a:moveTo>
                  <a:pt x="510391" y="361336"/>
                </a:moveTo>
                <a:cubicBezTo>
                  <a:pt x="526110" y="361336"/>
                  <a:pt x="538852" y="374074"/>
                  <a:pt x="538852" y="389788"/>
                </a:cubicBezTo>
                <a:cubicBezTo>
                  <a:pt x="538852" y="405502"/>
                  <a:pt x="526110" y="418240"/>
                  <a:pt x="510391" y="418240"/>
                </a:cubicBezTo>
                <a:cubicBezTo>
                  <a:pt x="494672" y="418240"/>
                  <a:pt x="481930" y="405502"/>
                  <a:pt x="481930" y="389788"/>
                </a:cubicBezTo>
                <a:cubicBezTo>
                  <a:pt x="481930" y="374074"/>
                  <a:pt x="494672" y="361336"/>
                  <a:pt x="510391" y="361336"/>
                </a:cubicBezTo>
                <a:close/>
                <a:moveTo>
                  <a:pt x="389908" y="361336"/>
                </a:moveTo>
                <a:cubicBezTo>
                  <a:pt x="405627" y="361336"/>
                  <a:pt x="418369" y="374074"/>
                  <a:pt x="418369" y="389788"/>
                </a:cubicBezTo>
                <a:cubicBezTo>
                  <a:pt x="418369" y="405502"/>
                  <a:pt x="405627" y="418240"/>
                  <a:pt x="389908" y="418240"/>
                </a:cubicBezTo>
                <a:cubicBezTo>
                  <a:pt x="374189" y="418240"/>
                  <a:pt x="361447" y="405502"/>
                  <a:pt x="361447" y="389788"/>
                </a:cubicBezTo>
                <a:cubicBezTo>
                  <a:pt x="361447" y="374074"/>
                  <a:pt x="374189" y="361336"/>
                  <a:pt x="389908" y="361336"/>
                </a:cubicBezTo>
                <a:close/>
                <a:moveTo>
                  <a:pt x="269426" y="361336"/>
                </a:moveTo>
                <a:cubicBezTo>
                  <a:pt x="285145" y="361336"/>
                  <a:pt x="297887" y="374074"/>
                  <a:pt x="297887" y="389788"/>
                </a:cubicBezTo>
                <a:cubicBezTo>
                  <a:pt x="297887" y="405502"/>
                  <a:pt x="285145" y="418240"/>
                  <a:pt x="269426" y="418240"/>
                </a:cubicBezTo>
                <a:cubicBezTo>
                  <a:pt x="253707" y="418240"/>
                  <a:pt x="240965" y="405502"/>
                  <a:pt x="240965" y="389788"/>
                </a:cubicBezTo>
                <a:cubicBezTo>
                  <a:pt x="240965" y="374074"/>
                  <a:pt x="253707" y="361336"/>
                  <a:pt x="269426" y="361336"/>
                </a:cubicBezTo>
                <a:close/>
                <a:moveTo>
                  <a:pt x="148943" y="361336"/>
                </a:moveTo>
                <a:cubicBezTo>
                  <a:pt x="164662" y="361336"/>
                  <a:pt x="177404" y="374074"/>
                  <a:pt x="177404" y="389788"/>
                </a:cubicBezTo>
                <a:cubicBezTo>
                  <a:pt x="177404" y="405502"/>
                  <a:pt x="164662" y="418240"/>
                  <a:pt x="148943" y="418240"/>
                </a:cubicBezTo>
                <a:cubicBezTo>
                  <a:pt x="133224" y="418240"/>
                  <a:pt x="120482" y="405502"/>
                  <a:pt x="120482" y="389788"/>
                </a:cubicBezTo>
                <a:cubicBezTo>
                  <a:pt x="120482" y="374074"/>
                  <a:pt x="133224" y="361336"/>
                  <a:pt x="148943" y="361336"/>
                </a:cubicBezTo>
                <a:close/>
                <a:moveTo>
                  <a:pt x="28461" y="361336"/>
                </a:moveTo>
                <a:cubicBezTo>
                  <a:pt x="44180" y="361336"/>
                  <a:pt x="56922" y="374074"/>
                  <a:pt x="56922" y="389788"/>
                </a:cubicBezTo>
                <a:cubicBezTo>
                  <a:pt x="56922" y="405502"/>
                  <a:pt x="44180" y="418240"/>
                  <a:pt x="28461" y="418240"/>
                </a:cubicBezTo>
                <a:cubicBezTo>
                  <a:pt x="12742" y="418240"/>
                  <a:pt x="0" y="405502"/>
                  <a:pt x="0" y="389788"/>
                </a:cubicBezTo>
                <a:cubicBezTo>
                  <a:pt x="0" y="374074"/>
                  <a:pt x="12742" y="361336"/>
                  <a:pt x="28461" y="361336"/>
                </a:cubicBezTo>
                <a:close/>
                <a:moveTo>
                  <a:pt x="1233285" y="240891"/>
                </a:moveTo>
                <a:cubicBezTo>
                  <a:pt x="1249004" y="240891"/>
                  <a:pt x="1261746" y="253629"/>
                  <a:pt x="1261746" y="269343"/>
                </a:cubicBezTo>
                <a:cubicBezTo>
                  <a:pt x="1261746" y="285057"/>
                  <a:pt x="1249004" y="297795"/>
                  <a:pt x="1233285" y="297795"/>
                </a:cubicBezTo>
                <a:cubicBezTo>
                  <a:pt x="1217566" y="297795"/>
                  <a:pt x="1204824" y="285057"/>
                  <a:pt x="1204824" y="269343"/>
                </a:cubicBezTo>
                <a:cubicBezTo>
                  <a:pt x="1204824" y="253629"/>
                  <a:pt x="1217566" y="240891"/>
                  <a:pt x="1233285" y="240891"/>
                </a:cubicBezTo>
                <a:close/>
                <a:moveTo>
                  <a:pt x="1112803" y="240891"/>
                </a:moveTo>
                <a:cubicBezTo>
                  <a:pt x="1128522" y="240891"/>
                  <a:pt x="1141264" y="253629"/>
                  <a:pt x="1141264" y="269343"/>
                </a:cubicBezTo>
                <a:cubicBezTo>
                  <a:pt x="1141264" y="285057"/>
                  <a:pt x="1128522" y="297795"/>
                  <a:pt x="1112803" y="297795"/>
                </a:cubicBezTo>
                <a:cubicBezTo>
                  <a:pt x="1097084" y="297795"/>
                  <a:pt x="1084342" y="285057"/>
                  <a:pt x="1084342" y="269343"/>
                </a:cubicBezTo>
                <a:cubicBezTo>
                  <a:pt x="1084342" y="253629"/>
                  <a:pt x="1097084" y="240891"/>
                  <a:pt x="1112803" y="240891"/>
                </a:cubicBezTo>
                <a:close/>
                <a:moveTo>
                  <a:pt x="992320" y="240891"/>
                </a:moveTo>
                <a:cubicBezTo>
                  <a:pt x="1008039" y="240891"/>
                  <a:pt x="1020781" y="253629"/>
                  <a:pt x="1020781" y="269343"/>
                </a:cubicBezTo>
                <a:cubicBezTo>
                  <a:pt x="1020781" y="285057"/>
                  <a:pt x="1008039" y="297795"/>
                  <a:pt x="992320" y="297795"/>
                </a:cubicBezTo>
                <a:cubicBezTo>
                  <a:pt x="976601" y="297795"/>
                  <a:pt x="963859" y="285057"/>
                  <a:pt x="963859" y="269343"/>
                </a:cubicBezTo>
                <a:cubicBezTo>
                  <a:pt x="963859" y="253629"/>
                  <a:pt x="976601" y="240891"/>
                  <a:pt x="992320" y="240891"/>
                </a:cubicBezTo>
                <a:close/>
                <a:moveTo>
                  <a:pt x="871838" y="240891"/>
                </a:moveTo>
                <a:cubicBezTo>
                  <a:pt x="887557" y="240891"/>
                  <a:pt x="900299" y="253629"/>
                  <a:pt x="900299" y="269343"/>
                </a:cubicBezTo>
                <a:cubicBezTo>
                  <a:pt x="900299" y="285057"/>
                  <a:pt x="887557" y="297795"/>
                  <a:pt x="871838" y="297795"/>
                </a:cubicBezTo>
                <a:cubicBezTo>
                  <a:pt x="856119" y="297795"/>
                  <a:pt x="843377" y="285057"/>
                  <a:pt x="843377" y="269343"/>
                </a:cubicBezTo>
                <a:cubicBezTo>
                  <a:pt x="843377" y="253629"/>
                  <a:pt x="856119" y="240891"/>
                  <a:pt x="871838" y="240891"/>
                </a:cubicBezTo>
                <a:close/>
                <a:moveTo>
                  <a:pt x="751356" y="240891"/>
                </a:moveTo>
                <a:cubicBezTo>
                  <a:pt x="767075" y="240891"/>
                  <a:pt x="779817" y="253629"/>
                  <a:pt x="779817" y="269343"/>
                </a:cubicBezTo>
                <a:cubicBezTo>
                  <a:pt x="779817" y="285057"/>
                  <a:pt x="767075" y="297795"/>
                  <a:pt x="751356" y="297795"/>
                </a:cubicBezTo>
                <a:cubicBezTo>
                  <a:pt x="735637" y="297795"/>
                  <a:pt x="722895" y="285057"/>
                  <a:pt x="722895" y="269343"/>
                </a:cubicBezTo>
                <a:cubicBezTo>
                  <a:pt x="722895" y="253629"/>
                  <a:pt x="735637" y="240891"/>
                  <a:pt x="751356" y="240891"/>
                </a:cubicBezTo>
                <a:close/>
                <a:moveTo>
                  <a:pt x="630873" y="240891"/>
                </a:moveTo>
                <a:cubicBezTo>
                  <a:pt x="646592" y="240891"/>
                  <a:pt x="659334" y="253629"/>
                  <a:pt x="659334" y="269343"/>
                </a:cubicBezTo>
                <a:cubicBezTo>
                  <a:pt x="659334" y="285057"/>
                  <a:pt x="646592" y="297795"/>
                  <a:pt x="630873" y="297795"/>
                </a:cubicBezTo>
                <a:cubicBezTo>
                  <a:pt x="615154" y="297795"/>
                  <a:pt x="602412" y="285057"/>
                  <a:pt x="602412" y="269343"/>
                </a:cubicBezTo>
                <a:cubicBezTo>
                  <a:pt x="602412" y="253629"/>
                  <a:pt x="615154" y="240891"/>
                  <a:pt x="630873" y="240891"/>
                </a:cubicBezTo>
                <a:close/>
                <a:moveTo>
                  <a:pt x="510391" y="240891"/>
                </a:moveTo>
                <a:cubicBezTo>
                  <a:pt x="526110" y="240891"/>
                  <a:pt x="538852" y="253629"/>
                  <a:pt x="538852" y="269343"/>
                </a:cubicBezTo>
                <a:cubicBezTo>
                  <a:pt x="538852" y="285057"/>
                  <a:pt x="526110" y="297795"/>
                  <a:pt x="510391" y="297795"/>
                </a:cubicBezTo>
                <a:cubicBezTo>
                  <a:pt x="494672" y="297795"/>
                  <a:pt x="481930" y="285057"/>
                  <a:pt x="481930" y="269343"/>
                </a:cubicBezTo>
                <a:cubicBezTo>
                  <a:pt x="481930" y="253629"/>
                  <a:pt x="494672" y="240891"/>
                  <a:pt x="510391" y="240891"/>
                </a:cubicBezTo>
                <a:close/>
                <a:moveTo>
                  <a:pt x="389908" y="240891"/>
                </a:moveTo>
                <a:cubicBezTo>
                  <a:pt x="405627" y="240891"/>
                  <a:pt x="418369" y="253629"/>
                  <a:pt x="418369" y="269343"/>
                </a:cubicBezTo>
                <a:cubicBezTo>
                  <a:pt x="418369" y="285057"/>
                  <a:pt x="405627" y="297795"/>
                  <a:pt x="389908" y="297795"/>
                </a:cubicBezTo>
                <a:cubicBezTo>
                  <a:pt x="374189" y="297795"/>
                  <a:pt x="361447" y="285057"/>
                  <a:pt x="361447" y="269343"/>
                </a:cubicBezTo>
                <a:cubicBezTo>
                  <a:pt x="361447" y="253629"/>
                  <a:pt x="374189" y="240891"/>
                  <a:pt x="389908" y="240891"/>
                </a:cubicBezTo>
                <a:close/>
                <a:moveTo>
                  <a:pt x="269426" y="240891"/>
                </a:moveTo>
                <a:cubicBezTo>
                  <a:pt x="285145" y="240891"/>
                  <a:pt x="297887" y="253629"/>
                  <a:pt x="297887" y="269343"/>
                </a:cubicBezTo>
                <a:cubicBezTo>
                  <a:pt x="297887" y="285057"/>
                  <a:pt x="285145" y="297795"/>
                  <a:pt x="269426" y="297795"/>
                </a:cubicBezTo>
                <a:cubicBezTo>
                  <a:pt x="253707" y="297795"/>
                  <a:pt x="240965" y="285057"/>
                  <a:pt x="240965" y="269343"/>
                </a:cubicBezTo>
                <a:cubicBezTo>
                  <a:pt x="240965" y="253629"/>
                  <a:pt x="253707" y="240891"/>
                  <a:pt x="269426" y="240891"/>
                </a:cubicBezTo>
                <a:close/>
                <a:moveTo>
                  <a:pt x="148943" y="240891"/>
                </a:moveTo>
                <a:cubicBezTo>
                  <a:pt x="164662" y="240891"/>
                  <a:pt x="177404" y="253629"/>
                  <a:pt x="177404" y="269343"/>
                </a:cubicBezTo>
                <a:cubicBezTo>
                  <a:pt x="177404" y="285057"/>
                  <a:pt x="164662" y="297795"/>
                  <a:pt x="148943" y="297795"/>
                </a:cubicBezTo>
                <a:cubicBezTo>
                  <a:pt x="133224" y="297795"/>
                  <a:pt x="120482" y="285057"/>
                  <a:pt x="120482" y="269343"/>
                </a:cubicBezTo>
                <a:cubicBezTo>
                  <a:pt x="120482" y="253629"/>
                  <a:pt x="133224" y="240891"/>
                  <a:pt x="148943" y="240891"/>
                </a:cubicBezTo>
                <a:close/>
                <a:moveTo>
                  <a:pt x="28461" y="240891"/>
                </a:moveTo>
                <a:cubicBezTo>
                  <a:pt x="44180" y="240891"/>
                  <a:pt x="56922" y="253629"/>
                  <a:pt x="56922" y="269343"/>
                </a:cubicBezTo>
                <a:cubicBezTo>
                  <a:pt x="56922" y="285057"/>
                  <a:pt x="44180" y="297795"/>
                  <a:pt x="28461" y="297795"/>
                </a:cubicBezTo>
                <a:cubicBezTo>
                  <a:pt x="12742" y="297795"/>
                  <a:pt x="0" y="285057"/>
                  <a:pt x="0" y="269343"/>
                </a:cubicBezTo>
                <a:cubicBezTo>
                  <a:pt x="0" y="253629"/>
                  <a:pt x="12742" y="240891"/>
                  <a:pt x="28461" y="240891"/>
                </a:cubicBezTo>
                <a:close/>
                <a:moveTo>
                  <a:pt x="1233285" y="120445"/>
                </a:moveTo>
                <a:cubicBezTo>
                  <a:pt x="1249004" y="120445"/>
                  <a:pt x="1261746" y="133183"/>
                  <a:pt x="1261746" y="148897"/>
                </a:cubicBezTo>
                <a:cubicBezTo>
                  <a:pt x="1261746" y="164611"/>
                  <a:pt x="1249004" y="177349"/>
                  <a:pt x="1233285" y="177349"/>
                </a:cubicBezTo>
                <a:cubicBezTo>
                  <a:pt x="1217566" y="177349"/>
                  <a:pt x="1204824" y="164611"/>
                  <a:pt x="1204824" y="148897"/>
                </a:cubicBezTo>
                <a:cubicBezTo>
                  <a:pt x="1204824" y="133183"/>
                  <a:pt x="1217566" y="120445"/>
                  <a:pt x="1233285" y="120445"/>
                </a:cubicBezTo>
                <a:close/>
                <a:moveTo>
                  <a:pt x="1112803" y="120445"/>
                </a:moveTo>
                <a:cubicBezTo>
                  <a:pt x="1128522" y="120445"/>
                  <a:pt x="1141264" y="133183"/>
                  <a:pt x="1141264" y="148897"/>
                </a:cubicBezTo>
                <a:cubicBezTo>
                  <a:pt x="1141264" y="164611"/>
                  <a:pt x="1128522" y="177349"/>
                  <a:pt x="1112803" y="177349"/>
                </a:cubicBezTo>
                <a:cubicBezTo>
                  <a:pt x="1097084" y="177349"/>
                  <a:pt x="1084342" y="164611"/>
                  <a:pt x="1084342" y="148897"/>
                </a:cubicBezTo>
                <a:cubicBezTo>
                  <a:pt x="1084342" y="133183"/>
                  <a:pt x="1097084" y="120445"/>
                  <a:pt x="1112803" y="120445"/>
                </a:cubicBezTo>
                <a:close/>
                <a:moveTo>
                  <a:pt x="992320" y="120445"/>
                </a:moveTo>
                <a:cubicBezTo>
                  <a:pt x="1008039" y="120445"/>
                  <a:pt x="1020781" y="133183"/>
                  <a:pt x="1020781" y="148897"/>
                </a:cubicBezTo>
                <a:cubicBezTo>
                  <a:pt x="1020781" y="164611"/>
                  <a:pt x="1008039" y="177349"/>
                  <a:pt x="992320" y="177349"/>
                </a:cubicBezTo>
                <a:cubicBezTo>
                  <a:pt x="976601" y="177349"/>
                  <a:pt x="963859" y="164611"/>
                  <a:pt x="963859" y="148897"/>
                </a:cubicBezTo>
                <a:cubicBezTo>
                  <a:pt x="963859" y="133183"/>
                  <a:pt x="976601" y="120445"/>
                  <a:pt x="992320" y="120445"/>
                </a:cubicBezTo>
                <a:close/>
                <a:moveTo>
                  <a:pt x="871838" y="120445"/>
                </a:moveTo>
                <a:cubicBezTo>
                  <a:pt x="887557" y="120445"/>
                  <a:pt x="900299" y="133183"/>
                  <a:pt x="900299" y="148897"/>
                </a:cubicBezTo>
                <a:cubicBezTo>
                  <a:pt x="900299" y="164611"/>
                  <a:pt x="887557" y="177349"/>
                  <a:pt x="871838" y="177349"/>
                </a:cubicBezTo>
                <a:cubicBezTo>
                  <a:pt x="856119" y="177349"/>
                  <a:pt x="843377" y="164611"/>
                  <a:pt x="843377" y="148897"/>
                </a:cubicBezTo>
                <a:cubicBezTo>
                  <a:pt x="843377" y="133183"/>
                  <a:pt x="856119" y="120445"/>
                  <a:pt x="871838" y="120445"/>
                </a:cubicBezTo>
                <a:close/>
                <a:moveTo>
                  <a:pt x="751356" y="120445"/>
                </a:moveTo>
                <a:cubicBezTo>
                  <a:pt x="767075" y="120445"/>
                  <a:pt x="779817" y="133183"/>
                  <a:pt x="779817" y="148897"/>
                </a:cubicBezTo>
                <a:cubicBezTo>
                  <a:pt x="779817" y="164611"/>
                  <a:pt x="767075" y="177349"/>
                  <a:pt x="751356" y="177349"/>
                </a:cubicBezTo>
                <a:cubicBezTo>
                  <a:pt x="735637" y="177349"/>
                  <a:pt x="722895" y="164611"/>
                  <a:pt x="722895" y="148897"/>
                </a:cubicBezTo>
                <a:cubicBezTo>
                  <a:pt x="722895" y="133183"/>
                  <a:pt x="735637" y="120445"/>
                  <a:pt x="751356" y="120445"/>
                </a:cubicBezTo>
                <a:close/>
                <a:moveTo>
                  <a:pt x="630873" y="120445"/>
                </a:moveTo>
                <a:cubicBezTo>
                  <a:pt x="646592" y="120445"/>
                  <a:pt x="659334" y="133183"/>
                  <a:pt x="659334" y="148897"/>
                </a:cubicBezTo>
                <a:cubicBezTo>
                  <a:pt x="659334" y="164611"/>
                  <a:pt x="646592" y="177349"/>
                  <a:pt x="630873" y="177349"/>
                </a:cubicBezTo>
                <a:cubicBezTo>
                  <a:pt x="615154" y="177349"/>
                  <a:pt x="602412" y="164611"/>
                  <a:pt x="602412" y="148897"/>
                </a:cubicBezTo>
                <a:cubicBezTo>
                  <a:pt x="602412" y="133183"/>
                  <a:pt x="615154" y="120445"/>
                  <a:pt x="630873" y="120445"/>
                </a:cubicBezTo>
                <a:close/>
                <a:moveTo>
                  <a:pt x="510391" y="120445"/>
                </a:moveTo>
                <a:cubicBezTo>
                  <a:pt x="526110" y="120445"/>
                  <a:pt x="538852" y="133183"/>
                  <a:pt x="538852" y="148897"/>
                </a:cubicBezTo>
                <a:cubicBezTo>
                  <a:pt x="538852" y="164611"/>
                  <a:pt x="526110" y="177349"/>
                  <a:pt x="510391" y="177349"/>
                </a:cubicBezTo>
                <a:cubicBezTo>
                  <a:pt x="494672" y="177349"/>
                  <a:pt x="481930" y="164611"/>
                  <a:pt x="481930" y="148897"/>
                </a:cubicBezTo>
                <a:cubicBezTo>
                  <a:pt x="481930" y="133183"/>
                  <a:pt x="494672" y="120445"/>
                  <a:pt x="510391" y="120445"/>
                </a:cubicBezTo>
                <a:close/>
                <a:moveTo>
                  <a:pt x="389908" y="120445"/>
                </a:moveTo>
                <a:cubicBezTo>
                  <a:pt x="405627" y="120445"/>
                  <a:pt x="418369" y="133183"/>
                  <a:pt x="418369" y="148897"/>
                </a:cubicBezTo>
                <a:cubicBezTo>
                  <a:pt x="418369" y="164611"/>
                  <a:pt x="405627" y="177349"/>
                  <a:pt x="389908" y="177349"/>
                </a:cubicBezTo>
                <a:cubicBezTo>
                  <a:pt x="374189" y="177349"/>
                  <a:pt x="361447" y="164611"/>
                  <a:pt x="361447" y="148897"/>
                </a:cubicBezTo>
                <a:cubicBezTo>
                  <a:pt x="361447" y="133183"/>
                  <a:pt x="374189" y="120445"/>
                  <a:pt x="389908" y="120445"/>
                </a:cubicBezTo>
                <a:close/>
                <a:moveTo>
                  <a:pt x="269426" y="120445"/>
                </a:moveTo>
                <a:cubicBezTo>
                  <a:pt x="285145" y="120445"/>
                  <a:pt x="297887" y="133183"/>
                  <a:pt x="297887" y="148897"/>
                </a:cubicBezTo>
                <a:cubicBezTo>
                  <a:pt x="297887" y="164611"/>
                  <a:pt x="285145" y="177349"/>
                  <a:pt x="269426" y="177349"/>
                </a:cubicBezTo>
                <a:cubicBezTo>
                  <a:pt x="253707" y="177349"/>
                  <a:pt x="240965" y="164611"/>
                  <a:pt x="240965" y="148897"/>
                </a:cubicBezTo>
                <a:cubicBezTo>
                  <a:pt x="240965" y="133183"/>
                  <a:pt x="253707" y="120445"/>
                  <a:pt x="269426" y="120445"/>
                </a:cubicBezTo>
                <a:close/>
                <a:moveTo>
                  <a:pt x="148943" y="120445"/>
                </a:moveTo>
                <a:cubicBezTo>
                  <a:pt x="164662" y="120445"/>
                  <a:pt x="177404" y="133183"/>
                  <a:pt x="177404" y="148897"/>
                </a:cubicBezTo>
                <a:cubicBezTo>
                  <a:pt x="177404" y="164611"/>
                  <a:pt x="164662" y="177349"/>
                  <a:pt x="148943" y="177349"/>
                </a:cubicBezTo>
                <a:cubicBezTo>
                  <a:pt x="133224" y="177349"/>
                  <a:pt x="120482" y="164611"/>
                  <a:pt x="120482" y="148897"/>
                </a:cubicBezTo>
                <a:cubicBezTo>
                  <a:pt x="120482" y="133183"/>
                  <a:pt x="133224" y="120445"/>
                  <a:pt x="148943" y="120445"/>
                </a:cubicBezTo>
                <a:close/>
                <a:moveTo>
                  <a:pt x="28461" y="120445"/>
                </a:moveTo>
                <a:cubicBezTo>
                  <a:pt x="44180" y="120445"/>
                  <a:pt x="56922" y="133183"/>
                  <a:pt x="56922" y="148897"/>
                </a:cubicBezTo>
                <a:cubicBezTo>
                  <a:pt x="56922" y="164611"/>
                  <a:pt x="44180" y="177349"/>
                  <a:pt x="28461" y="177349"/>
                </a:cubicBezTo>
                <a:cubicBezTo>
                  <a:pt x="12742" y="177349"/>
                  <a:pt x="0" y="164611"/>
                  <a:pt x="0" y="148897"/>
                </a:cubicBezTo>
                <a:cubicBezTo>
                  <a:pt x="0" y="133183"/>
                  <a:pt x="12742" y="120445"/>
                  <a:pt x="28461" y="120445"/>
                </a:cubicBezTo>
                <a:close/>
                <a:moveTo>
                  <a:pt x="1233285" y="0"/>
                </a:moveTo>
                <a:cubicBezTo>
                  <a:pt x="1249004" y="0"/>
                  <a:pt x="1261746" y="12738"/>
                  <a:pt x="1261746" y="28452"/>
                </a:cubicBezTo>
                <a:cubicBezTo>
                  <a:pt x="1261746" y="44166"/>
                  <a:pt x="1249004" y="56904"/>
                  <a:pt x="1233285" y="56904"/>
                </a:cubicBezTo>
                <a:cubicBezTo>
                  <a:pt x="1217566" y="56904"/>
                  <a:pt x="1204824" y="44166"/>
                  <a:pt x="1204824" y="28452"/>
                </a:cubicBezTo>
                <a:cubicBezTo>
                  <a:pt x="1204824" y="12738"/>
                  <a:pt x="1217566" y="0"/>
                  <a:pt x="1233285" y="0"/>
                </a:cubicBezTo>
                <a:close/>
                <a:moveTo>
                  <a:pt x="1112803" y="0"/>
                </a:moveTo>
                <a:cubicBezTo>
                  <a:pt x="1128522" y="0"/>
                  <a:pt x="1141264" y="12738"/>
                  <a:pt x="1141264" y="28452"/>
                </a:cubicBezTo>
                <a:cubicBezTo>
                  <a:pt x="1141264" y="44166"/>
                  <a:pt x="1128522" y="56904"/>
                  <a:pt x="1112803" y="56904"/>
                </a:cubicBezTo>
                <a:cubicBezTo>
                  <a:pt x="1097084" y="56904"/>
                  <a:pt x="1084342" y="44166"/>
                  <a:pt x="1084342" y="28452"/>
                </a:cubicBezTo>
                <a:cubicBezTo>
                  <a:pt x="1084342" y="12738"/>
                  <a:pt x="1097084" y="0"/>
                  <a:pt x="1112803" y="0"/>
                </a:cubicBezTo>
                <a:close/>
                <a:moveTo>
                  <a:pt x="992320" y="0"/>
                </a:moveTo>
                <a:cubicBezTo>
                  <a:pt x="1008039" y="0"/>
                  <a:pt x="1020781" y="12738"/>
                  <a:pt x="1020781" y="28452"/>
                </a:cubicBezTo>
                <a:cubicBezTo>
                  <a:pt x="1020781" y="44166"/>
                  <a:pt x="1008039" y="56904"/>
                  <a:pt x="992320" y="56904"/>
                </a:cubicBezTo>
                <a:cubicBezTo>
                  <a:pt x="976601" y="56904"/>
                  <a:pt x="963859" y="44166"/>
                  <a:pt x="963859" y="28452"/>
                </a:cubicBezTo>
                <a:cubicBezTo>
                  <a:pt x="963859" y="12738"/>
                  <a:pt x="976601" y="0"/>
                  <a:pt x="992320" y="0"/>
                </a:cubicBezTo>
                <a:close/>
                <a:moveTo>
                  <a:pt x="871838" y="0"/>
                </a:moveTo>
                <a:cubicBezTo>
                  <a:pt x="887557" y="0"/>
                  <a:pt x="900299" y="12738"/>
                  <a:pt x="900299" y="28452"/>
                </a:cubicBezTo>
                <a:cubicBezTo>
                  <a:pt x="900299" y="44166"/>
                  <a:pt x="887557" y="56904"/>
                  <a:pt x="871838" y="56904"/>
                </a:cubicBezTo>
                <a:cubicBezTo>
                  <a:pt x="856119" y="56904"/>
                  <a:pt x="843377" y="44166"/>
                  <a:pt x="843377" y="28452"/>
                </a:cubicBezTo>
                <a:cubicBezTo>
                  <a:pt x="843377" y="12738"/>
                  <a:pt x="856119" y="0"/>
                  <a:pt x="871838" y="0"/>
                </a:cubicBezTo>
                <a:close/>
                <a:moveTo>
                  <a:pt x="751356" y="0"/>
                </a:moveTo>
                <a:cubicBezTo>
                  <a:pt x="767075" y="0"/>
                  <a:pt x="779817" y="12738"/>
                  <a:pt x="779817" y="28452"/>
                </a:cubicBezTo>
                <a:cubicBezTo>
                  <a:pt x="779817" y="44166"/>
                  <a:pt x="767075" y="56904"/>
                  <a:pt x="751356" y="56904"/>
                </a:cubicBezTo>
                <a:cubicBezTo>
                  <a:pt x="735637" y="56904"/>
                  <a:pt x="722895" y="44166"/>
                  <a:pt x="722895" y="28452"/>
                </a:cubicBezTo>
                <a:cubicBezTo>
                  <a:pt x="722895" y="12738"/>
                  <a:pt x="735637" y="0"/>
                  <a:pt x="751356" y="0"/>
                </a:cubicBezTo>
                <a:close/>
                <a:moveTo>
                  <a:pt x="630873" y="0"/>
                </a:moveTo>
                <a:cubicBezTo>
                  <a:pt x="646592" y="0"/>
                  <a:pt x="659334" y="12738"/>
                  <a:pt x="659334" y="28452"/>
                </a:cubicBezTo>
                <a:cubicBezTo>
                  <a:pt x="659334" y="44166"/>
                  <a:pt x="646592" y="56904"/>
                  <a:pt x="630873" y="56904"/>
                </a:cubicBezTo>
                <a:cubicBezTo>
                  <a:pt x="615154" y="56904"/>
                  <a:pt x="602412" y="44166"/>
                  <a:pt x="602412" y="28452"/>
                </a:cubicBezTo>
                <a:cubicBezTo>
                  <a:pt x="602412" y="12738"/>
                  <a:pt x="615154" y="0"/>
                  <a:pt x="630873" y="0"/>
                </a:cubicBezTo>
                <a:close/>
                <a:moveTo>
                  <a:pt x="510391" y="0"/>
                </a:moveTo>
                <a:cubicBezTo>
                  <a:pt x="526110" y="0"/>
                  <a:pt x="538852" y="12738"/>
                  <a:pt x="538852" y="28452"/>
                </a:cubicBezTo>
                <a:cubicBezTo>
                  <a:pt x="538852" y="44166"/>
                  <a:pt x="526110" y="56904"/>
                  <a:pt x="510391" y="56904"/>
                </a:cubicBezTo>
                <a:cubicBezTo>
                  <a:pt x="494672" y="56904"/>
                  <a:pt x="481930" y="44166"/>
                  <a:pt x="481930" y="28452"/>
                </a:cubicBezTo>
                <a:cubicBezTo>
                  <a:pt x="481930" y="12738"/>
                  <a:pt x="494672" y="0"/>
                  <a:pt x="510391" y="0"/>
                </a:cubicBezTo>
                <a:close/>
                <a:moveTo>
                  <a:pt x="389908" y="0"/>
                </a:moveTo>
                <a:cubicBezTo>
                  <a:pt x="405627" y="0"/>
                  <a:pt x="418369" y="12738"/>
                  <a:pt x="418369" y="28452"/>
                </a:cubicBezTo>
                <a:cubicBezTo>
                  <a:pt x="418369" y="44166"/>
                  <a:pt x="405627" y="56904"/>
                  <a:pt x="389908" y="56904"/>
                </a:cubicBezTo>
                <a:cubicBezTo>
                  <a:pt x="374189" y="56904"/>
                  <a:pt x="361447" y="44166"/>
                  <a:pt x="361447" y="28452"/>
                </a:cubicBezTo>
                <a:cubicBezTo>
                  <a:pt x="361447" y="12738"/>
                  <a:pt x="374189" y="0"/>
                  <a:pt x="389908" y="0"/>
                </a:cubicBezTo>
                <a:close/>
                <a:moveTo>
                  <a:pt x="269426" y="0"/>
                </a:moveTo>
                <a:cubicBezTo>
                  <a:pt x="285145" y="0"/>
                  <a:pt x="297887" y="12738"/>
                  <a:pt x="297887" y="28452"/>
                </a:cubicBezTo>
                <a:cubicBezTo>
                  <a:pt x="297887" y="44166"/>
                  <a:pt x="285145" y="56904"/>
                  <a:pt x="269426" y="56904"/>
                </a:cubicBezTo>
                <a:cubicBezTo>
                  <a:pt x="253707" y="56904"/>
                  <a:pt x="240965" y="44166"/>
                  <a:pt x="240965" y="28452"/>
                </a:cubicBezTo>
                <a:cubicBezTo>
                  <a:pt x="240965" y="12738"/>
                  <a:pt x="253707" y="0"/>
                  <a:pt x="269426" y="0"/>
                </a:cubicBezTo>
                <a:close/>
                <a:moveTo>
                  <a:pt x="148943" y="0"/>
                </a:moveTo>
                <a:cubicBezTo>
                  <a:pt x="164662" y="0"/>
                  <a:pt x="177404" y="12738"/>
                  <a:pt x="177404" y="28452"/>
                </a:cubicBezTo>
                <a:cubicBezTo>
                  <a:pt x="177404" y="44166"/>
                  <a:pt x="164662" y="56904"/>
                  <a:pt x="148943" y="56904"/>
                </a:cubicBezTo>
                <a:cubicBezTo>
                  <a:pt x="133224" y="56904"/>
                  <a:pt x="120482" y="44166"/>
                  <a:pt x="120482" y="28452"/>
                </a:cubicBezTo>
                <a:cubicBezTo>
                  <a:pt x="120482" y="12738"/>
                  <a:pt x="133224" y="0"/>
                  <a:pt x="148943" y="0"/>
                </a:cubicBezTo>
                <a:close/>
                <a:moveTo>
                  <a:pt x="28461" y="0"/>
                </a:moveTo>
                <a:cubicBezTo>
                  <a:pt x="44180" y="0"/>
                  <a:pt x="56922" y="12738"/>
                  <a:pt x="56922" y="28452"/>
                </a:cubicBezTo>
                <a:cubicBezTo>
                  <a:pt x="56922" y="44166"/>
                  <a:pt x="44180" y="56904"/>
                  <a:pt x="28461" y="56904"/>
                </a:cubicBezTo>
                <a:cubicBezTo>
                  <a:pt x="12742" y="56904"/>
                  <a:pt x="0" y="44166"/>
                  <a:pt x="0" y="28452"/>
                </a:cubicBezTo>
                <a:cubicBezTo>
                  <a:pt x="0" y="12738"/>
                  <a:pt x="12742" y="0"/>
                  <a:pt x="28461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: 形状 13"/>
          <p:cNvSpPr>
            <a:spLocks noChangeAspect="1"/>
          </p:cNvSpPr>
          <p:nvPr>
            <p:custDataLst>
              <p:tags r:id="rId5"/>
            </p:custDataLst>
          </p:nvPr>
        </p:nvSpPr>
        <p:spPr>
          <a:xfrm rot="10800000">
            <a:off x="11371234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10800000">
            <a:off x="10997345" y="776896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solidFill>
            <a:schemeClr val="accent1">
              <a:alpha val="35000"/>
            </a:schemeClr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 rot="10800000">
            <a:off x="11270350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 rot="10800000">
            <a:off x="10896461" y="676012"/>
            <a:ext cx="282076" cy="572396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295275" h="599179">
                <a:moveTo>
                  <a:pt x="207995" y="0"/>
                </a:moveTo>
                <a:lnTo>
                  <a:pt x="218480" y="17025"/>
                </a:lnTo>
                <a:cubicBezTo>
                  <a:pt x="231034" y="32364"/>
                  <a:pt x="246314" y="46986"/>
                  <a:pt x="263922" y="59952"/>
                </a:cubicBezTo>
                <a:lnTo>
                  <a:pt x="275967" y="66705"/>
                </a:lnTo>
                <a:cubicBezTo>
                  <a:pt x="274744" y="66607"/>
                  <a:pt x="166924" y="148026"/>
                  <a:pt x="152376" y="303904"/>
                </a:cubicBezTo>
                <a:lnTo>
                  <a:pt x="295275" y="303904"/>
                </a:lnTo>
                <a:lnTo>
                  <a:pt x="295275" y="599179"/>
                </a:lnTo>
                <a:lnTo>
                  <a:pt x="0" y="599179"/>
                </a:lnTo>
                <a:lnTo>
                  <a:pt x="0" y="334942"/>
                </a:lnTo>
                <a:cubicBezTo>
                  <a:pt x="10368" y="113589"/>
                  <a:pt x="207637" y="2353"/>
                  <a:pt x="207995" y="0"/>
                </a:cubicBezTo>
                <a:close/>
              </a:path>
            </a:pathLst>
          </a:custGeom>
          <a:noFill/>
          <a:ln w="3810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>
            <p:custDataLst>
              <p:tags r:id="rId9"/>
            </p:custDataLst>
          </p:nvPr>
        </p:nvSpPr>
        <p:spPr>
          <a:xfrm>
            <a:off x="568325" y="2072005"/>
            <a:ext cx="10852150" cy="36099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全文是以什么为线索？（促织，即“虫\"）和2、指名一学生讲故事，（提示：围绕标题“促织”展开复述，只简述故事梗概，不细叙具体细节，所谓梗概，包括故事发生的背景，故事的开端、发展、高潮、结局。）其他同学边听，边紧扣线索给每段加一个标题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按小说情节发展来分析，明确《促织》情节的开端、发展、高潮、结局等，让学生体会故事一波三折的特点。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本文在详略安排上有何艺术特色？请举例分析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小说在描写小虫斗胜强敌“蟹壳青”与鸡口脱险时，采用了哪些艺术手法？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写作特点</a:t>
            </a:r>
          </a:p>
          <a:p>
            <a:pPr marL="355600" indent="-355600" fontAlgn="ctr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Tx/>
              <a:buFont typeface="WPS-Bullets" pitchFamily="2" charset="0"/>
              <a:buChar char=""/>
            </a:pPr>
            <a:r>
              <a:rPr lang="zh-CN" altLang="en-US" sz="1700" b="1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情节曲折，构思严谨。</a:t>
            </a:r>
          </a:p>
        </p:txBody>
      </p:sp>
      <p:sp>
        <p:nvSpPr>
          <p:cNvPr id="94" name="文本框 93"/>
          <p:cNvSpPr txBox="1"/>
          <p:nvPr>
            <p:custDataLst>
              <p:tags r:id="rId10"/>
            </p:custDataLst>
          </p:nvPr>
        </p:nvSpPr>
        <p:spPr>
          <a:xfrm>
            <a:off x="549910" y="645795"/>
            <a:ext cx="9982200" cy="62992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0000" lnSpcReduction="10000"/>
          </a:bodyPr>
          <a:lstStyle/>
          <a:p>
            <a: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</a:pPr>
            <a:r>
              <a:rPr lang="zh-CN" altLang="en-US" sz="3585" b="1" spc="3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导入新课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代很多皇帝都有自己的爱好，有的喜欢音乐，有的喜欢画画，还有的喜欢做木工，宋徽宗喜欢踢球，重用了踢球踢得很好的高太尉，结果是祸国殃民，明朝皇帝明宜宗的爱好是斗促织，会有什么样的后果呢，今天我们来学习小说《促织》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蒲松龄出生于书香世家，他早年也管想借助科举入仕，可惜屡试不第，只能以教书为生。他自幼便对民间的鬼神故事兴致浓厚，大约在二十一岁时，他开始利用业余时间创作《聊斋志异》。据说，蒲松龄曾为了搜集素材，在家门口开了一家茶馆，来喝茶的人可以用一个故事代替茶钱。借助这个方法，蒲松龄搜集了大量离奇的故事，经过整理、加工过后，他都将其收录到了《聊斋志异》中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reeform 162"/>
          <p:cNvSpPr/>
          <p:nvPr>
            <p:custDataLst>
              <p:tags r:id="rId2"/>
            </p:custDataLst>
          </p:nvPr>
        </p:nvSpPr>
        <p:spPr bwMode="auto">
          <a:xfrm>
            <a:off x="8118298" y="2012287"/>
            <a:ext cx="1136816" cy="897051"/>
          </a:xfrm>
          <a:custGeom>
            <a:avLst/>
            <a:gdLst>
              <a:gd name="T0" fmla="*/ 825 w 825"/>
              <a:gd name="T1" fmla="*/ 0 h 651"/>
              <a:gd name="T2" fmla="*/ 4 w 825"/>
              <a:gd name="T3" fmla="*/ 99 h 651"/>
              <a:gd name="T4" fmla="*/ 291 w 825"/>
              <a:gd name="T5" fmla="*/ 328 h 651"/>
              <a:gd name="T6" fmla="*/ 0 w 825"/>
              <a:gd name="T7" fmla="*/ 651 h 651"/>
              <a:gd name="T8" fmla="*/ 787 w 825"/>
              <a:gd name="T9" fmla="*/ 544 h 651"/>
              <a:gd name="T10" fmla="*/ 825 w 825"/>
              <a:gd name="T11" fmla="*/ 0 h 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25" h="651">
                <a:moveTo>
                  <a:pt x="825" y="0"/>
                </a:moveTo>
                <a:lnTo>
                  <a:pt x="4" y="99"/>
                </a:lnTo>
                <a:lnTo>
                  <a:pt x="291" y="328"/>
                </a:lnTo>
                <a:lnTo>
                  <a:pt x="0" y="651"/>
                </a:lnTo>
                <a:lnTo>
                  <a:pt x="787" y="544"/>
                </a:lnTo>
                <a:lnTo>
                  <a:pt x="8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Rectangle 18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562795" y="1443190"/>
            <a:ext cx="37205" cy="2638790"/>
          </a:xfrm>
          <a:prstGeom prst="rect">
            <a:avLst/>
          </a:prstGeom>
          <a:solidFill>
            <a:schemeClr val="dk2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Rectangle 18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582086" y="1443190"/>
            <a:ext cx="17914" cy="263879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188"/>
          <p:cNvSpPr/>
          <p:nvPr>
            <p:custDataLst>
              <p:tags r:id="rId5"/>
            </p:custDataLst>
          </p:nvPr>
        </p:nvSpPr>
        <p:spPr bwMode="auto">
          <a:xfrm>
            <a:off x="8748024" y="1743585"/>
            <a:ext cx="516734" cy="1018311"/>
          </a:xfrm>
          <a:custGeom>
            <a:avLst/>
            <a:gdLst>
              <a:gd name="T0" fmla="*/ 375 w 375"/>
              <a:gd name="T1" fmla="*/ 90 h 739"/>
              <a:gd name="T2" fmla="*/ 46 w 375"/>
              <a:gd name="T3" fmla="*/ 0 h 739"/>
              <a:gd name="T4" fmla="*/ 0 w 375"/>
              <a:gd name="T5" fmla="*/ 572 h 739"/>
              <a:gd name="T6" fmla="*/ 330 w 375"/>
              <a:gd name="T7" fmla="*/ 739 h 739"/>
              <a:gd name="T8" fmla="*/ 375 w 375"/>
              <a:gd name="T9" fmla="*/ 90 h 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5" h="739">
                <a:moveTo>
                  <a:pt x="375" y="90"/>
                </a:moveTo>
                <a:lnTo>
                  <a:pt x="46" y="0"/>
                </a:lnTo>
                <a:lnTo>
                  <a:pt x="0" y="572"/>
                </a:lnTo>
                <a:lnTo>
                  <a:pt x="330" y="739"/>
                </a:lnTo>
                <a:lnTo>
                  <a:pt x="375" y="9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189"/>
          <p:cNvSpPr/>
          <p:nvPr>
            <p:custDataLst>
              <p:tags r:id="rId6"/>
            </p:custDataLst>
          </p:nvPr>
        </p:nvSpPr>
        <p:spPr bwMode="auto">
          <a:xfrm>
            <a:off x="8748024" y="1454214"/>
            <a:ext cx="1824416" cy="1072051"/>
          </a:xfrm>
          <a:custGeom>
            <a:avLst/>
            <a:gdLst>
              <a:gd name="T0" fmla="*/ 1317 w 1324"/>
              <a:gd name="T1" fmla="*/ 0 h 778"/>
              <a:gd name="T2" fmla="*/ 1324 w 1324"/>
              <a:gd name="T3" fmla="*/ 616 h 778"/>
              <a:gd name="T4" fmla="*/ 0 w 1324"/>
              <a:gd name="T5" fmla="*/ 778 h 778"/>
              <a:gd name="T6" fmla="*/ 46 w 1324"/>
              <a:gd name="T7" fmla="*/ 206 h 778"/>
              <a:gd name="T8" fmla="*/ 1317 w 1324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4" h="778">
                <a:moveTo>
                  <a:pt x="1317" y="0"/>
                </a:moveTo>
                <a:lnTo>
                  <a:pt x="1324" y="616"/>
                </a:lnTo>
                <a:lnTo>
                  <a:pt x="0" y="778"/>
                </a:lnTo>
                <a:lnTo>
                  <a:pt x="46" y="206"/>
                </a:lnTo>
                <a:lnTo>
                  <a:pt x="13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Oval 19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555904" y="1412875"/>
            <a:ext cx="53741" cy="49606"/>
          </a:xfrm>
          <a:prstGeom prst="ellipse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5" name="Freeform 192"/>
          <p:cNvSpPr/>
          <p:nvPr>
            <p:custDataLst>
              <p:tags r:id="rId8"/>
            </p:custDataLst>
          </p:nvPr>
        </p:nvSpPr>
        <p:spPr bwMode="auto">
          <a:xfrm>
            <a:off x="10555904" y="1412875"/>
            <a:ext cx="49606" cy="34450"/>
          </a:xfrm>
          <a:custGeom>
            <a:avLst/>
            <a:gdLst>
              <a:gd name="T0" fmla="*/ 14 w 26"/>
              <a:gd name="T1" fmla="*/ 0 h 18"/>
              <a:gd name="T2" fmla="*/ 26 w 26"/>
              <a:gd name="T3" fmla="*/ 7 h 18"/>
              <a:gd name="T4" fmla="*/ 15 w 26"/>
              <a:gd name="T5" fmla="*/ 16 h 18"/>
              <a:gd name="T6" fmla="*/ 0 w 26"/>
              <a:gd name="T7" fmla="*/ 10 h 18"/>
              <a:gd name="T8" fmla="*/ 14 w 26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8">
                <a:moveTo>
                  <a:pt x="14" y="0"/>
                </a:moveTo>
                <a:cubicBezTo>
                  <a:pt x="19" y="0"/>
                  <a:pt x="24" y="3"/>
                  <a:pt x="26" y="7"/>
                </a:cubicBezTo>
                <a:cubicBezTo>
                  <a:pt x="25" y="11"/>
                  <a:pt x="21" y="15"/>
                  <a:pt x="15" y="16"/>
                </a:cubicBezTo>
                <a:cubicBezTo>
                  <a:pt x="8" y="18"/>
                  <a:pt x="2" y="15"/>
                  <a:pt x="0" y="10"/>
                </a:cubicBezTo>
                <a:cubicBezTo>
                  <a:pt x="1" y="4"/>
                  <a:pt x="7" y="0"/>
                  <a:pt x="14" y="0"/>
                </a:cubicBezTo>
                <a:close/>
              </a:path>
            </a:pathLst>
          </a:custGeom>
          <a:solidFill>
            <a:srgbClr val="6D6E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defTabSz="457200">
              <a:lnSpc>
                <a:spcPct val="120000"/>
              </a:lnSpc>
            </a:pPr>
            <a:endParaRPr lang="en-US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7" name="TextBox 5"/>
          <p:cNvSpPr txBox="1"/>
          <p:nvPr>
            <p:custDataLst>
              <p:tags r:id="rId9"/>
            </p:custDataLst>
          </p:nvPr>
        </p:nvSpPr>
        <p:spPr>
          <a:xfrm>
            <a:off x="462211" y="621914"/>
            <a:ext cx="6027489" cy="52322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defTabSz="457200">
              <a:lnSpc>
                <a:spcPct val="120000"/>
              </a:lnSpc>
            </a:pPr>
            <a:r>
              <a:rPr lang="zh-CN" altLang="en-US" sz="2810" b="1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教学过程</a:t>
            </a:r>
          </a:p>
        </p:txBody>
      </p:sp>
      <p:sp>
        <p:nvSpPr>
          <p:cNvPr id="134" name="文本框 133"/>
          <p:cNvSpPr txBox="1"/>
          <p:nvPr>
            <p:custDataLst>
              <p:tags r:id="rId10"/>
            </p:custDataLst>
          </p:nvPr>
        </p:nvSpPr>
        <p:spPr>
          <a:xfrm>
            <a:off x="1596682" y="2466385"/>
            <a:ext cx="4473576" cy="109472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500" spc="2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蒲松龄，山东潘川（今淄博市）蒲家庄人，字留仙，一字剑臣，别号柳泉。</a:t>
            </a:r>
          </a:p>
        </p:txBody>
      </p:sp>
      <p:grpSp>
        <p:nvGrpSpPr>
          <p:cNvPr id="202" name="组合 201"/>
          <p:cNvGrpSpPr/>
          <p:nvPr>
            <p:custDataLst>
              <p:tags r:id="rId11"/>
            </p:custDataLst>
          </p:nvPr>
        </p:nvGrpSpPr>
        <p:grpSpPr>
          <a:xfrm>
            <a:off x="694056" y="2472372"/>
            <a:ext cx="678083" cy="678259"/>
            <a:chOff x="730359" y="1888739"/>
            <a:chExt cx="695056" cy="695236"/>
          </a:xfrm>
        </p:grpSpPr>
        <p:sp>
          <p:nvSpPr>
            <p:cNvPr id="129" name="Shape 1489"/>
            <p:cNvSpPr/>
            <p:nvPr>
              <p:custDataLst>
                <p:tags r:id="rId23"/>
              </p:custDataLst>
            </p:nvPr>
          </p:nvSpPr>
          <p:spPr>
            <a:xfrm>
              <a:off x="730359" y="1888739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5" name="任意形状 194"/>
            <p:cNvSpPr/>
            <p:nvPr>
              <p:custDataLst>
                <p:tags r:id="rId24"/>
              </p:custDataLst>
            </p:nvPr>
          </p:nvSpPr>
          <p:spPr>
            <a:xfrm>
              <a:off x="950200" y="2056357"/>
              <a:ext cx="255937" cy="360000"/>
            </a:xfrm>
            <a:custGeom>
              <a:avLst/>
              <a:gdLst>
                <a:gd name="connsiteX0" fmla="*/ 220500 w 255937"/>
                <a:gd name="connsiteY0" fmla="*/ 226688 h 360000"/>
                <a:gd name="connsiteX1" fmla="*/ 232312 w 255937"/>
                <a:gd name="connsiteY1" fmla="*/ 226688 h 360000"/>
                <a:gd name="connsiteX2" fmla="*/ 232312 w 255937"/>
                <a:gd name="connsiteY2" fmla="*/ 238500 h 360000"/>
                <a:gd name="connsiteX3" fmla="*/ 220500 w 255937"/>
                <a:gd name="connsiteY3" fmla="*/ 238500 h 360000"/>
                <a:gd name="connsiteX4" fmla="*/ 162562 w 255937"/>
                <a:gd name="connsiteY4" fmla="*/ 226688 h 360000"/>
                <a:gd name="connsiteX5" fmla="*/ 209250 w 255937"/>
                <a:gd name="connsiteY5" fmla="*/ 226688 h 360000"/>
                <a:gd name="connsiteX6" fmla="*/ 209250 w 255937"/>
                <a:gd name="connsiteY6" fmla="*/ 238500 h 360000"/>
                <a:gd name="connsiteX7" fmla="*/ 162562 w 255937"/>
                <a:gd name="connsiteY7" fmla="*/ 238500 h 360000"/>
                <a:gd name="connsiteX8" fmla="*/ 81000 w 255937"/>
                <a:gd name="connsiteY8" fmla="*/ 226688 h 360000"/>
                <a:gd name="connsiteX9" fmla="*/ 92813 w 255937"/>
                <a:gd name="connsiteY9" fmla="*/ 226688 h 360000"/>
                <a:gd name="connsiteX10" fmla="*/ 92813 w 255937"/>
                <a:gd name="connsiteY10" fmla="*/ 238500 h 360000"/>
                <a:gd name="connsiteX11" fmla="*/ 81000 w 255937"/>
                <a:gd name="connsiteY11" fmla="*/ 238500 h 360000"/>
                <a:gd name="connsiteX12" fmla="*/ 23062 w 255937"/>
                <a:gd name="connsiteY12" fmla="*/ 226688 h 360000"/>
                <a:gd name="connsiteX13" fmla="*/ 69749 w 255937"/>
                <a:gd name="connsiteY13" fmla="*/ 226688 h 360000"/>
                <a:gd name="connsiteX14" fmla="*/ 69749 w 255937"/>
                <a:gd name="connsiteY14" fmla="*/ 238500 h 360000"/>
                <a:gd name="connsiteX15" fmla="*/ 23062 w 255937"/>
                <a:gd name="connsiteY15" fmla="*/ 238500 h 360000"/>
                <a:gd name="connsiteX16" fmla="*/ 197437 w 255937"/>
                <a:gd name="connsiteY16" fmla="*/ 156938 h 360000"/>
                <a:gd name="connsiteX17" fmla="*/ 174374 w 255937"/>
                <a:gd name="connsiteY17" fmla="*/ 180000 h 360000"/>
                <a:gd name="connsiteX18" fmla="*/ 197437 w 255937"/>
                <a:gd name="connsiteY18" fmla="*/ 203062 h 360000"/>
                <a:gd name="connsiteX19" fmla="*/ 220499 w 255937"/>
                <a:gd name="connsiteY19" fmla="*/ 180000 h 360000"/>
                <a:gd name="connsiteX20" fmla="*/ 197437 w 255937"/>
                <a:gd name="connsiteY20" fmla="*/ 156938 h 360000"/>
                <a:gd name="connsiteX21" fmla="*/ 57937 w 255937"/>
                <a:gd name="connsiteY21" fmla="*/ 156938 h 360000"/>
                <a:gd name="connsiteX22" fmla="*/ 34875 w 255937"/>
                <a:gd name="connsiteY22" fmla="*/ 180000 h 360000"/>
                <a:gd name="connsiteX23" fmla="*/ 57937 w 255937"/>
                <a:gd name="connsiteY23" fmla="*/ 203062 h 360000"/>
                <a:gd name="connsiteX24" fmla="*/ 81000 w 255937"/>
                <a:gd name="connsiteY24" fmla="*/ 180000 h 360000"/>
                <a:gd name="connsiteX25" fmla="*/ 57937 w 255937"/>
                <a:gd name="connsiteY25" fmla="*/ 156938 h 360000"/>
                <a:gd name="connsiteX26" fmla="*/ 197437 w 255937"/>
                <a:gd name="connsiteY26" fmla="*/ 145125 h 360000"/>
                <a:gd name="connsiteX27" fmla="*/ 232312 w 255937"/>
                <a:gd name="connsiteY27" fmla="*/ 180000 h 360000"/>
                <a:gd name="connsiteX28" fmla="*/ 197437 w 255937"/>
                <a:gd name="connsiteY28" fmla="*/ 214875 h 360000"/>
                <a:gd name="connsiteX29" fmla="*/ 162562 w 255937"/>
                <a:gd name="connsiteY29" fmla="*/ 180000 h 360000"/>
                <a:gd name="connsiteX30" fmla="*/ 197437 w 255937"/>
                <a:gd name="connsiteY30" fmla="*/ 145125 h 360000"/>
                <a:gd name="connsiteX31" fmla="*/ 57937 w 255937"/>
                <a:gd name="connsiteY31" fmla="*/ 145125 h 360000"/>
                <a:gd name="connsiteX32" fmla="*/ 92812 w 255937"/>
                <a:gd name="connsiteY32" fmla="*/ 180000 h 360000"/>
                <a:gd name="connsiteX33" fmla="*/ 57937 w 255937"/>
                <a:gd name="connsiteY33" fmla="*/ 214875 h 360000"/>
                <a:gd name="connsiteX34" fmla="*/ 23062 w 255937"/>
                <a:gd name="connsiteY34" fmla="*/ 180000 h 360000"/>
                <a:gd name="connsiteX35" fmla="*/ 57937 w 255937"/>
                <a:gd name="connsiteY35" fmla="*/ 145125 h 360000"/>
                <a:gd name="connsiteX36" fmla="*/ 151312 w 255937"/>
                <a:gd name="connsiteY36" fmla="*/ 116438 h 360000"/>
                <a:gd name="connsiteX37" fmla="*/ 151312 w 255937"/>
                <a:gd name="connsiteY37" fmla="*/ 278438 h 360000"/>
                <a:gd name="connsiteX38" fmla="*/ 161999 w 255937"/>
                <a:gd name="connsiteY38" fmla="*/ 348188 h 360000"/>
                <a:gd name="connsiteX39" fmla="*/ 233437 w 255937"/>
                <a:gd name="connsiteY39" fmla="*/ 348188 h 360000"/>
                <a:gd name="connsiteX40" fmla="*/ 244124 w 255937"/>
                <a:gd name="connsiteY40" fmla="*/ 277875 h 360000"/>
                <a:gd name="connsiteX41" fmla="*/ 244124 w 255937"/>
                <a:gd name="connsiteY41" fmla="*/ 116438 h 360000"/>
                <a:gd name="connsiteX42" fmla="*/ 11812 w 255937"/>
                <a:gd name="connsiteY42" fmla="*/ 116438 h 360000"/>
                <a:gd name="connsiteX43" fmla="*/ 11812 w 255937"/>
                <a:gd name="connsiteY43" fmla="*/ 277875 h 360000"/>
                <a:gd name="connsiteX44" fmla="*/ 22500 w 255937"/>
                <a:gd name="connsiteY44" fmla="*/ 348188 h 360000"/>
                <a:gd name="connsiteX45" fmla="*/ 93938 w 255937"/>
                <a:gd name="connsiteY45" fmla="*/ 348188 h 360000"/>
                <a:gd name="connsiteX46" fmla="*/ 104625 w 255937"/>
                <a:gd name="connsiteY46" fmla="*/ 277875 h 360000"/>
                <a:gd name="connsiteX47" fmla="*/ 104625 w 255937"/>
                <a:gd name="connsiteY47" fmla="*/ 116438 h 360000"/>
                <a:gd name="connsiteX48" fmla="*/ 185625 w 255937"/>
                <a:gd name="connsiteY48" fmla="*/ 52313 h 360000"/>
                <a:gd name="connsiteX49" fmla="*/ 197437 w 255937"/>
                <a:gd name="connsiteY49" fmla="*/ 52313 h 360000"/>
                <a:gd name="connsiteX50" fmla="*/ 197437 w 255937"/>
                <a:gd name="connsiteY50" fmla="*/ 64126 h 360000"/>
                <a:gd name="connsiteX51" fmla="*/ 185625 w 255937"/>
                <a:gd name="connsiteY51" fmla="*/ 64126 h 360000"/>
                <a:gd name="connsiteX52" fmla="*/ 47281 w 255937"/>
                <a:gd name="connsiteY52" fmla="*/ 52313 h 360000"/>
                <a:gd name="connsiteX53" fmla="*/ 41555 w 255937"/>
                <a:gd name="connsiteY53" fmla="*/ 76641 h 360000"/>
                <a:gd name="connsiteX54" fmla="*/ 18703 w 255937"/>
                <a:gd name="connsiteY54" fmla="*/ 104625 h 360000"/>
                <a:gd name="connsiteX55" fmla="*/ 97694 w 255937"/>
                <a:gd name="connsiteY55" fmla="*/ 104625 h 360000"/>
                <a:gd name="connsiteX56" fmla="*/ 74883 w 255937"/>
                <a:gd name="connsiteY56" fmla="*/ 76852 h 360000"/>
                <a:gd name="connsiteX57" fmla="*/ 69133 w 255937"/>
                <a:gd name="connsiteY57" fmla="*/ 52313 h 360000"/>
                <a:gd name="connsiteX58" fmla="*/ 162562 w 255937"/>
                <a:gd name="connsiteY58" fmla="*/ 42535 h 360000"/>
                <a:gd name="connsiteX59" fmla="*/ 152332 w 255937"/>
                <a:gd name="connsiteY59" fmla="*/ 104625 h 360000"/>
                <a:gd name="connsiteX60" fmla="*/ 243069 w 255937"/>
                <a:gd name="connsiteY60" fmla="*/ 104625 h 360000"/>
                <a:gd name="connsiteX61" fmla="*/ 232875 w 255937"/>
                <a:gd name="connsiteY61" fmla="*/ 44818 h 360000"/>
                <a:gd name="connsiteX62" fmla="*/ 232875 w 255937"/>
                <a:gd name="connsiteY62" fmla="*/ 46688 h 360000"/>
                <a:gd name="connsiteX63" fmla="*/ 191812 w 255937"/>
                <a:gd name="connsiteY63" fmla="*/ 87188 h 360000"/>
                <a:gd name="connsiteX64" fmla="*/ 162562 w 255937"/>
                <a:gd name="connsiteY64" fmla="*/ 87188 h 360000"/>
                <a:gd name="connsiteX65" fmla="*/ 174374 w 255937"/>
                <a:gd name="connsiteY65" fmla="*/ 11812 h 360000"/>
                <a:gd name="connsiteX66" fmla="*/ 174374 w 255937"/>
                <a:gd name="connsiteY66" fmla="*/ 75375 h 360000"/>
                <a:gd name="connsiteX67" fmla="*/ 191812 w 255937"/>
                <a:gd name="connsiteY67" fmla="*/ 75375 h 360000"/>
                <a:gd name="connsiteX68" fmla="*/ 221062 w 255937"/>
                <a:gd name="connsiteY68" fmla="*/ 46125 h 360000"/>
                <a:gd name="connsiteX69" fmla="*/ 221062 w 255937"/>
                <a:gd name="connsiteY69" fmla="*/ 11812 h 360000"/>
                <a:gd name="connsiteX70" fmla="*/ 197437 w 255937"/>
                <a:gd name="connsiteY70" fmla="*/ 11812 h 360000"/>
                <a:gd name="connsiteX71" fmla="*/ 197437 w 255937"/>
                <a:gd name="connsiteY71" fmla="*/ 40500 h 360000"/>
                <a:gd name="connsiteX72" fmla="*/ 185625 w 255937"/>
                <a:gd name="connsiteY72" fmla="*/ 40500 h 360000"/>
                <a:gd name="connsiteX73" fmla="*/ 185625 w 255937"/>
                <a:gd name="connsiteY73" fmla="*/ 11812 h 360000"/>
                <a:gd name="connsiteX74" fmla="*/ 52313 w 255937"/>
                <a:gd name="connsiteY74" fmla="*/ 11250 h 360000"/>
                <a:gd name="connsiteX75" fmla="*/ 52313 w 255937"/>
                <a:gd name="connsiteY75" fmla="*/ 30938 h 360000"/>
                <a:gd name="connsiteX76" fmla="*/ 50062 w 255937"/>
                <a:gd name="connsiteY76" fmla="*/ 40500 h 360000"/>
                <a:gd name="connsiteX77" fmla="*/ 66365 w 255937"/>
                <a:gd name="connsiteY77" fmla="*/ 40500 h 360000"/>
                <a:gd name="connsiteX78" fmla="*/ 64125 w 255937"/>
                <a:gd name="connsiteY78" fmla="*/ 30938 h 360000"/>
                <a:gd name="connsiteX79" fmla="*/ 64125 w 255937"/>
                <a:gd name="connsiteY79" fmla="*/ 19688 h 360000"/>
                <a:gd name="connsiteX80" fmla="*/ 55688 w 255937"/>
                <a:gd name="connsiteY80" fmla="*/ 11250 h 360000"/>
                <a:gd name="connsiteX81" fmla="*/ 157499 w 255937"/>
                <a:gd name="connsiteY81" fmla="*/ 0 h 360000"/>
                <a:gd name="connsiteX82" fmla="*/ 237374 w 255937"/>
                <a:gd name="connsiteY82" fmla="*/ 0 h 360000"/>
                <a:gd name="connsiteX83" fmla="*/ 255937 w 255937"/>
                <a:gd name="connsiteY83" fmla="*/ 110250 h 360000"/>
                <a:gd name="connsiteX84" fmla="*/ 255937 w 255937"/>
                <a:gd name="connsiteY84" fmla="*/ 279563 h 360000"/>
                <a:gd name="connsiteX85" fmla="*/ 242999 w 255937"/>
                <a:gd name="connsiteY85" fmla="*/ 360000 h 360000"/>
                <a:gd name="connsiteX86" fmla="*/ 151874 w 255937"/>
                <a:gd name="connsiteY86" fmla="*/ 360000 h 360000"/>
                <a:gd name="connsiteX87" fmla="*/ 139499 w 255937"/>
                <a:gd name="connsiteY87" fmla="*/ 278438 h 360000"/>
                <a:gd name="connsiteX88" fmla="*/ 139499 w 255937"/>
                <a:gd name="connsiteY88" fmla="*/ 109125 h 360000"/>
                <a:gd name="connsiteX89" fmla="*/ 40500 w 255937"/>
                <a:gd name="connsiteY89" fmla="*/ 0 h 360000"/>
                <a:gd name="connsiteX90" fmla="*/ 60188 w 255937"/>
                <a:gd name="connsiteY90" fmla="*/ 0 h 360000"/>
                <a:gd name="connsiteX91" fmla="*/ 75375 w 255937"/>
                <a:gd name="connsiteY91" fmla="*/ 15188 h 360000"/>
                <a:gd name="connsiteX92" fmla="*/ 75375 w 255937"/>
                <a:gd name="connsiteY92" fmla="*/ 31500 h 360000"/>
                <a:gd name="connsiteX93" fmla="*/ 113625 w 255937"/>
                <a:gd name="connsiteY93" fmla="*/ 105750 h 360000"/>
                <a:gd name="connsiteX94" fmla="*/ 115875 w 255937"/>
                <a:gd name="connsiteY94" fmla="*/ 107438 h 360000"/>
                <a:gd name="connsiteX95" fmla="*/ 115875 w 255937"/>
                <a:gd name="connsiteY95" fmla="*/ 279563 h 360000"/>
                <a:gd name="connsiteX96" fmla="*/ 103500 w 255937"/>
                <a:gd name="connsiteY96" fmla="*/ 360000 h 360000"/>
                <a:gd name="connsiteX97" fmla="*/ 12375 w 255937"/>
                <a:gd name="connsiteY97" fmla="*/ 360000 h 360000"/>
                <a:gd name="connsiteX98" fmla="*/ 0 w 255937"/>
                <a:gd name="connsiteY98" fmla="*/ 278438 h 360000"/>
                <a:gd name="connsiteX99" fmla="*/ 0 w 255937"/>
                <a:gd name="connsiteY99" fmla="*/ 107438 h 360000"/>
                <a:gd name="connsiteX100" fmla="*/ 2250 w 255937"/>
                <a:gd name="connsiteY100" fmla="*/ 105750 h 360000"/>
                <a:gd name="connsiteX101" fmla="*/ 40500 w 255937"/>
                <a:gd name="connsiteY101" fmla="*/ 31500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5937" h="360000">
                  <a:moveTo>
                    <a:pt x="220500" y="226688"/>
                  </a:moveTo>
                  <a:lnTo>
                    <a:pt x="232312" y="226688"/>
                  </a:lnTo>
                  <a:lnTo>
                    <a:pt x="232312" y="238500"/>
                  </a:lnTo>
                  <a:lnTo>
                    <a:pt x="220500" y="238500"/>
                  </a:lnTo>
                  <a:close/>
                  <a:moveTo>
                    <a:pt x="162562" y="226688"/>
                  </a:moveTo>
                  <a:lnTo>
                    <a:pt x="209250" y="226688"/>
                  </a:lnTo>
                  <a:lnTo>
                    <a:pt x="209250" y="238500"/>
                  </a:lnTo>
                  <a:lnTo>
                    <a:pt x="162562" y="238500"/>
                  </a:lnTo>
                  <a:close/>
                  <a:moveTo>
                    <a:pt x="81000" y="226688"/>
                  </a:moveTo>
                  <a:lnTo>
                    <a:pt x="92813" y="226688"/>
                  </a:lnTo>
                  <a:lnTo>
                    <a:pt x="92813" y="238500"/>
                  </a:lnTo>
                  <a:lnTo>
                    <a:pt x="81000" y="238500"/>
                  </a:lnTo>
                  <a:close/>
                  <a:moveTo>
                    <a:pt x="23062" y="226688"/>
                  </a:moveTo>
                  <a:lnTo>
                    <a:pt x="69749" y="226688"/>
                  </a:lnTo>
                  <a:lnTo>
                    <a:pt x="69749" y="238500"/>
                  </a:lnTo>
                  <a:lnTo>
                    <a:pt x="23062" y="238500"/>
                  </a:lnTo>
                  <a:close/>
                  <a:moveTo>
                    <a:pt x="197437" y="156938"/>
                  </a:moveTo>
                  <a:cubicBezTo>
                    <a:pt x="184499" y="156938"/>
                    <a:pt x="174374" y="167063"/>
                    <a:pt x="174374" y="180000"/>
                  </a:cubicBezTo>
                  <a:cubicBezTo>
                    <a:pt x="174374" y="192938"/>
                    <a:pt x="184499" y="203062"/>
                    <a:pt x="197437" y="203062"/>
                  </a:cubicBezTo>
                  <a:cubicBezTo>
                    <a:pt x="210375" y="203062"/>
                    <a:pt x="220499" y="192938"/>
                    <a:pt x="220499" y="180000"/>
                  </a:cubicBezTo>
                  <a:cubicBezTo>
                    <a:pt x="220499" y="167063"/>
                    <a:pt x="210375" y="156938"/>
                    <a:pt x="197437" y="156938"/>
                  </a:cubicBezTo>
                  <a:close/>
                  <a:moveTo>
                    <a:pt x="57937" y="156938"/>
                  </a:moveTo>
                  <a:cubicBezTo>
                    <a:pt x="44999" y="156938"/>
                    <a:pt x="34875" y="167063"/>
                    <a:pt x="34875" y="180000"/>
                  </a:cubicBezTo>
                  <a:cubicBezTo>
                    <a:pt x="34875" y="192938"/>
                    <a:pt x="44999" y="203062"/>
                    <a:pt x="57937" y="203062"/>
                  </a:cubicBezTo>
                  <a:cubicBezTo>
                    <a:pt x="70875" y="203062"/>
                    <a:pt x="81000" y="192938"/>
                    <a:pt x="81000" y="180000"/>
                  </a:cubicBezTo>
                  <a:cubicBezTo>
                    <a:pt x="81000" y="167063"/>
                    <a:pt x="70875" y="156938"/>
                    <a:pt x="57937" y="156938"/>
                  </a:cubicBezTo>
                  <a:close/>
                  <a:moveTo>
                    <a:pt x="197437" y="145125"/>
                  </a:moveTo>
                  <a:cubicBezTo>
                    <a:pt x="216562" y="145125"/>
                    <a:pt x="232312" y="160875"/>
                    <a:pt x="232312" y="180000"/>
                  </a:cubicBezTo>
                  <a:cubicBezTo>
                    <a:pt x="232312" y="199125"/>
                    <a:pt x="216562" y="214875"/>
                    <a:pt x="197437" y="214875"/>
                  </a:cubicBezTo>
                  <a:cubicBezTo>
                    <a:pt x="178312" y="214875"/>
                    <a:pt x="162562" y="199125"/>
                    <a:pt x="162562" y="180000"/>
                  </a:cubicBezTo>
                  <a:cubicBezTo>
                    <a:pt x="162562" y="160875"/>
                    <a:pt x="178312" y="145125"/>
                    <a:pt x="197437" y="145125"/>
                  </a:cubicBezTo>
                  <a:close/>
                  <a:moveTo>
                    <a:pt x="57937" y="145125"/>
                  </a:moveTo>
                  <a:cubicBezTo>
                    <a:pt x="77062" y="145125"/>
                    <a:pt x="92812" y="160875"/>
                    <a:pt x="92812" y="180000"/>
                  </a:cubicBezTo>
                  <a:cubicBezTo>
                    <a:pt x="92812" y="199125"/>
                    <a:pt x="77062" y="214875"/>
                    <a:pt x="57937" y="214875"/>
                  </a:cubicBezTo>
                  <a:cubicBezTo>
                    <a:pt x="38812" y="214875"/>
                    <a:pt x="23062" y="199125"/>
                    <a:pt x="23062" y="180000"/>
                  </a:cubicBezTo>
                  <a:cubicBezTo>
                    <a:pt x="23062" y="160875"/>
                    <a:pt x="38812" y="145125"/>
                    <a:pt x="57937" y="145125"/>
                  </a:cubicBezTo>
                  <a:close/>
                  <a:moveTo>
                    <a:pt x="151312" y="116438"/>
                  </a:moveTo>
                  <a:lnTo>
                    <a:pt x="151312" y="278438"/>
                  </a:lnTo>
                  <a:lnTo>
                    <a:pt x="161999" y="348188"/>
                  </a:lnTo>
                  <a:lnTo>
                    <a:pt x="233437" y="348188"/>
                  </a:lnTo>
                  <a:lnTo>
                    <a:pt x="244124" y="277875"/>
                  </a:lnTo>
                  <a:lnTo>
                    <a:pt x="244124" y="116438"/>
                  </a:lnTo>
                  <a:close/>
                  <a:moveTo>
                    <a:pt x="11812" y="116438"/>
                  </a:moveTo>
                  <a:lnTo>
                    <a:pt x="11812" y="277875"/>
                  </a:lnTo>
                  <a:lnTo>
                    <a:pt x="22500" y="348188"/>
                  </a:lnTo>
                  <a:lnTo>
                    <a:pt x="93938" y="348188"/>
                  </a:lnTo>
                  <a:lnTo>
                    <a:pt x="104625" y="277875"/>
                  </a:lnTo>
                  <a:lnTo>
                    <a:pt x="104625" y="116438"/>
                  </a:lnTo>
                  <a:close/>
                  <a:moveTo>
                    <a:pt x="185625" y="52313"/>
                  </a:moveTo>
                  <a:lnTo>
                    <a:pt x="197437" y="52313"/>
                  </a:lnTo>
                  <a:lnTo>
                    <a:pt x="197437" y="64126"/>
                  </a:lnTo>
                  <a:lnTo>
                    <a:pt x="185625" y="64126"/>
                  </a:lnTo>
                  <a:close/>
                  <a:moveTo>
                    <a:pt x="47281" y="52313"/>
                  </a:moveTo>
                  <a:lnTo>
                    <a:pt x="41555" y="76641"/>
                  </a:lnTo>
                  <a:lnTo>
                    <a:pt x="18703" y="104625"/>
                  </a:lnTo>
                  <a:lnTo>
                    <a:pt x="97694" y="104625"/>
                  </a:lnTo>
                  <a:lnTo>
                    <a:pt x="74883" y="76852"/>
                  </a:lnTo>
                  <a:lnTo>
                    <a:pt x="69133" y="52313"/>
                  </a:lnTo>
                  <a:close/>
                  <a:moveTo>
                    <a:pt x="162562" y="42535"/>
                  </a:moveTo>
                  <a:lnTo>
                    <a:pt x="152332" y="104625"/>
                  </a:lnTo>
                  <a:lnTo>
                    <a:pt x="243069" y="104625"/>
                  </a:lnTo>
                  <a:lnTo>
                    <a:pt x="232875" y="44818"/>
                  </a:lnTo>
                  <a:lnTo>
                    <a:pt x="232875" y="46688"/>
                  </a:lnTo>
                  <a:cubicBezTo>
                    <a:pt x="232312" y="69188"/>
                    <a:pt x="214312" y="87188"/>
                    <a:pt x="191812" y="87188"/>
                  </a:cubicBezTo>
                  <a:lnTo>
                    <a:pt x="162562" y="87188"/>
                  </a:lnTo>
                  <a:close/>
                  <a:moveTo>
                    <a:pt x="174374" y="11812"/>
                  </a:moveTo>
                  <a:lnTo>
                    <a:pt x="174374" y="75375"/>
                  </a:lnTo>
                  <a:lnTo>
                    <a:pt x="191812" y="75375"/>
                  </a:lnTo>
                  <a:cubicBezTo>
                    <a:pt x="207562" y="75375"/>
                    <a:pt x="221062" y="62438"/>
                    <a:pt x="221062" y="46125"/>
                  </a:cubicBezTo>
                  <a:lnTo>
                    <a:pt x="221062" y="11812"/>
                  </a:lnTo>
                  <a:lnTo>
                    <a:pt x="197437" y="11812"/>
                  </a:lnTo>
                  <a:lnTo>
                    <a:pt x="197437" y="40500"/>
                  </a:lnTo>
                  <a:lnTo>
                    <a:pt x="185625" y="40500"/>
                  </a:lnTo>
                  <a:lnTo>
                    <a:pt x="185625" y="11812"/>
                  </a:lnTo>
                  <a:close/>
                  <a:moveTo>
                    <a:pt x="52313" y="11250"/>
                  </a:moveTo>
                  <a:lnTo>
                    <a:pt x="52313" y="30938"/>
                  </a:lnTo>
                  <a:lnTo>
                    <a:pt x="50062" y="40500"/>
                  </a:lnTo>
                  <a:lnTo>
                    <a:pt x="66365" y="40500"/>
                  </a:lnTo>
                  <a:lnTo>
                    <a:pt x="64125" y="30938"/>
                  </a:lnTo>
                  <a:lnTo>
                    <a:pt x="64125" y="19688"/>
                  </a:lnTo>
                  <a:lnTo>
                    <a:pt x="55688" y="11250"/>
                  </a:lnTo>
                  <a:close/>
                  <a:moveTo>
                    <a:pt x="157499" y="0"/>
                  </a:moveTo>
                  <a:lnTo>
                    <a:pt x="237374" y="0"/>
                  </a:lnTo>
                  <a:lnTo>
                    <a:pt x="255937" y="110250"/>
                  </a:lnTo>
                  <a:lnTo>
                    <a:pt x="255937" y="279563"/>
                  </a:lnTo>
                  <a:lnTo>
                    <a:pt x="242999" y="360000"/>
                  </a:lnTo>
                  <a:lnTo>
                    <a:pt x="151874" y="360000"/>
                  </a:lnTo>
                  <a:lnTo>
                    <a:pt x="139499" y="278438"/>
                  </a:lnTo>
                  <a:lnTo>
                    <a:pt x="139499" y="109125"/>
                  </a:lnTo>
                  <a:close/>
                  <a:moveTo>
                    <a:pt x="40500" y="0"/>
                  </a:moveTo>
                  <a:lnTo>
                    <a:pt x="60188" y="0"/>
                  </a:lnTo>
                  <a:lnTo>
                    <a:pt x="75375" y="15188"/>
                  </a:lnTo>
                  <a:lnTo>
                    <a:pt x="75375" y="31500"/>
                  </a:lnTo>
                  <a:cubicBezTo>
                    <a:pt x="75375" y="60750"/>
                    <a:pt x="89438" y="88875"/>
                    <a:pt x="113625" y="105750"/>
                  </a:cubicBezTo>
                  <a:lnTo>
                    <a:pt x="115875" y="107438"/>
                  </a:lnTo>
                  <a:lnTo>
                    <a:pt x="115875" y="279563"/>
                  </a:lnTo>
                  <a:lnTo>
                    <a:pt x="103500" y="360000"/>
                  </a:lnTo>
                  <a:lnTo>
                    <a:pt x="12375" y="360000"/>
                  </a:lnTo>
                  <a:lnTo>
                    <a:pt x="0" y="278438"/>
                  </a:lnTo>
                  <a:lnTo>
                    <a:pt x="0" y="107438"/>
                  </a:lnTo>
                  <a:lnTo>
                    <a:pt x="2250" y="105750"/>
                  </a:lnTo>
                  <a:cubicBezTo>
                    <a:pt x="26437" y="88875"/>
                    <a:pt x="40500" y="60750"/>
                    <a:pt x="40500" y="31500"/>
                  </a:cubicBez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" name="组合 200"/>
          <p:cNvGrpSpPr/>
          <p:nvPr>
            <p:custDataLst>
              <p:tags r:id="rId12"/>
            </p:custDataLst>
          </p:nvPr>
        </p:nvGrpSpPr>
        <p:grpSpPr>
          <a:xfrm>
            <a:off x="694056" y="3708683"/>
            <a:ext cx="678083" cy="678259"/>
            <a:chOff x="730359" y="3448306"/>
            <a:chExt cx="695056" cy="695236"/>
          </a:xfrm>
        </p:grpSpPr>
        <p:sp>
          <p:nvSpPr>
            <p:cNvPr id="140" name="Shape 1490"/>
            <p:cNvSpPr/>
            <p:nvPr>
              <p:custDataLst>
                <p:tags r:id="rId21"/>
              </p:custDataLst>
            </p:nvPr>
          </p:nvSpPr>
          <p:spPr>
            <a:xfrm>
              <a:off x="730359" y="3448306"/>
              <a:ext cx="695056" cy="695236"/>
            </a:xfrm>
            <a:prstGeom prst="ellipse">
              <a:avLst/>
            </a:prstGeom>
            <a:solidFill>
              <a:schemeClr val="accent1"/>
            </a:solidFill>
            <a:ln w="25400" cap="flat" cmpd="sng">
              <a:solidFill>
                <a:schemeClr val="dk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  <a:effectLst/>
          </p:spPr>
          <p:txBody>
            <a:bodyPr lIns="0" tIns="0" rIns="0" bIns="0" anchor="t" anchorCtr="0">
              <a:noAutofit/>
            </a:bodyPr>
            <a:lstStyle/>
            <a:p>
              <a:pPr defTabSz="457200">
                <a:lnSpc>
                  <a:spcPct val="120000"/>
                </a:lnSpc>
              </a:pPr>
              <a:endParaRPr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"/>
                <a:sym typeface="Arial" panose="020B0604020202020204" pitchFamily="34" charset="0"/>
              </a:endParaRPr>
            </a:p>
          </p:txBody>
        </p:sp>
        <p:sp>
          <p:nvSpPr>
            <p:cNvPr id="196" name="任意形状 195"/>
            <p:cNvSpPr/>
            <p:nvPr>
              <p:custDataLst>
                <p:tags r:id="rId22"/>
              </p:custDataLst>
            </p:nvPr>
          </p:nvSpPr>
          <p:spPr>
            <a:xfrm>
              <a:off x="897886" y="3616487"/>
              <a:ext cx="360000" cy="358874"/>
            </a:xfrm>
            <a:custGeom>
              <a:avLst/>
              <a:gdLst>
                <a:gd name="connsiteX0" fmla="*/ 185625 w 360000"/>
                <a:gd name="connsiteY0" fmla="*/ 331312 h 358874"/>
                <a:gd name="connsiteX1" fmla="*/ 196313 w 360000"/>
                <a:gd name="connsiteY1" fmla="*/ 331312 h 358874"/>
                <a:gd name="connsiteX2" fmla="*/ 196313 w 360000"/>
                <a:gd name="connsiteY2" fmla="*/ 342562 h 358874"/>
                <a:gd name="connsiteX3" fmla="*/ 185625 w 360000"/>
                <a:gd name="connsiteY3" fmla="*/ 342562 h 358874"/>
                <a:gd name="connsiteX4" fmla="*/ 136688 w 360000"/>
                <a:gd name="connsiteY4" fmla="*/ 331312 h 358874"/>
                <a:gd name="connsiteX5" fmla="*/ 174938 w 360000"/>
                <a:gd name="connsiteY5" fmla="*/ 331312 h 358874"/>
                <a:gd name="connsiteX6" fmla="*/ 174938 w 360000"/>
                <a:gd name="connsiteY6" fmla="*/ 342562 h 358874"/>
                <a:gd name="connsiteX7" fmla="*/ 136688 w 360000"/>
                <a:gd name="connsiteY7" fmla="*/ 342562 h 358874"/>
                <a:gd name="connsiteX8" fmla="*/ 131062 w 360000"/>
                <a:gd name="connsiteY8" fmla="*/ 326249 h 358874"/>
                <a:gd name="connsiteX9" fmla="*/ 131062 w 360000"/>
                <a:gd name="connsiteY9" fmla="*/ 347624 h 358874"/>
                <a:gd name="connsiteX10" fmla="*/ 228937 w 360000"/>
                <a:gd name="connsiteY10" fmla="*/ 347624 h 358874"/>
                <a:gd name="connsiteX11" fmla="*/ 228937 w 360000"/>
                <a:gd name="connsiteY11" fmla="*/ 326249 h 358874"/>
                <a:gd name="connsiteX12" fmla="*/ 180000 w 360000"/>
                <a:gd name="connsiteY12" fmla="*/ 206437 h 358874"/>
                <a:gd name="connsiteX13" fmla="*/ 163688 w 360000"/>
                <a:gd name="connsiteY13" fmla="*/ 222750 h 358874"/>
                <a:gd name="connsiteX14" fmla="*/ 180000 w 360000"/>
                <a:gd name="connsiteY14" fmla="*/ 239062 h 358874"/>
                <a:gd name="connsiteX15" fmla="*/ 196313 w 360000"/>
                <a:gd name="connsiteY15" fmla="*/ 222750 h 358874"/>
                <a:gd name="connsiteX16" fmla="*/ 180000 w 360000"/>
                <a:gd name="connsiteY16" fmla="*/ 206437 h 358874"/>
                <a:gd name="connsiteX17" fmla="*/ 316125 w 360000"/>
                <a:gd name="connsiteY17" fmla="*/ 163125 h 358874"/>
                <a:gd name="connsiteX18" fmla="*/ 316125 w 360000"/>
                <a:gd name="connsiteY18" fmla="*/ 195187 h 358874"/>
                <a:gd name="connsiteX19" fmla="*/ 316687 w 360000"/>
                <a:gd name="connsiteY19" fmla="*/ 195187 h 358874"/>
                <a:gd name="connsiteX20" fmla="*/ 348750 w 360000"/>
                <a:gd name="connsiteY20" fmla="*/ 195187 h 358874"/>
                <a:gd name="connsiteX21" fmla="*/ 348750 w 360000"/>
                <a:gd name="connsiteY21" fmla="*/ 163125 h 358874"/>
                <a:gd name="connsiteX22" fmla="*/ 11250 w 360000"/>
                <a:gd name="connsiteY22" fmla="*/ 163125 h 358874"/>
                <a:gd name="connsiteX23" fmla="*/ 11250 w 360000"/>
                <a:gd name="connsiteY23" fmla="*/ 195187 h 358874"/>
                <a:gd name="connsiteX24" fmla="*/ 43875 w 360000"/>
                <a:gd name="connsiteY24" fmla="*/ 195187 h 358874"/>
                <a:gd name="connsiteX25" fmla="*/ 43875 w 360000"/>
                <a:gd name="connsiteY25" fmla="*/ 163125 h 358874"/>
                <a:gd name="connsiteX26" fmla="*/ 172688 w 360000"/>
                <a:gd name="connsiteY26" fmla="*/ 75374 h 358874"/>
                <a:gd name="connsiteX27" fmla="*/ 104625 w 360000"/>
                <a:gd name="connsiteY27" fmla="*/ 222750 h 358874"/>
                <a:gd name="connsiteX28" fmla="*/ 136687 w 360000"/>
                <a:gd name="connsiteY28" fmla="*/ 297562 h 358874"/>
                <a:gd name="connsiteX29" fmla="*/ 136687 w 360000"/>
                <a:gd name="connsiteY29" fmla="*/ 314999 h 358874"/>
                <a:gd name="connsiteX30" fmla="*/ 223313 w 360000"/>
                <a:gd name="connsiteY30" fmla="*/ 314999 h 358874"/>
                <a:gd name="connsiteX31" fmla="*/ 223313 w 360000"/>
                <a:gd name="connsiteY31" fmla="*/ 297562 h 358874"/>
                <a:gd name="connsiteX32" fmla="*/ 255375 w 360000"/>
                <a:gd name="connsiteY32" fmla="*/ 222750 h 358874"/>
                <a:gd name="connsiteX33" fmla="*/ 187313 w 360000"/>
                <a:gd name="connsiteY33" fmla="*/ 75374 h 358874"/>
                <a:gd name="connsiteX34" fmla="*/ 185625 w 360000"/>
                <a:gd name="connsiteY34" fmla="*/ 75374 h 358874"/>
                <a:gd name="connsiteX35" fmla="*/ 185625 w 360000"/>
                <a:gd name="connsiteY35" fmla="*/ 196960 h 358874"/>
                <a:gd name="connsiteX36" fmla="*/ 199477 w 360000"/>
                <a:gd name="connsiteY36" fmla="*/ 202711 h 358874"/>
                <a:gd name="connsiteX37" fmla="*/ 207563 w 360000"/>
                <a:gd name="connsiteY37" fmla="*/ 222187 h 358874"/>
                <a:gd name="connsiteX38" fmla="*/ 180000 w 360000"/>
                <a:gd name="connsiteY38" fmla="*/ 249750 h 358874"/>
                <a:gd name="connsiteX39" fmla="*/ 152438 w 360000"/>
                <a:gd name="connsiteY39" fmla="*/ 222187 h 358874"/>
                <a:gd name="connsiteX40" fmla="*/ 160524 w 360000"/>
                <a:gd name="connsiteY40" fmla="*/ 202711 h 358874"/>
                <a:gd name="connsiteX41" fmla="*/ 174375 w 360000"/>
                <a:gd name="connsiteY41" fmla="*/ 196960 h 358874"/>
                <a:gd name="connsiteX42" fmla="*/ 174375 w 360000"/>
                <a:gd name="connsiteY42" fmla="*/ 75374 h 358874"/>
                <a:gd name="connsiteX43" fmla="*/ 165375 w 360000"/>
                <a:gd name="connsiteY43" fmla="*/ 64687 h 358874"/>
                <a:gd name="connsiteX44" fmla="*/ 194063 w 360000"/>
                <a:gd name="connsiteY44" fmla="*/ 64687 h 358874"/>
                <a:gd name="connsiteX45" fmla="*/ 267188 w 360000"/>
                <a:gd name="connsiteY45" fmla="*/ 222750 h 358874"/>
                <a:gd name="connsiteX46" fmla="*/ 234563 w 360000"/>
                <a:gd name="connsiteY46" fmla="*/ 300375 h 358874"/>
                <a:gd name="connsiteX47" fmla="*/ 234563 w 360000"/>
                <a:gd name="connsiteY47" fmla="*/ 314999 h 358874"/>
                <a:gd name="connsiteX48" fmla="*/ 240187 w 360000"/>
                <a:gd name="connsiteY48" fmla="*/ 314999 h 358874"/>
                <a:gd name="connsiteX49" fmla="*/ 240187 w 360000"/>
                <a:gd name="connsiteY49" fmla="*/ 358874 h 358874"/>
                <a:gd name="connsiteX50" fmla="*/ 119812 w 360000"/>
                <a:gd name="connsiteY50" fmla="*/ 358874 h 358874"/>
                <a:gd name="connsiteX51" fmla="*/ 119812 w 360000"/>
                <a:gd name="connsiteY51" fmla="*/ 314999 h 358874"/>
                <a:gd name="connsiteX52" fmla="*/ 125437 w 360000"/>
                <a:gd name="connsiteY52" fmla="*/ 314999 h 358874"/>
                <a:gd name="connsiteX53" fmla="*/ 125437 w 360000"/>
                <a:gd name="connsiteY53" fmla="*/ 300375 h 358874"/>
                <a:gd name="connsiteX54" fmla="*/ 92250 w 360000"/>
                <a:gd name="connsiteY54" fmla="*/ 222750 h 358874"/>
                <a:gd name="connsiteX55" fmla="*/ 338062 w 360000"/>
                <a:gd name="connsiteY55" fmla="*/ 15749 h 358874"/>
                <a:gd name="connsiteX56" fmla="*/ 327375 w 360000"/>
                <a:gd name="connsiteY56" fmla="*/ 26437 h 358874"/>
                <a:gd name="connsiteX57" fmla="*/ 338062 w 360000"/>
                <a:gd name="connsiteY57" fmla="*/ 37124 h 358874"/>
                <a:gd name="connsiteX58" fmla="*/ 348750 w 360000"/>
                <a:gd name="connsiteY58" fmla="*/ 26437 h 358874"/>
                <a:gd name="connsiteX59" fmla="*/ 338062 w 360000"/>
                <a:gd name="connsiteY59" fmla="*/ 15749 h 358874"/>
                <a:gd name="connsiteX60" fmla="*/ 21938 w 360000"/>
                <a:gd name="connsiteY60" fmla="*/ 15749 h 358874"/>
                <a:gd name="connsiteX61" fmla="*/ 11250 w 360000"/>
                <a:gd name="connsiteY61" fmla="*/ 26437 h 358874"/>
                <a:gd name="connsiteX62" fmla="*/ 21938 w 360000"/>
                <a:gd name="connsiteY62" fmla="*/ 37124 h 358874"/>
                <a:gd name="connsiteX63" fmla="*/ 32625 w 360000"/>
                <a:gd name="connsiteY63" fmla="*/ 26437 h 358874"/>
                <a:gd name="connsiteX64" fmla="*/ 21938 w 360000"/>
                <a:gd name="connsiteY64" fmla="*/ 15749 h 358874"/>
                <a:gd name="connsiteX65" fmla="*/ 163688 w 360000"/>
                <a:gd name="connsiteY65" fmla="*/ 11250 h 358874"/>
                <a:gd name="connsiteX66" fmla="*/ 163688 w 360000"/>
                <a:gd name="connsiteY66" fmla="*/ 43313 h 358874"/>
                <a:gd name="connsiteX67" fmla="*/ 196313 w 360000"/>
                <a:gd name="connsiteY67" fmla="*/ 43313 h 358874"/>
                <a:gd name="connsiteX68" fmla="*/ 196313 w 360000"/>
                <a:gd name="connsiteY68" fmla="*/ 11250 h 358874"/>
                <a:gd name="connsiteX69" fmla="*/ 152438 w 360000"/>
                <a:gd name="connsiteY69" fmla="*/ 0 h 358874"/>
                <a:gd name="connsiteX70" fmla="*/ 207000 w 360000"/>
                <a:gd name="connsiteY70" fmla="*/ 0 h 358874"/>
                <a:gd name="connsiteX71" fmla="*/ 207215 w 360000"/>
                <a:gd name="connsiteY71" fmla="*/ 20812 h 358874"/>
                <a:gd name="connsiteX72" fmla="*/ 318514 w 360000"/>
                <a:gd name="connsiteY72" fmla="*/ 20812 h 358874"/>
                <a:gd name="connsiteX73" fmla="*/ 322664 w 360000"/>
                <a:gd name="connsiteY73" fmla="*/ 11038 h 358874"/>
                <a:gd name="connsiteX74" fmla="*/ 338062 w 360000"/>
                <a:gd name="connsiteY74" fmla="*/ 4499 h 358874"/>
                <a:gd name="connsiteX75" fmla="*/ 360000 w 360000"/>
                <a:gd name="connsiteY75" fmla="*/ 26437 h 358874"/>
                <a:gd name="connsiteX76" fmla="*/ 338062 w 360000"/>
                <a:gd name="connsiteY76" fmla="*/ 48374 h 358874"/>
                <a:gd name="connsiteX77" fmla="*/ 322453 w 360000"/>
                <a:gd name="connsiteY77" fmla="*/ 41835 h 358874"/>
                <a:gd name="connsiteX78" fmla="*/ 318437 w 360000"/>
                <a:gd name="connsiteY78" fmla="*/ 32062 h 358874"/>
                <a:gd name="connsiteX79" fmla="*/ 232613 w 360000"/>
                <a:gd name="connsiteY79" fmla="*/ 32062 h 358874"/>
                <a:gd name="connsiteX80" fmla="*/ 251183 w 360000"/>
                <a:gd name="connsiteY80" fmla="*/ 37959 h 358874"/>
                <a:gd name="connsiteX81" fmla="*/ 320915 w 360000"/>
                <a:gd name="connsiteY81" fmla="*/ 107691 h 358874"/>
                <a:gd name="connsiteX82" fmla="*/ 334946 w 360000"/>
                <a:gd name="connsiteY82" fmla="*/ 151875 h 358874"/>
                <a:gd name="connsiteX83" fmla="*/ 360000 w 360000"/>
                <a:gd name="connsiteY83" fmla="*/ 151875 h 358874"/>
                <a:gd name="connsiteX84" fmla="*/ 360000 w 360000"/>
                <a:gd name="connsiteY84" fmla="*/ 206437 h 358874"/>
                <a:gd name="connsiteX85" fmla="*/ 304875 w 360000"/>
                <a:gd name="connsiteY85" fmla="*/ 206437 h 358874"/>
                <a:gd name="connsiteX86" fmla="*/ 304875 w 360000"/>
                <a:gd name="connsiteY86" fmla="*/ 151875 h 358874"/>
                <a:gd name="connsiteX87" fmla="*/ 323199 w 360000"/>
                <a:gd name="connsiteY87" fmla="*/ 151875 h 358874"/>
                <a:gd name="connsiteX88" fmla="*/ 311002 w 360000"/>
                <a:gd name="connsiteY88" fmla="*/ 112693 h 358874"/>
                <a:gd name="connsiteX89" fmla="*/ 246262 w 360000"/>
                <a:gd name="connsiteY89" fmla="*/ 48110 h 358874"/>
                <a:gd name="connsiteX90" fmla="*/ 207370 w 360000"/>
                <a:gd name="connsiteY90" fmla="*/ 35821 h 358874"/>
                <a:gd name="connsiteX91" fmla="*/ 207563 w 360000"/>
                <a:gd name="connsiteY91" fmla="*/ 54563 h 358874"/>
                <a:gd name="connsiteX92" fmla="*/ 152438 w 360000"/>
                <a:gd name="connsiteY92" fmla="*/ 54563 h 358874"/>
                <a:gd name="connsiteX93" fmla="*/ 152438 w 360000"/>
                <a:gd name="connsiteY93" fmla="*/ 35882 h 358874"/>
                <a:gd name="connsiteX94" fmla="*/ 113739 w 360000"/>
                <a:gd name="connsiteY94" fmla="*/ 48110 h 358874"/>
                <a:gd name="connsiteX95" fmla="*/ 48999 w 360000"/>
                <a:gd name="connsiteY95" fmla="*/ 112693 h 358874"/>
                <a:gd name="connsiteX96" fmla="*/ 36801 w 360000"/>
                <a:gd name="connsiteY96" fmla="*/ 151875 h 358874"/>
                <a:gd name="connsiteX97" fmla="*/ 55125 w 360000"/>
                <a:gd name="connsiteY97" fmla="*/ 151875 h 358874"/>
                <a:gd name="connsiteX98" fmla="*/ 55125 w 360000"/>
                <a:gd name="connsiteY98" fmla="*/ 206437 h 358874"/>
                <a:gd name="connsiteX99" fmla="*/ 0 w 360000"/>
                <a:gd name="connsiteY99" fmla="*/ 206437 h 358874"/>
                <a:gd name="connsiteX100" fmla="*/ 0 w 360000"/>
                <a:gd name="connsiteY100" fmla="*/ 151875 h 358874"/>
                <a:gd name="connsiteX101" fmla="*/ 25054 w 360000"/>
                <a:gd name="connsiteY101" fmla="*/ 151875 h 358874"/>
                <a:gd name="connsiteX102" fmla="*/ 39085 w 360000"/>
                <a:gd name="connsiteY102" fmla="*/ 107691 h 358874"/>
                <a:gd name="connsiteX103" fmla="*/ 108818 w 360000"/>
                <a:gd name="connsiteY103" fmla="*/ 37959 h 358874"/>
                <a:gd name="connsiteX104" fmla="*/ 127387 w 360000"/>
                <a:gd name="connsiteY104" fmla="*/ 32062 h 358874"/>
                <a:gd name="connsiteX105" fmla="*/ 41563 w 360000"/>
                <a:gd name="connsiteY105" fmla="*/ 32062 h 358874"/>
                <a:gd name="connsiteX106" fmla="*/ 37547 w 360000"/>
                <a:gd name="connsiteY106" fmla="*/ 41835 h 358874"/>
                <a:gd name="connsiteX107" fmla="*/ 21938 w 360000"/>
                <a:gd name="connsiteY107" fmla="*/ 48374 h 358874"/>
                <a:gd name="connsiteX108" fmla="*/ 0 w 360000"/>
                <a:gd name="connsiteY108" fmla="*/ 26437 h 358874"/>
                <a:gd name="connsiteX109" fmla="*/ 21938 w 360000"/>
                <a:gd name="connsiteY109" fmla="*/ 4499 h 358874"/>
                <a:gd name="connsiteX110" fmla="*/ 37547 w 360000"/>
                <a:gd name="connsiteY110" fmla="*/ 10827 h 358874"/>
                <a:gd name="connsiteX111" fmla="*/ 41595 w 360000"/>
                <a:gd name="connsiteY111" fmla="*/ 20812 h 358874"/>
                <a:gd name="connsiteX112" fmla="*/ 152438 w 360000"/>
                <a:gd name="connsiteY112" fmla="*/ 20812 h 35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60000" h="358874">
                  <a:moveTo>
                    <a:pt x="185625" y="331312"/>
                  </a:moveTo>
                  <a:lnTo>
                    <a:pt x="196313" y="331312"/>
                  </a:lnTo>
                  <a:lnTo>
                    <a:pt x="196313" y="342562"/>
                  </a:lnTo>
                  <a:lnTo>
                    <a:pt x="185625" y="342562"/>
                  </a:lnTo>
                  <a:close/>
                  <a:moveTo>
                    <a:pt x="136688" y="331312"/>
                  </a:moveTo>
                  <a:lnTo>
                    <a:pt x="174938" y="331312"/>
                  </a:lnTo>
                  <a:lnTo>
                    <a:pt x="174938" y="342562"/>
                  </a:lnTo>
                  <a:lnTo>
                    <a:pt x="136688" y="342562"/>
                  </a:lnTo>
                  <a:close/>
                  <a:moveTo>
                    <a:pt x="131062" y="326249"/>
                  </a:moveTo>
                  <a:lnTo>
                    <a:pt x="131062" y="347624"/>
                  </a:lnTo>
                  <a:lnTo>
                    <a:pt x="228937" y="347624"/>
                  </a:lnTo>
                  <a:lnTo>
                    <a:pt x="228937" y="326249"/>
                  </a:lnTo>
                  <a:close/>
                  <a:moveTo>
                    <a:pt x="180000" y="206437"/>
                  </a:moveTo>
                  <a:cubicBezTo>
                    <a:pt x="171000" y="206437"/>
                    <a:pt x="163688" y="213750"/>
                    <a:pt x="163688" y="222750"/>
                  </a:cubicBezTo>
                  <a:cubicBezTo>
                    <a:pt x="163688" y="231750"/>
                    <a:pt x="171000" y="239062"/>
                    <a:pt x="180000" y="239062"/>
                  </a:cubicBezTo>
                  <a:cubicBezTo>
                    <a:pt x="189000" y="239062"/>
                    <a:pt x="196313" y="231750"/>
                    <a:pt x="196313" y="222750"/>
                  </a:cubicBezTo>
                  <a:cubicBezTo>
                    <a:pt x="196313" y="213750"/>
                    <a:pt x="189000" y="206437"/>
                    <a:pt x="180000" y="206437"/>
                  </a:cubicBezTo>
                  <a:close/>
                  <a:moveTo>
                    <a:pt x="316125" y="163125"/>
                  </a:moveTo>
                  <a:lnTo>
                    <a:pt x="316125" y="195187"/>
                  </a:lnTo>
                  <a:lnTo>
                    <a:pt x="316687" y="195187"/>
                  </a:lnTo>
                  <a:lnTo>
                    <a:pt x="348750" y="195187"/>
                  </a:lnTo>
                  <a:lnTo>
                    <a:pt x="348750" y="163125"/>
                  </a:lnTo>
                  <a:close/>
                  <a:moveTo>
                    <a:pt x="11250" y="163125"/>
                  </a:moveTo>
                  <a:lnTo>
                    <a:pt x="11250" y="195187"/>
                  </a:lnTo>
                  <a:lnTo>
                    <a:pt x="43875" y="195187"/>
                  </a:lnTo>
                  <a:lnTo>
                    <a:pt x="43875" y="163125"/>
                  </a:lnTo>
                  <a:close/>
                  <a:moveTo>
                    <a:pt x="172688" y="75374"/>
                  </a:moveTo>
                  <a:lnTo>
                    <a:pt x="104625" y="222750"/>
                  </a:lnTo>
                  <a:lnTo>
                    <a:pt x="136687" y="297562"/>
                  </a:lnTo>
                  <a:lnTo>
                    <a:pt x="136687" y="314999"/>
                  </a:lnTo>
                  <a:lnTo>
                    <a:pt x="223313" y="314999"/>
                  </a:lnTo>
                  <a:lnTo>
                    <a:pt x="223313" y="297562"/>
                  </a:lnTo>
                  <a:lnTo>
                    <a:pt x="255375" y="222750"/>
                  </a:lnTo>
                  <a:lnTo>
                    <a:pt x="187313" y="75374"/>
                  </a:lnTo>
                  <a:lnTo>
                    <a:pt x="185625" y="75374"/>
                  </a:lnTo>
                  <a:lnTo>
                    <a:pt x="185625" y="196960"/>
                  </a:lnTo>
                  <a:lnTo>
                    <a:pt x="199477" y="202711"/>
                  </a:lnTo>
                  <a:cubicBezTo>
                    <a:pt x="204469" y="207703"/>
                    <a:pt x="207563" y="214593"/>
                    <a:pt x="207563" y="222187"/>
                  </a:cubicBezTo>
                  <a:cubicBezTo>
                    <a:pt x="207563" y="237938"/>
                    <a:pt x="195188" y="249750"/>
                    <a:pt x="180000" y="249750"/>
                  </a:cubicBezTo>
                  <a:cubicBezTo>
                    <a:pt x="164813" y="249750"/>
                    <a:pt x="152438" y="237375"/>
                    <a:pt x="152438" y="222187"/>
                  </a:cubicBezTo>
                  <a:cubicBezTo>
                    <a:pt x="152438" y="214593"/>
                    <a:pt x="155532" y="207703"/>
                    <a:pt x="160524" y="202711"/>
                  </a:cubicBezTo>
                  <a:lnTo>
                    <a:pt x="174375" y="196960"/>
                  </a:lnTo>
                  <a:lnTo>
                    <a:pt x="174375" y="75374"/>
                  </a:lnTo>
                  <a:close/>
                  <a:moveTo>
                    <a:pt x="165375" y="64687"/>
                  </a:moveTo>
                  <a:lnTo>
                    <a:pt x="194063" y="64687"/>
                  </a:lnTo>
                  <a:lnTo>
                    <a:pt x="267188" y="222750"/>
                  </a:lnTo>
                  <a:lnTo>
                    <a:pt x="234563" y="300375"/>
                  </a:lnTo>
                  <a:lnTo>
                    <a:pt x="234563" y="314999"/>
                  </a:lnTo>
                  <a:lnTo>
                    <a:pt x="240187" y="314999"/>
                  </a:lnTo>
                  <a:lnTo>
                    <a:pt x="240187" y="358874"/>
                  </a:lnTo>
                  <a:lnTo>
                    <a:pt x="119812" y="358874"/>
                  </a:lnTo>
                  <a:lnTo>
                    <a:pt x="119812" y="314999"/>
                  </a:lnTo>
                  <a:lnTo>
                    <a:pt x="125437" y="314999"/>
                  </a:lnTo>
                  <a:lnTo>
                    <a:pt x="125437" y="300375"/>
                  </a:lnTo>
                  <a:lnTo>
                    <a:pt x="92250" y="222750"/>
                  </a:lnTo>
                  <a:close/>
                  <a:moveTo>
                    <a:pt x="338062" y="15749"/>
                  </a:moveTo>
                  <a:cubicBezTo>
                    <a:pt x="331875" y="15749"/>
                    <a:pt x="327375" y="20812"/>
                    <a:pt x="327375" y="26437"/>
                  </a:cubicBezTo>
                  <a:cubicBezTo>
                    <a:pt x="327375" y="32062"/>
                    <a:pt x="332437" y="37124"/>
                    <a:pt x="338062" y="37124"/>
                  </a:cubicBezTo>
                  <a:cubicBezTo>
                    <a:pt x="344250" y="37124"/>
                    <a:pt x="348750" y="32062"/>
                    <a:pt x="348750" y="26437"/>
                  </a:cubicBezTo>
                  <a:cubicBezTo>
                    <a:pt x="348750" y="20249"/>
                    <a:pt x="343687" y="15749"/>
                    <a:pt x="338062" y="15749"/>
                  </a:cubicBezTo>
                  <a:close/>
                  <a:moveTo>
                    <a:pt x="21938" y="15749"/>
                  </a:moveTo>
                  <a:cubicBezTo>
                    <a:pt x="16313" y="15749"/>
                    <a:pt x="11250" y="20249"/>
                    <a:pt x="11250" y="26437"/>
                  </a:cubicBezTo>
                  <a:cubicBezTo>
                    <a:pt x="11250" y="32624"/>
                    <a:pt x="15750" y="37124"/>
                    <a:pt x="21938" y="37124"/>
                  </a:cubicBezTo>
                  <a:cubicBezTo>
                    <a:pt x="28125" y="37124"/>
                    <a:pt x="32625" y="32624"/>
                    <a:pt x="32625" y="26437"/>
                  </a:cubicBezTo>
                  <a:cubicBezTo>
                    <a:pt x="32625" y="20249"/>
                    <a:pt x="28125" y="15749"/>
                    <a:pt x="21938" y="15749"/>
                  </a:cubicBezTo>
                  <a:close/>
                  <a:moveTo>
                    <a:pt x="163688" y="11250"/>
                  </a:moveTo>
                  <a:lnTo>
                    <a:pt x="163688" y="43313"/>
                  </a:lnTo>
                  <a:lnTo>
                    <a:pt x="196313" y="43313"/>
                  </a:lnTo>
                  <a:lnTo>
                    <a:pt x="196313" y="11250"/>
                  </a:lnTo>
                  <a:close/>
                  <a:moveTo>
                    <a:pt x="152438" y="0"/>
                  </a:moveTo>
                  <a:lnTo>
                    <a:pt x="207000" y="0"/>
                  </a:lnTo>
                  <a:lnTo>
                    <a:pt x="207215" y="20812"/>
                  </a:lnTo>
                  <a:lnTo>
                    <a:pt x="318514" y="20812"/>
                  </a:lnTo>
                  <a:lnTo>
                    <a:pt x="322664" y="11038"/>
                  </a:lnTo>
                  <a:cubicBezTo>
                    <a:pt x="326672" y="7030"/>
                    <a:pt x="332156" y="4499"/>
                    <a:pt x="338062" y="4499"/>
                  </a:cubicBezTo>
                  <a:cubicBezTo>
                    <a:pt x="350437" y="4499"/>
                    <a:pt x="360000" y="14624"/>
                    <a:pt x="360000" y="26437"/>
                  </a:cubicBezTo>
                  <a:cubicBezTo>
                    <a:pt x="360000" y="38249"/>
                    <a:pt x="349875" y="48374"/>
                    <a:pt x="338062" y="48374"/>
                  </a:cubicBezTo>
                  <a:cubicBezTo>
                    <a:pt x="331875" y="48374"/>
                    <a:pt x="326391" y="45843"/>
                    <a:pt x="322453" y="41835"/>
                  </a:cubicBezTo>
                  <a:lnTo>
                    <a:pt x="318437" y="32062"/>
                  </a:lnTo>
                  <a:lnTo>
                    <a:pt x="232613" y="32062"/>
                  </a:lnTo>
                  <a:lnTo>
                    <a:pt x="251183" y="37959"/>
                  </a:lnTo>
                  <a:cubicBezTo>
                    <a:pt x="281189" y="53199"/>
                    <a:pt x="305675" y="77686"/>
                    <a:pt x="320915" y="107691"/>
                  </a:cubicBezTo>
                  <a:lnTo>
                    <a:pt x="334946" y="151875"/>
                  </a:lnTo>
                  <a:lnTo>
                    <a:pt x="360000" y="151875"/>
                  </a:lnTo>
                  <a:lnTo>
                    <a:pt x="360000" y="206437"/>
                  </a:lnTo>
                  <a:lnTo>
                    <a:pt x="304875" y="206437"/>
                  </a:lnTo>
                  <a:lnTo>
                    <a:pt x="304875" y="151875"/>
                  </a:lnTo>
                  <a:lnTo>
                    <a:pt x="323199" y="151875"/>
                  </a:lnTo>
                  <a:lnTo>
                    <a:pt x="311002" y="112693"/>
                  </a:lnTo>
                  <a:cubicBezTo>
                    <a:pt x="296957" y="84814"/>
                    <a:pt x="274228" y="62208"/>
                    <a:pt x="246262" y="48110"/>
                  </a:cubicBezTo>
                  <a:lnTo>
                    <a:pt x="207370" y="35821"/>
                  </a:lnTo>
                  <a:lnTo>
                    <a:pt x="207563" y="54563"/>
                  </a:lnTo>
                  <a:lnTo>
                    <a:pt x="152438" y="54563"/>
                  </a:lnTo>
                  <a:lnTo>
                    <a:pt x="152438" y="35882"/>
                  </a:lnTo>
                  <a:lnTo>
                    <a:pt x="113739" y="48110"/>
                  </a:lnTo>
                  <a:cubicBezTo>
                    <a:pt x="85773" y="62208"/>
                    <a:pt x="63044" y="84814"/>
                    <a:pt x="48999" y="112693"/>
                  </a:cubicBezTo>
                  <a:lnTo>
                    <a:pt x="36801" y="151875"/>
                  </a:lnTo>
                  <a:lnTo>
                    <a:pt x="55125" y="151875"/>
                  </a:lnTo>
                  <a:lnTo>
                    <a:pt x="55125" y="206437"/>
                  </a:lnTo>
                  <a:lnTo>
                    <a:pt x="0" y="206437"/>
                  </a:lnTo>
                  <a:lnTo>
                    <a:pt x="0" y="151875"/>
                  </a:lnTo>
                  <a:lnTo>
                    <a:pt x="25054" y="151875"/>
                  </a:lnTo>
                  <a:lnTo>
                    <a:pt x="39085" y="107691"/>
                  </a:lnTo>
                  <a:cubicBezTo>
                    <a:pt x="54325" y="77686"/>
                    <a:pt x="78812" y="53199"/>
                    <a:pt x="108818" y="37959"/>
                  </a:cubicBezTo>
                  <a:lnTo>
                    <a:pt x="127387" y="32062"/>
                  </a:lnTo>
                  <a:lnTo>
                    <a:pt x="41563" y="32062"/>
                  </a:lnTo>
                  <a:lnTo>
                    <a:pt x="37547" y="41835"/>
                  </a:lnTo>
                  <a:cubicBezTo>
                    <a:pt x="33610" y="45843"/>
                    <a:pt x="28125" y="48374"/>
                    <a:pt x="21938" y="48374"/>
                  </a:cubicBezTo>
                  <a:cubicBezTo>
                    <a:pt x="10125" y="48374"/>
                    <a:pt x="0" y="38812"/>
                    <a:pt x="0" y="26437"/>
                  </a:cubicBezTo>
                  <a:cubicBezTo>
                    <a:pt x="0" y="14062"/>
                    <a:pt x="9563" y="4499"/>
                    <a:pt x="21938" y="4499"/>
                  </a:cubicBezTo>
                  <a:cubicBezTo>
                    <a:pt x="28125" y="4499"/>
                    <a:pt x="33610" y="6890"/>
                    <a:pt x="37547" y="10827"/>
                  </a:cubicBezTo>
                  <a:lnTo>
                    <a:pt x="41595" y="20812"/>
                  </a:lnTo>
                  <a:lnTo>
                    <a:pt x="152438" y="20812"/>
                  </a:lnTo>
                  <a:close/>
                </a:path>
              </a:pathLst>
            </a:custGeom>
            <a:solidFill>
              <a:schemeClr val="lt1"/>
            </a:solidFill>
            <a:ln w="550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457200">
                <a:lnSpc>
                  <a:spcPct val="120000"/>
                </a:lnSpc>
              </a:pPr>
              <a:endParaRPr lang="zh-CN" altLang="en-US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5" name="文本框 134"/>
          <p:cNvSpPr txBox="1"/>
          <p:nvPr>
            <p:custDataLst>
              <p:tags r:id="rId13"/>
            </p:custDataLst>
          </p:nvPr>
        </p:nvSpPr>
        <p:spPr>
          <a:xfrm>
            <a:off x="1596682" y="3684999"/>
            <a:ext cx="4473576" cy="1119692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>
            <a:defPPr>
              <a:defRPr lang="en-US"/>
            </a:defPPr>
            <a:lvl1pPr>
              <a:lnSpc>
                <a:spcPct val="120000"/>
              </a:lnSpc>
              <a:defRPr kumimoji="1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sz="1500" spc="2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19岁参加科举考试，连中县、府、道的第一，但此后却屡试不第，他的大半生基本上在家乡过着清苦的塾师生活，因而和人民接触的机会较多，对统治阶级的种种罪恶有所不满。</a:t>
            </a:r>
          </a:p>
        </p:txBody>
      </p:sp>
      <p:sp>
        <p:nvSpPr>
          <p:cNvPr id="128" name="文本框 127"/>
          <p:cNvSpPr txBox="1"/>
          <p:nvPr>
            <p:custDataLst>
              <p:tags r:id="rId14"/>
            </p:custDataLst>
          </p:nvPr>
        </p:nvSpPr>
        <p:spPr>
          <a:xfrm>
            <a:off x="462212" y="1146691"/>
            <a:ext cx="6027488" cy="40270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defTabSz="457200">
              <a:lnSpc>
                <a:spcPct val="120000"/>
              </a:lnSpc>
            </a:pPr>
            <a:r>
              <a:rPr kumimoji="1" lang="zh-CN" altLang="en-US" sz="1400" spc="30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作者介绍</a:t>
            </a:r>
          </a:p>
        </p:txBody>
      </p:sp>
      <p:cxnSp>
        <p:nvCxnSpPr>
          <p:cNvPr id="130" name="直接连接符 129"/>
          <p:cNvCxnSpPr/>
          <p:nvPr>
            <p:custDataLst>
              <p:tags r:id="rId15"/>
            </p:custDataLst>
          </p:nvPr>
        </p:nvCxnSpPr>
        <p:spPr>
          <a:xfrm>
            <a:off x="8693150" y="328295"/>
            <a:ext cx="3165475" cy="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>
            <p:custDataLst>
              <p:tags r:id="rId16"/>
            </p:custDataLst>
          </p:nvPr>
        </p:nvCxnSpPr>
        <p:spPr>
          <a:xfrm>
            <a:off x="11858625" y="506095"/>
            <a:ext cx="13231" cy="1070619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>
            <p:custDataLst>
              <p:tags r:id="rId17"/>
            </p:custDataLst>
          </p:nvPr>
        </p:nvCxnSpPr>
        <p:spPr>
          <a:xfrm flipH="1">
            <a:off x="333375" y="5715000"/>
            <a:ext cx="0" cy="46609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>
            <p:custDataLst>
              <p:tags r:id="rId18"/>
            </p:custDataLst>
          </p:nvPr>
        </p:nvCxnSpPr>
        <p:spPr>
          <a:xfrm flipH="1">
            <a:off x="333375" y="6529705"/>
            <a:ext cx="3234055" cy="0"/>
          </a:xfrm>
          <a:prstGeom prst="line">
            <a:avLst/>
          </a:prstGeom>
          <a:ln w="28575">
            <a:solidFill>
              <a:schemeClr val="dk2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40"/>
          <p:cNvSpPr txBox="1"/>
          <p:nvPr>
            <p:custDataLst>
              <p:tags r:id="rId19"/>
            </p:custDataLst>
          </p:nvPr>
        </p:nvSpPr>
        <p:spPr>
          <a:xfrm rot="21089644">
            <a:off x="9068012" y="1634055"/>
            <a:ext cx="1184940" cy="699807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algn="ctr" defTabSz="457200">
              <a:lnSpc>
                <a:spcPct val="120000"/>
              </a:lnSpc>
            </a:pPr>
            <a:r>
              <a:rPr lang="zh-CN" altLang="en-US" sz="3600" b="1" spc="3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成功</a:t>
            </a:r>
          </a:p>
        </p:txBody>
      </p:sp>
      <p:pic>
        <p:nvPicPr>
          <p:cNvPr id="139" name="图片 138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754" y="2570047"/>
            <a:ext cx="5889246" cy="427976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2"/>
          <p:cNvSpPr/>
          <p:nvPr>
            <p:custDataLst>
              <p:tags r:id="rId2"/>
            </p:custDataLst>
          </p:nvPr>
        </p:nvSpPr>
        <p:spPr>
          <a:xfrm>
            <a:off x="433953" y="5532895"/>
            <a:ext cx="11758049" cy="1325106"/>
          </a:xfrm>
          <a:custGeom>
            <a:avLst/>
            <a:gdLst>
              <a:gd name="connsiteX0" fmla="*/ 0 w 7629275"/>
              <a:gd name="connsiteY0" fmla="*/ 2145151 h 2145151"/>
              <a:gd name="connsiteX1" fmla="*/ 7629276 w 7629275"/>
              <a:gd name="connsiteY1" fmla="*/ 2145151 h 2145151"/>
              <a:gd name="connsiteX2" fmla="*/ 7629276 w 7629275"/>
              <a:gd name="connsiteY2" fmla="*/ 0 h 2145151"/>
              <a:gd name="connsiteX3" fmla="*/ 5278937 w 7629275"/>
              <a:gd name="connsiteY3" fmla="*/ 746140 h 2145151"/>
              <a:gd name="connsiteX4" fmla="*/ 0 w 7629275"/>
              <a:gd name="connsiteY4" fmla="*/ 2145151 h 214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9275" h="2145151">
                <a:moveTo>
                  <a:pt x="0" y="2145151"/>
                </a:moveTo>
                <a:lnTo>
                  <a:pt x="7629276" y="2145151"/>
                </a:lnTo>
                <a:lnTo>
                  <a:pt x="7629276" y="0"/>
                </a:lnTo>
                <a:cubicBezTo>
                  <a:pt x="7629276" y="0"/>
                  <a:pt x="6360839" y="652872"/>
                  <a:pt x="5278937" y="746140"/>
                </a:cubicBezTo>
                <a:cubicBezTo>
                  <a:pt x="4197035" y="839407"/>
                  <a:pt x="1772081" y="671526"/>
                  <a:pt x="0" y="2145151"/>
                </a:cubicBezTo>
                <a:close/>
              </a:path>
            </a:pathLst>
          </a:custGeom>
          <a:gradFill>
            <a:gsLst>
              <a:gs pos="0">
                <a:srgbClr val="79B6D3"/>
              </a:gs>
              <a:gs pos="100000">
                <a:srgbClr val="8590CA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118870" y="2614930"/>
            <a:ext cx="10060940" cy="275844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indent="-493395" algn="just" fontAlgn="auto">
              <a:lnSpc>
                <a:spcPct val="130000"/>
              </a:lnSpc>
            </a:pPr>
            <a:r>
              <a:rPr lang="en-US" altLang="zh-CN" sz="2200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《促织》是《聊斋》中的名篇，作者通过写成名一家被官府逼迫交纳蟋蟀以致倾家荡产，但又终于致富的故事，深刻揭露了封建徭役的残酷，辛辣讽刺“一人飞升，仙及鸡犬”的丑剧，有深刻的社会意义。</a:t>
            </a: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1071880" y="842010"/>
            <a:ext cx="5889625" cy="77724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lvl="0" fontAlgn="auto">
              <a:lnSpc>
                <a:spcPct val="130000"/>
              </a:lnSpc>
            </a:pPr>
            <a:r>
              <a:rPr lang="zh-CN" altLang="en-US" sz="3600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10" name="图形 8"/>
          <p:cNvSpPr/>
          <p:nvPr>
            <p:custDataLst>
              <p:tags r:id="rId5"/>
            </p:custDataLst>
          </p:nvPr>
        </p:nvSpPr>
        <p:spPr>
          <a:xfrm>
            <a:off x="3669247" y="0"/>
            <a:ext cx="8523015" cy="1056762"/>
          </a:xfrm>
          <a:custGeom>
            <a:avLst/>
            <a:gdLst>
              <a:gd name="connsiteX0" fmla="*/ 0 w 8523015"/>
              <a:gd name="connsiteY0" fmla="*/ 0 h 1056762"/>
              <a:gd name="connsiteX1" fmla="*/ 5651379 w 8523015"/>
              <a:gd name="connsiteY1" fmla="*/ 1056762 h 1056762"/>
              <a:gd name="connsiteX2" fmla="*/ 8523015 w 8523015"/>
              <a:gd name="connsiteY2" fmla="*/ 0 h 1056762"/>
              <a:gd name="connsiteX3" fmla="*/ 0 w 8523015"/>
              <a:gd name="connsiteY3" fmla="*/ 0 h 105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3015" h="1056762">
                <a:moveTo>
                  <a:pt x="0" y="0"/>
                </a:moveTo>
                <a:cubicBezTo>
                  <a:pt x="0" y="0"/>
                  <a:pt x="3767586" y="1125681"/>
                  <a:pt x="5651379" y="1056762"/>
                </a:cubicBezTo>
                <a:cubicBezTo>
                  <a:pt x="7535173" y="987843"/>
                  <a:pt x="8523015" y="0"/>
                  <a:pt x="85230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8590CA"/>
              </a:gs>
              <a:gs pos="100000">
                <a:srgbClr val="79B6D3"/>
              </a:gs>
            </a:gsLst>
            <a:lin ang="0" scaled="0"/>
          </a:gradFill>
          <a:ln w="22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1118870" y="1684020"/>
            <a:ext cx="5862955" cy="425450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0" marR="0" lvl="0" indent="0" algn="l" defTabSz="914400" rtl="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b="0" i="0" spc="15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题目解说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层次结构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全文可分为六个部分：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7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1066800"/>
            <a:ext cx="12192000" cy="4724400"/>
          </a:xfrm>
          <a:prstGeom prst="rect">
            <a:avLst/>
          </a:prstGeom>
          <a:solidFill>
            <a:schemeClr val="l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2743174" y="1676386"/>
            <a:ext cx="6705651" cy="3505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全文是以什么为线索？（促织，即“虫\"）和2、指名一学生讲故事，（提示：围绕标题“促织”展开复述，只简述故事梗概，不细叙具体细节，所谓梗概，包括故事发生的背景，故事的开端、发展、高潮、结局。）其他同学边听，边紧扣线索给每段加一个标题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学生讲故事，最后明确：征促织------捕促织------斗促织------得促织------失促织------化促织------斗促织------进促织------议促织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2"/>
            </p:custDataLst>
          </p:nvPr>
        </p:nvSpPr>
        <p:spPr>
          <a:xfrm>
            <a:off x="609556" y="1371584"/>
            <a:ext cx="10972876" cy="4114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按小说情节发展来分析，明确《促织》情节的开端、发展、高潮、结局等，让学生体会故事一波三折的特点。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阅读课文，编写情节提纲。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情节起止段所写内容。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序幕：（起因）第1段朝廷征促织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开端：第2段成名被摊派交纳促织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发展：第3-4段成妻卜促织成名按图索促织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高潮：第5-7段成子毙促织化促织斗促织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897505" y="1515110"/>
            <a:ext cx="76200" cy="922655"/>
          </a:xfrm>
          <a:prstGeom prst="rect">
            <a:avLst/>
          </a:prstGeom>
          <a:solidFill>
            <a:schemeClr val="dk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5768975" y="193611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</a:p>
        </p:txBody>
      </p:sp>
      <p:sp>
        <p:nvSpPr>
          <p:cNvPr id="26" name="文本框 25"/>
          <p:cNvSpPr txBox="1"/>
          <p:nvPr>
            <p:custDataLst>
              <p:tags r:id="rId4"/>
            </p:custDataLst>
          </p:nvPr>
        </p:nvSpPr>
        <p:spPr>
          <a:xfrm>
            <a:off x="5768975" y="294830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</a:p>
        </p:txBody>
      </p:sp>
      <p:sp>
        <p:nvSpPr>
          <p:cNvPr id="29" name="文本框 28"/>
          <p:cNvSpPr txBox="1"/>
          <p:nvPr>
            <p:custDataLst>
              <p:tags r:id="rId5"/>
            </p:custDataLst>
          </p:nvPr>
        </p:nvSpPr>
        <p:spPr>
          <a:xfrm>
            <a:off x="5768975" y="396049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</a:p>
        </p:txBody>
      </p:sp>
      <p:sp>
        <p:nvSpPr>
          <p:cNvPr id="32" name="文本框 31"/>
          <p:cNvSpPr txBox="1"/>
          <p:nvPr>
            <p:custDataLst>
              <p:tags r:id="rId6"/>
            </p:custDataLst>
          </p:nvPr>
        </p:nvSpPr>
        <p:spPr>
          <a:xfrm>
            <a:off x="5768975" y="4972685"/>
            <a:ext cx="958850" cy="76835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sz="4400" b="1">
                <a:solidFill>
                  <a:schemeClr val="dk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</a:p>
        </p:txBody>
      </p:sp>
      <p:cxnSp>
        <p:nvCxnSpPr>
          <p:cNvPr id="38" name="直接连接符 37"/>
          <p:cNvCxnSpPr/>
          <p:nvPr>
            <p:custDataLst>
              <p:tags r:id="rId7"/>
            </p:custDataLst>
          </p:nvPr>
        </p:nvCxnSpPr>
        <p:spPr>
          <a:xfrm>
            <a:off x="5876925" y="1515110"/>
            <a:ext cx="5248275" cy="0"/>
          </a:xfrm>
          <a:prstGeom prst="line">
            <a:avLst/>
          </a:prstGeom>
          <a:ln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212215" y="1592262"/>
            <a:ext cx="1526540" cy="768350"/>
          </a:xfrm>
          <a:prstGeom prst="rect">
            <a:avLst/>
          </a:prstGeom>
          <a:noFill/>
        </p:spPr>
        <p:txBody>
          <a:bodyPr wrap="square" rtlCol="0">
            <a:normAutofit fontScale="97500"/>
          </a:bodyPr>
          <a:lstStyle/>
          <a:p>
            <a:pPr algn="r"/>
            <a:r>
              <a:rPr lang="zh-CN" altLang="en-US" sz="4445" b="1" spc="3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878956" y="206725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促织 蒲松龄 教学设计</a:t>
            </a: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878956" y="307944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22" name="文本框 21"/>
          <p:cNvSpPr txBox="1"/>
          <p:nvPr>
            <p:custDataLst>
              <p:tags r:id="rId11"/>
            </p:custDataLst>
          </p:nvPr>
        </p:nvSpPr>
        <p:spPr>
          <a:xfrm>
            <a:off x="6878956" y="409163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教学重难点</a:t>
            </a:r>
          </a:p>
        </p:txBody>
      </p:sp>
      <p:sp>
        <p:nvSpPr>
          <p:cNvPr id="24" name="文本框 23"/>
          <p:cNvSpPr txBox="1"/>
          <p:nvPr>
            <p:custDataLst>
              <p:tags r:id="rId12"/>
            </p:custDataLst>
          </p:nvPr>
        </p:nvSpPr>
        <p:spPr>
          <a:xfrm>
            <a:off x="6878956" y="5103827"/>
            <a:ext cx="3017520" cy="506067"/>
          </a:xfrm>
          <a:prstGeom prst="rect">
            <a:avLst/>
          </a:prstGeom>
          <a:noFill/>
        </p:spPr>
        <p:txBody>
          <a:bodyPr wrap="square" tIns="0" bIns="0" rtlCol="0" anchor="ctr">
            <a:normAutofit/>
          </a:bodyPr>
          <a:lstStyle/>
          <a:p>
            <a:r>
              <a:rPr lang="zh-CN" altLang="en-US" sz="2000">
                <a:solidFill>
                  <a:schemeClr val="dk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1535430" y="2402205"/>
            <a:ext cx="9144076" cy="20535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教学过程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按小说情节发展来分析，明确《促织》情节的开端、发展、高潮、结局等，让学生体会故事一波三折的特点。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结局：第8段成名献促织</a:t>
            </a:r>
          </a:p>
          <a:p>
            <a:pPr algn="l">
              <a:lnSpc>
                <a:spcPct val="130000"/>
              </a:lnSpc>
              <a:spcAft>
                <a:spcPts val="800"/>
              </a:spcAft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尾声：第9段作者评促织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本文在详略安排上有何艺术特色？请举例分析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14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详写了成名一家觅求蟋蟀的忽得忽失、忽忧忽喜的过程，略写了皇上喜悦，抚臣、宰会尹“受促织恩荫”的结局，前者的“详”，反衬出后者的荒唐、腐朽。除此之外，全文多处细节的描写也常用“详”来反衬“略”，如村中少年找成名斗蟋蟀，详写少年三次笑的情状，略写虫斗的过程，前面的“详”就有了充分的反衬作用。这种反衬作用还反映在对同类性质的细节描写的处理上。如成名三次捕捉蟋蟀，作者对第二、三两次都进行了详写，但第二次“详”在“执图冥搜”，第三次“详”在迷离恍惚，第二次突出视若珍宝，第三次突出“惴惴恐不当意而实际上第三次获得的蟋蜱更有异能。这就使得小说跌宕多姿。随着情节的发展和内容性质的不同，作者运笔也有变化。写故事的发展和高潮，用工笔描绘；写故事的开端和结局，用粗笔勾勒。同样是粗笔勾勒，文笔的感情色彩又有区别，如同样是粗笔勾勒，对成名一家是深切同情，对皇上、抚臣、宰会尹是辛辣嘲讽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小说在描写小虫斗胜强敌“蟹壳青”与鸡口脱险时，采用了哪些艺术手法？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采用了对比、衬托和夸张等手法。“蟹壳青”的斗无不胜、庞然修伟”，与成名小虫的“伏不动，蠢若木鸡”形成对比，给人以小虫怯懦无能的印象，营造了紧张的气氛。然后情况陡变，小虫“暴怒，直奔”“腾击”“跃起，张尾伸须，直龀敌领”，这系列动作描写展示了小虫的勇敢善斗。村中少年从“笑”到“骇”的表现又从侧面作了渲染。然而在这时，波澜又起：鸡的出现和“径进以啄”，造成了极其危急的情势，而小虫以其机敏出人意料地将鸡制伏，以夸张的手法进一步显示了小虫的神奇本领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0000"/>
          </a:bodyPr>
          <a:lstStyle/>
          <a:p>
            <a:pPr algn="ctr"/>
            <a:r>
              <a:rPr lang="zh-CN" altLang="en-US" sz="3555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>
            <p:custDataLst>
              <p:tags r:id="rId2"/>
            </p:custDataLst>
          </p:nvPr>
        </p:nvSpPr>
        <p:spPr>
          <a:xfrm>
            <a:off x="4742303" y="1800914"/>
            <a:ext cx="7449696" cy="5058061"/>
          </a:xfrm>
          <a:custGeom>
            <a:avLst/>
            <a:gdLst>
              <a:gd name="connsiteX0" fmla="*/ 4941339 w 7449696"/>
              <a:gd name="connsiteY0" fmla="*/ 0 h 5058061"/>
              <a:gd name="connsiteX1" fmla="*/ 7296676 w 7449696"/>
              <a:gd name="connsiteY1" fmla="*/ 596394 h 5058061"/>
              <a:gd name="connsiteX2" fmla="*/ 7449696 w 7449696"/>
              <a:gd name="connsiteY2" fmla="*/ 689356 h 5058061"/>
              <a:gd name="connsiteX3" fmla="*/ 7449696 w 7449696"/>
              <a:gd name="connsiteY3" fmla="*/ 5058061 h 5058061"/>
              <a:gd name="connsiteX4" fmla="*/ 2952 w 7449696"/>
              <a:gd name="connsiteY4" fmla="*/ 5058061 h 5058061"/>
              <a:gd name="connsiteX5" fmla="*/ 0 w 7449696"/>
              <a:gd name="connsiteY5" fmla="*/ 4941340 h 5058061"/>
              <a:gd name="connsiteX6" fmla="*/ 4941339 w 7449696"/>
              <a:gd name="connsiteY6" fmla="*/ 0 h 5058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49696" h="5058061">
                <a:moveTo>
                  <a:pt x="4941339" y="0"/>
                </a:moveTo>
                <a:cubicBezTo>
                  <a:pt x="5794160" y="0"/>
                  <a:pt x="6596521" y="216047"/>
                  <a:pt x="7296676" y="596394"/>
                </a:cubicBezTo>
                <a:lnTo>
                  <a:pt x="7449696" y="689356"/>
                </a:lnTo>
                <a:lnTo>
                  <a:pt x="7449696" y="5058061"/>
                </a:lnTo>
                <a:lnTo>
                  <a:pt x="2952" y="5058061"/>
                </a:lnTo>
                <a:lnTo>
                  <a:pt x="0" y="4941340"/>
                </a:lnTo>
                <a:cubicBezTo>
                  <a:pt x="0" y="2212313"/>
                  <a:pt x="2212313" y="0"/>
                  <a:pt x="4941339" y="0"/>
                </a:cubicBezTo>
                <a:close/>
              </a:path>
            </a:pathLst>
          </a:custGeom>
          <a:pattFill prst="ltUpDiag">
            <a:fgClr>
              <a:schemeClr val="accent1">
                <a:lumMod val="20000"/>
                <a:lumOff val="80000"/>
              </a:schemeClr>
            </a:fgClr>
            <a:bgClr>
              <a:schemeClr val="lt1">
                <a:lumMod val="9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: 形状 12"/>
          <p:cNvSpPr/>
          <p:nvPr>
            <p:custDataLst>
              <p:tags r:id="rId3"/>
            </p:custDataLst>
          </p:nvPr>
        </p:nvSpPr>
        <p:spPr>
          <a:xfrm>
            <a:off x="1" y="3038168"/>
            <a:ext cx="5230153" cy="3835320"/>
          </a:xfrm>
          <a:custGeom>
            <a:avLst/>
            <a:gdLst>
              <a:gd name="connsiteX0" fmla="*/ 2147740 w 5230153"/>
              <a:gd name="connsiteY0" fmla="*/ 0 h 3835320"/>
              <a:gd name="connsiteX1" fmla="*/ 5230153 w 5230153"/>
              <a:gd name="connsiteY1" fmla="*/ 3082413 h 3835320"/>
              <a:gd name="connsiteX2" fmla="*/ 5167530 w 5230153"/>
              <a:gd name="connsiteY2" fmla="*/ 3703627 h 3835320"/>
              <a:gd name="connsiteX3" fmla="*/ 5133668 w 5230153"/>
              <a:gd name="connsiteY3" fmla="*/ 3835320 h 3835320"/>
              <a:gd name="connsiteX4" fmla="*/ 0 w 5230153"/>
              <a:gd name="connsiteY4" fmla="*/ 3835320 h 3835320"/>
              <a:gd name="connsiteX5" fmla="*/ 0 w 5230153"/>
              <a:gd name="connsiteY5" fmla="*/ 873866 h 3835320"/>
              <a:gd name="connsiteX6" fmla="*/ 187039 w 5230153"/>
              <a:gd name="connsiteY6" fmla="*/ 703873 h 3835320"/>
              <a:gd name="connsiteX7" fmla="*/ 2147740 w 5230153"/>
              <a:gd name="connsiteY7" fmla="*/ 0 h 383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30153" h="3835320">
                <a:moveTo>
                  <a:pt x="2147740" y="0"/>
                </a:moveTo>
                <a:cubicBezTo>
                  <a:pt x="3850110" y="0"/>
                  <a:pt x="5230153" y="1380043"/>
                  <a:pt x="5230153" y="3082413"/>
                </a:cubicBezTo>
                <a:cubicBezTo>
                  <a:pt x="5230153" y="3295210"/>
                  <a:pt x="5208590" y="3502969"/>
                  <a:pt x="5167530" y="3703627"/>
                </a:cubicBezTo>
                <a:lnTo>
                  <a:pt x="5133668" y="3835320"/>
                </a:lnTo>
                <a:lnTo>
                  <a:pt x="0" y="3835320"/>
                </a:lnTo>
                <a:lnTo>
                  <a:pt x="0" y="873866"/>
                </a:lnTo>
                <a:lnTo>
                  <a:pt x="187039" y="703873"/>
                </a:lnTo>
                <a:cubicBezTo>
                  <a:pt x="719862" y="264149"/>
                  <a:pt x="1402953" y="0"/>
                  <a:pt x="214774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03738" y="2035745"/>
            <a:ext cx="10984523" cy="4466492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76200" sx="101000" sy="101000" algn="ctr" rotWithShape="0">
              <a:schemeClr val="dk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066459" y="1309507"/>
            <a:ext cx="10059078" cy="38686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lvl="0" algn="ctr">
              <a:lnSpc>
                <a:spcPct val="110000"/>
              </a:lnSpc>
              <a:spcAft>
                <a:spcPts val="200"/>
              </a:spcAft>
            </a:pPr>
            <a:r>
              <a:rPr lang="zh-CN" altLang="en-US" sz="1800"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情节曲折，构思严谨。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066459" y="2296597"/>
            <a:ext cx="10059078" cy="3667652"/>
          </a:xfrm>
          <a:prstGeom prst="rect">
            <a:avLst/>
          </a:prstGeom>
        </p:spPr>
        <p:txBody>
          <a:bodyPr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20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以促织为线索，叙事清晰。小说的情节可以概括如下：征虫一觅虫一求虫一得虫一失虫一化虫一斗虫一献虫。全文前呼后应，构思严谨，这可以从两个方面看出来：一是故事以“宣德间，宫中尚促织之戏，岁征民间”起，以“上大嘉悦，诏赐抚臣名马衣缎……”为终，应了“解铃还需系铃人”的古话；二是成名始“操童子业，久不售。为人迂讷”，且家中“薄产累尽”，而终能“入邑庠”，且“一出门，裘马过世家焉”，可谓“善有善报”。</a:t>
            </a:r>
          </a:p>
        </p:txBody>
      </p:sp>
      <p:sp>
        <p:nvSpPr>
          <p:cNvPr id="21" name="椭圆 20"/>
          <p:cNvSpPr/>
          <p:nvPr>
            <p:custDataLst>
              <p:tags r:id="rId7"/>
            </p:custDataLst>
          </p:nvPr>
        </p:nvSpPr>
        <p:spPr>
          <a:xfrm>
            <a:off x="277973" y="239843"/>
            <a:ext cx="386396" cy="386396"/>
          </a:xfrm>
          <a:prstGeom prst="ellipse">
            <a:avLst/>
          </a:prstGeom>
          <a:solidFill>
            <a:schemeClr val="accent1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>
            <p:custDataLst>
              <p:tags r:id="rId8"/>
            </p:custDataLst>
          </p:nvPr>
        </p:nvSpPr>
        <p:spPr>
          <a:xfrm>
            <a:off x="665006" y="657947"/>
            <a:ext cx="178183" cy="178183"/>
          </a:xfrm>
          <a:prstGeom prst="ellipse">
            <a:avLst/>
          </a:prstGeom>
          <a:solidFill>
            <a:schemeClr val="accent1">
              <a:lumMod val="40000"/>
              <a:lumOff val="60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066459" y="565608"/>
            <a:ext cx="10059078" cy="648896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fontScale="97500"/>
          </a:bodyPr>
          <a:lstStyle/>
          <a:p>
            <a:pPr algn="ctr"/>
            <a:r>
              <a:rPr lang="zh-CN" altLang="en-US" sz="3500" b="1" spc="3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促织 蒲松龄 教学设计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>
            <p:custDataLst>
              <p:tags r:id="rId2"/>
            </p:custDataLst>
          </p:nvPr>
        </p:nvGrpSpPr>
        <p:grpSpPr>
          <a:xfrm>
            <a:off x="10423525" y="4718001"/>
            <a:ext cx="664108" cy="383540"/>
            <a:chOff x="7246094" y="594777"/>
            <a:chExt cx="974314" cy="56269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2" name="任意多边形: 形状 11"/>
            <p:cNvSpPr/>
            <p:nvPr>
              <p:custDataLst>
                <p:tags r:id="rId10"/>
              </p:custDataLst>
            </p:nvPr>
          </p:nvSpPr>
          <p:spPr>
            <a:xfrm rot="10800000">
              <a:off x="7759995" y="594777"/>
              <a:ext cx="460413" cy="56269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任意多边形: 形状 12"/>
            <p:cNvSpPr/>
            <p:nvPr>
              <p:custDataLst>
                <p:tags r:id="rId11"/>
              </p:custDataLst>
            </p:nvPr>
          </p:nvSpPr>
          <p:spPr>
            <a:xfrm rot="10800000">
              <a:off x="7246094" y="594777"/>
              <a:ext cx="460413" cy="56269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3"/>
            </p:custDataLst>
          </p:nvPr>
        </p:nvGrpSpPr>
        <p:grpSpPr>
          <a:xfrm rot="10800000">
            <a:off x="1113620" y="949213"/>
            <a:ext cx="664108" cy="383540"/>
            <a:chOff x="7246094" y="594777"/>
            <a:chExt cx="974314" cy="562692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5" name="任意多边形: 形状 14"/>
            <p:cNvSpPr/>
            <p:nvPr>
              <p:custDataLst>
                <p:tags r:id="rId8"/>
              </p:custDataLst>
            </p:nvPr>
          </p:nvSpPr>
          <p:spPr>
            <a:xfrm rot="10800000">
              <a:off x="7759995" y="594777"/>
              <a:ext cx="460413" cy="56269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任意多边形: 形状 15"/>
            <p:cNvSpPr/>
            <p:nvPr>
              <p:custDataLst>
                <p:tags r:id="rId9"/>
              </p:custDataLst>
            </p:nvPr>
          </p:nvSpPr>
          <p:spPr>
            <a:xfrm rot="10800000">
              <a:off x="7246094" y="594777"/>
              <a:ext cx="460413" cy="56269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" name="直角三角形 14"/>
          <p:cNvSpPr/>
          <p:nvPr>
            <p:custDataLst>
              <p:tags r:id="rId4"/>
            </p:custDataLst>
          </p:nvPr>
        </p:nvSpPr>
        <p:spPr>
          <a:xfrm rot="10800000" flipH="1" flipV="1">
            <a:off x="0" y="4792345"/>
            <a:ext cx="12193270" cy="2075815"/>
          </a:xfrm>
          <a:prstGeom prst="rtTriangle">
            <a:avLst/>
          </a:prstGeom>
          <a:pattFill prst="dkUpDiag">
            <a:fgClr>
              <a:schemeClr val="dk2">
                <a:lumMod val="50000"/>
                <a:lumOff val="50000"/>
              </a:schemeClr>
            </a:fgClr>
            <a:bgClr>
              <a:schemeClr val="l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任意多边形: 形状 37"/>
          <p:cNvSpPr/>
          <p:nvPr>
            <p:custDataLst>
              <p:tags r:id="rId5"/>
            </p:custDataLst>
          </p:nvPr>
        </p:nvSpPr>
        <p:spPr>
          <a:xfrm rot="10800000" flipH="1" flipV="1">
            <a:off x="0" y="4451350"/>
            <a:ext cx="12192000" cy="2242820"/>
          </a:xfrm>
          <a:custGeom>
            <a:avLst/>
            <a:gdLst>
              <a:gd name="connsiteX0" fmla="*/ 0 w 12192000"/>
              <a:gd name="connsiteY0" fmla="*/ 0 h 1562973"/>
              <a:gd name="connsiteX1" fmla="*/ 0 w 12192000"/>
              <a:gd name="connsiteY1" fmla="*/ 450445 h 1562973"/>
              <a:gd name="connsiteX2" fmla="*/ 10111327 w 12192000"/>
              <a:gd name="connsiteY2" fmla="*/ 1562973 h 1562973"/>
              <a:gd name="connsiteX3" fmla="*/ 12192000 w 12192000"/>
              <a:gd name="connsiteY3" fmla="*/ 1562973 h 1562973"/>
              <a:gd name="connsiteX4" fmla="*/ 12192000 w 12192000"/>
              <a:gd name="connsiteY4" fmla="*/ 1341460 h 156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1562973">
                <a:moveTo>
                  <a:pt x="0" y="0"/>
                </a:moveTo>
                <a:lnTo>
                  <a:pt x="0" y="450445"/>
                </a:lnTo>
                <a:lnTo>
                  <a:pt x="10111327" y="1562973"/>
                </a:lnTo>
                <a:lnTo>
                  <a:pt x="12192000" y="1562973"/>
                </a:lnTo>
                <a:lnTo>
                  <a:pt x="12192000" y="1341460"/>
                </a:lnTo>
                <a:close/>
              </a:path>
            </a:pathLst>
          </a:custGeom>
          <a:solidFill>
            <a:schemeClr val="dk2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直角三角形 38"/>
          <p:cNvSpPr/>
          <p:nvPr>
            <p:custDataLst>
              <p:tags r:id="rId6"/>
            </p:custDataLst>
          </p:nvPr>
        </p:nvSpPr>
        <p:spPr>
          <a:xfrm rot="10800000" flipV="1">
            <a:off x="6900545" y="5101590"/>
            <a:ext cx="5292725" cy="1766570"/>
          </a:xfrm>
          <a:prstGeom prst="rtTriangle">
            <a:avLst/>
          </a:prstGeom>
          <a:solidFill>
            <a:schemeClr val="dk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2800350" y="1229946"/>
            <a:ext cx="6591300" cy="348805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>
            <a:norm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 sz="6000" b="1" spc="15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促织 蒲松龄 教学设计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教学目标与核心素养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813429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76343"/>
            <a:ext cx="3962400" cy="1063739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 lnSpcReduction="20000"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教学目标与核心素养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892482"/>
            <a:ext cx="3962400" cy="22891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教学目标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理清《促织》跌宕起伏、曲折多变的情节，品味细腻传神的语言。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了解社会环境对人物的影响，明确蒲松龄对封建社会的批判力度，理解本文写作目的。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总结本文现实主，义与浪漫主义相结合的手法效果。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280" y="914400"/>
            <a:ext cx="569595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教学重难点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924864" y="609600"/>
            <a:ext cx="3352827" cy="4114833"/>
          </a:xfrm>
          <a:prstGeom prst="rect">
            <a:avLst/>
          </a:prstGeom>
          <a:noFill/>
          <a:ln w="38100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14400" y="1691381"/>
            <a:ext cx="39624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/>
          <a:p>
            <a:pPr algn="l"/>
            <a:r>
              <a:rPr lang="zh-CN" altLang="zh-CN" sz="4000" b="1" spc="160">
                <a:solidFill>
                  <a:schemeClr val="dk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</a:p>
        </p:txBody>
      </p:sp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914400" y="2545352"/>
            <a:ext cx="3962400" cy="262126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教学重点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了解社会环境对人物性格的影响。</a:t>
            </a:r>
          </a:p>
          <a:p>
            <a:pPr algn="l" fontAlgn="auto">
              <a:lnSpc>
                <a:spcPct val="120000"/>
              </a:lnSpc>
              <a:spcAft>
                <a:spcPts val="800"/>
              </a:spcAft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感知蒲松龄对封建社会的批判力度。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" r="50000"/>
          <a:stretch>
            <a:fillRect/>
          </a:stretch>
        </p:blipFill>
        <p:spPr>
          <a:xfrm>
            <a:off x="5486400" y="914400"/>
            <a:ext cx="5486400" cy="5334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8400">
                <a:moveTo>
                  <a:pt x="0" y="0"/>
                </a:moveTo>
                <a:lnTo>
                  <a:pt x="8160" y="0"/>
                </a:lnTo>
                <a:lnTo>
                  <a:pt x="8160" y="8400"/>
                </a:lnTo>
                <a:lnTo>
                  <a:pt x="0" y="84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12483" y="3917009"/>
            <a:ext cx="7767955" cy="768350"/>
          </a:xfrm>
        </p:spPr>
        <p:txBody>
          <a:bodyPr wrap="square" anchor="t" anchorCtr="0">
            <a:normAutofit fontScale="90000"/>
          </a:bodyPr>
          <a:lstStyle/>
          <a:p>
            <a:r>
              <a:rPr lang="zh-CN" altLang="en-US" sz="4445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教学过程</a:t>
            </a: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2035038" y="2506674"/>
            <a:ext cx="1026160" cy="1026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035038" y="2122499"/>
            <a:ext cx="1026160" cy="1263942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</a:p>
        </p:txBody>
      </p:sp>
      <p:sp>
        <p:nvSpPr>
          <p:cNvPr id="24" name="矩形 23"/>
          <p:cNvSpPr/>
          <p:nvPr>
            <p:custDataLst>
              <p:tags r:id="rId5"/>
            </p:custDataLst>
          </p:nvPr>
        </p:nvSpPr>
        <p:spPr>
          <a:xfrm>
            <a:off x="9996033" y="2679394"/>
            <a:ext cx="17780" cy="217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1"/>
  <p:tag name="KSO_WM_SLIDE_INDEX" val="1"/>
  <p:tag name="KSO_WM_SLIDE_ITEM_CNT" val="0"/>
  <p:tag name="KSO_WM_SLIDE_LAYOUT" val="a_b"/>
  <p:tag name="KSO_WM_SLIDE_LAYOUT_CNT" val="1_3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2"/>
  <p:tag name="KSO_WM_UNIT_INDEX" val="2"/>
  <p:tag name="KSO_WM_UNIT_ISCONTENTSTITLE" val="0"/>
  <p:tag name="KSO_WM_UNIT_ISNUMDGMTITLE" val="0"/>
  <p:tag name="KSO_WM_UNIT_LAYERLEVEL" val="1"/>
  <p:tag name="KSO_WM_UNIT_NOCLEAR" val="0"/>
  <p:tag name="KSO_WM_UNIT_PRESET_TEXT" val="汇报人：极墨产品部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1*b*3"/>
  <p:tag name="KSO_WM_UNIT_INDEX" val="3"/>
  <p:tag name="KSO_WM_UNIT_ISCONTENTSTITLE" val="0"/>
  <p:tag name="KSO_WM_UNIT_ISNUMDGMTITLE" val="0"/>
  <p:tag name="KSO_WM_UNIT_LAYERLEVEL" val="1"/>
  <p:tag name="KSO_WM_UNIT_NOCLEAR" val="0"/>
  <p:tag name="KSO_WM_UNIT_PRESET_TEXT" val="汇报日期：2020/10/10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2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DIAGTYPE" val="l"/>
  <p:tag name="KSO_WM_SLIDE_ID" val="custom20202990_4"/>
  <p:tag name="KSO_WM_SLIDE_INDEX" val="4"/>
  <p:tag name="KSO_WM_SLIDE_ITEM_CNT" val="4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3"/>
  <p:tag name="KSO_WM_UNIT_FILL_FORE_SCHEMECOLOR_INDEX_BRIGHTNESS" val="0.25"/>
  <p:tag name="KSO_WM_UNIT_FILL_TYPE" val="1"/>
  <p:tag name="KSO_WM_UNIT_HIGHLIGHT" val="0"/>
  <p:tag name="KSO_WM_UNIT_ID" val="custom20202990_4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1_1"/>
  <p:tag name="KSO_WM_UNIT_INDEX" val="1_1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2_1"/>
  <p:tag name="KSO_WM_UNIT_INDEX" val="1_2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3_1"/>
  <p:tag name="KSO_WM_UNIT_INDEX" val="1_3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i*1_4_1"/>
  <p:tag name="KSO_WM_UNIT_INDEX" val="1_4_1"/>
  <p:tag name="KSO_WM_UNIT_LAYERLEVEL" val="1_1_1"/>
  <p:tag name="KSO_WM_UNIT_SUBTYPE" val="d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l_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4*l_h_f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正文......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  <p:tag name="KSO_WM_UNIT_VALUE" val="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51_1"/>
  <p:tag name="KSO_WM_SLIDE_INDEX" val="1"/>
  <p:tag name="KSO_WM_SLIDE_ITEM_CNT" val="0"/>
  <p:tag name="KSO_WM_SLIDE_LAYOUT" val="f"/>
  <p:tag name="KSO_WM_SLIDE_LAYOUT_CNT" val="1"/>
  <p:tag name="KSO_WM_SLIDE_POSITION" val="0*74"/>
  <p:tag name="KSO_WM_SLIDE_SIZE" val="960*466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51"/>
  <p:tag name="KSO_WM_TEMPLATE_MASTER_TYPE" val="0"/>
  <p:tag name="KSO_WM_TEMPLATE_SUBCATEGORY" val="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HIGHLIGHT" val="0"/>
  <p:tag name="KSO_WM_UNIT_ID" val="diagram20203751_1*i*1"/>
  <p:tag name="KSO_WM_UNIT_INDEX" val="1"/>
  <p:tag name="KSO_WM_UNIT_LAYERLEVEL" val="1"/>
  <p:tag name="KSO_WM_UNIT_TYPE" val="i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HIGHLIGHT" val="0"/>
  <p:tag name="KSO_WM_UNIT_ID" val="diagram20203751_1*i*4"/>
  <p:tag name="KSO_WM_UNIT_INDEX" val="4"/>
  <p:tag name="KSO_WM_UNIT_LAYERLEVEL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15"/>
  <p:tag name="KSO_WM_UNIT_FILL_FORE_SCHEMECOLOR_INDEX_BRIGHTNESS" val="0.6"/>
  <p:tag name="KSO_WM_UNIT_FILL_TYPE" val="2"/>
  <p:tag name="KSO_WM_UNIT_HIGHLIGHT" val="0"/>
  <p:tag name="KSO_WM_UNIT_ID" val="diagram20203751_1*i*7"/>
  <p:tag name="KSO_WM_UNIT_INDEX" val="7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8"/>
  <p:tag name="KSO_WM_UNIT_INDEX" val="8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3751_1*i*9"/>
  <p:tag name="KSO_WM_UNIT_INDEX" val="9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HIGHLIGHT" val="0"/>
  <p:tag name="KSO_WM_UNIT_ID" val="diagram20203751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a-1-2"/>
  <p:tag name="KSO_WM_UNIT_TYPE" val="f"/>
  <p:tag name="KSO_WM_UNIT_VALUE" val="3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51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8"/>
  <p:tag name="KSO_WM_UNIT_FILL_TYPE" val="1"/>
  <p:tag name="KSO_WM_UNIT_HIGHLIGHT" val="0"/>
  <p:tag name="KSO_WM_UNIT_ID" val="diagram2020375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39.9769441957827},&quot;minSize&quot;:{&quot;size1&quot;:28.876944195782698},&quot;normalSize&quot;:{&quot;size1&quot;:39.976759010597505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6aa9d056f12f4650b878f62fc9959662&quot;,&quot;fill_align&quot;:&quot;lb&quot;,&quot;text_align&quot;:&quot;lb&quot;,&quot;text_direction&quot;:&quot;horizontal&quot;,&quot;chip_types&quot;:[&quot;header&quot;]},{&quot;fill_id&quot;:&quot;e82a4608aea64580aaf26f6e1f31bf91&quot;,&quot;fill_align&quot;:&quot;lt&quot;,&quot;text_align&quot;:&quot;lt&quot;,&quot;text_direction&quot;:&quot;horizontal&quot;,&quot;chip_types&quot;:[&quot;text&quot;]},{&quot;fill_id&quot;:&quot;71541026f7c64921bc82fd1971f82436&quot;,&quot;fill_align&quot;:&quot;cm&quot;,&quot;text_align&quot;:&quot;lm&quot;,&quot;text_direction&quot;:&quot;horizontal&quot;,&quot;chip_types&quot;:[&quot;picture&quot;,&quot;video&quot;]}]]"/>
  <p:tag name="KSO_WM_CHIP_GROUPID" val="5e71e94347edf80c4a5df17c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71e94347edf80c4a5df17d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07590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12-09T17:52:12&quot;,&quot;maxSize&quot;:{&quot;size1&quot;:42.5},&quot;minSize&quot;:{&quot;size1&quot;:40},&quot;normalSize&quot;:{&quot;size1&quot;:40},&quot;subLayout&quot;:[{&quot;id&quot;:&quot;2020-12-09T17:52:12&quot;,&quot;maxSize&quot;:{&quot;size1&quot;:44.203775349369756},&quot;minSize&quot;:{&quot;size1&quot;:33.103775349369755},&quot;normalSize&quot;:{&quot;size1&quot;:34.915071645666046},&quot;subLayout&quot;:[{&quot;id&quot;:&quot;2020-12-09T17:52:12&quot;,&quot;margin&quot;:{&quot;bottom&quot;:0,&quot;left&quot;:2.5399999618530273,&quot;right&quot;:0,&quot;top&quot;:4.2329998016357422},&quot;type&quot;:0},{&quot;id&quot;:&quot;2020-12-09T17:52:12&quot;,&quot;margin&quot;:{&quot;bottom&quot;:4.2329998016357422,&quot;left&quot;:2.5399999618530273,&quot;right&quot;:0,&quot;top&quot;:0.42300000786781311},&quot;type&quot;:0}],&quot;type&quot;:0},{&quot;id&quot;:&quot;2020-12-09T17:52:12&quot;,&quot;margin&quot;:{&quot;bottom&quot;:1.6929999589920044,&quot;left&quot;:1.6929999589920044,&quot;right&quot;:2.5399999618530273,&quot;top&quot;:2.5399999618530273},&quot;type&quot;:0}],&quot;type&quot;:0}"/>
  <p:tag name="KSO_WM_SLIDE_POSITION" val="72*48"/>
  <p:tag name="KSO_WM_SLIDE_RATIO" val="1.777778"/>
  <p:tag name="KSO_WM_SLIDE_SIZE" val="816*444"/>
  <p:tag name="KSO_WM_SLIDE_SUBTYPE" val="picTxt"/>
  <p:tag name="KSO_WM_SLIDE_SUPPORT_FEATURE_TYPE" val="0"/>
  <p:tag name="KSO_WM_SLIDE_TYPE" val="text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COLOR_TYPE" val="1"/>
  <p:tag name="KSO_WM_TEMPLATE_INDEX" val="20207590"/>
  <p:tag name="KSO_WM_TEMPLATE_MASTER_TYPE" val="0"/>
  <p:tag name="KSO_WM_TEMPLATE_SUBCATEGORY" val="2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71e94347edf80c4a5df17c"/>
  <p:tag name="KSO_WM_CHIP_XID" val="5e71e94347edf80c4a5df17d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5947c4895da34bbfb18cafe1ffc3ba63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1c39b259adf34d63a9e435f5d4121050&quot;,&quot;X&quot;:{&quot;Pos&quot;:2},&quot;Y&quot;:{&quot;Pos&quot;:0}},&quot;whChangeMode&quot;:0}"/>
  <p:tag name="KSO_WM_UNIT_DIAGRAM_ISNUMVISUAL" val="0"/>
  <p:tag name="KSO_WM_UNIT_DIAGRAM_ISREFERUNIT" val="0"/>
  <p:tag name="KSO_WM_UNIT_HIGHLIGHT" val="0"/>
  <p:tag name="KSO_WM_UNIT_ID" val="diagram2020759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0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1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9c755192204475b2f88ad6ed257389"/>
  <p:tag name="KSO_WM_BEAUTIFY_FLAG" val="#wm#"/>
  <p:tag name="KSO_WM_CHIP_FILLAREA_FILL_RULE" val="{&quot;fill_align&quot;:&quot;lb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f23b9c6afc384ddc90a2fe3831f3320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075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b216c7b323842858beafccb2cd9364f"/>
  <p:tag name="KSO_WM_BEAUTIFY_FLAG" val="#wm#"/>
  <p:tag name="KSO_WM_CHIP_FILLAREA_FILL_RULE" val="{&quot;fill_align&quot;:&quot;lt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BLOCK" val="0"/>
  <p:tag name="KSO_WM_UNIT_COMPATIBLE" val="0"/>
  <p:tag name="KSO_WM_UNIT_DEC_AREA_ID" val="72125f2a173d4b05a198320a81d049f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59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6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df13ff5a8ea7429ebbed86f5ab571d0b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5fd09dfb1fa9d42129dcae58"/>
  <p:tag name="KSO_WM_TEMPLATE_ASSEMBLE_XID" val="5fd09dfb1fa9d42129dcae58"/>
  <p:tag name="KSO_WM_TEMPLATE_CATEGORY" val="diagram"/>
  <p:tag name="KSO_WM_TEMPLATE_INDEX" val="20207590"/>
  <p:tag name="KSO_WM_UNIT_COMPATIBLE" val="1"/>
  <p:tag name="KSO_WM_UNIT_DEC_AREA_ID" val="1c39b259adf34d63a9e435f5d41210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07590_1*d*1"/>
  <p:tag name="KSO_WM_UNIT_INDEX" val="1"/>
  <p:tag name="KSO_WM_UNIT_LAYERLEVEL" val="1"/>
  <p:tag name="KSO_WM_UNIT_PLACING_PICTURE" val="df13ff5a8ea7429ebbed86f5ab571d0b"/>
  <p:tag name="KSO_WM_UNIT_SM_LIMIT_TYPE" val="2"/>
  <p:tag name="KSO_WM_UNIT_SUPPORT_UNIT_TYPE" val="[&quot;d&quot;,&quot;θ&quot;]"/>
  <p:tag name="KSO_WM_UNIT_TYPE" val="d"/>
  <p:tag name="KSO_WM_UNIT_VALUE" val="1481*1438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2990_9"/>
  <p:tag name="KSO_WM_SLIDE_INDEX" val="9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custom20202990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点击输入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custom20202990_9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1"/>
  <p:tag name="KSO_WM_UNIT_DIAGRAM_ISNUMVISUAL" val="0"/>
  <p:tag name="KSO_WM_UNIT_DIAGRAM_ISREFERUNIT" val="0"/>
  <p:tag name="KSO_WM_UNIT_HIGHLIGHT" val="0"/>
  <p:tag name="KSO_WM_UNIT_ID" val="custom20202990_9*e*1"/>
  <p:tag name="KSO_WM_UNIT_INDEX" val="1"/>
  <p:tag name="KSO_WM_UNIT_LAYERLEVEL" val="1"/>
  <p:tag name="KSO_WM_UNIT_NOCLEAR" val="0"/>
  <p:tag name="KSO_WM_UNIT_PRESET_TEXT" val="01"/>
  <p:tag name="KSO_WM_UNIT_TEXT_FILL_FORE_SCHEMECOLOR_INDEX" val="14"/>
  <p:tag name="KSO_WM_UNIT_TEXT_FILL_FORE_SCHEMECOLOR_INDEX_BRIGHTNESS" val="0"/>
  <p:tag name="KSO_WM_UNIT_TEXT_FILL_TYPE" val="1"/>
  <p:tag name="KSO_WM_UNIT_TYPE" val="e"/>
  <p:tag name="KSO_WM_UNIT_VALUE" val="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custom20202990_9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3_1"/>
  <p:tag name="KSO_WM_SLIDE_INDEX" val="1"/>
  <p:tag name="KSO_WM_SLIDE_ITEM_CNT" val="0"/>
  <p:tag name="KSO_WM_SLIDE_LAYOUT" val="a_d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31T22:31:12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3-31T22:31:12&quot;,&quot;margin&quot;:{&quot;bottom&quot;:0.42500001192092896,&quot;left&quot;:1.690000057220459,&quot;right&quot;:1.6920000314712524,&quot;top&quot;:0.42500001192092896},&quot;type&quot;:0},{&quot;id&quot;:&quot;2021-03-31T22:31:12&quot;,&quot;margin&quot;:{&quot;bottom&quot;:2.9600000381469727,&quot;left&quot;:2.119999885559082,&quot;right&quot;:2.119999885559082,&quot;top&quot;:1.690000057220459},&quot;type&quot;:0}],&quot;type&quot;:0}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3"/>
  <p:tag name="KSO_WM_TEMPLATE_MASTER_TYPE" val="0"/>
  <p:tag name="KSO_WM_TEMPLATE_SUBCATEGORY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3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6"/>
  <p:tag name="KSO_WM_UNIT_INDEX" val="6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2"/>
  <p:tag name="KSO_WM_UNIT_INDEX" val="2"/>
  <p:tag name="KSO_WM_UNIT_LAYERLEVEL" val="1"/>
  <p:tag name="KSO_WM_UNIT_SM_LIMIT_TYPE" val="1"/>
  <p:tag name="KSO_WM_UNIT_TYPE" val="i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1_4"/>
  <p:tag name="KSO_WM_UNIT_INDEX" val="1_1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3_4"/>
  <p:tag name="KSO_WM_UNIT_INDEX" val="1_3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1_1"/>
  <p:tag name="KSO_WM_UNIT_INDEX" val="1_1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2_1"/>
  <p:tag name="KSO_WM_UNIT_INDEX" val="1_2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3_1"/>
  <p:tag name="KSO_WM_UNIT_INDEX" val="1_3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2_4"/>
  <p:tag name="KSO_WM_UNIT_INDEX" val="1_2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1_9"/>
  <p:tag name="KSO_WM_UNIT_INDEX" val="1_1_9"/>
  <p:tag name="KSO_WM_UNIT_LAYERLEVEL" val="1_1_1"/>
  <p:tag name="KSO_WM_UNIT_TYPE" val="l_h_i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3_9"/>
  <p:tag name="KSO_WM_UNIT_INDEX" val="1_3_9"/>
  <p:tag name="KSO_WM_UNIT_LAYERLEVEL" val="1_1_1"/>
  <p:tag name="KSO_WM_UNIT_TYPE" val="l_h_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2_9"/>
  <p:tag name="KSO_WM_UNIT_INDEX" val="1_2_9"/>
  <p:tag name="KSO_WM_UNIT_LAYERLEVEL" val="1_1_1"/>
  <p:tag name="KSO_WM_UNIT_TYPE" val="l_h_i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4_4"/>
  <p:tag name="KSO_WM_UNIT_INDEX" val="1_4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5_4"/>
  <p:tag name="KSO_WM_UNIT_INDEX" val="1_5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6_4"/>
  <p:tag name="KSO_WM_UNIT_INDEX" val="1_6_4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4_1"/>
  <p:tag name="KSO_WM_UNIT_INDEX" val="1_4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5_1"/>
  <p:tag name="KSO_WM_UNIT_INDEX" val="1_5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f*1_6_1"/>
  <p:tag name="KSO_WM_UNIT_INDEX" val="1_6_1"/>
  <p:tag name="KSO_WM_UNIT_LAYERLEVEL" val="1_1_1"/>
  <p:tag name="KSO_WM_UNIT_NOCLEAR" val="0"/>
  <p:tag name="KSO_WM_UNIT_PRESET_TEXT" val="单击此处添加您的文本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5_9"/>
  <p:tag name="KSO_WM_UNIT_INDEX" val="1_5_9"/>
  <p:tag name="KSO_WM_UNIT_LAYERLEVEL" val="1_1_1"/>
  <p:tag name="KSO_WM_UNIT_TYPE" val="l_h_i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4_9"/>
  <p:tag name="KSO_WM_UNIT_INDEX" val="1_4_9"/>
  <p:tag name="KSO_WM_UNIT_LAYERLEVEL" val="1_1_1"/>
  <p:tag name="KSO_WM_UNIT_TYPE" val="l_h_i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HIGHLIGHT" val="0"/>
  <p:tag name="KSO_WM_UNIT_ID" val="diagram20206364_5*l_h_i*1_6_9"/>
  <p:tag name="KSO_WM_UNIT_INDEX" val="1_6_9"/>
  <p:tag name="KSO_WM_UNIT_LAYERLEVEL" val="1_1_1"/>
  <p:tag name="KSO_WM_UNIT_TYPE" val="l_h_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6_10"/>
  <p:tag name="KSO_WM_UNIT_INDEX" val="1_6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6_11"/>
  <p:tag name="KSO_WM_UNIT_INDEX" val="1_6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12"/>
  <p:tag name="KSO_WM_UNIT_INDEX" val="1_6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13"/>
  <p:tag name="KSO_WM_UNIT_INDEX" val="1_6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14"/>
  <p:tag name="KSO_WM_UNIT_INDEX" val="1_6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2"/>
  <p:tag name="KSO_WM_UNIT_INDEX" val="1_6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3"/>
  <p:tag name="KSO_WM_UNIT_INDEX" val="1_6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5"/>
  <p:tag name="KSO_WM_UNIT_INDEX" val="1_6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6"/>
  <p:tag name="KSO_WM_UNIT_INDEX" val="1_6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6_7"/>
  <p:tag name="KSO_WM_UNIT_INDEX" val="1_6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6_8"/>
  <p:tag name="KSO_WM_UNIT_INDEX" val="1_6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4_10"/>
  <p:tag name="KSO_WM_UNIT_INDEX" val="1_4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4_11"/>
  <p:tag name="KSO_WM_UNIT_INDEX" val="1_4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12"/>
  <p:tag name="KSO_WM_UNIT_INDEX" val="1_4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13"/>
  <p:tag name="KSO_WM_UNIT_INDEX" val="1_4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14"/>
  <p:tag name="KSO_WM_UNIT_INDEX" val="1_4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2"/>
  <p:tag name="KSO_WM_UNIT_INDEX" val="1_4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3"/>
  <p:tag name="KSO_WM_UNIT_INDEX" val="1_4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5"/>
  <p:tag name="KSO_WM_UNIT_INDEX" val="1_4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6"/>
  <p:tag name="KSO_WM_UNIT_INDEX" val="1_4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4_7"/>
  <p:tag name="KSO_WM_UNIT_INDEX" val="1_4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4_8"/>
  <p:tag name="KSO_WM_UNIT_INDEX" val="1_4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5_10"/>
  <p:tag name="KSO_WM_UNIT_INDEX" val="1_5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5_11"/>
  <p:tag name="KSO_WM_UNIT_INDEX" val="1_5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12"/>
  <p:tag name="KSO_WM_UNIT_INDEX" val="1_5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13"/>
  <p:tag name="KSO_WM_UNIT_INDEX" val="1_5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14"/>
  <p:tag name="KSO_WM_UNIT_INDEX" val="1_5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2"/>
  <p:tag name="KSO_WM_UNIT_INDEX" val="1_5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3"/>
  <p:tag name="KSO_WM_UNIT_INDEX" val="1_5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5"/>
  <p:tag name="KSO_WM_UNIT_INDEX" val="1_5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6"/>
  <p:tag name="KSO_WM_UNIT_INDEX" val="1_5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5_7"/>
  <p:tag name="KSO_WM_UNIT_INDEX" val="1_5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5_8"/>
  <p:tag name="KSO_WM_UNIT_INDEX" val="1_5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2_10"/>
  <p:tag name="KSO_WM_UNIT_INDEX" val="1_2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2_11"/>
  <p:tag name="KSO_WM_UNIT_INDEX" val="1_2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12"/>
  <p:tag name="KSO_WM_UNIT_INDEX" val="1_2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13"/>
  <p:tag name="KSO_WM_UNIT_INDEX" val="1_2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14"/>
  <p:tag name="KSO_WM_UNIT_INDEX" val="1_2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2"/>
  <p:tag name="KSO_WM_UNIT_INDEX" val="1_2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6"/>
  <p:tag name="KSO_WM_UNIT_INDEX" val="1_2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6364_5*l_h_i*1_2_7"/>
  <p:tag name="KSO_WM_UNIT_INDEX" val="1_2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1"/>
  <p:tag name="KSO_WM_UNIT_FILL_TYPE" val="1"/>
  <p:tag name="KSO_WM_UNIT_HIGHLIGHT" val="0"/>
  <p:tag name="KSO_WM_UNIT_ID" val="diagram20206364_5*l_h_i*1_2_8"/>
  <p:tag name="KSO_WM_UNIT_INDEX" val="1_2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3_10"/>
  <p:tag name="KSO_WM_UNIT_INDEX" val="1_3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3_11"/>
  <p:tag name="KSO_WM_UNIT_INDEX" val="1_3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12"/>
  <p:tag name="KSO_WM_UNIT_INDEX" val="1_3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13"/>
  <p:tag name="KSO_WM_UNIT_INDEX" val="1_3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14"/>
  <p:tag name="KSO_WM_UNIT_INDEX" val="1_3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2"/>
  <p:tag name="KSO_WM_UNIT_INDEX" val="1_3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5"/>
  <p:tag name="KSO_WM_UNIT_INDEX" val="1_3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6"/>
  <p:tag name="KSO_WM_UNIT_INDEX" val="1_3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3_7"/>
  <p:tag name="KSO_WM_UNIT_INDEX" val="1_3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3_8"/>
  <p:tag name="KSO_WM_UNIT_INDEX" val="1_3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1"/>
  <p:tag name="KSO_WM_UNIT_FILL_TYPE" val="1"/>
  <p:tag name="KSO_WM_UNIT_HIGHLIGHT" val="0"/>
  <p:tag name="KSO_WM_UNIT_ID" val="diagram20206364_5*l_h_i*1_1_10"/>
  <p:tag name="KSO_WM_UNIT_INDEX" val="1_1_10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1_11"/>
  <p:tag name="KSO_WM_UNIT_INDEX" val="1_1_11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12"/>
  <p:tag name="KSO_WM_UNIT_INDEX" val="1_1_1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13"/>
  <p:tag name="KSO_WM_UNIT_INDEX" val="1_1_1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14"/>
  <p:tag name="KSO_WM_UNIT_INDEX" val="1_1_1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2"/>
  <p:tag name="KSO_WM_UNIT_INDEX" val="1_1_2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6"/>
  <p:tag name="KSO_WM_UNIT_INDEX" val="1_1_6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6364_5*l_h_i*1_1_7"/>
  <p:tag name="KSO_WM_UNIT_INDEX" val="1_1_7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6364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-0.1"/>
  <p:tag name="KSO_WM_UNIT_FILL_TYPE" val="1"/>
  <p:tag name="KSO_WM_UNIT_HIGHLIGHT" val="0"/>
  <p:tag name="KSO_WM_UNIT_ID" val="diagram20206364_5*l_h_i*1_1_8"/>
  <p:tag name="KSO_WM_UNIT_INDEX" val="1_1_8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3"/>
  <p:tag name="KSO_WM_UNIT_INDEX" val="3"/>
  <p:tag name="KSO_WM_UNIT_LAYERLEVEL" val="1"/>
  <p:tag name="KSO_WM_UNIT_SM_LIMIT_TYPE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4"/>
  <p:tag name="KSO_WM_UNIT_INDEX" val="4"/>
  <p:tag name="KSO_WM_UNIT_LAYERLEVEL" val="1"/>
  <p:tag name="KSO_WM_UNIT_SM_LIMIT_TYPE" val="1"/>
  <p:tag name="KSO_WM_UNIT_TYPE" val="i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5"/>
  <p:tag name="KSO_WM_UNIT_INDEX" val="5"/>
  <p:tag name="KSO_WM_UNIT_LAYERLEVEL" val="1"/>
  <p:tag name="KSO_WM_UNIT_SM_LIMIT_TYPE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CAN_ADD_NAVIGATION" val="1"/>
  <p:tag name="KSO_WM_SLIDE_ID" val="diagram20203893_1"/>
  <p:tag name="KSO_WM_SLIDE_INDEX" val="1"/>
  <p:tag name="KSO_WM_SLIDE_ITEM_CNT" val="0"/>
  <p:tag name="KSO_WM_SLIDE_LAYOUT" val="a_d_i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31T22:31:11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3-31T22:31:11&quot;,&quot;margin&quot;:{&quot;bottom&quot;:0.42500001192092896,&quot;left&quot;:1.690000057220459,&quot;right&quot;:1.6920000314712524,&quot;top&quot;:0.42500001192092896},&quot;type&quot;:0},{&quot;id&quot;:&quot;2021-03-31T22:31:11&quot;,&quot;margin&quot;:{&quot;bottom&quot;:2.9600000381469727,&quot;left&quot;:2.119999885559082,&quot;right&quot;:2.119999885559082,&quot;top&quot;:1.690000057220459},&quot;type&quot;:0}],&quot;type&quot;:0}"/>
  <p:tag name="KSO_WM_SLIDE_POSITION" val="0*0"/>
  <p:tag name="KSO_WM_SLIDE_RATIO" val="1.777778"/>
  <p:tag name="KSO_WM_SLIDE_SIZE" val="960*50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3"/>
  <p:tag name="KSO_WM_TEMPLATE_MASTER_TYPE" val="0"/>
  <p:tag name="KSO_WM_TEMPLATE_SUBCATEGORY" val="1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diagram2020389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大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3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3893_1*i*1"/>
  <p:tag name="KSO_WM_UNIT_INDEX" val="1"/>
  <p:tag name="KSO_WM_UNIT_LAYERLEVEL" val="1"/>
  <p:tag name="KSO_WM_UNIT_SHADOW_SCHEMECOLOR_INDEX" val="13"/>
  <p:tag name="KSO_WM_UNIT_SHADOW_SCHEMECOLOR_INDEX_BRIGHTNESS" val="0"/>
  <p:tag name="KSO_WM_UNIT_SM_LIMIT_TYPE" val="2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6"/>
  <p:tag name="KSO_WM_UNIT_INDEX" val="6"/>
  <p:tag name="KSO_WM_UNIT_LAYERLEVEL" val="1"/>
  <p:tag name="KSO_WM_UNIT_SM_LIMIT_TYPE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diagram20203893_1*i*2"/>
  <p:tag name="KSO_WM_UNIT_INDEX" val="2"/>
  <p:tag name="KSO_WM_UNIT_LAYERLEVEL" val="1"/>
  <p:tag name="KSO_WM_UNIT_SM_LIMIT_TYPE" val="1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1_1"/>
  <p:tag name="KSO_WM_UNIT_INDEX" val="1_1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1_2"/>
  <p:tag name="KSO_WM_UNIT_INDEX" val="1_1_2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635_5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2_1"/>
  <p:tag name="KSO_WM_UNIT_INDEX" val="1_2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3_1"/>
  <p:tag name="KSO_WM_UNIT_INDEX" val="1_3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3_2"/>
  <p:tag name="KSO_WM_UNIT_INDEX" val="1_3_2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635_5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4_1"/>
  <p:tag name="KSO_WM_UNIT_INDEX" val="1_4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5_1"/>
  <p:tag name="KSO_WM_UNIT_INDEX" val="1_5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5_1"/>
  <p:tag name="KSO_WM_UNIT_INDEX" val="1_5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l_h_f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5_2"/>
  <p:tag name="KSO_WM_UNIT_INDEX" val="1_5_2"/>
  <p:tag name="KSO_WM_UNIT_LAYERLEVEL" val="1_1_1"/>
  <p:tag name="KSO_WM_UNIT_SUBTYPE" val="d"/>
  <p:tag name="KSO_WM_UNIT_TEXT_FILL_FORE_SCHEMECOLOR_INDEX" val="13"/>
  <p:tag name="KSO_WM_UNIT_TEXT_FILL_FORE_SCHEMECOLOR_INDEX_BRIGHTNESS" val="0.25"/>
  <p:tag name="KSO_WM_UNIT_TEXT_FILL_TYPE" val="1"/>
  <p:tag name="KSO_WM_UNIT_TYPE" val="l_h_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5635_5*l_h_i*1_6_1"/>
  <p:tag name="KSO_WM_UNIT_INDEX" val="1_6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f*1_6_1"/>
  <p:tag name="KSO_WM_UNIT_INDEX" val="1_6_1"/>
  <p:tag name="KSO_WM_UNIT_LAYERLEVEL" val="1_1_1"/>
  <p:tag name="KSO_WM_UNIT_NOCLEAR" val="0"/>
  <p:tag name="KSO_WM_UNIT_PRESET_TEXT" val="单击此处输入你的正文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5635"/>
  <p:tag name="KSO_WM_UNIT_COMPATIBLE" val="0"/>
  <p:tag name="KSO_WM_UNIT_DIAGRAM_ISNUMVISUAL" val="0"/>
  <p:tag name="KSO_WM_UNIT_DIAGRAM_ISREFERUNIT" val="0"/>
  <p:tag name="KSO_WM_UNIT_HIGHLIGHT" val="0"/>
  <p:tag name="KSO_WM_UNIT_ID" val="diagram20215635_5*l_h_i*1_6_2"/>
  <p:tag name="KSO_WM_UNIT_INDEX" val="1_6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3"/>
  <p:tag name="KSO_WM_UNIT_INDEX" val="3"/>
  <p:tag name="KSO_WM_UNIT_LAYERLEVEL" val="1"/>
  <p:tag name="KSO_WM_UNIT_SM_LIMIT_TYPE" val="1"/>
  <p:tag name="KSO_WM_UNIT_TYPE" val="i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4"/>
  <p:tag name="KSO_WM_UNIT_INDEX" val="4"/>
  <p:tag name="KSO_WM_UNIT_LAYERLEVEL" val="1"/>
  <p:tag name="KSO_WM_UNIT_SM_LIMIT_TYPE" val="1"/>
  <p:tag name="KSO_WM_UNIT_TYPE" val="i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3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-0.25"/>
  <p:tag name="KSO_WM_UNIT_FILL_TYPE" val="1"/>
  <p:tag name="KSO_WM_UNIT_HIGHLIGHT" val="0"/>
  <p:tag name="KSO_WM_UNIT_ID" val="diagram20203893_1*i*5"/>
  <p:tag name="KSO_WM_UNIT_INDEX" val="5"/>
  <p:tag name="KSO_WM_UNIT_LAYERLEVEL" val="1"/>
  <p:tag name="KSO_WM_UNIT_SM_LIMIT_TYPE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LORSCHEME_VERSION" val="3.2"/>
  <p:tag name="KSO_WM_SLIDE_ID" val="diagram20194755_1"/>
  <p:tag name="KSO_WM_SLIDE_INDEX" val="1"/>
  <p:tag name="KSO_WM_SLIDE_ITEM_CNT" val="0"/>
  <p:tag name="KSO_WM_SLIDE_LAYOUT" val="a_f"/>
  <p:tag name="KSO_WM_SLIDE_LAYOUT_CNT" val="1_1"/>
  <p:tag name="KSO_WM_SLIDE_POSITION" val="26*50"/>
  <p:tag name="KSO_WM_SLIDE_SIZE" val="919*458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4755"/>
  <p:tag name="KSO_WM_TEMPLATE_MASTER_TYPE" val="0"/>
  <p:tag name="KSO_WM_TEMPLATE_SUBCATEGORY" val="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194755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5"/>
  <p:tag name="KSO_WM_UNIT_COMPATIBLE" val="0"/>
  <p:tag name="KSO_WM_UNIT_DECOLORIZATION" val="1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4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475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20194755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13"/>
  <p:tag name="KSO_WM_UNIT_COMPATIBLE" val="0"/>
  <p:tag name="KSO_WM_UNIT_DIAGRAM_ISNUMVISUAL" val="0"/>
  <p:tag name="KSO_WM_UNIT_DIAGRAM_ISREFERUNIT" val="0"/>
  <p:tag name="KSO_WM_UNIT_HIGHLIGHT" val="0"/>
  <p:tag name="KSO_WM_UNIT_ID" val="diagram20194755_1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2"/>
  <p:tag name="KSO_WM_UNIT_COMPATIBLE" val="0"/>
  <p:tag name="KSO_WM_UNIT_DIAGRAM_ISNUMVISUAL" val="0"/>
  <p:tag name="KSO_WM_UNIT_DIAGRAM_ISREFERUNIT" val="0"/>
  <p:tag name="KSO_WM_UNIT_HIGHLIGHT" val="0"/>
  <p:tag name="KSO_WM_UNIT_ID" val="diagram20194755_1*f*1"/>
  <p:tag name="KSO_WM_UNIT_INDEX" val="1"/>
  <p:tag name="KSO_WM_UNIT_LAYERLEVEL" val="1"/>
  <p:tag name="KSO_WM_UNIT_NOCLEAR" val="1"/>
  <p:tag name="KSO_WM_UNIT_PRESET_TEXT" val="单击此处添加小标题：&#10;点击此处添加正文，文字是您思想的提炼，为了最终演示发布的良好效果，请尽量言简意赅的阐述观点；根据需要可酌情增减文字，以便观者可以准确理解您所传达的信息。您的正文已经简明扼要，字字珠玑，但信息却千丝万缕、错综复杂，需要用更多的文字来表述；但请您尽可能提炼思想的精髓，恰如其分的表达观点，往往可以事半功倍。&#10;我们为您  标注了最  适合的位  置您输入  的文字到  这里时就  是最佳视&#10;为了能让  您有更直  观的字数  感受并进  一步方便    &#10;单击此处添加小标题：&#10;点击此处添加正文，文字是您思想的提炼，为了最终演示发布的良好效果，请尽量言简意赅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f"/>
  <p:tag name="KSO_WM_UNIT_VALUE" val="468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4755"/>
  <p:tag name="KSO_WM_UNIT_COLOR_SCHEME_PARENT_PAGE" val="0_1"/>
  <p:tag name="KSO_WM_UNIT_COLOR_SCHEME_SHAPE_ID" val="3"/>
  <p:tag name="KSO_WM_UNIT_COMPATIBLE" val="0"/>
  <p:tag name="KSO_WM_UNIT_DIAGRAM_ISNUMVISUAL" val="0"/>
  <p:tag name="KSO_WM_UNIT_DIAGRAM_ISREFERUNIT" val="0"/>
  <p:tag name="KSO_WM_UNIT_HIGHLIGHT" val="0"/>
  <p:tag name="KSO_WM_UNIT_ID" val="diagram2019475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a-3-2"/>
  <p:tag name="KSO_WM_UNIT_TYPE" val="a"/>
  <p:tag name="KSO_WM_UNIT_VALUE" val="17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SLIDE_BACKGROUND_TYPE" val="general"/>
  <p:tag name="KSO_WM_SLIDE_BK_DARK_LIGHT" val="2"/>
  <p:tag name="KSO_WM_SLIDE_DIAGTYPE" val="l"/>
  <p:tag name="KSO_WM_SLIDE_ID" val="diagram20201453_1"/>
  <p:tag name="KSO_WM_SLIDE_INDEX" val="1"/>
  <p:tag name="KSO_WM_SLIDE_ITEM_CNT" val="2"/>
  <p:tag name="KSO_WM_SLIDE_LAYOUT" val="a_b_l"/>
  <p:tag name="KSO_WM_SLIDE_LAYOUT_CNT" val="1_1_1"/>
  <p:tag name="KSO_WM_SLIDE_POSITION" val="54.6501*194.204"/>
  <p:tag name="KSO_WM_SLIDE_SIZE" val="423.323*184.119"/>
  <p:tag name="KSO_WM_SLIDE_SUBTYPE" val="diag"/>
  <p:tag name="KSO_WM_SLIDE_TYPE" val="text"/>
  <p:tag name="KSO_WM_TAG_VERSION" val="1.0"/>
  <p:tag name="KSO_WM_TEMPLATE_CATEGORY" val="diagram"/>
  <p:tag name="KSO_WM_TEMPLATE_COLOR_TYPE" val="1"/>
  <p:tag name="KSO_WM_TEMPLATE_INDEX" val="20201453"/>
  <p:tag name="KSO_WM_TEMPLATE_MASTER_TYPE" val="0"/>
  <p:tag name="KSO_WM_TEMPLATE_SUBCATEGORY" val="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1453_1*i*7"/>
  <p:tag name="KSO_WM_UNIT_INDEX" val="7"/>
  <p:tag name="KSO_WM_UNIT_LAYERLEVEL" val="1"/>
  <p:tag name="KSO_WM_UNIT_TYPE" val="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.4"/>
  <p:tag name="KSO_WM_UNIT_FILL_TYPE" val="1"/>
  <p:tag name="KSO_WM_UNIT_HIGHLIGHT" val="0"/>
  <p:tag name="KSO_WM_UNIT_ID" val="diagram20201453_1*i*8"/>
  <p:tag name="KSO_WM_UNIT_INDEX" val="8"/>
  <p:tag name="KSO_WM_UNIT_LAYERLEVEL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1453_1*i*9"/>
  <p:tag name="KSO_WM_UNIT_INDEX" val="9"/>
  <p:tag name="KSO_WM_UNIT_LAYERLEVEL" val="1"/>
  <p:tag name="KSO_WM_UNIT_TYPE" val="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1453_1*i*10"/>
  <p:tag name="KSO_WM_UNIT_INDEX" val="10"/>
  <p:tag name="KSO_WM_UNIT_LAYERLEVEL" val="1"/>
  <p:tag name="KSO_WM_UNIT_TYPE" val="i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1*i*11"/>
  <p:tag name="KSO_WM_UNIT_INDEX" val="11"/>
  <p:tag name="KSO_WM_UNIT_LAYERLEVEL" val="1"/>
  <p:tag name="KSO_WM_UNIT_TYPE" val="i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12"/>
  <p:tag name="KSO_WM_UNIT_INDEX" val="12"/>
  <p:tag name="KSO_WM_UNIT_LAYERLEVEL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13"/>
  <p:tag name="KSO_WM_UNIT_INDEX" val="13"/>
  <p:tag name="KSO_WM_UNIT_LAYERLEVEL" val="1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36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l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144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l_h_i*1_1_1"/>
  <p:tag name="KSO_WM_UNIT_INDEX" val="1_1_1"/>
  <p:tag name="KSO_WM_UNIT_LAYERLEVEL" val="1_1_1"/>
  <p:tag name="KSO_WM_UNIT_TYPE" val="l_h_i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l_h_i*1_2_1"/>
  <p:tag name="KSO_WM_UNIT_INDEX" val="1_2_1"/>
  <p:tag name="KSO_WM_UNIT_LAYERLEVEL" val="1_1_1"/>
  <p:tag name="KSO_WM_UNIT_TYPE" val="l_h_i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l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VALUE" val="144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62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6"/>
  <p:tag name="KSO_WM_UNIT_INDEX" val="6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5"/>
  <p:tag name="KSO_WM_UNIT_INDEX" val="5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4"/>
  <p:tag name="KSO_WM_UNIT_INDEX" val="4"/>
  <p:tag name="KSO_WM_UNIT_LAYERLEVEL" val="1"/>
  <p:tag name="KSO_WM_UNIT_LINE_FILL_TYPE" val="2"/>
  <p:tag name="KSO_WM_UNIT_LINE_FORE_SCHEMECOLOR_INDEX" val="15"/>
  <p:tag name="KSO_WM_UNIT_LINE_FORE_SCHEMECOLOR_INDEX_BRIGHTNESS" val="0.5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3"/>
  <p:tag name="KSO_WM_UNIT_INDEX" val="3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HIGHLIGHT" val="0"/>
  <p:tag name="KSO_WM_UNIT_ID" val="diagram20201453_1*i*1"/>
  <p:tag name="KSO_WM_UNIT_INDEX" val="1"/>
  <p:tag name="KSO_WM_UNIT_LAYERLEVEL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1*l_h_i*1_2_2"/>
  <p:tag name="KSO_WM_UNIT_INDEX" val="1_2_2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1*l_h_i*1_2_3"/>
  <p:tag name="KSO_WM_UNIT_INDEX" val="1_2_3"/>
  <p:tag name="KSO_WM_UNIT_LAYERLEVEL" val="1_1_1"/>
  <p:tag name="KSO_WM_UNIT_TYPE" val="l_h_i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1453_1*l_h_i*1_1_2"/>
  <p:tag name="KSO_WM_UNIT_INDEX" val="1_1_2"/>
  <p:tag name="KSO_WM_UNIT_LAYERLEVEL" val="1_1_1"/>
  <p:tag name="KSO_WM_UNIT_LINE_FILL_TYPE" val="2"/>
  <p:tag name="KSO_WM_UNIT_LINE_FORE_SCHEMECOLOR_INDEX" val="1"/>
  <p:tag name="KSO_WM_UNIT_LINE_FORE_SCHEMECOLOR_INDEX_BRIGHTNESS" val="0"/>
  <p:tag name="KSO_WM_UNIT_TYPE" val="l_h_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1453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1453_1*l_h_i*1_1_3"/>
  <p:tag name="KSO_WM_UNIT_INDEX" val="1_1_3"/>
  <p:tag name="KSO_WM_UNIT_LAYERLEVEL" val="1_1_1"/>
  <p:tag name="KSO_WM_UNIT_TYPE" val="l_h_i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2156_1"/>
  <p:tag name="KSO_WM_SLIDE_INDEX" val="1"/>
  <p:tag name="KSO_WM_SLIDE_ITEM_CNT" val="0"/>
  <p:tag name="KSO_WM_SLIDE_LAYOUT" val="a_b_f"/>
  <p:tag name="KSO_WM_SLIDE_LAYOUT_CNT" val="1_1_1"/>
  <p:tag name="KSO_WM_SLIDE_POSITION" val="34*0"/>
  <p:tag name="KSO_WM_SLIDE_SIZE" val="925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2156"/>
  <p:tag name="KSO_WM_TEMPLATE_MASTER_TYPE" val="0"/>
  <p:tag name="KSO_WM_TEMPLATE_SUBCATEGORY" val="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FILL_FORE_SCHEMECOLOR_INDEX_1" val="7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2156_1*i*1"/>
  <p:tag name="KSO_WM_UNIT_INDEX" val="1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f*1"/>
  <p:tag name="KSO_WM_UNIT_INDEX" val="1"/>
  <p:tag name="KSO_WM_UNIT_ISCONTENTSTITLE" val="0"/>
  <p:tag name="KSO_WM_UNIT_LAYERLEVEL" val="1"/>
  <p:tag name="KSO_WM_UNIT_NOCLEAR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2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8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0"/>
  <p:tag name="KSO_WM_UNIT_FILL_FORE_SCHEMECOLOR_INDEX_1_POS" val="0"/>
  <p:tag name="KSO_WM_UNIT_FILL_FORE_SCHEMECOLOR_INDEX_1_TRANS" val="0"/>
  <p:tag name="KSO_WM_UNIT_FILL_FORE_SCHEMECOLOR_INDEX_2" val="7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0"/>
  <p:tag name="KSO_WM_UNIT_FILL_GRADIENT_DIRECTION" val="3"/>
  <p:tag name="KSO_WM_UNIT_FILL_GRADIENT_TYPE" val="0"/>
  <p:tag name="KSO_WM_UNIT_FILL_TYPE" val="3"/>
  <p:tag name="KSO_WM_UNIT_HIGHLIGHT" val="0"/>
  <p:tag name="KSO_WM_UNIT_ID" val="diagram20202156_1*i*2"/>
  <p:tag name="KSO_WM_UNIT_INDEX" val="2"/>
  <p:tag name="KSO_WM_UNIT_LAYERLEVEL" val="1"/>
  <p:tag name="KSO_WM_UNIT_TEXT_FILL_FORE_SCHEMECOLOR_INDEX" val="13"/>
  <p:tag name="KSO_WM_UNIT_TEXT_FILL_FORE_SCHEMECOLOR_INDEX_BRIGHTNESS" val="0"/>
  <p:tag name="KSO_WM_UNIT_TEXT_FILL_TYPE" val="1"/>
  <p:tag name="KSO_WM_UNIT_TYPE" val="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156"/>
  <p:tag name="KSO_WM_UNIT_COMPATIBLE" val="0"/>
  <p:tag name="KSO_WM_UNIT_DIAGRAM_ISNUMVISUAL" val="0"/>
  <p:tag name="KSO_WM_UNIT_DIAGRAM_ISREFERUNIT" val="0"/>
  <p:tag name="KSO_WM_UNIT_HIGHLIGHT" val="0"/>
  <p:tag name="KSO_WM_UNIT_ID" val="diagram2020215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4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GROUPID" val="5e6f19c8605d5daf04fe6007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07315_1"/>
  <p:tag name="KSO_WM_SLIDE_INDEX" val="1"/>
  <p:tag name="KSO_WM_SLIDE_ITEM_CNT" val="0"/>
  <p:tag name="KSO_WM_SLIDE_LAYOUT" val="f"/>
  <p:tag name="KSO_WM_SLIDE_LAYOUT_CNT" val="1"/>
  <p:tag name="KSO_WM_SLIDE_LAYOUT_INFO" val="{&quot;direction&quot;:1,&quot;id&quot;:&quot;2021-03-05T17:35:32&quot;,&quot;maxSize&quot;:{&quot;size1&quot;:100},&quot;minSize&quot;:{&quot;size1&quot;:100},&quot;normalSize&quot;:{&quot;size1&quot;:100},&quot;subLayout&quot;:[{&quot;backgroundInfo&quot;:[{&quot;bottom&quot;:0.15555556100000001,&quot;bottomAbs&quot;:false,&quot;left&quot;:0,&quot;leftAbs&quot;:false,&quot;right&quot;:0,&quot;rightAbs&quot;:false,&quot;top&quot;:0.15555556100000001,&quot;topAbs&quot;:false,&quot;type&quot;:&quot;belt&quot;}],&quot;id&quot;:&quot;2021-03-05T17:35:32&quot;,&quot;maxSize&quot;:{&quot;size1&quot;:15.4},&quot;minSize&quot;:{&quot;size1&quot;:15.4},&quot;normalSize&quot;:{&quot;size1&quot;:15.4},&quot;subLayout&quot;:[{&quot;id&quot;:&quot;2021-03-05T17:35:32&quot;,&quot;type&quot;:0},{&quot;id&quot;:&quot;2021-03-05T17:35:32&quot;,&quot;maxSize&quot;:{&quot;size1&quot;:81.599999999999994},&quot;minSize&quot;:{&quot;size1&quot;:81.599999999999994},&quot;normalSize&quot;:{&quot;size1&quot;:81.599999999999994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1-03-05T17:35:32&quot;,&quot;margin&quot;:{&quot;bottom&quot;:0.42300000786781311,&quot;left&quot;:3.3870000839233398,&quot;right&quot;:3.3870000839233398,&quot;top&quot;:0.42300000786781311},&quot;type&quot;:0},{&quot;id&quot;:&quot;2021-03-05T17:35:32&quot;,&quot;type&quot;:0}],&quot;type&quot;:0}],&quot;type&quot;:0},{&quot;id&quot;:&quot;2021-03-05T17:35:32&quot;,&quot;type&quot;:0}],&quot;type&quot;:0}"/>
  <p:tag name="KSO_WM_SLIDE_POSITION" val="0*84"/>
  <p:tag name="KSO_WM_SLIDE_RATIO" val="1.777778"/>
  <p:tag name="KSO_WM_SLIDE_SIZE" val="960*371"/>
  <p:tag name="KSO_WM_SLIDE_SUBTYPE" val="pureTxt"/>
  <p:tag name="KSO_WM_SLIDE_SUPPORT_FEATURE_TYPE" val="0"/>
  <p:tag name="KSO_WM_SLIDE_TYPE" val="text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COLOR_TYPE" val="1"/>
  <p:tag name="KSO_WM_TEMPLATE_INDEX" val="20207315"/>
  <p:tag name="KSO_WM_TEMPLATE_MASTER_TYPE" val="0"/>
  <p:tag name="KSO_WM_TEMPLATE_SUBCATEGORY" val="2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8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e84d9c1723ec422f84dfc2b4a4bee047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2196af95873905b6b"/>
  <p:tag name="KSO_WM_TEMPLATE_ASSEMBLE_XID" val="6041fb62196af95873905b6b"/>
  <p:tag name="KSO_WM_TEMPLATE_CATEGORY" val="diagram"/>
  <p:tag name="KSO_WM_TEMPLATE_INDEX" val="20207315"/>
  <p:tag name="KSO_WM_UNIT_BLOCK" val="0"/>
  <p:tag name="KSO_WM_UNIT_COMPATIBLE" val="0"/>
  <p:tag name="KSO_WM_UNIT_DEC_AREA_ID" val="68ed0f2e03a94abfab05452253317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0731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9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DECFILLPROP" val="[]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05426f0b1077440ebd8848530286d431&quot;,&quot;fill_align&quot;:&quot;cm&quot;,&quot;chip_types&quot;:[&quot;diagram&quot;,&quot;pictext&quot;,&quot;text&quot;,&quot;picture&quot;,&quot;chart&quot;,&quot;table&quot;,&quot;video&quot;]}]]"/>
  <p:tag name="KSO_WM_CHIP_GROUPID" val="5f20142fc4814ce96fb1281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0142fc4814ce96fb1281b"/>
  <p:tag name="KSO_WM_SLIDE_BACKGROUND" val="[&quot;general&quot;]"/>
  <p:tag name="KSO_WM_SLIDE_BACKGROUND_TYPE" val="general"/>
  <p:tag name="KSO_WM_SLIDE_BK_DARK_LIGHT" val="2"/>
  <p:tag name="KSO_WM_SLIDE_ID" val="diagram20212843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3-05T17:35:41&quot;,&quot;maxSize&quot;:{&quot;size1&quot;:2.3999999999999999},&quot;minSize&quot;:{&quot;size1&quot;:2.3999999999999999},&quot;normalSize&quot;:{&quot;size1&quot;:2.3999999999999999},&quot;subLayout&quot;:[{&quot;id&quot;:&quot;2021-03-05T17:35:41&quot;,&quot;type&quot;:0},{&quot;id&quot;:&quot;2021-03-05T17:35:41&quot;,&quot;margin&quot;:{&quot;bottom&quot;:1.6929999589920044,&quot;left&quot;:1.6929999589920044,&quot;right&quot;:1.6929999589920044,&quot;top&quot;:1.2699999809265137},&quot;type&quot;:0}],&quot;type&quot;:0}"/>
  <p:tag name="KSO_WM_SLIDE_POSITION" val="47*107"/>
  <p:tag name="KSO_WM_SLIDE_RATIO" val="1.777778"/>
  <p:tag name="KSO_WM_SLIDE_SIZE" val="864*324"/>
  <p:tag name="KSO_WM_SLIDE_SUBTYPE" val="pureTxt"/>
  <p:tag name="KSO_WM_SLIDE_SUPPORT_FEATURE_TYPE" val="0"/>
  <p:tag name="KSO_WM_SLIDE_TYPE" val="text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COLOR_TYPE" val="1"/>
  <p:tag name="KSO_WM_TEMPLATE_INDEX" val="20212843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78e596df7fd8495f88df68fc260352ba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41fb64196af95873905b79"/>
  <p:tag name="KSO_WM_TEMPLATE_ASSEMBLE_XID" val="6041fb64196af95873905b79"/>
  <p:tag name="KSO_WM_TEMPLATE_CATEGORY" val="diagram"/>
  <p:tag name="KSO_WM_TEMPLATE_INDEX" val="20212843"/>
  <p:tag name="KSO_WM_UNIT_BLOCK" val="0"/>
  <p:tag name="KSO_WM_UNIT_COMPATIBLE" val="0"/>
  <p:tag name="KSO_WM_UNIT_DEC_AREA_ID" val="f3aa1e796ec5414b8cbe71a235e2f3e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843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，但请一定注意信息框架的清晰，这样才能使内容层次分明，页面简洁易读。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单击此处添加正文，文字是您思想的提炼，为了演示发布的良好效果，请言简意赅的阐述您的观点。您的内容已经简明扼要，字字珠玑，但信息却千丝万缕、错综复杂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576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GROUPID" val="5eecbcf1a758c1ec0b708d3e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cf1a758c1ec0b708d3f"/>
  <p:tag name="KSO_WM_SLIDE_BACKGROUND" val="[&quot;general&quot;]"/>
  <p:tag name="KSO_WM_SLIDE_BACKGROUND_TYPE" val="general"/>
  <p:tag name="KSO_WM_SLIDE_BK_DARK_LIGHT" val="2"/>
  <p:tag name="KSO_WM_SLIDE_ID" val="diagram20209345_1"/>
  <p:tag name="KSO_WM_SLIDE_INDEX" val="1"/>
  <p:tag name="KSO_WM_SLIDE_ITEM_CNT" val="0"/>
  <p:tag name="KSO_WM_SLIDE_LAYOUT" val="f"/>
  <p:tag name="KSO_WM_SLIDE_LAYOUT_CNT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8&quot;,&quot;maxSize&quot;:{&quot;size1&quot;:0},&quot;minSize&quot;:{&quot;size1&quot;:0},&quot;normalSize&quot;:{&quot;size1&quot;:0},&quot;subLayout&quot;:[{&quot;id&quot;:&quot;2020-07-20T10:33:18&quot;,&quot;type&quot;:0},{&quot;id&quot;:&quot;2020-07-20T10:33:18&quot;,&quot;margin&quot;:{&quot;bottom&quot;:6.3499999046325684,&quot;left&quot;:4.2329998016357422,&quot;right&quot;:4.2329998016357422,&quot;top&quot;:6.3499999046325684},&quot;type&quot;:0}],&quot;type&quot;:0}"/>
  <p:tag name="KSO_WM_SLIDE_POSITION" val="101*104"/>
  <p:tag name="KSO_WM_SLIDE_RATIO" val="1.777778"/>
  <p:tag name="KSO_WM_SLIDE_SIZE" val="756*331"/>
  <p:tag name="KSO_WM_SLIDE_SUBTYPE" val="pureTxt"/>
  <p:tag name="KSO_WM_SLIDE_SUPPORT_FEATURE_TYPE" val="0"/>
  <p:tag name="KSO_WM_SLIDE_TYPE" val="text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COLOR_TYPE" val="1"/>
  <p:tag name="KSO_WM_TEMPLATE_INDEX" val="20209345"/>
  <p:tag name="KSO_WM_TEMPLATE_MASTER_TYPE" val="0"/>
  <p:tag name="KSO_WM_TEMPLATE_SUBCATEGORY" val="2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GROUPID" val="5eecbcf1a758c1ec0b708d3e"/>
  <p:tag name="KSO_WM_CHIP_XID" val="5eecbcf1a758c1ec0b708d3f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934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5a2e9c6719e44e15a668df9f584f6c1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15026c8050c250ba65d224"/>
  <p:tag name="KSO_WM_TEMPLATE_ASSEMBLE_XID" val="5f15026c8050c250ba65d224"/>
  <p:tag name="KSO_WM_TEMPLATE_CATEGORY" val="diagram"/>
  <p:tag name="KSO_WM_TEMPLATE_INDEX" val="20209345"/>
  <p:tag name="KSO_WM_UNIT_BLOCK" val="0"/>
  <p:tag name="KSO_WM_UNIT_COMPATIBLE" val="0"/>
  <p:tag name="KSO_WM_UNIT_DEC_AREA_ID" val="46f41449ae2440e5a491c31b2bdaee30"/>
  <p:tag name="KSO_WM_UNIT_DEFAULT_FONT" val="14;20;2"/>
  <p:tag name="KSO_WM_UNIT_DIAGRAM_ISNUMVISUAL" val="0"/>
  <p:tag name="KSO_WM_UNIT_DIAGRAM_ISREFERUNIT" val="0"/>
  <p:tag name="KSO_WM_UNIT_HIGHLIGHT" val="0"/>
  <p:tag name="KSO_WM_UNIT_ID" val="diagram20209345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2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5195_1"/>
  <p:tag name="KSO_WM_SLIDE_INDEX" val="1"/>
  <p:tag name="KSO_WM_SLIDE_ITEM_CNT" val="0"/>
  <p:tag name="KSO_WM_SLIDE_LAYOUT" val="a_b_f"/>
  <p:tag name="KSO_WM_SLIDE_LAYOUT_CNT" val="1_1_1"/>
  <p:tag name="KSO_WM_SLIDE_POSITION" val="0*18"/>
  <p:tag name="KSO_WM_SLIDE_SIZE" val="959*522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195"/>
  <p:tag name="KSO_WM_TEMPLATE_MASTER_TYPE" val="0"/>
  <p:tag name="KSO_WM_TEMPLATE_SUBCATEGORY" val="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205195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4"/>
  <p:tag name="KSO_WM_UNIT_FILL_TYPE" val="1"/>
  <p:tag name="KSO_WM_UNIT_HIGHLIGHT" val="0"/>
  <p:tag name="KSO_WM_UNIT_ID" val="diagram20205195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5195_1*i*3"/>
  <p:tag name="KSO_WM_UNIT_INDEX" val="3"/>
  <p:tag name="KSO_WM_UNIT_LAYERLEVEL" val="1"/>
  <p:tag name="KSO_WM_UNIT_SHADOW_SCHEMECOLOR_INDEX" val="13"/>
  <p:tag name="KSO_WM_UNIT_SHADOW_SCHEMECOLOR_INDEX_BRIGHTNESS" val="0.0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25"/>
  <p:tag name="KSO_WM_UNIT_TEXT_FILL_TYPE" val="1"/>
  <p:tag name="KSO_WM_UNIT_TEXT_PART_ID_V2" val="d-4-2"/>
  <p:tag name="KSO_WM_UNIT_TYPE" val="b"/>
  <p:tag name="KSO_WM_UNIT_VALUE" val="43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195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5195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299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990"/>
  <p:tag name="KSO_WM_TEMPLATE_MASTER_TYPE" val="1"/>
  <p:tag name="KSO_WM_TEMPLATE_SUBCATEGORY" val="17"/>
  <p:tag name="KSO_WM_TEMPLATE_THUMBS_INDEX" val="1、4、7、9、12、13、14、17、18、19、25、28、33、36、38、40、43、46、5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自定义 110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590CA"/>
      </a:accent1>
      <a:accent2>
        <a:srgbClr val="8EAADC"/>
      </a:accent2>
      <a:accent3>
        <a:srgbClr val="79B6D3"/>
      </a:accent3>
      <a:accent4>
        <a:srgbClr val="70C2C7"/>
      </a:accent4>
      <a:accent5>
        <a:srgbClr val="6BC0A7"/>
      </a:accent5>
      <a:accent6>
        <a:srgbClr val="79BB8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44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1629</Words>
  <Application>Microsoft Office PowerPoint</Application>
  <PresentationFormat>自定义</PresentationFormat>
  <Paragraphs>121</Paragraphs>
  <Slides>23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Office 主题​​</vt:lpstr>
      <vt:lpstr>office</vt:lpstr>
      <vt:lpstr>人教统编版 必修 下册 第六单元</vt:lpstr>
      <vt:lpstr>PowerPoint 演示文稿</vt:lpstr>
      <vt:lpstr>促织 蒲松龄 教学设计</vt:lpstr>
      <vt:lpstr>PowerPoint 演示文稿</vt:lpstr>
      <vt:lpstr>教学目标与核心素养</vt:lpstr>
      <vt:lpstr>PowerPoint 演示文稿</vt:lpstr>
      <vt:lpstr>教学重难点</vt:lpstr>
      <vt:lpstr>PowerPoint 演示文稿</vt:lpstr>
      <vt:lpstr>教学过程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人教统编版 必修 下册 第六单元</dc:title>
  <dc:creator>rbm.xkw.com</dc:creator>
  <cp:lastModifiedBy>hj</cp:lastModifiedBy>
  <cp:revision>2</cp:revision>
  <cp:lastPrinted>2021-03-31T23:31:09Z</cp:lastPrinted>
  <dcterms:created xsi:type="dcterms:W3CDTF">2021-03-31T23:31:09Z</dcterms:created>
  <dcterms:modified xsi:type="dcterms:W3CDTF">2021-04-25T04:56:39Z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