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 id="2147483673" r:id="rId4"/>
    <p:sldMasterId id="2147483675" r:id="rId5"/>
    <p:sldMasterId id="2147483678" r:id="rId6"/>
  </p:sldMasterIdLst>
  <p:notesMasterIdLst>
    <p:notesMasterId r:id="rId7"/>
  </p:notesMasterIdLst>
  <p:sldIdLst>
    <p:sldId id="299" r:id="rId8"/>
    <p:sldId id="1027" r:id="rId9"/>
    <p:sldId id="1028" r:id="rId10"/>
    <p:sldId id="1031" r:id="rId11"/>
    <p:sldId id="1080" r:id="rId12"/>
    <p:sldId id="1030" r:id="rId13"/>
    <p:sldId id="1033" r:id="rId14"/>
    <p:sldId id="1034" r:id="rId15"/>
    <p:sldId id="1035" r:id="rId16"/>
    <p:sldId id="1036" r:id="rId17"/>
    <p:sldId id="1037" r:id="rId18"/>
    <p:sldId id="1038" r:id="rId19"/>
    <p:sldId id="1040" r:id="rId20"/>
    <p:sldId id="951" r:id="rId21"/>
    <p:sldId id="953" r:id="rId22"/>
    <p:sldId id="1043" r:id="rId23"/>
    <p:sldId id="1068" r:id="rId24"/>
    <p:sldId id="1069" r:id="rId25"/>
    <p:sldId id="1070" r:id="rId26"/>
    <p:sldId id="1071" r:id="rId27"/>
    <p:sldId id="1072" r:id="rId28"/>
    <p:sldId id="963" r:id="rId29"/>
    <p:sldId id="1074" r:id="rId30"/>
    <p:sldId id="1075" r:id="rId31"/>
    <p:sldId id="1076" r:id="rId32"/>
    <p:sldId id="1077" r:id="rId33"/>
    <p:sldId id="1079" r:id="rId34"/>
  </p:sldIdLst>
  <p:sldSz cx="12192000" cy="6858000"/>
  <p:notesSz cx="6858000" cy="91440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19">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User" initials="U"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9"/>
    <p:restoredTop sz="94674"/>
  </p:normalViewPr>
  <p:slideViewPr>
    <p:cSldViewPr snapToGrid="0" snapToObjects="1">
      <p:cViewPr varScale="1">
        <p:scale>
          <a:sx n="74" d="100"/>
          <a:sy n="74" d="100"/>
        </p:scale>
        <p:origin x="738" y="60"/>
      </p:cViewPr>
      <p:guideLst>
        <p:guide orient="horz" pos="2019"/>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3.xml" /><Relationship Id="rId11" Type="http://schemas.openxmlformats.org/officeDocument/2006/relationships/slide" Target="slides/slide4.xml" /><Relationship Id="rId12" Type="http://schemas.openxmlformats.org/officeDocument/2006/relationships/slide" Target="slides/slide5.xml" /><Relationship Id="rId13" Type="http://schemas.openxmlformats.org/officeDocument/2006/relationships/slide" Target="slides/slide6.xml" /><Relationship Id="rId14" Type="http://schemas.openxmlformats.org/officeDocument/2006/relationships/slide" Target="slides/slide7.xml" /><Relationship Id="rId15" Type="http://schemas.openxmlformats.org/officeDocument/2006/relationships/slide" Target="slides/slide8.xml" /><Relationship Id="rId16" Type="http://schemas.openxmlformats.org/officeDocument/2006/relationships/slide" Target="slides/slide9.xml" /><Relationship Id="rId17" Type="http://schemas.openxmlformats.org/officeDocument/2006/relationships/slide" Target="slides/slide10.xml" /><Relationship Id="rId18" Type="http://schemas.openxmlformats.org/officeDocument/2006/relationships/slide" Target="slides/slide11.xml" /><Relationship Id="rId19" Type="http://schemas.openxmlformats.org/officeDocument/2006/relationships/slide" Target="slides/slide12.xml" /><Relationship Id="rId2" Type="http://schemas.openxmlformats.org/officeDocument/2006/relationships/slideMaster" Target="slideMasters/slideMaster1.xml" /><Relationship Id="rId20" Type="http://schemas.openxmlformats.org/officeDocument/2006/relationships/slide" Target="slides/slide13.xml" /><Relationship Id="rId21" Type="http://schemas.openxmlformats.org/officeDocument/2006/relationships/slide" Target="slides/slide14.xml" /><Relationship Id="rId22" Type="http://schemas.openxmlformats.org/officeDocument/2006/relationships/slide" Target="slides/slide15.xml" /><Relationship Id="rId23" Type="http://schemas.openxmlformats.org/officeDocument/2006/relationships/slide" Target="slides/slide16.xml" /><Relationship Id="rId24" Type="http://schemas.openxmlformats.org/officeDocument/2006/relationships/slide" Target="slides/slide17.xml" /><Relationship Id="rId25" Type="http://schemas.openxmlformats.org/officeDocument/2006/relationships/slide" Target="slides/slide18.xml" /><Relationship Id="rId26" Type="http://schemas.openxmlformats.org/officeDocument/2006/relationships/slide" Target="slides/slide19.xml" /><Relationship Id="rId27" Type="http://schemas.openxmlformats.org/officeDocument/2006/relationships/slide" Target="slides/slide20.xml" /><Relationship Id="rId28" Type="http://schemas.openxmlformats.org/officeDocument/2006/relationships/slide" Target="slides/slide21.xml" /><Relationship Id="rId29" Type="http://schemas.openxmlformats.org/officeDocument/2006/relationships/slide" Target="slides/slide22.xml" /><Relationship Id="rId3" Type="http://schemas.openxmlformats.org/officeDocument/2006/relationships/slideMaster" Target="slideMasters/slideMaster2.xml" /><Relationship Id="rId30" Type="http://schemas.openxmlformats.org/officeDocument/2006/relationships/slide" Target="slides/slide23.xml" /><Relationship Id="rId31" Type="http://schemas.openxmlformats.org/officeDocument/2006/relationships/slide" Target="slides/slide24.xml" /><Relationship Id="rId32" Type="http://schemas.openxmlformats.org/officeDocument/2006/relationships/slide" Target="slides/slide25.xml" /><Relationship Id="rId33" Type="http://schemas.openxmlformats.org/officeDocument/2006/relationships/slide" Target="slides/slide26.xml" /><Relationship Id="rId34" Type="http://schemas.openxmlformats.org/officeDocument/2006/relationships/slide" Target="slides/slide27.xml" /><Relationship Id="rId35" Type="http://schemas.openxmlformats.org/officeDocument/2006/relationships/tags" Target="tags/tag198.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slideMaster" Target="slideMasters/slideMaster4.xml" /><Relationship Id="rId6" Type="http://schemas.openxmlformats.org/officeDocument/2006/relationships/slideMaster" Target="slideMasters/slideMaster5.xml" /><Relationship Id="rId7" Type="http://schemas.openxmlformats.org/officeDocument/2006/relationships/notesMaster" Target="notesMasters/notesMaster1.xml" /><Relationship Id="rId8" Type="http://schemas.openxmlformats.org/officeDocument/2006/relationships/slide" Target="slides/slide1.xml" /><Relationship Id="rId9" Type="http://schemas.openxmlformats.org/officeDocument/2006/relationships/slide" Target="slides/slide2.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6.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710AE-3092-CF45-98C1-FFF4610A341A}" type="datetimeFigureOut">
              <a:rPr kumimoji="1" lang="zh-CN" altLang="en-US" smtClean="0"/>
              <a:t>2021/4/15</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67CCD-ACBA-BD4D-8BB7-A8298987D07B}" type="slidenum">
              <a:rPr kumimoji="1" lang="zh-CN" altLang="en-US" smtClean="0"/>
              <a:t>‹#›</a:t>
            </a:fld>
            <a:endParaRPr kumimoji="1" lang="zh-CN" altLang="en-US"/>
          </a:p>
        </p:txBody>
      </p:sp>
    </p:spTree>
    <p:extLst>
      <p:ext uri="{BB962C8B-B14F-4D97-AF65-F5344CB8AC3E}">
        <p14:creationId xmlns:p14="http://schemas.microsoft.com/office/powerpoint/2010/main" val="4114814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9127A2-7EE3-4F61-9FF0-B27742A9A0A3}" type="slidenum">
              <a:rPr lang="zh-CN" altLang="en-US" smtClean="0"/>
              <a:t>3</a:t>
            </a:fld>
            <a:endParaRPr lang="zh-CN" altLang="en-US"/>
          </a:p>
        </p:txBody>
      </p:sp>
    </p:spTree>
    <p:extLst>
      <p:ext uri="{BB962C8B-B14F-4D97-AF65-F5344CB8AC3E}">
        <p14:creationId xmlns:p14="http://schemas.microsoft.com/office/powerpoint/2010/main" val="1167076944"/>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9127A2-7EE3-4F61-9FF0-B27742A9A0A3}" type="slidenum">
              <a:rPr lang="zh-CN" altLang="en-US" smtClean="0"/>
              <a:t>14</a:t>
            </a:fld>
            <a:endParaRPr lang="zh-CN" altLang="en-US"/>
          </a:p>
        </p:txBody>
      </p:sp>
    </p:spTree>
    <p:extLst>
      <p:ext uri="{BB962C8B-B14F-4D97-AF65-F5344CB8AC3E}">
        <p14:creationId xmlns:p14="http://schemas.microsoft.com/office/powerpoint/2010/main" val="7447164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9127A2-7EE3-4F61-9FF0-B27742A9A0A3}" type="slidenum">
              <a:rPr lang="zh-CN" altLang="en-US" smtClean="0"/>
              <a:t>15</a:t>
            </a:fld>
            <a:endParaRPr lang="zh-CN" altLang="en-US"/>
          </a:p>
        </p:txBody>
      </p:sp>
    </p:spTree>
    <p:extLst>
      <p:ext uri="{BB962C8B-B14F-4D97-AF65-F5344CB8AC3E}">
        <p14:creationId xmlns:p14="http://schemas.microsoft.com/office/powerpoint/2010/main" val="34485736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9127A2-7EE3-4F61-9FF0-B27742A9A0A3}" type="slidenum">
              <a:rPr lang="zh-CN" altLang="en-US" smtClean="0"/>
              <a:t>22</a:t>
            </a:fld>
            <a:endParaRPr lang="zh-CN" altLang="en-US"/>
          </a:p>
        </p:txBody>
      </p:sp>
    </p:spTree>
    <p:extLst>
      <p:ext uri="{BB962C8B-B14F-4D97-AF65-F5344CB8AC3E}">
        <p14:creationId xmlns:p14="http://schemas.microsoft.com/office/powerpoint/2010/main" val="3700017318"/>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9127A2-7EE3-4F61-9FF0-B27742A9A0A3}" type="slidenum">
              <a:rPr lang="zh-CN" altLang="en-US" smtClean="0"/>
              <a:t>25</a:t>
            </a:fld>
            <a:endParaRPr lang="zh-CN" altLang="en-US"/>
          </a:p>
        </p:txBody>
      </p:sp>
    </p:spTree>
    <p:extLst>
      <p:ext uri="{BB962C8B-B14F-4D97-AF65-F5344CB8AC3E}">
        <p14:creationId xmlns:p14="http://schemas.microsoft.com/office/powerpoint/2010/main" val="217865520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image" Target="../media/image9.png"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 Id="rId6" Type="http://schemas.openxmlformats.org/officeDocument/2006/relationships/image" Target="../media/image13.png" /><Relationship Id="rId7" Type="http://schemas.openxmlformats.org/officeDocument/2006/relationships/image" Target="../media/image14.jpeg" /><Relationship Id="rId8"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image" Target="../media/image10.png" /><Relationship Id="rId3"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image" Target="../media/image10.png" /><Relationship Id="rId3" Type="http://schemas.openxmlformats.org/officeDocument/2006/relationships/image" Target="../media/image8.png" /><Relationship Id="rId4" Type="http://schemas.openxmlformats.org/officeDocument/2006/relationships/image" Target="../media/image11.png" /><Relationship Id="rId5" Type="http://schemas.openxmlformats.org/officeDocument/2006/relationships/image" Target="../media/image12.png" /><Relationship Id="rId6" Type="http://schemas.openxmlformats.org/officeDocument/2006/relationships/image" Target="../media/image13.png" /><Relationship Id="rId7" Type="http://schemas.openxmlformats.org/officeDocument/2006/relationships/image" Target="../media/image14.jpeg" /><Relationship Id="rId8"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8.xml" /><Relationship Id="rId11" Type="http://schemas.openxmlformats.org/officeDocument/2006/relationships/slideMaster" Target="../slideMasters/slideMaster2.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image" Target="../media/image16.png" /><Relationship Id="rId6" Type="http://schemas.openxmlformats.org/officeDocument/2006/relationships/tags" Target="../tags/tag5.xml" /><Relationship Id="rId7" Type="http://schemas.openxmlformats.org/officeDocument/2006/relationships/image" Target="../media/image17.png" /><Relationship Id="rId8" Type="http://schemas.openxmlformats.org/officeDocument/2006/relationships/tags" Target="../tags/tag6.xml" /><Relationship Id="rId9" Type="http://schemas.openxmlformats.org/officeDocument/2006/relationships/tags" Target="../tags/tag7.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4.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slideMaster" Target="../slideMasters/slideMaster4.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5.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slideMaster" Target="../slideMasters/slideMaster5.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5.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5.png" /><Relationship Id="rId4" Type="http://schemas.microsoft.com/office/2007/relationships/hdphoto" Target="../media/image4.wdp"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7" name="Rectangle 6"/>
          <p:cNvSpPr/>
          <p:nvPr/>
        </p:nvSpPr>
        <p:spPr>
          <a:xfrm>
            <a:off x="920834" y="1346946"/>
            <a:ext cx="10222992" cy="80683"/>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Layer>
                    </a14:imgProps>
                  </a:ext>
                </a:extLst>
              </a:blip>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3"/>
                  <a:tile tx="6350" ty="-127000" sx="65000" sy="64000" flip="none" algn="tl"/>
                </a:blipFill>
              </a:defRPr>
            </a:lvl1pPr>
          </a:lstStyle>
          <a:p>
            <a:r>
              <a:rPr lang="zh-CN" altLang="en-US" smtClean="0"/>
              <a:t>单击此处编辑母版标题样式</a:t>
            </a:r>
            <a:endParaRPr lang="en-US"/>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p>
            <a:fld id="{83284890-85D2-4D7B-8EF5-15A9C1DB8F42}" type="datetimeFigureOut">
              <a:rPr lang="en-US" smtClean="0"/>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t>‹#›</a:t>
            </a:fld>
            <a:endParaRPr 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本">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和文本">
    <p:spTree>
      <p:nvGrpSpPr>
        <p:cNvPr id="1" name=""/>
        <p:cNvGrpSpPr/>
        <p:nvPr/>
      </p:nvGrpSpPr>
      <p:grpSpPr>
        <a:xfrm>
          <a:off x="0" y="0"/>
          <a: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F6764DA5-CD3D-4590-A511-FCD3BC7A793E}" type="datetimeFigureOut">
              <a:rPr lang="en-US" smtClean="0"/>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
        <p:nvSpPr>
          <p:cNvPr id="2" name="标题 1"/>
          <p:cNvSpPr>
            <a:spLocks noGrp="1"/>
          </p:cNvSpPr>
          <p:nvPr>
            <p:ph type="title"/>
          </p:nvPr>
        </p:nvSpPr>
        <p:spPr>
          <a:xfrm>
            <a:off x="1407584" y="65088"/>
            <a:ext cx="10610849" cy="1011237"/>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blipFill dpi="0" rotWithShape="1">
          <a:blip r:embed="rId7">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92527" y="4261104"/>
            <a:ext cx="3782576" cy="2523749"/>
          </a:xfrm>
          <a:prstGeom prst="rect">
            <a:avLst/>
          </a:pr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813310" cy="1755652"/>
          </a:xfrm>
          <a:prstGeom prst="rect">
            <a:avLst/>
          </a:pr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5694" y="-122519"/>
            <a:ext cx="1816833" cy="1247231"/>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57401" y="99719"/>
            <a:ext cx="1081585" cy="1096006"/>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69909" y="1271851"/>
            <a:ext cx="1314997" cy="1358830"/>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3896" y="1439300"/>
            <a:ext cx="1063069" cy="1105996"/>
          </a:xfrm>
          <a:prstGeom prst="rect">
            <a:avLst/>
          </a:prstGeom>
        </p:spPr>
      </p:pic>
      <p:sp>
        <p:nvSpPr>
          <p:cNvPr id="2" name="标题 1"/>
          <p:cNvSpPr>
            <a:spLocks noGrp="1"/>
          </p:cNvSpPr>
          <p:nvPr>
            <p:ph type="ctrTitle" hasCustomPrompt="1"/>
          </p:nvPr>
        </p:nvSpPr>
        <p:spPr>
          <a:xfrm>
            <a:off x="1524000" y="1716509"/>
            <a:ext cx="9144000" cy="1248026"/>
          </a:xfrm>
          <a:prstGeom prst="rect">
            <a:avLst/>
          </a:prstGeom>
        </p:spPr>
        <p:txBody>
          <a:bodyPr anchor="b">
            <a:normAutofit/>
          </a:bodyPr>
          <a:lstStyle>
            <a:lvl1pPr algn="ctr">
              <a:defRPr sz="5400" b="1"/>
            </a:lvl1pPr>
          </a:lstStyle>
          <a:p>
            <a:r>
              <a:rPr lang="zh-CN" altLang="en-US"/>
              <a:t>单击此处编辑标题</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74CE7F1-3FC6-429F-A7E1-CB48E12A278B}" type="datetimeFigureOut">
              <a:rPr lang="zh-CN" altLang="en-US" smtClean="0"/>
              <a:t>2021/4/15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F5F67A0-AB52-403C-9630-2B4BDA054C39}"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nodeType="afterGroup">
                            <p:stCondLst>
                              <p:cond delay="1500"/>
                            </p:stCondLst>
                            <p:childTnLst>
                              <p:par>
                                <p:cTn id="15" presetID="2" presetClass="entr" presetSubtype="1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2" fill="hold" nodeType="withEffect">
                                  <p:stCondLst>
                                    <p:cond delay="25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1+#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2500"/>
                            </p:stCondLst>
                            <p:childTnLst>
                              <p:par>
                                <p:cTn id="28" presetID="42" presetClass="entr" presetSubtype="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1073674" y="97161"/>
            <a:ext cx="1266523" cy="869451"/>
          </a:xfrm>
          <a:prstGeom prst="rect">
            <a:avLst/>
          </a:prstGeom>
        </p:spPr>
      </p:pic>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74CE7F1-3FC6-429F-A7E1-CB48E12A278B}" type="datetimeFigureOut">
              <a:rPr lang="zh-CN" altLang="en-US" smtClean="0"/>
              <a:t>2021/4/15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F5F67A0-AB52-403C-9630-2B4BDA054C39}"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7" name="圆角矩形 3"/>
          <p:cNvSpPr/>
          <p:nvPr/>
        </p:nvSpPr>
        <p:spPr>
          <a:xfrm>
            <a:off x="3781636" y="2756651"/>
            <a:ext cx="4381081" cy="96997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720" tIns="36359" rIns="72720" bIns="36359" rtlCol="0" anchor="ctr"/>
          <a:lstStyle/>
          <a:p>
            <a:pPr algn="ctr"/>
            <a:endParaRPr lang="zh-CN" altLang="en-US" sz="1510">
              <a:latin typeface="Arial" panose="020b0604020202020204" pitchFamily="34" charset="0"/>
              <a:ea typeface="微软雅黑" panose="020b0503020204020204" charset="-122"/>
              <a:sym typeface="Arial" panose="020b0604020202020204" pitchFamily="34" charset="0"/>
            </a:endParaRPr>
          </a:p>
        </p:txBody>
      </p:sp>
      <p:sp>
        <p:nvSpPr>
          <p:cNvPr id="8" name="椭圆 7"/>
          <p:cNvSpPr/>
          <p:nvPr/>
        </p:nvSpPr>
        <p:spPr>
          <a:xfrm>
            <a:off x="5461965" y="1478294"/>
            <a:ext cx="1020423" cy="10204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solidFill>
                <a:schemeClr val="bg1"/>
              </a:solidFill>
              <a:latin typeface="Arial" panose="020b0604020202020204" pitchFamily="34" charset="0"/>
              <a:ea typeface="微软雅黑" panose="020b0503020204020204" charset="-122"/>
              <a:sym typeface="Arial" panose="020b0604020202020204" pitchFamily="34" charset="0"/>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60030" y="4287673"/>
            <a:ext cx="3782576" cy="2523749"/>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9753343" y="1251485"/>
            <a:ext cx="1816833" cy="1247231"/>
          </a:xfrm>
          <a:prstGeom prst="rect">
            <a:avLst/>
          </a:prstGeom>
        </p:spPr>
      </p:pic>
      <p:sp>
        <p:nvSpPr>
          <p:cNvPr id="2" name="标题 1"/>
          <p:cNvSpPr>
            <a:spLocks noGrp="1"/>
          </p:cNvSpPr>
          <p:nvPr>
            <p:ph type="title" hasCustomPrompt="1"/>
          </p:nvPr>
        </p:nvSpPr>
        <p:spPr>
          <a:xfrm>
            <a:off x="3781636" y="2756651"/>
            <a:ext cx="4371764" cy="969970"/>
          </a:xfrm>
          <a:prstGeom prst="rect">
            <a:avLst/>
          </a:prstGeom>
        </p:spPr>
        <p:txBody>
          <a:bodyPr anchor="ctr" anchorCtr="0">
            <a:normAutofit/>
          </a:bodyPr>
          <a:lstStyle>
            <a:lvl1pPr algn="ctr">
              <a:defRPr sz="4000">
                <a:solidFill>
                  <a:schemeClr val="bg1"/>
                </a:solidFill>
              </a:defRPr>
            </a:lvl1pPr>
          </a:lstStyle>
          <a:p>
            <a:r>
              <a:rPr lang="zh-CN" altLang="en-US"/>
              <a:t>单击此处编辑标题</a:t>
            </a:r>
          </a:p>
        </p:txBody>
      </p:sp>
      <p:sp>
        <p:nvSpPr>
          <p:cNvPr id="3" name="文本占位符 2"/>
          <p:cNvSpPr>
            <a:spLocks noGrp="1"/>
          </p:cNvSpPr>
          <p:nvPr>
            <p:ph type="body" idx="1" hasCustomPrompt="1"/>
          </p:nvPr>
        </p:nvSpPr>
        <p:spPr>
          <a:xfrm>
            <a:off x="5461964" y="1478293"/>
            <a:ext cx="1020423" cy="1020423"/>
          </a:xfrm>
          <a:prstGeom prst="rect">
            <a:avLst/>
          </a:prstGeom>
        </p:spPr>
        <p:txBody>
          <a:bodyPr anchor="ctr" anchorCtr="0">
            <a:normAutofit/>
          </a:bodyPr>
          <a:lstStyle>
            <a:lvl1pPr marL="0" indent="0" algn="ctr">
              <a:buNone/>
              <a:defRPr sz="32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文本</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74CE7F1-3FC6-429F-A7E1-CB48E12A278B}" type="datetimeFigureOut">
              <a:rPr lang="zh-CN" altLang="en-US" smtClean="0"/>
              <a:t>2021/4/15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F5F67A0-AB52-403C-9630-2B4BDA054C39}"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accel="4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accel="4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50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nodeType="afterGroup">
                            <p:stCondLst>
                              <p:cond delay="2000"/>
                            </p:stCondLst>
                            <p:childTnLst>
                              <p:par>
                                <p:cTn id="18" presetID="53"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1073674" y="97161"/>
            <a:ext cx="1266523" cy="869451"/>
          </a:xfrm>
          <a:prstGeom prst="rect">
            <a:avLst/>
          </a:prstGeom>
        </p:spPr>
      </p:pic>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74CE7F1-3FC6-429F-A7E1-CB48E12A278B}" type="datetimeFigureOut">
              <a:rPr lang="zh-CN" altLang="en-US" smtClean="0"/>
              <a:t>2021/4/15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F5F67A0-AB52-403C-9630-2B4BDA054C39}"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B74CE7F1-3FC6-429F-A7E1-CB48E12A278B}" type="datetimeFigureOut">
              <a:rPr lang="zh-CN" altLang="en-US" smtClean="0"/>
              <a:t>2021/4/15</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F5F67A0-AB52-403C-9630-2B4BDA054C39}"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bg>
      <p:bgPr>
        <a:blipFill dpi="0" rotWithShape="1">
          <a:blip r:embed="rId7">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2813310" cy="1755652"/>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5694" y="-122519"/>
            <a:ext cx="1816833" cy="1247231"/>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2527" y="4261104"/>
            <a:ext cx="3782576" cy="2523749"/>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57401" y="99719"/>
            <a:ext cx="1081585" cy="1096006"/>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69909" y="1271851"/>
            <a:ext cx="1314997" cy="1358830"/>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3896" y="1439300"/>
            <a:ext cx="1063069" cy="1105996"/>
          </a:xfrm>
          <a:prstGeom prst="rect">
            <a:avLst/>
          </a:prstGeom>
        </p:spPr>
      </p:pic>
      <p:sp>
        <p:nvSpPr>
          <p:cNvPr id="2" name="标题 1"/>
          <p:cNvSpPr>
            <a:spLocks noGrp="1"/>
          </p:cNvSpPr>
          <p:nvPr>
            <p:ph type="title" hasCustomPrompt="1"/>
          </p:nvPr>
        </p:nvSpPr>
        <p:spPr>
          <a:xfrm>
            <a:off x="982579" y="1534321"/>
            <a:ext cx="10515600" cy="1325563"/>
          </a:xfrm>
          <a:prstGeom prst="rect">
            <a:avLst/>
          </a:prstGeom>
        </p:spPr>
        <p:txBody>
          <a:bodyPr anchor="b" anchorCtr="0">
            <a:normAutofit/>
          </a:bodyPr>
          <a:lstStyle>
            <a:lvl1pPr algn="ctr">
              <a:defRPr sz="5400" b="1"/>
            </a:lvl1pPr>
          </a:lstStyle>
          <a:p>
            <a:r>
              <a:rPr lang="zh-CN" altLang="en-US"/>
              <a:t>单击此处编辑标题</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B74CE7F1-3FC6-429F-A7E1-CB48E12A278B}" type="datetimeFigureOut">
              <a:rPr lang="zh-CN" altLang="en-US" smtClean="0"/>
              <a:t>2021/4/15</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F5F67A0-AB52-403C-9630-2B4BDA054C39}" type="slidenum">
              <a:rPr lang="zh-CN" altLang="en-US" smtClean="0"/>
              <a:t>‹#›</a:t>
            </a:fld>
            <a:endParaRPr lang="zh-CN" altLang="en-US"/>
          </a:p>
        </p:txBody>
      </p:sp>
      <p:sp>
        <p:nvSpPr>
          <p:cNvPr id="13" name="内容占位符 12"/>
          <p:cNvSpPr>
            <a:spLocks noGrp="1"/>
          </p:cNvSpPr>
          <p:nvPr>
            <p:ph sz="quarter" idx="13" hasCustomPrompt="1"/>
          </p:nvPr>
        </p:nvSpPr>
        <p:spPr>
          <a:xfrm>
            <a:off x="3427835" y="3128963"/>
            <a:ext cx="2962108" cy="544512"/>
          </a:xfrm>
        </p:spPr>
        <p:txBody>
          <a:bodyPr>
            <a:normAutofit/>
          </a:bodyPr>
          <a:lstStyle>
            <a:lvl1pPr marL="0" indent="0">
              <a:buNone/>
              <a:defRPr sz="2000"/>
            </a:lvl1pPr>
          </a:lstStyle>
          <a:p>
            <a:pPr lvl="0"/>
            <a:r>
              <a:rPr lang="zh-CN" altLang="en-US"/>
              <a:t>单击此处编辑文本</a:t>
            </a:r>
          </a:p>
        </p:txBody>
      </p:sp>
      <p:sp>
        <p:nvSpPr>
          <p:cNvPr id="15" name="内容占位符 14"/>
          <p:cNvSpPr>
            <a:spLocks noGrp="1"/>
          </p:cNvSpPr>
          <p:nvPr>
            <p:ph sz="quarter" idx="14" hasCustomPrompt="1"/>
          </p:nvPr>
        </p:nvSpPr>
        <p:spPr>
          <a:xfrm>
            <a:off x="6497137" y="3128963"/>
            <a:ext cx="3160211" cy="544512"/>
          </a:xfrm>
        </p:spPr>
        <p:txBody>
          <a:bodyPr>
            <a:normAutofit/>
          </a:bodyPr>
          <a:lstStyle>
            <a:lvl1pPr marL="0" indent="0">
              <a:buNone/>
              <a:defRPr sz="2000"/>
            </a:lvl1pPr>
          </a:lstStyle>
          <a:p>
            <a:pPr lvl="0"/>
            <a:r>
              <a:rPr lang="zh-CN" altLang="en-US"/>
              <a:t>单击此处编辑文本</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nodeType="afterGroup">
                            <p:stCondLst>
                              <p:cond delay="2500"/>
                            </p:stCondLst>
                            <p:childTnLst>
                              <p:par>
                                <p:cTn id="21" presetID="2" presetClass="entr" presetSubtype="1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2" fill="hold" nodeType="withEffect">
                                  <p:stCondLst>
                                    <p:cond delay="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1073674" y="97161"/>
            <a:ext cx="1266523" cy="869451"/>
          </a:xfrm>
          <a:prstGeom prst="rect">
            <a:avLst/>
          </a:prstGeom>
        </p:spPr>
      </p:pic>
      <p:sp>
        <p:nvSpPr>
          <p:cNvPr id="2" name="日期占位符 1"/>
          <p:cNvSpPr>
            <a:spLocks noGrp="1"/>
          </p:cNvSpPr>
          <p:nvPr>
            <p:ph type="dt" sz="half" idx="10"/>
          </p:nvPr>
        </p:nvSpPr>
        <p:spPr>
          <a:xfrm>
            <a:off x="838200" y="6356350"/>
            <a:ext cx="2743200" cy="365125"/>
          </a:xfrm>
          <a:prstGeom prst="rect">
            <a:avLst/>
          </a:prstGeom>
        </p:spPr>
        <p:txBody>
          <a:bodyPr/>
          <a:lstStyle/>
          <a:p>
            <a:fld id="{B74CE7F1-3FC6-429F-A7E1-CB48E12A278B}" type="datetimeFigureOut">
              <a:rPr lang="zh-CN" altLang="en-US" smtClean="0"/>
              <a:t>2021/4/15</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F5F67A0-AB52-403C-9630-2B4BDA054C39}"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2F5661D-6934-4B32-B92C-470368BF1EC6}" type="datetimeFigureOut">
              <a:rPr lang="en-US" smtClean="0"/>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1073674" y="97161"/>
            <a:ext cx="1266523" cy="869451"/>
          </a:xfrm>
          <a:prstGeom prst="rect">
            <a:avLst/>
          </a:prstGeom>
        </p:spPr>
      </p:pic>
      <p:sp>
        <p:nvSpPr>
          <p:cNvPr id="2" name="标题 1"/>
          <p:cNvSpPr>
            <a:spLocks noGrp="1"/>
          </p:cNvSpPr>
          <p:nvPr>
            <p:ph type="title"/>
          </p:nvPr>
        </p:nvSpPr>
        <p:spPr>
          <a:xfrm>
            <a:off x="839787" y="457200"/>
            <a:ext cx="4165200" cy="1600200"/>
          </a:xfrm>
        </p:spPr>
        <p:txBody>
          <a:bodyPr anchor="t" anchorCtr="0">
            <a:normAutofit/>
          </a:bodyPr>
          <a:lstStyle>
            <a:lvl1pPr>
              <a:defRPr sz="3600"/>
            </a:lvl1pPr>
          </a:lstStyle>
          <a:p>
            <a:r>
              <a:rPr lang="zh-CN" altLang="en-US"/>
              <a:t>单击此处编辑母版标题样式</a:t>
            </a:r>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9914020" y="365125"/>
            <a:ext cx="1439779" cy="5811838"/>
          </a:xfrm>
          <a:prstGeom prst="rect">
            <a:avLst/>
          </a:prstGeo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nvPr>
        </p:nvSpPr>
        <p:spPr>
          <a:xfrm>
            <a:off x="838200" y="365125"/>
            <a:ext cx="8931442"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74CE7F1-3FC6-429F-A7E1-CB48E12A278B}" type="datetimeFigureOut">
              <a:rPr lang="zh-CN" altLang="en-US" smtClean="0"/>
              <a:t>2021/4/15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F5F67A0-AB52-403C-9630-2B4BDA054C39}"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内容">
    <p:spTree>
      <p:nvGrpSpPr>
        <p:cNvPr id="1" name=""/>
        <p:cNvGrpSpPr/>
        <p:nvPr/>
      </p:nvGrpSpPr>
      <p:grpSpPr>
        <a:xfrm>
          <a:off x="0" y="0"/>
          <a: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1073674" y="97161"/>
            <a:ext cx="1266523" cy="869451"/>
          </a:xfrm>
          <a:prstGeom prst="rect">
            <a:avLst/>
          </a:prstGeom>
        </p:spPr>
      </p:pic>
      <p:sp>
        <p:nvSpPr>
          <p:cNvPr id="3" name="日期占位符 2"/>
          <p:cNvSpPr>
            <a:spLocks noGrp="1"/>
          </p:cNvSpPr>
          <p:nvPr>
            <p:ph type="dt" sz="half" idx="10"/>
          </p:nvPr>
        </p:nvSpPr>
        <p:spPr/>
        <p:txBody>
          <a:bodyPr/>
          <a:lstStyle/>
          <a:p>
            <a:fld id="{760FBDFE-C587-4B4C-A407-44438C67B59E}" type="datetimeFigureOut">
              <a:rPr lang="zh-CN" altLang="en-US" smtClean="0"/>
              <a:t>2021/4/15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lumMod val="75000"/>
                    <a:lumOff val="25000"/>
                  </a:schemeClr>
                </a:solidFill>
                <a:latin typeface="Arial" panose="020b0604020202020204" pitchFamily="34" charset="0"/>
                <a:ea typeface="微软雅黑" panose="020b050302020402020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3" name="日期占位符 2"/>
          <p:cNvSpPr>
            <a:spLocks noGrp="1"/>
          </p:cNvSpPr>
          <p:nvPr>
            <p:ph type="dt" sz="half" idx="10"/>
            <p:custDataLst>
              <p:tags r:id="rId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2021/4/15</a:t>
            </a:fld>
            <a:endParaRPr lang="zh-CN" altLang="en-US"/>
          </a:p>
        </p:txBody>
      </p:sp>
      <p:pic>
        <p:nvPicPr>
          <p:cNvPr id="9" name="图片 8"/>
          <p:cNvPicPr>
            <a:picLocks noChangeAspect="1"/>
          </p:cNvPicPr>
          <p:nvPr userDrawn="1">
            <p:custDataLst>
              <p:tags r:id="rId6"/>
            </p:custDataLst>
          </p:nvPr>
        </p:nvPicPr>
        <p:blipFill>
          <a:blip r:embed="rId5"/>
          <a:stretch>
            <a:fillRect/>
          </a:stretch>
        </p:blipFill>
        <p:spPr>
          <a:xfrm>
            <a:off x="10848975" y="5401310"/>
            <a:ext cx="1343025" cy="1456690"/>
          </a:xfrm>
          <a:prstGeom prst="rect">
            <a:avLst/>
          </a:prstGeom>
        </p:spPr>
      </p:pic>
      <p:pic>
        <p:nvPicPr>
          <p:cNvPr id="10" name="图片 9"/>
          <p:cNvPicPr>
            <a:picLocks noChangeAspect="1"/>
          </p:cNvPicPr>
          <p:nvPr userDrawn="1">
            <p:custDataLst>
              <p:tags r:id="rId8"/>
            </p:custDataLst>
          </p:nvPr>
        </p:nvPicPr>
        <p:blipFill>
          <a:blip r:embed="rId7"/>
          <a:stretch>
            <a:fillRect/>
          </a:stretch>
        </p:blipFill>
        <p:spPr>
          <a:xfrm>
            <a:off x="0" y="0"/>
            <a:ext cx="1562735" cy="1377315"/>
          </a:xfrm>
          <a:prstGeom prst="rect">
            <a:avLst/>
          </a:prstGeom>
        </p:spPr>
      </p:pic>
      <p:sp>
        <p:nvSpPr>
          <p:cNvPr id="4" name="页脚占位符 3"/>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flipH="1">
            <a:off x="11073674" y="97161"/>
            <a:ext cx="1266523" cy="869451"/>
          </a:xfrm>
          <a:prstGeom prst="rect">
            <a:avLst/>
          </a:prstGeom>
        </p:spPr>
      </p:pic>
      <p:sp>
        <p:nvSpPr>
          <p:cNvPr id="2" name="日期占位符 1"/>
          <p:cNvSpPr>
            <a:spLocks noGrp="1"/>
          </p:cNvSpPr>
          <p:nvPr>
            <p:ph type="dt" sz="half" idx="10"/>
            <p:custDataLst>
              <p:tags r:id="rId3"/>
            </p:custDataLst>
          </p:nvPr>
        </p:nvSpPr>
        <p:spPr>
          <a:xfrm>
            <a:off x="838200" y="6356350"/>
            <a:ext cx="2743200" cy="365125"/>
          </a:xfrm>
          <a:prstGeom prst="rect">
            <a:avLst/>
          </a:prstGeom>
        </p:spPr>
        <p:txBody>
          <a:bodyPr/>
          <a:lstStyle/>
          <a:p>
            <a:fld id="{B74CE7F1-3FC6-429F-A7E1-CB48E12A278B}" type="datetimeFigureOut">
              <a:rPr lang="zh-CN" altLang="en-US" smtClean="0"/>
              <a:t>2021/4/15</a:t>
            </a:fld>
            <a:endParaRPr lang="zh-CN" altLang="en-US"/>
          </a:p>
        </p:txBody>
      </p:sp>
      <p:sp>
        <p:nvSpPr>
          <p:cNvPr id="3" name="页脚占位符 2"/>
          <p:cNvSpPr>
            <a:spLocks noGrp="1"/>
          </p:cNvSpPr>
          <p:nvPr>
            <p:ph type="ftr" sz="quarter" idx="11"/>
            <p:custDataLst>
              <p:tags r:id="rId4"/>
            </p:custDataLst>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custDataLst>
              <p:tags r:id="rId5"/>
            </p:custDataLst>
          </p:nvPr>
        </p:nvSpPr>
        <p:spPr>
          <a:xfrm>
            <a:off x="8610600" y="6356350"/>
            <a:ext cx="2743200" cy="365125"/>
          </a:xfrm>
          <a:prstGeom prst="rect">
            <a:avLst/>
          </a:prstGeom>
        </p:spPr>
        <p:txBody>
          <a:bodyPr/>
          <a:lstStyle/>
          <a:p>
            <a:fld id="{AF5F67A0-AB52-403C-9630-2B4BDA054C39}"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1073674" y="97161"/>
            <a:ext cx="1266523" cy="869451"/>
          </a:xfrm>
          <a:prstGeom prst="rect">
            <a:avLst/>
          </a:prstGeom>
        </p:spPr>
      </p:pic>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74CE7F1-3FC6-429F-A7E1-CB48E12A278B}" type="datetimeFigureOut">
              <a:rPr lang="zh-CN" altLang="en-US" smtClean="0"/>
              <a:t>2021/4/15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F5F67A0-AB52-403C-9630-2B4BDA054C39}"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2021/4/15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1073674" y="97161"/>
            <a:ext cx="1266523" cy="869451"/>
          </a:xfrm>
          <a:prstGeom prst="rect">
            <a:avLst/>
          </a:prstGeom>
        </p:spPr>
      </p:pic>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74CE7F1-3FC6-429F-A7E1-CB48E12A278B}" type="datetimeFigureOut">
              <a:rPr lang="zh-CN" altLang="en-US" smtClean="0"/>
              <a:t>2021/4/15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F5F67A0-AB52-403C-9630-2B4BDA054C39}"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2021/4/15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7" name="Rectangle 6"/>
          <p:cNvSpPr/>
          <p:nvPr/>
        </p:nvSpPr>
        <p:spPr>
          <a:xfrm>
            <a:off x="0" y="4917989"/>
            <a:ext cx="12192000" cy="1940010"/>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smtClean="0"/>
              <a:t>单击此处编辑母版标题样式</a:t>
            </a:r>
            <a:endParaRPr lang="en-US"/>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t>4/15/2021</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Layer>
                    </a14:imgProps>
                  </a:ext>
                </a:extLst>
              </a:blip>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t>‹#›</a:t>
            </a:fld>
            <a:endParaRPr 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项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5" name="Date Placeholder 4"/>
          <p:cNvSpPr>
            <a:spLocks noGrp="1"/>
          </p:cNvSpPr>
          <p:nvPr>
            <p:ph type="dt" sz="half" idx="10"/>
          </p:nvPr>
        </p:nvSpPr>
        <p:spPr/>
        <p:txBody>
          <a:bodyPr/>
          <a:lstStyle/>
          <a:p>
            <a:fld id="{E548D31E-DCDA-41A7-9C67-C4B11B94D21D}" type="datetimeFigureOut">
              <a:rPr lang="en-US" smtClean="0"/>
              <a:t>4/15/2021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比较">
    <p:spTree>
      <p:nvGrpSpPr>
        <p:cNvPr id="1" name=""/>
        <p:cNvGrpSpPr/>
        <p:nvPr/>
      </p:nvGrpSpPr>
      <p:grpSpPr>
        <a:xfrm>
          <a:off x="0" y="0"/>
          <a: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7" name="Date Placeholder 6"/>
          <p:cNvSpPr>
            <a:spLocks noGrp="1"/>
          </p:cNvSpPr>
          <p:nvPr>
            <p:ph type="dt" sz="half" idx="10"/>
          </p:nvPr>
        </p:nvSpPr>
        <p:spPr/>
        <p:txBody>
          <a:bodyPr/>
          <a:lstStyle/>
          <a:p>
            <a:fld id="{9B3762C0-B258-48F1-ADE6-176B4174CCDD}" type="datetimeFigureOut">
              <a:rPr lang="en-US" smtClean="0"/>
              <a:t>4/15/2021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a:p>
        </p:txBody>
      </p:sp>
      <p:sp>
        <p:nvSpPr>
          <p:cNvPr id="10" name="Title 9"/>
          <p:cNvSpPr>
            <a:spLocks noGrp="1"/>
          </p:cNvSpPr>
          <p:nvPr>
            <p:ph type="title"/>
          </p:nvPr>
        </p:nvSpPr>
        <p:spPr/>
        <p:txBody>
          <a:bodyPr/>
          <a:lstStyle/>
          <a:p>
            <a:r>
              <a:rPr lang="zh-CN" altLang="en-US" smtClean="0"/>
              <a:t>单击此处编辑母版标题样式</a:t>
            </a:r>
            <a:endParaRPr 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仅标题">
    <p:spTree>
      <p:nvGrpSpPr>
        <p:cNvPr id="1" name=""/>
        <p:cNvGrpSpPr/>
        <p:nvPr/>
      </p:nvGrpSpPr>
      <p:grpSpPr>
        <a:xfrm>
          <a:off x="0" y="0"/>
          <a:ext cx="0" cy="0"/>
        </a:xfrm>
      </p:grpSpPr>
      <p:sp>
        <p:nvSpPr>
          <p:cNvPr id="3" name="Date Placeholder 2"/>
          <p:cNvSpPr>
            <a:spLocks noGrp="1"/>
          </p:cNvSpPr>
          <p:nvPr>
            <p:ph type="dt" sz="half" idx="10"/>
          </p:nvPr>
        </p:nvSpPr>
        <p:spPr/>
        <p:txBody>
          <a:bodyPr/>
          <a:lstStyle/>
          <a:p>
            <a:fld id="{677919A6-33EB-49BD-A62F-1FA56B9F9712}" type="datetimeFigureOut">
              <a:rPr lang="en-US" smtClean="0"/>
              <a:t>4/15/2021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CA4E7D1B-D673-4CF6-8672-009D42ABD2A0}" type="datetimeFigureOut">
              <a:rPr lang="en-US" smtClean="0"/>
              <a:t>4/15/2021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8" name="Rectangle 7"/>
          <p:cNvSpPr/>
          <p:nvPr/>
        </p:nvSpPr>
        <p:spPr>
          <a:xfrm>
            <a:off x="8303740" y="0"/>
            <a:ext cx="3888259" cy="6857999"/>
          </a:xfrm>
          <a:prstGeom prst="rect">
            <a:avLst/>
          </a:prstGeom>
          <a:blipFill dpi="0" rotWithShape="1">
            <a:blip r:embed="rId1">
              <a:alphaModFix amt="60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A16AA21-1863-4931-97CB-99D0A168701B}" type="datetimeFigureOut">
              <a:rPr lang="en-US" smtClean="0"/>
              <a:t>4/15/2021</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11" name="Rectangle 10"/>
          <p:cNvSpPr/>
          <p:nvPr/>
        </p:nvSpPr>
        <p:spPr>
          <a:xfrm>
            <a:off x="8303740" y="0"/>
            <a:ext cx="3888259" cy="6857999"/>
          </a:xfrm>
          <a:prstGeom prst="rect">
            <a:avLst/>
          </a:prstGeom>
          <a:blipFill dpi="0" rotWithShape="1">
            <a:blip r:embed="rId1">
              <a:alphaModFix amt="60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a:p>
        </p:txBody>
      </p:sp>
      <p:sp>
        <p:nvSpPr>
          <p:cNvPr id="3" name="Picture Placeholder 2"/>
          <p:cNvSpPr>
            <a:spLocks noGrp="1"/>
          </p:cNvSpPr>
          <p:nvPr>
            <p:ph type="pic" idx="1" hasCustomPrompt="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772C379-9A7C-4C87-A116-CBE9F58B04C5}" type="datetimeFigureOut">
              <a:rPr lang="en-US" smtClean="0"/>
              <a:t>4/15/2021</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6.png" /><Relationship Id="rId14" Type="http://schemas.microsoft.com/office/2007/relationships/hdphoto" Target="../media/image4.wdp" /><Relationship Id="rId15" Type="http://schemas.openxmlformats.org/officeDocument/2006/relationships/image" Target="../media/image3.png"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tags" Target="../tags/tag9.xml" /><Relationship Id="rId13" Type="http://schemas.openxmlformats.org/officeDocument/2006/relationships/tags" Target="../tags/tag10.xml" /><Relationship Id="rId14" Type="http://schemas.openxmlformats.org/officeDocument/2006/relationships/tags" Target="../tags/tag11.xml" /><Relationship Id="rId15" Type="http://schemas.openxmlformats.org/officeDocument/2006/relationships/image" Target="../media/image18.jpeg" /><Relationship Id="rId16"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image" Target="../media/image18.jpeg" /><Relationship Id="rId6"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slideLayout" Target="../slideLayouts/slideLayout26.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image" Target="../media/image18.jpeg" /><Relationship Id="rId7"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slideLayout" Target="../slideLayouts/slideLayout28.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image" Target="../media/image18.jpeg" /><Relationship Id="rId7" Type="http://schemas.openxmlformats.org/officeDocument/2006/relationships/theme" Target="../theme/theme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smtClean="0"/>
              <a:t>4/15/2021</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5">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bg1">
                    <a:lumMod val="50000"/>
                  </a:schemeClr>
                </a:solidFill>
              </a:defRPr>
            </a:lvl1pPr>
          </a:lstStyle>
          <a:p>
            <a:fld id="{43CE4888-BE79-4DFD-8938-E231E6DBD4F6}" type="datetimeFigureOut">
              <a:rPr lang="zh-CN" altLang="en-US" smtClean="0"/>
              <a:t>2021/4/15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bg1">
                    <a:lumMod val="50000"/>
                  </a:schemeClr>
                </a:solidFill>
              </a:defRPr>
            </a:lvl1pPr>
          </a:lstStyle>
          <a:p>
            <a:fld id="{2FAC292D-1EA2-4AE9-BE7A-C6CF8A3863AF}" type="slidenum">
              <a:rPr lang="zh-CN" altLang="en-US" smtClean="0"/>
              <a:t>0</a:t>
            </a:fld>
            <a:endParaRPr lang="zh-CN" altLang="en-US"/>
          </a:p>
        </p:txBody>
      </p:sp>
      <p:sp>
        <p:nvSpPr>
          <p:cNvPr id="7" name="KSO_TEMPLATE" hidden="1"/>
          <p:cNvSpPr/>
          <p:nvPr>
            <p:custDataLst>
              <p:tags r:id="rId1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mc:Choice xmlns:p14="http://schemas.microsoft.com/office/powerpoint/2010/main" Requires="p14">
      <p:transition spd="slow" p14:dur="15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bg1">
                    <a:lumMod val="50000"/>
                  </a:schemeClr>
                </a:solidFill>
              </a:defRPr>
            </a:lvl1pPr>
          </a:lstStyle>
          <a:p>
            <a:fld id="{43CE4888-BE79-4DFD-8938-E231E6DBD4F6}" type="datetimeFigureOut">
              <a:rPr lang="zh-CN" altLang="en-US" smtClean="0"/>
              <a:t>2021/4/15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bg1">
                    <a:lumMod val="50000"/>
                  </a:schemeClr>
                </a:solidFill>
              </a:defRPr>
            </a:lvl1pPr>
          </a:lstStyle>
          <a:p>
            <a:fld id="{2FAC292D-1EA2-4AE9-BE7A-C6CF8A3863AF}" type="slidenum">
              <a:rPr lang="zh-CN" altLang="en-US" smtClean="0"/>
              <a:t>0</a:t>
            </a:fld>
            <a:endParaRPr lang="zh-CN" altLang="en-US"/>
          </a:p>
        </p:txBody>
      </p:sp>
      <p:sp>
        <p:nvSpPr>
          <p:cNvPr id="7" name="KSO_TEMPLATE" hidden="1"/>
          <p:cNvSpPr/>
          <p:nvPr>
            <p:custDataLst>
              <p:tags r:id="rId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74" r:id="rId1"/>
  </p:sldLayoutIdLst>
  <mc:AlternateContent>
    <mc:Choice xmlns:p14="http://schemas.microsoft.com/office/powerpoint/2010/main" Requires="p14">
      <p:transition spd="slow" p14:dur="15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6">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bg1">
                    <a:lumMod val="50000"/>
                  </a:schemeClr>
                </a:solidFill>
              </a:defRPr>
            </a:lvl1pPr>
          </a:lstStyle>
          <a:p>
            <a:fld id="{43CE4888-BE79-4DFD-8938-E231E6DBD4F6}" type="datetimeFigureOut">
              <a:rPr lang="zh-CN" altLang="en-US" smtClean="0"/>
              <a:t>2021/4/15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bg1">
                    <a:lumMod val="50000"/>
                  </a:schemeClr>
                </a:solidFill>
              </a:defRPr>
            </a:lvl1pPr>
          </a:lstStyle>
          <a:p>
            <a:fld id="{2FAC292D-1EA2-4AE9-BE7A-C6CF8A3863AF}" type="slidenum">
              <a:rPr lang="zh-CN" altLang="en-US" smtClean="0"/>
              <a:t>0</a:t>
            </a:fld>
            <a:endParaRPr lang="zh-CN" altLang="en-US"/>
          </a:p>
        </p:txBody>
      </p:sp>
      <p:sp>
        <p:nvSpPr>
          <p:cNvPr id="7" name="KSO_TEMPLATE" hidden="1"/>
          <p:cNvSpPr/>
          <p:nvPr>
            <p:custDataLst>
              <p:tags r:id="rId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Lst>
  <mc:AlternateContent>
    <mc:Choice xmlns:p14="http://schemas.microsoft.com/office/powerpoint/2010/main" Requires="p14">
      <p:transition spd="slow" p14:dur="15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6">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bg1">
                    <a:lumMod val="50000"/>
                  </a:schemeClr>
                </a:solidFill>
              </a:defRPr>
            </a:lvl1pPr>
          </a:lstStyle>
          <a:p>
            <a:fld id="{43CE4888-BE79-4DFD-8938-E231E6DBD4F6}" type="datetimeFigureOut">
              <a:rPr lang="zh-CN" altLang="en-US" smtClean="0"/>
              <a:t>2021/4/15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bg1">
                    <a:lumMod val="50000"/>
                  </a:schemeClr>
                </a:solidFill>
              </a:defRPr>
            </a:lvl1pPr>
          </a:lstStyle>
          <a:p>
            <a:fld id="{2FAC292D-1EA2-4AE9-BE7A-C6CF8A3863AF}" type="slidenum">
              <a:rPr lang="zh-CN" altLang="en-US" smtClean="0"/>
              <a:t>0</a:t>
            </a:fld>
            <a:endParaRPr lang="zh-CN" altLang="en-US"/>
          </a:p>
        </p:txBody>
      </p:sp>
      <p:sp>
        <p:nvSpPr>
          <p:cNvPr id="7" name="KSO_TEMPLATE" hidden="1"/>
          <p:cNvSpPr/>
          <p:nvPr>
            <p:custDataLst>
              <p:tags r:id="rId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Lst>
  <mc:AlternateContent>
    <mc:Choice xmlns:p14="http://schemas.microsoft.com/office/powerpoint/2010/main" Requires="p14">
      <p:transition spd="slow" p14:dur="15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 Id="rId3" Type="http://schemas.openxmlformats.org/officeDocument/2006/relationships/image" Target="../media/image20.png" /><Relationship Id="rId4" Type="http://schemas.openxmlformats.org/officeDocument/2006/relationships/image" Target="../media/image21.png" /><Relationship Id="rId5" Type="http://schemas.openxmlformats.org/officeDocument/2006/relationships/image" Target="../media/image2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tags" Target="../tags/tag102.xml" /><Relationship Id="rId8" Type="http://schemas.openxmlformats.org/officeDocument/2006/relationships/tags" Target="../tags/tag103.xml" /><Relationship Id="rId9" Type="http://schemas.openxmlformats.org/officeDocument/2006/relationships/tags" Target="../tags/tag10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 Id="rId8" Type="http://schemas.openxmlformats.org/officeDocument/2006/relationships/tags" Target="../tags/tag111.xml" /><Relationship Id="rId9" Type="http://schemas.openxmlformats.org/officeDocument/2006/relationships/tags" Target="../tags/tag1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121.xml" /><Relationship Id="rId11" Type="http://schemas.openxmlformats.org/officeDocument/2006/relationships/tags" Target="../tags/tag122.xml" /><Relationship Id="rId12" Type="http://schemas.openxmlformats.org/officeDocument/2006/relationships/tags" Target="../tags/tag123.xml" /><Relationship Id="rId13" Type="http://schemas.openxmlformats.org/officeDocument/2006/relationships/image" Target="../media/image26.png" /><Relationship Id="rId14" Type="http://schemas.openxmlformats.org/officeDocument/2006/relationships/tags" Target="../tags/tag124.xml" /><Relationship Id="rId15" Type="http://schemas.openxmlformats.org/officeDocument/2006/relationships/tags" Target="../tags/tag125.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hemeOverride" Target="../theme/themeOverride2.xml" /><Relationship Id="rId3" Type="http://schemas.openxmlformats.org/officeDocument/2006/relationships/notesSlide" Target="../notesSlides/notesSlide2.xml" /><Relationship Id="rId4" Type="http://schemas.openxmlformats.org/officeDocument/2006/relationships/tags" Target="../tags/tag126.xml" /><Relationship Id="rId5" Type="http://schemas.openxmlformats.org/officeDocument/2006/relationships/image" Target="../media/image27.png" /><Relationship Id="rId6" Type="http://schemas.openxmlformats.org/officeDocument/2006/relationships/tags" Target="../tags/tag12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hemeOverride" Target="../theme/themeOverride3.xml" /><Relationship Id="rId3" Type="http://schemas.openxmlformats.org/officeDocument/2006/relationships/notesSlide" Target="../notesSlides/notesSlide3.xml" /><Relationship Id="rId4" Type="http://schemas.openxmlformats.org/officeDocument/2006/relationships/tags" Target="../tags/tag128.xml" /><Relationship Id="rId5" Type="http://schemas.openxmlformats.org/officeDocument/2006/relationships/image" Target="../media/image28.jpeg" /><Relationship Id="rId6" Type="http://schemas.openxmlformats.org/officeDocument/2006/relationships/tags" Target="../tags/tag12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29.png" /><Relationship Id="rId3" Type="http://schemas.openxmlformats.org/officeDocument/2006/relationships/image" Target="../media/image30.png"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143.xml" /><Relationship Id="rId11" Type="http://schemas.openxmlformats.org/officeDocument/2006/relationships/tags" Target="../tags/tag144.xml" /><Relationship Id="rId12" Type="http://schemas.openxmlformats.org/officeDocument/2006/relationships/tags" Target="../tags/tag145.xml" /><Relationship Id="rId13" Type="http://schemas.openxmlformats.org/officeDocument/2006/relationships/image" Target="../media/image31.png" /><Relationship Id="rId14" Type="http://schemas.openxmlformats.org/officeDocument/2006/relationships/image" Target="../media/image32.jpeg" /><Relationship Id="rId15" Type="http://schemas.openxmlformats.org/officeDocument/2006/relationships/tags" Target="../tags/tag146.xml" /><Relationship Id="rId16" Type="http://schemas.openxmlformats.org/officeDocument/2006/relationships/image" Target="../media/image33.jpeg" /><Relationship Id="rId17" Type="http://schemas.openxmlformats.org/officeDocument/2006/relationships/tags" Target="../tags/tag147.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tags" Target="../tags/tag141.xml" /><Relationship Id="rId9" Type="http://schemas.openxmlformats.org/officeDocument/2006/relationships/tags" Target="../tags/tag14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51.xml" /><Relationship Id="rId3" Type="http://schemas.openxmlformats.org/officeDocument/2006/relationships/tags" Target="../tags/tag152.xml" /><Relationship Id="rId4" Type="http://schemas.openxmlformats.org/officeDocument/2006/relationships/image" Target="../media/image34.png" /><Relationship Id="rId5" Type="http://schemas.openxmlformats.org/officeDocument/2006/relationships/tags" Target="../tags/tag15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tags" Target="../tags/tag34.xml" /><Relationship Id="rId6" Type="http://schemas.openxmlformats.org/officeDocument/2006/relationships/tags" Target="../tags/tag35.xml" /><Relationship Id="rId7" Type="http://schemas.openxmlformats.org/officeDocument/2006/relationships/image" Target="../media/image23.jpeg" /><Relationship Id="rId8" Type="http://schemas.openxmlformats.org/officeDocument/2006/relationships/tags" Target="../tags/tag36.xml" /><Relationship Id="rId9" Type="http://schemas.openxmlformats.org/officeDocument/2006/relationships/tags" Target="../tags/tag3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54.xml" /><Relationship Id="rId3" Type="http://schemas.openxmlformats.org/officeDocument/2006/relationships/image" Target="../media/image35.jpeg" /><Relationship Id="rId4" Type="http://schemas.openxmlformats.org/officeDocument/2006/relationships/hyperlink" Target="&#20998;&#26512;&#31034;&#20363;&#19968;.docx" TargetMode="External" /><Relationship Id="rId5" Type="http://schemas.openxmlformats.org/officeDocument/2006/relationships/tags" Target="../tags/tag15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56.xml" /><Relationship Id="rId3" Type="http://schemas.openxmlformats.org/officeDocument/2006/relationships/image" Target="../media/image36.png"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hemeOverride" Target="../theme/themeOverride4.xml" /><Relationship Id="rId3" Type="http://schemas.openxmlformats.org/officeDocument/2006/relationships/notesSlide" Target="../notesSlides/notesSlide4.xml" /><Relationship Id="rId4" Type="http://schemas.openxmlformats.org/officeDocument/2006/relationships/tags" Target="../tags/tag160.xml" /><Relationship Id="rId5" Type="http://schemas.openxmlformats.org/officeDocument/2006/relationships/tags" Target="../tags/tag16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170.xml"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image" Target="../media/image37.jpeg" /><Relationship Id="rId14" Type="http://schemas.openxmlformats.org/officeDocument/2006/relationships/image" Target="../media/image38.jpeg" /><Relationship Id="rId15" Type="http://schemas.openxmlformats.org/officeDocument/2006/relationships/tags" Target="../tags/tag173.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tags" Target="../tags/tag167.xml" /><Relationship Id="rId8" Type="http://schemas.openxmlformats.org/officeDocument/2006/relationships/tags" Target="../tags/tag168.xml" /><Relationship Id="rId9" Type="http://schemas.openxmlformats.org/officeDocument/2006/relationships/tags" Target="../tags/tag16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174.xml" /><Relationship Id="rId3" Type="http://schemas.openxmlformats.org/officeDocument/2006/relationships/tags" Target="../tags/tag175.xml" /><Relationship Id="rId4" Type="http://schemas.openxmlformats.org/officeDocument/2006/relationships/image" Target="../media/image39.jpeg" /><Relationship Id="rId5" Type="http://schemas.openxmlformats.org/officeDocument/2006/relationships/tags" Target="../tags/tag17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181.xml" /><Relationship Id="rId2" Type="http://schemas.openxmlformats.org/officeDocument/2006/relationships/themeOverride" Target="../theme/themeOverride5.xml" /><Relationship Id="rId3" Type="http://schemas.openxmlformats.org/officeDocument/2006/relationships/notesSlide" Target="../notesSlides/notesSlide5.xml" /><Relationship Id="rId4" Type="http://schemas.openxmlformats.org/officeDocument/2006/relationships/tags" Target="../tags/tag177.xml" /><Relationship Id="rId5" Type="http://schemas.openxmlformats.org/officeDocument/2006/relationships/tags" Target="../tags/tag178.xml" /><Relationship Id="rId6" Type="http://schemas.openxmlformats.org/officeDocument/2006/relationships/tags" Target="../tags/tag179.xml" /><Relationship Id="rId7" Type="http://schemas.openxmlformats.org/officeDocument/2006/relationships/image" Target="../media/image40.jpeg" /><Relationship Id="rId8" Type="http://schemas.openxmlformats.org/officeDocument/2006/relationships/tags" Target="../tags/tag180.xml" /><Relationship Id="rId9" Type="http://schemas.openxmlformats.org/officeDocument/2006/relationships/hyperlink" Target="&#32493;&#20889;&#31034;&#20363;.docx" TargetMode="Ex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190.xml" /><Relationship Id="rId11" Type="http://schemas.openxmlformats.org/officeDocument/2006/relationships/tags" Target="../tags/tag191.xml" /><Relationship Id="rId12" Type="http://schemas.openxmlformats.org/officeDocument/2006/relationships/tags" Target="../tags/tag192.xml" /><Relationship Id="rId13" Type="http://schemas.openxmlformats.org/officeDocument/2006/relationships/image" Target="../media/image41.png" /><Relationship Id="rId14" Type="http://schemas.openxmlformats.org/officeDocument/2006/relationships/image" Target="../media/image42.png" /><Relationship Id="rId15" Type="http://schemas.openxmlformats.org/officeDocument/2006/relationships/tags" Target="../tags/tag193.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tags" Target="../tags/tag18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43.jpeg"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image" Target="../media/image44.png" /><Relationship Id="rId7" Type="http://schemas.openxmlformats.org/officeDocument/2006/relationships/tags" Target="../tags/tag19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42.xml" /><Relationship Id="rId11" Type="http://schemas.openxmlformats.org/officeDocument/2006/relationships/hyperlink" Target="&#39640;&#40535;&#25152;&#32493;.docx" TargetMode="External" /><Relationship Id="rId12" Type="http://schemas.openxmlformats.org/officeDocument/2006/relationships/tags" Target="../tags/tag43.xml"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tags" Target="../tags/tag40.xml" /><Relationship Id="rId7" Type="http://schemas.openxmlformats.org/officeDocument/2006/relationships/image" Target="../media/image24.jpeg" /><Relationship Id="rId8" Type="http://schemas.openxmlformats.org/officeDocument/2006/relationships/tags" Target="../tags/tag41.xml" /><Relationship Id="rId9" Type="http://schemas.openxmlformats.org/officeDocument/2006/relationships/image" Target="../media/image25.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 Id="rId7" Type="http://schemas.openxmlformats.org/officeDocument/2006/relationships/tags" Target="../tags/tag49.xml" /><Relationship Id="rId8" Type="http://schemas.openxmlformats.org/officeDocument/2006/relationships/tags" Target="../tags/tag50.xml" /><Relationship Id="rId9" Type="http://schemas.openxmlformats.org/officeDocument/2006/relationships/tags" Target="../tags/tag5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tags" Target="../tags/tag58.xml" /><Relationship Id="rId9" Type="http://schemas.openxmlformats.org/officeDocument/2006/relationships/tags" Target="../tags/tag5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tags" Target="../tags/tag65.xml" /><Relationship Id="rId8" Type="http://schemas.openxmlformats.org/officeDocument/2006/relationships/tags" Target="../tags/tag66.xml" /><Relationship Id="rId9" Type="http://schemas.openxmlformats.org/officeDocument/2006/relationships/tags" Target="../tags/tag6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68.xml"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tags" Target="../tags/tag79.xml" /><Relationship Id="rId9" Type="http://schemas.openxmlformats.org/officeDocument/2006/relationships/tags" Target="../tags/tag8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tags" Target="../tags/tag8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6540500" y="3490595"/>
            <a:ext cx="5650865" cy="3362325"/>
          </a:xfrm>
          <a:prstGeom prst="rect">
            <a:avLst/>
          </a:prstGeom>
        </p:spPr>
      </p:pic>
      <p:pic>
        <p:nvPicPr>
          <p:cNvPr id="4" name="图片 3"/>
          <p:cNvPicPr>
            <a:picLocks noChangeAspect="1"/>
          </p:cNvPicPr>
          <p:nvPr/>
        </p:nvPicPr>
        <p:blipFill>
          <a:blip r:embed="rId3"/>
          <a:stretch>
            <a:fillRect/>
          </a:stretch>
        </p:blipFill>
        <p:spPr>
          <a:xfrm>
            <a:off x="0" y="3489960"/>
            <a:ext cx="6540500" cy="3362960"/>
          </a:xfrm>
          <a:prstGeom prst="rect">
            <a:avLst/>
          </a:prstGeom>
        </p:spPr>
      </p:pic>
      <p:pic>
        <p:nvPicPr>
          <p:cNvPr id="3" name="图片 2"/>
          <p:cNvPicPr>
            <a:picLocks noChangeAspect="1"/>
          </p:cNvPicPr>
          <p:nvPr/>
        </p:nvPicPr>
        <p:blipFill>
          <a:blip r:embed="rId4"/>
          <a:stretch>
            <a:fillRect/>
          </a:stretch>
        </p:blipFill>
        <p:spPr>
          <a:xfrm>
            <a:off x="6541135" y="-3175"/>
            <a:ext cx="5650230" cy="3493770"/>
          </a:xfrm>
          <a:prstGeom prst="rect">
            <a:avLst/>
          </a:prstGeom>
        </p:spPr>
      </p:pic>
      <p:pic>
        <p:nvPicPr>
          <p:cNvPr id="10" name="图片 9"/>
          <p:cNvPicPr>
            <a:picLocks noChangeAspect="1"/>
          </p:cNvPicPr>
          <p:nvPr/>
        </p:nvPicPr>
        <p:blipFill>
          <a:blip r:embed="rId5"/>
          <a:stretch>
            <a:fillRect/>
          </a:stretch>
        </p:blipFill>
        <p:spPr>
          <a:xfrm>
            <a:off x="0" y="0"/>
            <a:ext cx="6541135" cy="3489960"/>
          </a:xfrm>
          <a:prstGeom prst="rect">
            <a:avLst/>
          </a:prstGeom>
        </p:spPr>
      </p:pic>
      <p:sp>
        <p:nvSpPr>
          <p:cNvPr id="11269" name="Rectangle 3"/>
          <p:cNvSpPr/>
          <p:nvPr/>
        </p:nvSpPr>
        <p:spPr>
          <a:xfrm>
            <a:off x="0" y="-3810"/>
            <a:ext cx="5137150" cy="415925"/>
          </a:xfrm>
          <a:prstGeom prst="rect">
            <a:avLst/>
          </a:prstGeom>
          <a:solidFill>
            <a:schemeClr val="bg1">
              <a:lumMod val="95000"/>
            </a:schemeClr>
          </a:solidFill>
          <a:ln w="9525">
            <a:noFill/>
          </a:ln>
        </p:spPr>
        <p:txBody>
          <a:bodyPr/>
          <a:lstStyle>
            <a:lvl1pPr marL="0" lvl="0" indent="0" algn="ctr" defTabSz="914400" rtl="0" eaLnBrk="1" fontAlgn="base" latinLnBrk="0" hangingPunct="1">
              <a:lnSpc>
                <a:spcPct val="100000"/>
              </a:lnSpc>
              <a:spcBef>
                <a:spcPct val="20000"/>
              </a:spcBef>
              <a:spcAft>
                <a:spcPct val="0"/>
              </a:spcAft>
              <a:buClrTx/>
              <a:buSzTx/>
              <a:buFontTx/>
              <a:buNone/>
              <a:defRPr sz="320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Tx/>
              <a:buSzTx/>
              <a:buFontTx/>
              <a:buNone/>
              <a:defRPr sz="2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Tx/>
              <a:buSzTx/>
              <a:buFontTx/>
              <a:buNone/>
              <a:defRPr sz="24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5pPr>
          </a:lstStyle>
          <a:p>
            <a:pPr lvl="0" algn="l" fontAlgn="base">
              <a:lnSpc>
                <a:spcPct val="90000"/>
              </a:lnSpc>
            </a:pPr>
            <a:r>
              <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cs"/>
              </a:rPr>
              <a:t>统编新版高中语文必修下册第七单元</a:t>
            </a:r>
            <a:endPar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endParaRPr>
          </a:p>
        </p:txBody>
      </p:sp>
      <p:sp>
        <p:nvSpPr>
          <p:cNvPr id="9" name="圆角矩形 8"/>
          <p:cNvSpPr/>
          <p:nvPr/>
        </p:nvSpPr>
        <p:spPr>
          <a:xfrm>
            <a:off x="641345" y="1840230"/>
            <a:ext cx="11403340" cy="1113800"/>
          </a:xfrm>
          <a:prstGeom prst="roundRect">
            <a:avLst/>
          </a:prstGeom>
          <a:solidFill>
            <a:schemeClr val="bg1"/>
          </a:solidFill>
          <a:ln>
            <a:noFill/>
          </a:ln>
        </p:spPr>
        <p:txBody>
          <a:bodyPr wrap="none" rtlCol="0" anchor="t">
            <a:spAutoFit/>
          </a:bodyPr>
          <a:lstStyle/>
          <a:p>
            <a:pPr algn="ctr"/>
            <a:r>
              <a:rPr lang="zh-CN" altLang="en-US" sz="6000" b="1">
                <a:ln w="12700">
                  <a:solidFill>
                    <a:schemeClr val="accent3">
                      <a:lumMod val="50000"/>
                    </a:schemeClr>
                  </a:solidFill>
                  <a:prstDash val="solid"/>
                </a:ln>
                <a:solidFill>
                  <a:srgbClr val="0803ED"/>
                </a:solidFill>
                <a:effectLst>
                  <a:innerShdw blurRad="177800">
                    <a:schemeClr val="accent3">
                      <a:lumMod val="50000"/>
                    </a:schemeClr>
                  </a:innerShdw>
                </a:effectLst>
                <a:latin typeface="微软雅黑" panose="020b0503020204020204" charset="-122"/>
                <a:ea typeface="微软雅黑" panose="020b0503020204020204" charset="-122"/>
              </a:rPr>
              <a:t>山中高士晶莹雪  任是无情也动人</a:t>
            </a:r>
          </a:p>
        </p:txBody>
      </p:sp>
      <p:sp>
        <p:nvSpPr>
          <p:cNvPr id="6" name="圆角矩形 5"/>
          <p:cNvSpPr/>
          <p:nvPr/>
        </p:nvSpPr>
        <p:spPr>
          <a:xfrm>
            <a:off x="1327108" y="3283585"/>
            <a:ext cx="9757494" cy="843364"/>
          </a:xfrm>
          <a:prstGeom prst="roundRect">
            <a:avLst/>
          </a:prstGeom>
          <a:solidFill>
            <a:schemeClr val="bg1">
              <a:lumMod val="95000"/>
            </a:schemeClr>
          </a:solidFill>
          <a:ln>
            <a:noFill/>
          </a:ln>
        </p:spPr>
        <p:txBody>
          <a:bodyPr wrap="none" rtlCol="0" anchor="t">
            <a:spAutoFit/>
          </a:bodyPr>
          <a:lstStyle/>
          <a:p>
            <a:pPr algn="ctr"/>
            <a:r>
              <a:rPr lang="zh-CN" altLang="en-US" sz="4400" b="1">
                <a:ln w="12700">
                  <a:solidFill>
                    <a:schemeClr val="accent3">
                      <a:lumMod val="50000"/>
                    </a:schemeClr>
                  </a:solidFill>
                  <a:prstDash val="solid"/>
                </a:ln>
                <a:solidFill>
                  <a:srgbClr val="0803ED"/>
                </a:solidFill>
                <a:effectLst>
                  <a:innerShdw blurRad="177800">
                    <a:schemeClr val="accent3">
                      <a:lumMod val="50000"/>
                    </a:schemeClr>
                  </a:innerShdw>
                </a:effectLst>
                <a:latin typeface="微软雅黑" panose="020b0503020204020204" charset="-122"/>
                <a:ea typeface="微软雅黑" panose="020b0503020204020204" charset="-122"/>
              </a:rPr>
              <a:t>专题研讨：设想主要人物的命运或结局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 name="Right Triangle 1"/>
          <p:cNvSpPr/>
          <p:nvPr>
            <p:custDataLst>
              <p:tags r:id="rId2"/>
            </p:custDataLst>
          </p:nvPr>
        </p:nvSpPr>
        <p:spPr>
          <a:xfrm>
            <a:off x="5156202" y="4304329"/>
            <a:ext cx="7035797" cy="2553669"/>
          </a:xfrm>
          <a:custGeom>
            <a:gdLst>
              <a:gd name="connsiteX0" fmla="*/ 7035796 w 7035797"/>
              <a:gd name="connsiteY0" fmla="*/ 0 h 2697102"/>
              <a:gd name="connsiteX1" fmla="*/ 7035797 w 7035797"/>
              <a:gd name="connsiteY1" fmla="*/ 2697101 h 2697102"/>
              <a:gd name="connsiteX2" fmla="*/ 0 w 7035797"/>
              <a:gd name="connsiteY2" fmla="*/ 2697102 h 2697102"/>
            </a:gd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gdLst>
              <a:gd name="connsiteX0" fmla="*/ 0 w 7035793"/>
              <a:gd name="connsiteY0" fmla="*/ 0 h 2697104"/>
              <a:gd name="connsiteX1" fmla="*/ 7035793 w 7035793"/>
              <a:gd name="connsiteY1" fmla="*/ 1 h 2697104"/>
              <a:gd name="connsiteX2" fmla="*/ 1 w 7035793"/>
              <a:gd name="connsiteY2" fmla="*/ 2697104 h 2697104"/>
            </a:gd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482600" y="289560"/>
            <a:ext cx="11226800" cy="1085850"/>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0" y="1794510"/>
            <a:ext cx="11226800" cy="4428490"/>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Object 901"/>
          <p:cNvSpPr txBox="1"/>
          <p:nvPr>
            <p:custDataLst>
              <p:tags r:id="rId7"/>
            </p:custDataLst>
          </p:nvPr>
        </p:nvSpPr>
        <p:spPr>
          <a:xfrm>
            <a:off x="893445" y="436880"/>
            <a:ext cx="10563860" cy="741045"/>
          </a:xfrm>
          <a:prstGeom prst="rect">
            <a:avLst/>
          </a:prstGeom>
        </p:spPr>
        <p:txBody>
          <a:bodyPr vert="horz" lIns="63500" tIns="25400" rIns="63500" bIns="25400" rtlCol="0" anchor="b" anchorCtr="0">
            <a:noAutofit/>
          </a:bodyPr>
          <a:lstStyle/>
          <a:p>
            <a:pPr marL="0" indent="0" algn="l" fontAlgn="auto">
              <a:lnSpc>
                <a:spcPct val="130000"/>
              </a:lnSpc>
              <a:spcBef>
                <a:spcPct val="0"/>
              </a:spcBef>
              <a:spcAft>
                <a:spcPct val="0"/>
              </a:spcAft>
              <a:buSzTx/>
            </a:pPr>
            <a:r>
              <a:rPr lang="zh-CN" altLang="en-US" sz="4000" b="1" i="0" spc="360">
                <a:solidFill>
                  <a:schemeClr val="accent1"/>
                </a:solidFill>
                <a:latin typeface="微软雅黑" panose="020b0503020204020204" charset="-122"/>
                <a:ea typeface="微软雅黑" panose="020b0503020204020204" charset="-122"/>
                <a:sym typeface="+mn-ea"/>
              </a:rPr>
              <a:t>任务</a:t>
            </a:r>
            <a:r>
              <a:rPr lang="en-US" altLang="zh-CN" sz="4000" b="1" i="0" spc="360">
                <a:solidFill>
                  <a:schemeClr val="accent1"/>
                </a:solidFill>
                <a:latin typeface="微软雅黑" panose="020b0503020204020204" charset="-122"/>
                <a:ea typeface="微软雅黑" panose="020b0503020204020204" charset="-122"/>
                <a:sym typeface="+mn-ea"/>
              </a:rPr>
              <a:t>C</a:t>
            </a:r>
            <a:r>
              <a:rPr lang="zh-CN" altLang="en-US" sz="4000" b="1" i="0" spc="360">
                <a:solidFill>
                  <a:schemeClr val="accent1"/>
                </a:solidFill>
                <a:latin typeface="微软雅黑" panose="020b0503020204020204" charset="-122"/>
                <a:ea typeface="微软雅黑" panose="020b0503020204020204" charset="-122"/>
                <a:sym typeface="+mn-ea"/>
              </a:rPr>
              <a:t> ：</a:t>
            </a:r>
            <a:endParaRPr lang="zh-CN" altLang="en-US" sz="4000" b="1" i="0" spc="80">
              <a:solidFill>
                <a:schemeClr val="dk1"/>
              </a:solidFill>
              <a:latin typeface="微软雅黑" panose="020b0503020204020204" charset="-122"/>
              <a:ea typeface="微软雅黑" panose="020b0503020204020204" charset="-122"/>
              <a:sym typeface="+mn-ea"/>
            </a:endParaRPr>
          </a:p>
        </p:txBody>
      </p:sp>
      <p:sp>
        <p:nvSpPr>
          <p:cNvPr id="11" name="Title 6"/>
          <p:cNvSpPr txBox="1"/>
          <p:nvPr>
            <p:custDataLst>
              <p:tags r:id="rId8"/>
            </p:custDataLst>
          </p:nvPr>
        </p:nvSpPr>
        <p:spPr>
          <a:xfrm>
            <a:off x="893445" y="2160270"/>
            <a:ext cx="10405745" cy="36976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altLang="zh-CN" sz="28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2.</a:t>
            </a:r>
            <a:r>
              <a:rPr lang="zh-CN" altLang="en-US" sz="28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不肖哥哥常惹祸，贴心女儿慰慈母</a:t>
            </a:r>
          </a:p>
          <a:p>
            <a:pPr lvl="0" indent="0" algn="l" fontAlgn="ctr">
              <a:lnSpc>
                <a:spcPct val="150000"/>
              </a:lnSpc>
              <a:spcBef>
                <a:spcPct val="0"/>
              </a:spcBef>
              <a:spcAft>
                <a:spcPts val="800"/>
              </a:spcAft>
              <a:buSzTx/>
              <a:buFont typeface="Wingdings" panose="05000000000000000000" charset="0"/>
            </a:pPr>
            <a:r>
              <a:rPr lang="zh-CN" altLang="en-US" sz="28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精读第三十四回《情中情因情感妹妹 错里错以错劝哥哥》、第四十八回《滥情人情误思游艺 慕雅女雅集苦吟诗》和第八十回《美香菱屈受贪夫棒 王道士胡诌妒妇方》，探究宝钗对薛蟠和薛姨妈的态度。</a:t>
            </a:r>
          </a:p>
        </p:txBody>
      </p:sp>
    </p:spTree>
    <p:custDataLst>
      <p:tags r:id="rId9"/>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 name="Right Triangle 1"/>
          <p:cNvSpPr/>
          <p:nvPr>
            <p:custDataLst>
              <p:tags r:id="rId2"/>
            </p:custDataLst>
          </p:nvPr>
        </p:nvSpPr>
        <p:spPr>
          <a:xfrm>
            <a:off x="5156202" y="4304329"/>
            <a:ext cx="7035797" cy="2553669"/>
          </a:xfrm>
          <a:custGeom>
            <a:gdLst>
              <a:gd name="connsiteX0" fmla="*/ 7035796 w 7035797"/>
              <a:gd name="connsiteY0" fmla="*/ 0 h 2697102"/>
              <a:gd name="connsiteX1" fmla="*/ 7035797 w 7035797"/>
              <a:gd name="connsiteY1" fmla="*/ 2697101 h 2697102"/>
              <a:gd name="connsiteX2" fmla="*/ 0 w 7035797"/>
              <a:gd name="connsiteY2" fmla="*/ 2697102 h 2697102"/>
            </a:gd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gdLst>
              <a:gd name="connsiteX0" fmla="*/ 0 w 7035793"/>
              <a:gd name="connsiteY0" fmla="*/ 0 h 2697104"/>
              <a:gd name="connsiteX1" fmla="*/ 7035793 w 7035793"/>
              <a:gd name="connsiteY1" fmla="*/ 1 h 2697104"/>
              <a:gd name="connsiteX2" fmla="*/ 1 w 7035793"/>
              <a:gd name="connsiteY2" fmla="*/ 2697104 h 2697104"/>
            </a:gd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482600" y="289560"/>
            <a:ext cx="11226800" cy="1085850"/>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0" y="1794510"/>
            <a:ext cx="11226800" cy="4428490"/>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Object 901"/>
          <p:cNvSpPr txBox="1"/>
          <p:nvPr>
            <p:custDataLst>
              <p:tags r:id="rId7"/>
            </p:custDataLst>
          </p:nvPr>
        </p:nvSpPr>
        <p:spPr>
          <a:xfrm>
            <a:off x="893445" y="436880"/>
            <a:ext cx="10563860" cy="741045"/>
          </a:xfrm>
          <a:prstGeom prst="rect">
            <a:avLst/>
          </a:prstGeom>
        </p:spPr>
        <p:txBody>
          <a:bodyPr vert="horz" lIns="63500" tIns="25400" rIns="63500" bIns="25400" rtlCol="0" anchor="b" anchorCtr="0">
            <a:noAutofit/>
          </a:bodyPr>
          <a:lstStyle/>
          <a:p>
            <a:pPr marL="0" indent="0" algn="l" fontAlgn="auto">
              <a:lnSpc>
                <a:spcPct val="130000"/>
              </a:lnSpc>
              <a:spcBef>
                <a:spcPct val="0"/>
              </a:spcBef>
              <a:spcAft>
                <a:spcPct val="0"/>
              </a:spcAft>
              <a:buSzTx/>
            </a:pPr>
            <a:r>
              <a:rPr lang="zh-CN" altLang="en-US" sz="4000" b="1" i="0" spc="360">
                <a:solidFill>
                  <a:schemeClr val="accent1"/>
                </a:solidFill>
                <a:latin typeface="微软雅黑" panose="020b0503020204020204" charset="-122"/>
                <a:ea typeface="微软雅黑" panose="020b0503020204020204" charset="-122"/>
                <a:sym typeface="+mn-ea"/>
              </a:rPr>
              <a:t>任务</a:t>
            </a:r>
            <a:r>
              <a:rPr lang="en-US" altLang="zh-CN" sz="4000" b="1" i="0" spc="360">
                <a:solidFill>
                  <a:schemeClr val="accent1"/>
                </a:solidFill>
                <a:latin typeface="微软雅黑" panose="020b0503020204020204" charset="-122"/>
                <a:ea typeface="微软雅黑" panose="020b0503020204020204" charset="-122"/>
                <a:sym typeface="+mn-ea"/>
              </a:rPr>
              <a:t>C</a:t>
            </a:r>
            <a:r>
              <a:rPr lang="zh-CN" altLang="en-US" sz="4000" b="1" i="0" spc="360">
                <a:solidFill>
                  <a:schemeClr val="accent1"/>
                </a:solidFill>
                <a:latin typeface="微软雅黑" panose="020b0503020204020204" charset="-122"/>
                <a:ea typeface="微软雅黑" panose="020b0503020204020204" charset="-122"/>
                <a:sym typeface="+mn-ea"/>
              </a:rPr>
              <a:t> ：</a:t>
            </a:r>
            <a:endParaRPr lang="zh-CN" altLang="en-US" sz="4000" b="1" i="0" spc="80">
              <a:solidFill>
                <a:schemeClr val="dk1"/>
              </a:solidFill>
              <a:latin typeface="微软雅黑" panose="020b0503020204020204" charset="-122"/>
              <a:ea typeface="微软雅黑" panose="020b0503020204020204" charset="-122"/>
              <a:sym typeface="+mn-ea"/>
            </a:endParaRPr>
          </a:p>
        </p:txBody>
      </p:sp>
      <p:sp>
        <p:nvSpPr>
          <p:cNvPr id="11" name="Title 6"/>
          <p:cNvSpPr txBox="1"/>
          <p:nvPr>
            <p:custDataLst>
              <p:tags r:id="rId8"/>
            </p:custDataLst>
          </p:nvPr>
        </p:nvSpPr>
        <p:spPr>
          <a:xfrm>
            <a:off x="893445" y="2160270"/>
            <a:ext cx="10405745" cy="36976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altLang="zh-CN" sz="28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3.</a:t>
            </a:r>
            <a:r>
              <a:rPr lang="zh-CN" altLang="en-US" sz="28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丫头小姐天壤别，热心冷语费人解</a:t>
            </a:r>
          </a:p>
          <a:p>
            <a:pPr lvl="0" indent="0" algn="l" fontAlgn="ctr">
              <a:lnSpc>
                <a:spcPct val="150000"/>
              </a:lnSpc>
              <a:spcBef>
                <a:spcPct val="0"/>
              </a:spcBef>
              <a:spcAft>
                <a:spcPts val="800"/>
              </a:spcAft>
              <a:buSzTx/>
              <a:buFont typeface="Wingdings" panose="05000000000000000000" charset="0"/>
            </a:pPr>
            <a:r>
              <a:rPr lang="zh-CN" altLang="en-US" sz="28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精读第八回《比通灵金莺微露意 探宝钗黛玉半含酸》和第三十二回《诉肺腑心迷活宝玉 含耻辱情烈死金钏》，探究宝钗对下人的态度。</a:t>
            </a:r>
          </a:p>
        </p:txBody>
      </p:sp>
    </p:spTree>
    <p:custDataLst>
      <p:tags r:id="rId9"/>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 name="Right Triangle 1"/>
          <p:cNvSpPr/>
          <p:nvPr>
            <p:custDataLst>
              <p:tags r:id="rId2"/>
            </p:custDataLst>
          </p:nvPr>
        </p:nvSpPr>
        <p:spPr>
          <a:xfrm>
            <a:off x="5156202" y="4304329"/>
            <a:ext cx="7035797" cy="2553669"/>
          </a:xfrm>
          <a:custGeom>
            <a:gdLst>
              <a:gd name="connsiteX0" fmla="*/ 7035796 w 7035797"/>
              <a:gd name="connsiteY0" fmla="*/ 0 h 2697102"/>
              <a:gd name="connsiteX1" fmla="*/ 7035797 w 7035797"/>
              <a:gd name="connsiteY1" fmla="*/ 2697101 h 2697102"/>
              <a:gd name="connsiteX2" fmla="*/ 0 w 7035797"/>
              <a:gd name="connsiteY2" fmla="*/ 2697102 h 2697102"/>
            </a:gd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gdLst>
              <a:gd name="connsiteX0" fmla="*/ 0 w 7035793"/>
              <a:gd name="connsiteY0" fmla="*/ 0 h 2697104"/>
              <a:gd name="connsiteX1" fmla="*/ 7035793 w 7035793"/>
              <a:gd name="connsiteY1" fmla="*/ 1 h 2697104"/>
              <a:gd name="connsiteX2" fmla="*/ 1 w 7035793"/>
              <a:gd name="connsiteY2" fmla="*/ 2697104 h 2697104"/>
            </a:gd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482600" y="289560"/>
            <a:ext cx="11226800" cy="1085850"/>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0" y="1519555"/>
            <a:ext cx="11226800" cy="4703445"/>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Object 901"/>
          <p:cNvSpPr txBox="1"/>
          <p:nvPr>
            <p:custDataLst>
              <p:tags r:id="rId7"/>
            </p:custDataLst>
          </p:nvPr>
        </p:nvSpPr>
        <p:spPr>
          <a:xfrm>
            <a:off x="893445" y="436880"/>
            <a:ext cx="10563860" cy="741045"/>
          </a:xfrm>
          <a:prstGeom prst="rect">
            <a:avLst/>
          </a:prstGeom>
        </p:spPr>
        <p:txBody>
          <a:bodyPr vert="horz" lIns="63500" tIns="25400" rIns="63500" bIns="25400" rtlCol="0" anchor="b" anchorCtr="0">
            <a:noAutofit/>
          </a:bodyPr>
          <a:lstStyle/>
          <a:p>
            <a:pPr marL="0" indent="0" algn="l" fontAlgn="auto">
              <a:lnSpc>
                <a:spcPct val="130000"/>
              </a:lnSpc>
              <a:spcBef>
                <a:spcPct val="0"/>
              </a:spcBef>
              <a:spcAft>
                <a:spcPct val="0"/>
              </a:spcAft>
              <a:buSzTx/>
            </a:pPr>
            <a:r>
              <a:rPr lang="zh-CN" altLang="en-US" sz="4000" b="1" i="0" spc="360">
                <a:solidFill>
                  <a:schemeClr val="accent1"/>
                </a:solidFill>
                <a:latin typeface="微软雅黑" panose="020b0503020204020204" charset="-122"/>
                <a:ea typeface="微软雅黑" panose="020b0503020204020204" charset="-122"/>
                <a:sym typeface="+mn-ea"/>
              </a:rPr>
              <a:t>任务</a:t>
            </a:r>
            <a:r>
              <a:rPr lang="en-US" altLang="zh-CN" sz="4000" b="1" i="0" spc="360">
                <a:solidFill>
                  <a:schemeClr val="accent1"/>
                </a:solidFill>
                <a:latin typeface="微软雅黑" panose="020b0503020204020204" charset="-122"/>
                <a:ea typeface="微软雅黑" panose="020b0503020204020204" charset="-122"/>
                <a:sym typeface="+mn-ea"/>
              </a:rPr>
              <a:t>D</a:t>
            </a:r>
            <a:r>
              <a:rPr lang="zh-CN" altLang="en-US" sz="4000" b="1" i="0" spc="360">
                <a:solidFill>
                  <a:schemeClr val="accent1"/>
                </a:solidFill>
                <a:latin typeface="微软雅黑" panose="020b0503020204020204" charset="-122"/>
                <a:ea typeface="微软雅黑" panose="020b0503020204020204" charset="-122"/>
                <a:sym typeface="+mn-ea"/>
              </a:rPr>
              <a:t> ：</a:t>
            </a:r>
            <a:endParaRPr lang="zh-CN" altLang="en-US" sz="4000" b="1" i="0" spc="80">
              <a:solidFill>
                <a:schemeClr val="dk1"/>
              </a:solidFill>
              <a:latin typeface="微软雅黑" panose="020b0503020204020204" charset="-122"/>
              <a:ea typeface="微软雅黑" panose="020b0503020204020204" charset="-122"/>
              <a:sym typeface="+mn-ea"/>
            </a:endParaRPr>
          </a:p>
        </p:txBody>
      </p:sp>
      <p:sp>
        <p:nvSpPr>
          <p:cNvPr id="11" name="Title 6"/>
          <p:cNvSpPr txBox="1"/>
          <p:nvPr>
            <p:custDataLst>
              <p:tags r:id="rId8"/>
            </p:custDataLst>
          </p:nvPr>
        </p:nvSpPr>
        <p:spPr>
          <a:xfrm>
            <a:off x="893445" y="1924050"/>
            <a:ext cx="10405745" cy="36976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lang="zh-CN" altLang="en-US" sz="24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性格决定命运，宝钗的“有情”和“无情”使人物变得立体动人，成为了具有独立的行为逻辑，脱离了作者摆布的“活人”。因此，虽然曹公并未写出宝钗的结局，我们也可以根据前八十章回的伏笔一系列以及宝钗平时的行为逻辑续写宝钗的命运结局。你认为，“有情”或“无情”的宝钗在八十回后将走向什么样的命运结局？尝试续写八十回后宝钗的命运结局。</a:t>
            </a:r>
          </a:p>
          <a:p>
            <a:pPr lvl="0" indent="0" algn="l" fontAlgn="ctr">
              <a:lnSpc>
                <a:spcPct val="150000"/>
              </a:lnSpc>
              <a:spcBef>
                <a:spcPct val="0"/>
              </a:spcBef>
              <a:spcAft>
                <a:spcPts val="800"/>
              </a:spcAft>
              <a:buSzTx/>
              <a:buFont typeface="Wingdings" panose="05000000000000000000" charset="0"/>
            </a:pPr>
            <a:r>
              <a:rPr lang="zh-CN" altLang="en-US" sz="24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要求：注意宝钗的性格逻辑，行文要接近《红楼梦》语言风格，要联系自身生活实际，体现你的思考和认识。</a:t>
            </a:r>
          </a:p>
        </p:txBody>
      </p:sp>
    </p:spTree>
    <p:custDataLst>
      <p:tags r:id="rId9"/>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 to="" calcmode="lin" valueType="num">
                                      <p:cBhvr>
                                        <p:cTn id="22" dur="1" fill="hold"/>
                                        <p:tgtEl>
                                          <p:spTgt spid="11">
                                            <p:txEl>
                                              <p:pRg st="0" end="0"/>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 to="" calcmode="lin" valueType="num">
                                      <p:cBhvr>
                                        <p:cTn id="27" dur="1" fill="hold"/>
                                        <p:tgtEl>
                                          <p:spTgt spid="11">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任意多边形 2"/>
          <p:cNvSpPr/>
          <p:nvPr>
            <p:custDataLst>
              <p:tags r:id="rId2"/>
            </p:custDataLst>
          </p:nvPr>
        </p:nvSpPr>
        <p:spPr>
          <a:xfrm>
            <a:off x="9209405" y="0"/>
            <a:ext cx="2982595" cy="2950210"/>
          </a:xfrm>
          <a:custGeom>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nvGrpSpPr>
          <p:cNvPr id="4" name="组合 3"/>
          <p:cNvGrpSpPr/>
          <p:nvPr>
            <p:custDataLst>
              <p:tags r:id="rId3"/>
            </p:custDataLst>
          </p:nvPr>
        </p:nvGrpSpPr>
        <p:grpSpPr>
          <a:xfrm>
            <a:off x="283438" y="2720560"/>
            <a:ext cx="56916" cy="2614346"/>
            <a:chOff x="757242" y="1489086"/>
            <a:chExt cx="56916" cy="2614346"/>
          </a:xfrm>
        </p:grpSpPr>
        <p:cxnSp>
          <p:nvCxnSpPr>
            <p:cNvPr id="6" name="直接连接符 5"/>
            <p:cNvCxnSpPr/>
            <p:nvPr>
              <p:custDataLst>
                <p:tags r:id="rId4"/>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5"/>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6"/>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7"/>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8"/>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1"/>
            </p:custDataLst>
          </p:nvPr>
        </p:nvSpPr>
        <p:spPr>
          <a:xfrm>
            <a:off x="609552" y="1828815"/>
            <a:ext cx="10972888" cy="441971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12"/>
            </p:custDataLst>
          </p:nvPr>
        </p:nvSpPr>
        <p:spPr>
          <a:xfrm>
            <a:off x="668655" y="544195"/>
            <a:ext cx="8686864" cy="7620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6600" b="1" spc="280">
                <a:solidFill>
                  <a:schemeClr val="accent1"/>
                </a:solidFill>
                <a:latin typeface="微软雅黑" panose="020b0503020204020204" charset="-122"/>
                <a:ea typeface="微软雅黑" panose="020b0503020204020204" charset="-122"/>
              </a:rPr>
              <a:t>导入新课</a:t>
            </a:r>
          </a:p>
        </p:txBody>
      </p:sp>
      <p:pic>
        <p:nvPicPr>
          <p:cNvPr id="8" name="图片 7"/>
          <p:cNvPicPr>
            <a:picLocks noChangeAspect="1"/>
          </p:cNvPicPr>
          <p:nvPr>
            <p:custDataLst>
              <p:tags r:id="rId14"/>
            </p:custDataLst>
          </p:nvPr>
        </p:nvPicPr>
        <p:blipFill>
          <a:blip r:embed="rId13"/>
          <a:srcRect t="23004" b="23004"/>
          <a:stretch>
            <a:fillRect/>
          </a:stretch>
        </p:blipFill>
        <p:spPr>
          <a:xfrm>
            <a:off x="1219162" y="2286018"/>
            <a:ext cx="9753676" cy="3505301"/>
          </a:xfrm>
          <a:custGeom>
            <a:cxnLst>
              <a:cxn ang="3">
                <a:pos x="hc" y="t"/>
              </a:cxn>
              <a:cxn ang="cd2">
                <a:pos x="l" y="vc"/>
              </a:cxn>
              <a:cxn ang="cd4">
                <a:pos x="hc" y="b"/>
              </a:cxn>
              <a:cxn ang="0">
                <a:pos x="r" y="vc"/>
              </a:cxn>
            </a:cxnLst>
            <a:rect l="l" t="t" r="r" b="b"/>
            <a:pathLst>
              <a:path w="15360" h="5280">
                <a:moveTo>
                  <a:pt x="0" y="0"/>
                </a:moveTo>
                <a:lnTo>
                  <a:pt x="15360" y="0"/>
                </a:lnTo>
                <a:lnTo>
                  <a:pt x="15360" y="5280"/>
                </a:lnTo>
                <a:lnTo>
                  <a:pt x="0" y="5280"/>
                </a:lnTo>
                <a:lnTo>
                  <a:pt x="0" y="0"/>
                </a:lnTo>
                <a:close/>
              </a:path>
            </a:pathLst>
          </a:custGeom>
        </p:spPr>
      </p:pic>
    </p:spTree>
    <p:custDataLst>
      <p:tags r:id="rId15"/>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custDataLst>
              <p:tags r:id="rId4"/>
            </p:custDataLst>
          </p:nvPr>
        </p:nvSpPr>
        <p:spPr>
          <a:xfrm>
            <a:off x="445770" y="516255"/>
            <a:ext cx="10813415" cy="5647690"/>
          </a:xfrm>
          <a:prstGeom prst="rect">
            <a:avLst/>
          </a:prstGeom>
          <a:noFill/>
        </p:spPr>
        <p:txBody>
          <a:bodyPr wrap="square" lIns="90000" tIns="46800" rIns="90000" bIns="46800" rtlCol="0">
            <a:noAutofit/>
          </a:bodyPr>
          <a:lstStyle>
            <a:defPPr>
              <a:defRPr lang="zh-CN"/>
            </a:defPPr>
            <a:lvl1pPr algn="just">
              <a:lnSpc>
                <a:spcPct val="150000"/>
              </a:lnSpc>
              <a:defRPr>
                <a:solidFill>
                  <a:schemeClr val="tx1">
                    <a:lumMod val="75000"/>
                    <a:lumOff val="25000"/>
                  </a:schemeClr>
                </a:solidFill>
                <a:latin typeface="+mn-ea"/>
              </a:defRPr>
            </a:lvl1pPr>
          </a:lstStyle>
          <a:p>
            <a:pPr marL="0" indent="0" algn="just" fontAlgn="auto">
              <a:lnSpc>
                <a:spcPct val="150000"/>
              </a:lnSpc>
              <a:spcBef>
                <a:spcPct val="0"/>
              </a:spcBef>
              <a:spcAft>
                <a:spcPct val="0"/>
              </a:spcAft>
              <a:buSzTx/>
            </a:pPr>
            <a:r>
              <a:rPr lang="en-US" altLang="zh-CN" sz="24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费孝通在《乡土中国》中提到，“我们</a:t>
            </a:r>
          </a:p>
          <a:p>
            <a:pPr marL="0" indent="0" algn="just" fontAlgn="auto">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的社会格局就像把一块石头丢在水面上</a:t>
            </a:r>
          </a:p>
          <a:p>
            <a:pPr marL="0" indent="0" algn="just" fontAlgn="auto">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所发生的一圈圈推出去的波纹。每个人</a:t>
            </a:r>
          </a:p>
          <a:p>
            <a:pPr marL="0" indent="0" algn="just" fontAlgn="auto">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都是他社会影响所推出去的圈子的中心。</a:t>
            </a:r>
          </a:p>
          <a:p>
            <a:pPr marL="0" indent="0" algn="just" fontAlgn="auto">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被圈子的波纹所推及的就发生联系。”</a:t>
            </a:r>
          </a:p>
          <a:p>
            <a:pPr marL="0" indent="0" algn="just" fontAlgn="auto">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红楼梦》这样一本完全按照中国人际关系架构的鸿篇巨著，其中的每一个人都可以形成以自己为中心的人际关系网络。所以，虽然整本书是以宝玉和黛玉为中心人物，但是也可以通过梳理相关情节构建以宝钗为中心的全新《红楼梦》。</a:t>
            </a:r>
          </a:p>
        </p:txBody>
      </p:sp>
      <p:pic>
        <p:nvPicPr>
          <p:cNvPr id="7" name="图片 6" descr="图片70"/>
          <p:cNvPicPr>
            <a:picLocks noChangeAspect="1"/>
          </p:cNvPicPr>
          <p:nvPr/>
        </p:nvPicPr>
        <p:blipFill>
          <a:blip r:embed="rId5"/>
          <a:stretch>
            <a:fillRect/>
          </a:stretch>
        </p:blipFill>
        <p:spPr>
          <a:xfrm>
            <a:off x="619760" y="833120"/>
            <a:ext cx="4166870" cy="3242310"/>
          </a:xfrm>
          <a:prstGeom prst="rect">
            <a:avLst/>
          </a:prstGeom>
        </p:spPr>
      </p:pic>
    </p:spTree>
    <p:custDataLst>
      <p:tags r:id="rId6"/>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custDataLst>
              <p:tags r:id="rId4"/>
            </p:custDataLst>
          </p:nvPr>
        </p:nvSpPr>
        <p:spPr>
          <a:xfrm>
            <a:off x="445770" y="259080"/>
            <a:ext cx="10814050" cy="5716905"/>
          </a:xfrm>
          <a:prstGeom prst="rect">
            <a:avLst/>
          </a:prstGeom>
          <a:noFill/>
        </p:spPr>
        <p:txBody>
          <a:bodyPr wrap="square" lIns="90000" tIns="46800" rIns="90000" bIns="46800" rtlCol="0">
            <a:noAutofit/>
          </a:bodyPr>
          <a:lstStyle>
            <a:defPPr>
              <a:defRPr lang="zh-CN"/>
            </a:defPPr>
            <a:lvl1pPr algn="just">
              <a:lnSpc>
                <a:spcPct val="150000"/>
              </a:lnSpc>
              <a:defRPr>
                <a:solidFill>
                  <a:schemeClr val="tx1">
                    <a:lumMod val="75000"/>
                    <a:lumOff val="25000"/>
                  </a:schemeClr>
                </a:solidFill>
                <a:latin typeface="+mn-ea"/>
              </a:defRPr>
            </a:lvl1pPr>
          </a:lstStyle>
          <a:p>
            <a:pPr marL="0" indent="0" algn="just">
              <a:lnSpc>
                <a:spcPct val="150000"/>
              </a:lnSpc>
              <a:spcBef>
                <a:spcPct val="0"/>
              </a:spcBef>
              <a:spcAft>
                <a:spcPct val="0"/>
              </a:spcAft>
              <a:buSzTx/>
            </a:pPr>
            <a:r>
              <a:rPr lang="en-US" altLang="zh-CN" sz="24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设想红楼人物的命运和结局，不意味着可以天马行空，任意想象。曹雪芹先生在前八十回的布局相当精妙，小说的每一个情节以至细节都不是孤立的，都是作为整体的有机部分而存在的，如惜春出场</a:t>
            </a:r>
          </a:p>
          <a:p>
            <a:pPr marL="0" indent="0" algn="just">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的第一句话“我正和智能儿说笑呢，赶</a:t>
            </a:r>
          </a:p>
          <a:p>
            <a:pPr marL="0" indent="0" algn="just">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明儿我也剃了头作姑子去”，遥遥照应</a:t>
            </a:r>
          </a:p>
          <a:p>
            <a:pPr marL="0" indent="0" algn="just">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着她最终“独卧青灯古佛旁”的归宿，</a:t>
            </a:r>
          </a:p>
          <a:p>
            <a:pPr marL="0" indent="0" algn="just">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这种写作技法，就是明清小说惯用的</a:t>
            </a:r>
          </a:p>
          <a:p>
            <a:pPr marL="0" indent="0" algn="just">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“草蛇灰线，伏脉千里”。掌握了这种</a:t>
            </a:r>
          </a:p>
          <a:p>
            <a:pPr marL="0" indent="0" algn="just">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方法，方能对全文的情节走向有清晰的</a:t>
            </a:r>
          </a:p>
          <a:p>
            <a:pPr marL="0" indent="0" algn="just">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认识和理解。</a:t>
            </a:r>
          </a:p>
        </p:txBody>
      </p:sp>
      <p:pic>
        <p:nvPicPr>
          <p:cNvPr id="4" name="图片 3" descr="Img398937077"/>
          <p:cNvPicPr>
            <a:picLocks noChangeAspect="1"/>
          </p:cNvPicPr>
          <p:nvPr/>
        </p:nvPicPr>
        <p:blipFill>
          <a:blip r:embed="rId5"/>
          <a:stretch>
            <a:fillRect/>
          </a:stretch>
        </p:blipFill>
        <p:spPr>
          <a:xfrm>
            <a:off x="6973570" y="2788285"/>
            <a:ext cx="4286250" cy="3267075"/>
          </a:xfrm>
          <a:prstGeom prst="rect">
            <a:avLst/>
          </a:prstGeom>
        </p:spPr>
      </p:pic>
    </p:spTree>
    <p:custDataLst>
      <p:tags r:id="rId6"/>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referRelativeResize="0">
            <a:picLocks noChangeAspect="1"/>
          </p:cNvPicPr>
          <p:nvPr>
            <p:custDataLst>
              <p:tags r:id="rId4"/>
            </p:custDataLst>
          </p:nvPr>
        </p:nvPicPr>
        <p:blipFill>
          <a:blip r:embed="rId3"/>
          <a:srcRect l="-19196" r="-19196"/>
          <a:stretch>
            <a:fillRect/>
          </a:stretch>
        </p:blipFill>
        <p:spPr>
          <a:xfrm>
            <a:off x="7528603" y="609581"/>
            <a:ext cx="4053878" cy="5638838"/>
          </a:xfrm>
          <a:custGeom>
            <a:cxnLst>
              <a:cxn ang="3">
                <a:pos x="hc" y="t"/>
              </a:cxn>
              <a:cxn ang="cd2">
                <a:pos x="l" y="vc"/>
              </a:cxn>
              <a:cxn ang="cd4">
                <a:pos x="hc" y="b"/>
              </a:cxn>
              <a:cxn ang="0">
                <a:pos x="r" y="vc"/>
              </a:cxn>
            </a:cxnLst>
            <a:rect l="l" t="t" r="r" b="b"/>
            <a:pathLst>
              <a:path w="9840" h="8880">
                <a:moveTo>
                  <a:pt x="0" y="0"/>
                </a:moveTo>
                <a:lnTo>
                  <a:pt x="9840" y="0"/>
                </a:lnTo>
                <a:lnTo>
                  <a:pt x="9840" y="8880"/>
                </a:lnTo>
                <a:lnTo>
                  <a:pt x="0" y="8880"/>
                </a:lnTo>
                <a:lnTo>
                  <a:pt x="0" y="0"/>
                </a:lnTo>
                <a:close/>
              </a:path>
            </a:pathLst>
          </a:custGeom>
          <a:blipFill rotWithShape="1">
            <a:blip r:embed="rId2"/>
            <a:stretch>
              <a:fillRect/>
            </a:stretch>
          </a:blipFill>
        </p:spPr>
      </p:pic>
      <p:sp>
        <p:nvSpPr>
          <p:cNvPr id="7" name="文本框 6"/>
          <p:cNvSpPr txBox="1"/>
          <p:nvPr>
            <p:custDataLst>
              <p:tags r:id="rId5"/>
            </p:custDataLst>
          </p:nvPr>
        </p:nvSpPr>
        <p:spPr>
          <a:xfrm>
            <a:off x="762006" y="609578"/>
            <a:ext cx="6156985" cy="1706880"/>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sz="3400" b="1" spc="180">
                <a:solidFill>
                  <a:schemeClr val="accent1"/>
                </a:solidFill>
                <a:latin typeface="微软雅黑" panose="020b0503020204020204" charset="-122"/>
                <a:ea typeface="微软雅黑" panose="020b0503020204020204" charset="-122"/>
              </a:rPr>
              <a:t>草蛇灰线,伏脉千里——属于埋伏笔的方法,使小说环环相扣,前后呼应。</a:t>
            </a:r>
          </a:p>
        </p:txBody>
      </p:sp>
      <p:sp>
        <p:nvSpPr>
          <p:cNvPr id="8" name="Title 6"/>
          <p:cNvSpPr txBox="1"/>
          <p:nvPr>
            <p:custDataLst>
              <p:tags r:id="rId6"/>
            </p:custDataLst>
          </p:nvPr>
        </p:nvSpPr>
        <p:spPr>
          <a:xfrm>
            <a:off x="762000" y="2442210"/>
            <a:ext cx="6156960" cy="3806190"/>
          </a:xfrm>
          <a:prstGeom prst="rect">
            <a:avLst/>
          </a:prstGeom>
          <a:noFill/>
          <a:ln w="3175">
            <a:noFill/>
            <a:prstDash val="dash"/>
          </a:ln>
        </p:spPr>
        <p:txBody>
          <a:bodyPr wrap="square" lIns="63500" tIns="25400" rIns="63500" bIns="25400" anchor="t" anchorCtr="0">
            <a:normAutofit fontScale="90000"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lang="zh-CN" sz="2665"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“事则实事，然亦叙得有间架，有曲折， 有顺逆，有映带，有隐有见，有正有闰，以至草蛇灰线、空谷传声......书中之秘法，亦不复少。”——《红楼梦》脂批本</a:t>
            </a:r>
          </a:p>
          <a:p>
            <a:pPr lvl="0" indent="0" algn="l" fontAlgn="ctr">
              <a:lnSpc>
                <a:spcPct val="150000"/>
              </a:lnSpc>
              <a:spcBef>
                <a:spcPct val="0"/>
              </a:spcBef>
              <a:spcAft>
                <a:spcPts val="800"/>
              </a:spcAft>
              <a:buSzTx/>
              <a:buFont typeface="Wingdings" panose="05000000000000000000" charset="0"/>
            </a:pPr>
            <a:r>
              <a:rPr lang="zh-CN" sz="2665"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今天，让我们再次走入《红楼梦》为深受读者喜爱的宝姐姐，设计最终的命运和结局。</a:t>
            </a:r>
          </a:p>
        </p:txBody>
      </p:sp>
      <p:sp>
        <p:nvSpPr>
          <p:cNvPr id="3" name="矩形 4"/>
          <p:cNvSpPr/>
          <p:nvPr>
            <p:custDataLst>
              <p:tags r:id="rId7"/>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Tree>
    <p:custDataLst>
      <p:tags r:id="rId8"/>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to="" calcmode="lin" valueType="num">
                                      <p:cBhvr>
                                        <p:cTn id="17" dur="1" fill="hold"/>
                                        <p:tgtEl>
                                          <p:spTgt spid="8">
                                            <p:txEl>
                                              <p:pRg st="0" end="0"/>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 to="" calcmode="lin" valueType="num">
                                      <p:cBhvr>
                                        <p:cTn id="22" dur="1" fill="hold"/>
                                        <p:tgtEl>
                                          <p:spTgt spid="8">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任意多边形 6"/>
          <p:cNvSpPr/>
          <p:nvPr>
            <p:custDataLst>
              <p:tags r:id="rId2"/>
            </p:custDataLst>
          </p:nvPr>
        </p:nvSpPr>
        <p:spPr>
          <a:xfrm>
            <a:off x="9209405" y="0"/>
            <a:ext cx="2982595" cy="2950210"/>
          </a:xfrm>
          <a:custGeom>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nvGrpSpPr>
          <p:cNvPr id="10" name="组合 9"/>
          <p:cNvGrpSpPr/>
          <p:nvPr>
            <p:custDataLst>
              <p:tags r:id="rId3"/>
            </p:custDataLst>
          </p:nvPr>
        </p:nvGrpSpPr>
        <p:grpSpPr>
          <a:xfrm>
            <a:off x="283438" y="2720560"/>
            <a:ext cx="56916" cy="2614346"/>
            <a:chOff x="757242" y="1489086"/>
            <a:chExt cx="56916" cy="2614346"/>
          </a:xfrm>
        </p:grpSpPr>
        <p:cxnSp>
          <p:nvCxnSpPr>
            <p:cNvPr id="11" name="直接连接符 10"/>
            <p:cNvCxnSpPr/>
            <p:nvPr>
              <p:custDataLst>
                <p:tags r:id="rId4"/>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57242" y="3628525"/>
              <a:ext cx="56916" cy="474907"/>
              <a:chOff x="1381783" y="1849459"/>
              <a:chExt cx="56916" cy="474907"/>
            </a:xfrm>
          </p:grpSpPr>
          <p:grpSp>
            <p:nvGrpSpPr>
              <p:cNvPr id="23" name="组合 22"/>
              <p:cNvGrpSpPr/>
              <p:nvPr/>
            </p:nvGrpSpPr>
            <p:grpSpPr>
              <a:xfrm flipV="1">
                <a:off x="1381783" y="2267450"/>
                <a:ext cx="56916" cy="56916"/>
                <a:chOff x="1988060" y="1995066"/>
                <a:chExt cx="108922" cy="108922"/>
              </a:xfrm>
            </p:grpSpPr>
            <p:cxnSp>
              <p:nvCxnSpPr>
                <p:cNvPr id="24" name="直接连接符 23"/>
                <p:cNvCxnSpPr/>
                <p:nvPr>
                  <p:custDataLst>
                    <p:tags r:id="rId5"/>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6"/>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flipV="1">
                <a:off x="1381783" y="2060415"/>
                <a:ext cx="56916" cy="56916"/>
                <a:chOff x="1988060" y="1995066"/>
                <a:chExt cx="108922" cy="108922"/>
              </a:xfrm>
            </p:grpSpPr>
            <p:cxnSp>
              <p:nvCxnSpPr>
                <p:cNvPr id="27" name="直接连接符 26"/>
                <p:cNvCxnSpPr/>
                <p:nvPr>
                  <p:custDataLst>
                    <p:tags r:id="rId7"/>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8"/>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V="1">
                <a:off x="1381783" y="1849459"/>
                <a:ext cx="56916" cy="56916"/>
                <a:chOff x="1988060" y="1995066"/>
                <a:chExt cx="108922" cy="108922"/>
              </a:xfrm>
            </p:grpSpPr>
            <p:cxnSp>
              <p:nvCxnSpPr>
                <p:cNvPr id="30" name="直接连接符 29"/>
                <p:cNvCxnSpPr/>
                <p:nvPr>
                  <p:custDataLst>
                    <p:tags r:id="rId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8" name="矩形: 圆角 1128"/>
          <p:cNvSpPr/>
          <p:nvPr>
            <p:custDataLst>
              <p:tags r:id="rId11"/>
            </p:custDataLst>
          </p:nvPr>
        </p:nvSpPr>
        <p:spPr>
          <a:xfrm>
            <a:off x="609552" y="1664236"/>
            <a:ext cx="10972888" cy="45842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2" name="文本框 31"/>
          <p:cNvSpPr txBox="1"/>
          <p:nvPr>
            <p:custDataLst>
              <p:tags r:id="rId12"/>
            </p:custDataLst>
          </p:nvPr>
        </p:nvSpPr>
        <p:spPr>
          <a:xfrm>
            <a:off x="609600" y="658400"/>
            <a:ext cx="8686864" cy="702944"/>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6600" b="1" spc="240">
                <a:solidFill>
                  <a:schemeClr val="accent1"/>
                </a:solidFill>
                <a:latin typeface="微软雅黑" panose="020b0503020204020204" charset="-122"/>
                <a:ea typeface="微软雅黑" panose="020b0503020204020204" charset="-122"/>
              </a:rPr>
              <a:t>课堂阅读推进</a:t>
            </a:r>
          </a:p>
        </p:txBody>
      </p:sp>
      <p:pic>
        <p:nvPicPr>
          <p:cNvPr id="33" name="图片 32"/>
          <p:cNvPicPr preferRelativeResize="0">
            <a:picLocks noChangeAspect="1"/>
          </p:cNvPicPr>
          <p:nvPr>
            <p:custDataLst>
              <p:tags r:id="rId15"/>
            </p:custDataLst>
          </p:nvPr>
        </p:nvPicPr>
        <p:blipFill>
          <a:blip r:embed="rId14"/>
          <a:srcRect r="5894" b="6368"/>
          <a:stretch>
            <a:fillRect/>
          </a:stretch>
        </p:blipFill>
        <p:spPr>
          <a:xfrm>
            <a:off x="1435100" y="2238375"/>
            <a:ext cx="4633595" cy="3435985"/>
          </a:xfrm>
          <a:prstGeom prst="rect">
            <a:avLst/>
          </a:prstGeom>
          <a:blipFill rotWithShape="1">
            <a:blip r:embed="rId13"/>
            <a:stretch>
              <a:fillRect/>
            </a:stretch>
          </a:blipFill>
        </p:spPr>
      </p:pic>
      <p:pic>
        <p:nvPicPr>
          <p:cNvPr id="2" name="图片 1" descr="Img398937072"/>
          <p:cNvPicPr>
            <a:picLocks noChangeAspect="1"/>
          </p:cNvPicPr>
          <p:nvPr/>
        </p:nvPicPr>
        <p:blipFill>
          <a:blip r:embed="rId16"/>
          <a:stretch>
            <a:fillRect/>
          </a:stretch>
        </p:blipFill>
        <p:spPr>
          <a:xfrm>
            <a:off x="6068695" y="2239010"/>
            <a:ext cx="4822825" cy="3435350"/>
          </a:xfrm>
          <a:prstGeom prst="rect">
            <a:avLst/>
          </a:prstGeom>
        </p:spPr>
      </p:pic>
    </p:spTree>
    <p:custDataLst>
      <p:tags r:id="rId17"/>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80">
                                          <p:stCondLst>
                                            <p:cond delay="0"/>
                                          </p:stCondLst>
                                        </p:cTn>
                                        <p:tgtEl>
                                          <p:spTgt spid="32"/>
                                        </p:tgtEl>
                                      </p:cBhvr>
                                    </p:animEffect>
                                    <p:anim calcmode="lin" valueType="num">
                                      <p:cBhvr>
                                        <p:cTn id="8"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3" dur="26">
                                          <p:stCondLst>
                                            <p:cond delay="650"/>
                                          </p:stCondLst>
                                        </p:cTn>
                                        <p:tgtEl>
                                          <p:spTgt spid="32"/>
                                        </p:tgtEl>
                                      </p:cBhvr>
                                      <p:to x="100000" y="60000"/>
                                    </p:animScale>
                                    <p:animScale>
                                      <p:cBhvr>
                                        <p:cTn id="14" dur="166" decel="50000">
                                          <p:stCondLst>
                                            <p:cond delay="676"/>
                                          </p:stCondLst>
                                        </p:cTn>
                                        <p:tgtEl>
                                          <p:spTgt spid="32"/>
                                        </p:tgtEl>
                                      </p:cBhvr>
                                      <p:to x="100000" y="100000"/>
                                    </p:animScale>
                                    <p:animScale>
                                      <p:cBhvr>
                                        <p:cTn id="15" dur="26">
                                          <p:stCondLst>
                                            <p:cond delay="1312"/>
                                          </p:stCondLst>
                                        </p:cTn>
                                        <p:tgtEl>
                                          <p:spTgt spid="32"/>
                                        </p:tgtEl>
                                      </p:cBhvr>
                                      <p:to x="100000" y="80000"/>
                                    </p:animScale>
                                    <p:animScale>
                                      <p:cBhvr>
                                        <p:cTn id="16" dur="166" decel="50000">
                                          <p:stCondLst>
                                            <p:cond delay="1338"/>
                                          </p:stCondLst>
                                        </p:cTn>
                                        <p:tgtEl>
                                          <p:spTgt spid="32"/>
                                        </p:tgtEl>
                                      </p:cBhvr>
                                      <p:to x="100000" y="100000"/>
                                    </p:animScale>
                                    <p:animScale>
                                      <p:cBhvr>
                                        <p:cTn id="17" dur="26">
                                          <p:stCondLst>
                                            <p:cond delay="1642"/>
                                          </p:stCondLst>
                                        </p:cTn>
                                        <p:tgtEl>
                                          <p:spTgt spid="32"/>
                                        </p:tgtEl>
                                      </p:cBhvr>
                                      <p:to x="100000" y="90000"/>
                                    </p:animScale>
                                    <p:animScale>
                                      <p:cBhvr>
                                        <p:cTn id="18" dur="166" decel="50000">
                                          <p:stCondLst>
                                            <p:cond delay="1668"/>
                                          </p:stCondLst>
                                        </p:cTn>
                                        <p:tgtEl>
                                          <p:spTgt spid="32"/>
                                        </p:tgtEl>
                                      </p:cBhvr>
                                      <p:to x="100000" y="100000"/>
                                    </p:animScale>
                                    <p:animScale>
                                      <p:cBhvr>
                                        <p:cTn id="19" dur="26">
                                          <p:stCondLst>
                                            <p:cond delay="1808"/>
                                          </p:stCondLst>
                                        </p:cTn>
                                        <p:tgtEl>
                                          <p:spTgt spid="32"/>
                                        </p:tgtEl>
                                      </p:cBhvr>
                                      <p:to x="100000" y="95000"/>
                                    </p:animScale>
                                    <p:animScale>
                                      <p:cBhvr>
                                        <p:cTn id="20"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Title 6"/>
          <p:cNvSpPr txBox="1"/>
          <p:nvPr>
            <p:custDataLst>
              <p:tags r:id="rId2"/>
            </p:custDataLst>
          </p:nvPr>
        </p:nvSpPr>
        <p:spPr>
          <a:xfrm>
            <a:off x="609562" y="409558"/>
            <a:ext cx="10972876" cy="15163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lang="zh-CN" altLang="en-US" sz="28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任务A ：</a:t>
            </a:r>
          </a:p>
          <a:p>
            <a:pPr marL="431800" lvl="1"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不少红学研究者发现第五回目中的判词与唱曲对主要人物的命运有了昭示，研读与宝钗有的判词与唱曲，看看它提供哪些有效讯息？</a:t>
            </a:r>
          </a:p>
        </p:txBody>
      </p:sp>
      <p:sp>
        <p:nvSpPr>
          <p:cNvPr id="2" name="Title 6"/>
          <p:cNvSpPr txBox="1"/>
          <p:nvPr>
            <p:custDataLst>
              <p:tags r:id="rId3"/>
            </p:custDataLst>
          </p:nvPr>
        </p:nvSpPr>
        <p:spPr>
          <a:xfrm>
            <a:off x="609600" y="2430780"/>
            <a:ext cx="10972800" cy="421767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81000" lvl="0" indent="-381000" algn="l" fontAlgn="ctr">
              <a:lnSpc>
                <a:spcPct val="120000"/>
              </a:lnSpc>
              <a:spcBef>
                <a:spcPct val="0"/>
              </a:spcBef>
              <a:spcAft>
                <a:spcPts val="800"/>
              </a:spcAft>
              <a:buSzTx/>
              <a:buFont typeface="Wingdings" panose="05000000000000000000" charset="0"/>
              <a:buChar char="l"/>
            </a:pPr>
            <a:r>
              <a:rPr lang="zh-CN" altLang="en-US" sz="24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【判词】可叹停机德，堪怜咏絮才。玉带林中挂，金簪雪里埋。</a:t>
            </a:r>
          </a:p>
          <a:p>
            <a:pPr marL="381000" lvl="0" indent="-381000" algn="l" fontAlgn="ctr">
              <a:lnSpc>
                <a:spcPct val="120000"/>
              </a:lnSpc>
              <a:spcBef>
                <a:spcPct val="0"/>
              </a:spcBef>
              <a:spcAft>
                <a:spcPts val="800"/>
              </a:spcAft>
              <a:buSzTx/>
              <a:buFont typeface="Wingdings" panose="05000000000000000000" charset="0"/>
              <a:buChar char="l"/>
            </a:pPr>
            <a:r>
              <a:rPr lang="zh-CN" altLang="en-US" sz="24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【曲】终身误：都道是金玉良缘，俺只念木石前盟。空对着，山中高士晶莹雪；终不忘，世外仙姝寂寞林。叹人间，美中不足今方信。纵然是齐眉举案，到底意难平。</a:t>
            </a:r>
          </a:p>
          <a:p>
            <a:pPr marL="381000" lvl="0" indent="-381000" algn="l" fontAlgn="ctr">
              <a:lnSpc>
                <a:spcPct val="120000"/>
              </a:lnSpc>
              <a:spcBef>
                <a:spcPct val="0"/>
              </a:spcBef>
              <a:spcAft>
                <a:spcPts val="800"/>
              </a:spcAft>
              <a:buSzTx/>
              <a:buFont typeface="Wingdings" panose="05000000000000000000" charset="0"/>
              <a:buChar char="l"/>
            </a:pPr>
            <a:r>
              <a:rPr lang="zh-CN" altLang="en-US" sz="24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《飞鸟各投林》曲：</a:t>
            </a:r>
          </a:p>
          <a:p>
            <a:pPr marL="381000" lvl="1" indent="0" algn="l" fontAlgn="ctr">
              <a:lnSpc>
                <a:spcPct val="120000"/>
              </a:lnSpc>
              <a:spcBef>
                <a:spcPct val="0"/>
              </a:spcBef>
              <a:spcAft>
                <a:spcPts val="800"/>
              </a:spcAft>
              <a:buSzTx/>
              <a:buFont typeface="Arial" panose="020b0604020202020204" pitchFamily="34" charset="0"/>
              <a:buNone/>
            </a:pPr>
            <a:r>
              <a:rPr lang="zh-CN" altLang="en-US" sz="24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为官的，家业凋零。富贵的，金银散尽。有恩的，死里逃生。无情的，分明报应。欠命的，命已还。欠泪的，泪已尽。冤冤相报实非轻，分离合聚皆前定。欲知命短问前生，老来富贵也真侥幸。看破的，遁入空门。痴迷的，枉送了性命。好一似食尽鸟投林，落了片白茫茫大地真干净! ”</a:t>
            </a:r>
          </a:p>
        </p:txBody>
      </p:sp>
    </p:spTree>
    <p:custDataLst>
      <p:tags r:id="rId4"/>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to="" calcmode="lin" valueType="num">
                                      <p:cBhvr>
                                        <p:cTn id="12" dur="1" fill="hold"/>
                                        <p:tgtEl>
                                          <p:spTgt spid="2">
                                            <p:txEl>
                                              <p:pRg st="0" end="0"/>
                                            </p:txEl>
                                          </p:spTgt>
                                        </p:tgtEl>
                                      </p:cBhvr>
                                    </p:anim>
                                  </p:childTnLst>
                                </p:cTn>
                              </p:par>
                            </p:childTnLst>
                          </p:cTn>
                        </p:par>
                        <p:par>
                          <p:cTn id="13" fill="hold" nodeType="afterGroup">
                            <p:stCondLst>
                              <p:cond delay="1"/>
                            </p:stCondLst>
                            <p:childTnLst>
                              <p:par>
                                <p:cTn id="14" presetID="24" presetClass="entr" presetSubtype="0" fill="hold" nodeType="after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 to="" calcmode="lin" valueType="num">
                                      <p:cBhvr>
                                        <p:cTn id="16" dur="1" fill="hold"/>
                                        <p:tgtEl>
                                          <p:spTgt spid="2">
                                            <p:txEl>
                                              <p:pRg st="1" end="1"/>
                                            </p:txEl>
                                          </p:spTgt>
                                        </p:tgtEl>
                                      </p:cBhvr>
                                    </p:anim>
                                  </p:childTnLst>
                                </p:cTn>
                              </p:par>
                            </p:childTnLst>
                          </p:cTn>
                        </p:par>
                        <p:par>
                          <p:cTn id="17" fill="hold" nodeType="afterGroup">
                            <p:stCondLst>
                              <p:cond delay="2"/>
                            </p:stCondLst>
                            <p:childTnLst>
                              <p:par>
                                <p:cTn id="18" presetID="24" presetClass="entr" presetSubtype="0" fill="hold" nodeType="after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 to="" calcmode="lin" valueType="num">
                                      <p:cBhvr>
                                        <p:cTn id="20" dur="1" fill="hold"/>
                                        <p:tgtEl>
                                          <p:spTgt spid="2">
                                            <p:txEl>
                                              <p:pRg st="2" end="2"/>
                                            </p:txEl>
                                          </p:spTgt>
                                        </p:tgtEl>
                                      </p:cBhvr>
                                    </p:anim>
                                  </p:childTnLst>
                                </p:cTn>
                              </p:par>
                            </p:childTnLst>
                          </p:cTn>
                        </p:par>
                        <p:par>
                          <p:cTn id="21" fill="hold" nodeType="afterGroup">
                            <p:stCondLst>
                              <p:cond delay="3"/>
                            </p:stCondLst>
                            <p:childTnLst>
                              <p:par>
                                <p:cTn id="22" presetID="24" presetClass="entr" presetSubtype="0" fill="hold" nodeType="after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 to="" calcmode="lin" valueType="num">
                                      <p:cBhvr>
                                        <p:cTn id="24" dur="1" fill="hold"/>
                                        <p:tgtEl>
                                          <p:spTgt spid="2">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Title 6"/>
          <p:cNvSpPr txBox="1"/>
          <p:nvPr>
            <p:custDataLst>
              <p:tags r:id="rId2"/>
            </p:custDataLst>
          </p:nvPr>
        </p:nvSpPr>
        <p:spPr>
          <a:xfrm>
            <a:off x="609562" y="409558"/>
            <a:ext cx="10972876" cy="15163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lang="zh-CN" altLang="en-US" sz="28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任务A ：</a:t>
            </a:r>
          </a:p>
          <a:p>
            <a:pPr marL="431800" lvl="1"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不少红学研究者发现第五回目中的判词与唱曲对主要人物的命运有了昭示，研读与宝钗有的判词与唱曲，看看它提供哪些有效讯息？</a:t>
            </a:r>
          </a:p>
        </p:txBody>
      </p:sp>
      <p:sp>
        <p:nvSpPr>
          <p:cNvPr id="2" name="Title 6"/>
          <p:cNvSpPr txBox="1"/>
          <p:nvPr>
            <p:custDataLst>
              <p:tags r:id="rId3"/>
            </p:custDataLst>
          </p:nvPr>
        </p:nvSpPr>
        <p:spPr>
          <a:xfrm>
            <a:off x="857250" y="2087880"/>
            <a:ext cx="6135370" cy="421767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indent="0" algn="just" fontAlgn="auto">
              <a:lnSpc>
                <a:spcPct val="150000"/>
              </a:lnSpc>
              <a:spcBef>
                <a:spcPct val="0"/>
              </a:spcBef>
              <a:spcAft>
                <a:spcPct val="0"/>
              </a:spcAft>
              <a:buSzTx/>
            </a:pPr>
            <a:r>
              <a:rPr lang="zh-CN" altLang="en-US" sz="2400" b="1">
                <a:latin typeface="微软雅黑" panose="020b0503020204020204" charset="-122"/>
                <a:ea typeface="微软雅黑" panose="020b0503020204020204" charset="-122"/>
                <a:cs typeface="微软雅黑" panose="020b0503020204020204" charset="-122"/>
                <a:sym typeface="+mn-ea"/>
              </a:rPr>
              <a:t>分析示例：</a:t>
            </a:r>
            <a:endPar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lgn="just" fontAlgn="auto">
              <a:lnSpc>
                <a:spcPct val="150000"/>
              </a:lnSpc>
              <a:spcBef>
                <a:spcPct val="0"/>
              </a:spcBef>
              <a:spcAft>
                <a:spcPct val="0"/>
              </a:spcAft>
              <a:buSzTx/>
            </a:pPr>
            <a:r>
              <a:rPr lang="zh-CN" altLang="en-US" sz="2400" b="1">
                <a:latin typeface="微软雅黑" panose="020b0503020204020204" charset="-122"/>
                <a:ea typeface="微软雅黑" panose="020b0503020204020204" charset="-122"/>
                <a:cs typeface="微软雅黑" panose="020b0503020204020204" charset="-122"/>
                <a:sym typeface="+mn-ea"/>
              </a:rPr>
              <a:t>金簪雪里埋——“金簪雪”暗点其名。雪，谐薛，暗写宝钗的彻悟“落得片白茫茫大地真干净”，宝钗的境界“香可冷得，天下一切无不可冷者”。金簪意旨宝钗结局，钗为两股，而簪为一股，即为最后宝钗孤独一人死去。</a:t>
            </a:r>
            <a:endPar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381000" lvl="0" indent="-381000" algn="l" fontAlgn="ctr">
              <a:lnSpc>
                <a:spcPct val="120000"/>
              </a:lnSpc>
              <a:spcBef>
                <a:spcPct val="0"/>
              </a:spcBef>
              <a:spcAft>
                <a:spcPts val="800"/>
              </a:spcAft>
              <a:buSzTx/>
              <a:buFont typeface="Wingdings" panose="05000000000000000000" charset="0"/>
              <a:buChar char="l"/>
            </a:pPr>
            <a:endParaRPr lang="zh-CN" altLang="en-US" sz="24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0dea406f96c84d40a8e12f1455e36a67"/>
          <p:cNvPicPr>
            <a:picLocks noChangeAspect="1"/>
          </p:cNvPicPr>
          <p:nvPr/>
        </p:nvPicPr>
        <p:blipFill>
          <a:blip r:embed="rId4"/>
          <a:stretch>
            <a:fillRect/>
          </a:stretch>
        </p:blipFill>
        <p:spPr>
          <a:xfrm>
            <a:off x="7468870" y="2705735"/>
            <a:ext cx="4352925" cy="2790825"/>
          </a:xfrm>
          <a:prstGeom prst="rect">
            <a:avLst/>
          </a:prstGeom>
        </p:spPr>
      </p:pic>
    </p:spTree>
    <p:custDataLst>
      <p:tags r:id="rId5"/>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custDataLst>
              <p:tags r:id="rId2"/>
            </p:custDataLst>
          </p:nvPr>
        </p:nvSpPr>
        <p:spPr>
          <a:xfrm>
            <a:off x="0" y="5080000"/>
            <a:ext cx="12192000" cy="177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3" name="矩形 5"/>
          <p:cNvSpPr/>
          <p:nvPr>
            <p:custDataLst>
              <p:tags r:id="rId3"/>
            </p:custDataLst>
          </p:nvPr>
        </p:nvSpPr>
        <p:spPr>
          <a:xfrm>
            <a:off x="-635" y="5073650"/>
            <a:ext cx="12192000" cy="1784350"/>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7" name="矩形 6"/>
          <p:cNvSpPr/>
          <p:nvPr>
            <p:custDataLst>
              <p:tags r:id="rId4"/>
            </p:custDataLst>
          </p:nvPr>
        </p:nvSpPr>
        <p:spPr>
          <a:xfrm>
            <a:off x="1676413" y="2438420"/>
            <a:ext cx="8839271" cy="3581429"/>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8" name="矩形 7"/>
          <p:cNvSpPr/>
          <p:nvPr>
            <p:custDataLst>
              <p:tags r:id="rId5"/>
            </p:custDataLst>
          </p:nvPr>
        </p:nvSpPr>
        <p:spPr>
          <a:xfrm>
            <a:off x="5333994" y="1988185"/>
            <a:ext cx="1524012"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6"/>
            </p:custDataLst>
          </p:nvPr>
        </p:nvSpPr>
        <p:spPr>
          <a:xfrm>
            <a:off x="1676368" y="914407"/>
            <a:ext cx="8839264" cy="762000"/>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sz="6600" b="1" spc="280">
                <a:solidFill>
                  <a:schemeClr val="accent1"/>
                </a:solidFill>
                <a:latin typeface="微软雅黑" panose="020b0503020204020204" charset="-122"/>
                <a:ea typeface="微软雅黑" panose="020b0503020204020204" charset="-122"/>
              </a:rPr>
              <a:t>情境阅读任务</a:t>
            </a:r>
          </a:p>
        </p:txBody>
      </p:sp>
      <p:pic>
        <p:nvPicPr>
          <p:cNvPr id="6" name="图片 5"/>
          <p:cNvPicPr>
            <a:picLocks noChangeAspect="1"/>
          </p:cNvPicPr>
          <p:nvPr>
            <p:custDataLst>
              <p:tags r:id="rId8"/>
            </p:custDataLst>
          </p:nvPr>
        </p:nvPicPr>
        <p:blipFill>
          <a:blip r:embed="rId7"/>
          <a:srcRect t="7393" b="7393"/>
          <a:stretch>
            <a:fillRect/>
          </a:stretch>
        </p:blipFill>
        <p:spPr>
          <a:xfrm>
            <a:off x="3600438" y="2894076"/>
            <a:ext cx="4991125" cy="2744597"/>
          </a:xfrm>
          <a:custGeom>
            <a:cxnLst>
              <a:cxn ang="3">
                <a:pos x="hc" y="t"/>
              </a:cxn>
              <a:cxn ang="cd2">
                <a:pos x="l" y="vc"/>
              </a:cxn>
              <a:cxn ang="cd4">
                <a:pos x="hc" y="b"/>
              </a:cxn>
              <a:cxn ang="0">
                <a:pos x="r" y="vc"/>
              </a:cxn>
            </a:cxnLst>
            <a:rect l="l" t="t" r="r" b="b"/>
            <a:pathLst>
              <a:path w="7200" h="3120">
                <a:moveTo>
                  <a:pt x="0" y="0"/>
                </a:moveTo>
                <a:lnTo>
                  <a:pt x="7200" y="0"/>
                </a:lnTo>
                <a:lnTo>
                  <a:pt x="7200" y="3120"/>
                </a:lnTo>
                <a:lnTo>
                  <a:pt x="0" y="3120"/>
                </a:lnTo>
                <a:lnTo>
                  <a:pt x="0" y="0"/>
                </a:lnTo>
                <a:close/>
              </a:path>
            </a:pathLst>
          </a:custGeom>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Title 6"/>
          <p:cNvSpPr txBox="1"/>
          <p:nvPr>
            <p:custDataLst>
              <p:tags r:id="rId2"/>
            </p:custDataLst>
          </p:nvPr>
        </p:nvSpPr>
        <p:spPr>
          <a:xfrm>
            <a:off x="609562" y="409558"/>
            <a:ext cx="10972876" cy="15163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lang="zh-CN" altLang="en-US" sz="32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任务B、研究前八十回中与薛宝钗有关的谶语（对联、诗词、灯谜、人物对话、戏曲、酒令等），推测其命运轨迹。</a:t>
            </a:r>
          </a:p>
        </p:txBody>
      </p:sp>
      <p:pic>
        <p:nvPicPr>
          <p:cNvPr id="7" name="图片 6" descr="ba42cec422a54a90a0d81ae10308799e_th"/>
          <p:cNvPicPr>
            <a:picLocks noChangeAspect="1"/>
          </p:cNvPicPr>
          <p:nvPr/>
        </p:nvPicPr>
        <p:blipFill>
          <a:blip r:embed="rId3"/>
          <a:stretch>
            <a:fillRect/>
          </a:stretch>
        </p:blipFill>
        <p:spPr>
          <a:xfrm>
            <a:off x="1459230" y="2698750"/>
            <a:ext cx="2995930" cy="4015740"/>
          </a:xfrm>
          <a:prstGeom prst="rect">
            <a:avLst/>
          </a:prstGeom>
        </p:spPr>
      </p:pic>
      <p:sp>
        <p:nvSpPr>
          <p:cNvPr id="1073743877" name="矩形标注 1073743876"/>
          <p:cNvSpPr/>
          <p:nvPr/>
        </p:nvSpPr>
        <p:spPr>
          <a:xfrm>
            <a:off x="5301615" y="2566670"/>
            <a:ext cx="6174740" cy="639445"/>
          </a:xfrm>
          <a:prstGeom prst="wedgeRectCallout">
            <a:avLst>
              <a:gd name="adj1" fmla="val -61060"/>
              <a:gd name="adj2" fmla="val 35148"/>
            </a:avLst>
          </a:prstGeom>
          <a:gradFill rotWithShape="1">
            <a:gsLst>
              <a:gs pos="11000">
                <a:srgbClr val="93E312"/>
              </a:gs>
              <a:gs pos="54000">
                <a:srgbClr val="109E50">
                  <a:alpha val="100000"/>
                </a:srgbClr>
              </a:gs>
              <a:gs pos="0">
                <a:srgbClr val="14CD68"/>
              </a:gs>
              <a:gs pos="100000">
                <a:srgbClr val="0B6E38"/>
              </a:gs>
            </a:gsLst>
            <a:lin ang="0"/>
          </a:gradFill>
          <a:ln w="25400" cap="flat" cmpd="sng">
            <a:solidFill>
              <a:srgbClr val="264264"/>
            </a:solidFill>
            <a:prstDash val="solid"/>
            <a:round/>
            <a:headEnd type="none" w="med" len="med"/>
            <a:tailEnd type="none" w="med" len="med"/>
          </a:ln>
        </p:spPr>
        <p:txBody>
          <a:bodyPr anchor="ctr"/>
          <a:lstStyle/>
          <a:p>
            <a:pPr algn="ctr"/>
            <a:r>
              <a:rPr lang="zh-CN" altLang="en-US" sz="2400"/>
              <a:t>朝罢谁携两袖烟，琴边衾里两无缘。</a:t>
            </a:r>
          </a:p>
        </p:txBody>
      </p:sp>
      <p:sp>
        <p:nvSpPr>
          <p:cNvPr id="1073743876" name="矩形标注 1073743875"/>
          <p:cNvSpPr/>
          <p:nvPr/>
        </p:nvSpPr>
        <p:spPr>
          <a:xfrm>
            <a:off x="5302250" y="3350895"/>
            <a:ext cx="6173470" cy="697865"/>
          </a:xfrm>
          <a:prstGeom prst="wedgeRectCallout">
            <a:avLst>
              <a:gd name="adj1" fmla="val -61060"/>
              <a:gd name="adj2" fmla="val 35148"/>
            </a:avLst>
          </a:prstGeom>
          <a:gradFill rotWithShape="1">
            <a:gsLst>
              <a:gs pos="0">
                <a:srgbClr val="93E312"/>
              </a:gs>
              <a:gs pos="100000">
                <a:srgbClr val="0B6E38"/>
              </a:gs>
            </a:gsLst>
            <a:lin ang="0"/>
          </a:gradFill>
          <a:ln w="25400" cap="flat" cmpd="sng">
            <a:solidFill>
              <a:srgbClr val="264264"/>
            </a:solidFill>
            <a:prstDash val="solid"/>
            <a:round/>
            <a:headEnd type="none" w="med" len="med"/>
            <a:tailEnd type="none" w="med" len="med"/>
          </a:ln>
        </p:spPr>
        <p:txBody>
          <a:bodyPr anchor="ctr"/>
          <a:lstStyle/>
          <a:p>
            <a:r>
              <a:rPr lang="zh-CN" altLang="en-US" sz="2400"/>
              <a:t>焦首朝朝还暮暮，煎心日日复年年。</a:t>
            </a:r>
          </a:p>
        </p:txBody>
      </p:sp>
      <p:sp>
        <p:nvSpPr>
          <p:cNvPr id="1073743874" name="矩形标注 1073743873"/>
          <p:cNvSpPr/>
          <p:nvPr/>
        </p:nvSpPr>
        <p:spPr>
          <a:xfrm>
            <a:off x="5302885" y="4172585"/>
            <a:ext cx="6173470" cy="1067435"/>
          </a:xfrm>
          <a:prstGeom prst="wedgeRectCallout">
            <a:avLst>
              <a:gd name="adj1" fmla="val -61060"/>
              <a:gd name="adj2" fmla="val 35148"/>
            </a:avLst>
          </a:prstGeom>
          <a:gradFill rotWithShape="1">
            <a:gsLst>
              <a:gs pos="0">
                <a:srgbClr val="88DB29"/>
              </a:gs>
              <a:gs pos="100000">
                <a:srgbClr val="0B6E38"/>
              </a:gs>
            </a:gsLst>
            <a:lin ang="0"/>
          </a:gradFill>
          <a:ln w="25400" cap="flat" cmpd="sng">
            <a:solidFill>
              <a:srgbClr val="264264"/>
            </a:solidFill>
            <a:prstDash val="solid"/>
            <a:round/>
            <a:headEnd type="none" w="med" len="med"/>
            <a:tailEnd type="none" w="med" len="med"/>
          </a:ln>
        </p:spPr>
        <p:txBody>
          <a:bodyPr anchor="ctr"/>
          <a:lstStyle/>
          <a:p>
            <a:r>
              <a:rPr lang="zh-CN" altLang="en-US" sz="2400"/>
              <a:t>万缕千丝终不改 , 任他随聚随分 。韶华休笑本无根, 好风凭借力 , 送我上青云 ! </a:t>
            </a:r>
          </a:p>
        </p:txBody>
      </p:sp>
      <p:sp>
        <p:nvSpPr>
          <p:cNvPr id="1073743875" name="矩形标注 1073743874"/>
          <p:cNvSpPr/>
          <p:nvPr/>
        </p:nvSpPr>
        <p:spPr>
          <a:xfrm>
            <a:off x="5302250" y="5408930"/>
            <a:ext cx="6174105" cy="1222375"/>
          </a:xfrm>
          <a:prstGeom prst="wedgeRectCallout">
            <a:avLst>
              <a:gd name="adj1" fmla="val -61060"/>
              <a:gd name="adj2" fmla="val 35148"/>
            </a:avLst>
          </a:prstGeom>
          <a:gradFill rotWithShape="1">
            <a:gsLst>
              <a:gs pos="14000">
                <a:srgbClr val="93E312"/>
              </a:gs>
              <a:gs pos="97000">
                <a:srgbClr val="0B6E38"/>
              </a:gs>
            </a:gsLst>
            <a:lin ang="0"/>
          </a:gradFill>
          <a:ln w="25400" cap="flat" cmpd="sng">
            <a:solidFill>
              <a:srgbClr val="264264"/>
            </a:solidFill>
            <a:prstDash val="solid"/>
            <a:round/>
            <a:headEnd type="none" w="med" len="med"/>
            <a:tailEnd type="none" w="med" len="med"/>
          </a:ln>
        </p:spPr>
        <p:txBody>
          <a:bodyPr anchor="ctr"/>
          <a:lstStyle/>
          <a:p>
            <a:r>
              <a:rPr lang="zh-CN" altLang="en-US" sz="2000"/>
              <a:t>怅望西风抱闷思, 蓼红苇白断肠时 。空篱旧圃秋无迹, 瘦月清霜梦有知 。念念心随归雁远, 寥寥坐听晚砧痴。谁怜为我黄花病, 慰语重阳会有期。</a:t>
            </a:r>
          </a:p>
        </p:txBody>
      </p:sp>
      <p:sp>
        <p:nvSpPr>
          <p:cNvPr id="3" name="文本框 2"/>
          <p:cNvSpPr txBox="1"/>
          <p:nvPr/>
        </p:nvSpPr>
        <p:spPr>
          <a:xfrm>
            <a:off x="609600" y="1985645"/>
            <a:ext cx="4535805" cy="52197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hlinkClick r:id="rId4" action="ppaction://hlinkfile"/>
              </a:rPr>
              <a:t>分析示例（点击打开链接）</a:t>
            </a:r>
            <a:endParaRPr lang="zh-CN" altLang="en-US" sz="2800" b="1">
              <a:latin typeface="微软雅黑" panose="020b0503020204020204" charset="-122"/>
              <a:ea typeface="微软雅黑" panose="020b0503020204020204" charset="-122"/>
            </a:endParaRPr>
          </a:p>
        </p:txBody>
      </p:sp>
    </p:spTree>
    <p:custDataLst>
      <p:tags r:id="rId5"/>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9"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073743877"/>
                                        </p:tgtEl>
                                        <p:attrNameLst>
                                          <p:attrName>style.visibility</p:attrName>
                                        </p:attrNameLst>
                                      </p:cBhvr>
                                      <p:to>
                                        <p:strVal val="visible"/>
                                      </p:to>
                                    </p:set>
                                    <p:animEffect transition="in" filter="diamond(in)">
                                      <p:cBhvr>
                                        <p:cTn id="18" dur="2000"/>
                                        <p:tgtEl>
                                          <p:spTgt spid="107374387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073743876"/>
                                        </p:tgtEl>
                                        <p:attrNameLst>
                                          <p:attrName>style.visibility</p:attrName>
                                        </p:attrNameLst>
                                      </p:cBhvr>
                                      <p:to>
                                        <p:strVal val="visible"/>
                                      </p:to>
                                    </p:set>
                                    <p:animEffect transition="in" filter="diamond(in)">
                                      <p:cBhvr>
                                        <p:cTn id="23" dur="2000"/>
                                        <p:tgtEl>
                                          <p:spTgt spid="107374387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8" presetClass="entr" presetSubtype="32" fill="hold" grpId="0" nodeType="clickEffect">
                                  <p:stCondLst>
                                    <p:cond delay="0"/>
                                  </p:stCondLst>
                                  <p:childTnLst>
                                    <p:set>
                                      <p:cBhvr>
                                        <p:cTn id="27" dur="1" fill="hold">
                                          <p:stCondLst>
                                            <p:cond delay="0"/>
                                          </p:stCondLst>
                                        </p:cTn>
                                        <p:tgtEl>
                                          <p:spTgt spid="1073743874"/>
                                        </p:tgtEl>
                                        <p:attrNameLst>
                                          <p:attrName>style.visibility</p:attrName>
                                        </p:attrNameLst>
                                      </p:cBhvr>
                                      <p:to>
                                        <p:strVal val="visible"/>
                                      </p:to>
                                    </p:set>
                                    <p:animEffect transition="in" filter="diamond(out)">
                                      <p:cBhvr>
                                        <p:cTn id="28" dur="2000"/>
                                        <p:tgtEl>
                                          <p:spTgt spid="107374387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8" presetClass="entr" presetSubtype="32" fill="hold" grpId="0" nodeType="clickEffect">
                                  <p:stCondLst>
                                    <p:cond delay="0"/>
                                  </p:stCondLst>
                                  <p:childTnLst>
                                    <p:set>
                                      <p:cBhvr>
                                        <p:cTn id="32" dur="1" fill="hold">
                                          <p:stCondLst>
                                            <p:cond delay="0"/>
                                          </p:stCondLst>
                                        </p:cTn>
                                        <p:tgtEl>
                                          <p:spTgt spid="1073743875"/>
                                        </p:tgtEl>
                                        <p:attrNameLst>
                                          <p:attrName>style.visibility</p:attrName>
                                        </p:attrNameLst>
                                      </p:cBhvr>
                                      <p:to>
                                        <p:strVal val="visible"/>
                                      </p:to>
                                    </p:set>
                                    <p:animEffect transition="in" filter="diamond(out)">
                                      <p:cBhvr>
                                        <p:cTn id="33" dur="2000"/>
                                        <p:tgtEl>
                                          <p:spTgt spid="1073743875"/>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 to="" calcmode="lin" valueType="num">
                                      <p:cBhvr>
                                        <p:cTn id="38"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73743877" grpId="0"/>
      <p:bldP spid="1073743876" grpId="0"/>
      <p:bldP spid="1073743874" grpId="0"/>
      <p:bldP spid="1073743875" grpId="0"/>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Title 6"/>
          <p:cNvSpPr txBox="1"/>
          <p:nvPr>
            <p:custDataLst>
              <p:tags r:id="rId2"/>
            </p:custDataLst>
          </p:nvPr>
        </p:nvSpPr>
        <p:spPr>
          <a:xfrm>
            <a:off x="609600" y="257810"/>
            <a:ext cx="10972800" cy="21348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sz="3200" b="1">
                <a:latin typeface="微软雅黑" panose="020b0503020204020204" charset="-122"/>
                <a:ea typeface="微软雅黑" panose="020b0503020204020204" charset="-122"/>
                <a:cs typeface="+mj-cs"/>
                <a:sym typeface="+mn-ea"/>
              </a:rPr>
              <a:t>任务C、宝钗和谁（哪类人）的关系最让你感兴趣？请选择一组你最感兴趣的人际关系，研读相关章节，探究宝钗行为背后的逻辑。</a:t>
            </a:r>
            <a:endParaRPr lang="zh-CN" altLang="en-US" sz="32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descr="图片30"/>
          <p:cNvPicPr>
            <a:picLocks noChangeAspect="1"/>
          </p:cNvPicPr>
          <p:nvPr>
            <p:custDataLst>
              <p:tags r:id="rId4"/>
            </p:custDataLst>
          </p:nvPr>
        </p:nvPicPr>
        <p:blipFill>
          <a:blip r:embed="rId3"/>
          <a:srcRect l="13034" t="26" r="6226"/>
          <a:stretch>
            <a:fillRect/>
          </a:stretch>
        </p:blipFill>
        <p:spPr>
          <a:xfrm>
            <a:off x="8180070" y="1722755"/>
            <a:ext cx="2907030" cy="4856480"/>
          </a:xfrm>
          <a:prstGeom prst="rect">
            <a:avLst/>
          </a:prstGeom>
        </p:spPr>
      </p:pic>
      <p:sp>
        <p:nvSpPr>
          <p:cNvPr id="5" name="文本框 4"/>
          <p:cNvSpPr txBox="1"/>
          <p:nvPr>
            <p:custDataLst>
              <p:tags r:id="rId5"/>
            </p:custDataLst>
          </p:nvPr>
        </p:nvSpPr>
        <p:spPr>
          <a:xfrm>
            <a:off x="834390" y="1826260"/>
            <a:ext cx="6558915" cy="4649470"/>
          </a:xfrm>
          <a:prstGeom prst="rect">
            <a:avLst/>
          </a:prstGeom>
          <a:noFill/>
        </p:spPr>
        <p:txBody>
          <a:bodyPr wrap="square" lIns="90000" tIns="46800" rIns="90000" bIns="46800" rtlCol="0">
            <a:noAutofit/>
          </a:bodyPr>
          <a:lstStyle>
            <a:defPPr>
              <a:defRPr lang="zh-CN"/>
            </a:defPPr>
            <a:lvl1pPr algn="just">
              <a:lnSpc>
                <a:spcPct val="150000"/>
              </a:lnSpc>
              <a:defRPr>
                <a:solidFill>
                  <a:schemeClr val="tx1">
                    <a:lumMod val="75000"/>
                    <a:lumOff val="25000"/>
                  </a:schemeClr>
                </a:solidFill>
                <a:latin typeface="+mn-ea"/>
              </a:defRPr>
            </a:lvl1pPr>
          </a:lstStyle>
          <a:p>
            <a:pPr marL="0" indent="0" algn="just">
              <a:lnSpc>
                <a:spcPct val="150000"/>
              </a:lnSpc>
              <a:spcBef>
                <a:spcPct val="0"/>
              </a:spcBef>
              <a:spcAft>
                <a:spcPct val="0"/>
              </a:spcAft>
              <a:buSzTx/>
            </a:pPr>
            <a:endPar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lgn="just" fontAlgn="auto">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借助目录，略读与宝钗密切相关的章节，梳理前八十回中宝钗的言行，分析宝钗对待不同人的态度之间的差异，按照宝钗的不同态度，将这些人物进行分类，填写在表格中。探究宝钗对待他们的态度是“有情”还是“无情”。</a:t>
            </a:r>
          </a:p>
        </p:txBody>
      </p:sp>
    </p:spTree>
    <p:custDataLst>
      <p:tags r:id="rId6"/>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custDataLst>
              <p:tags r:id="rId4"/>
            </p:custDataLst>
          </p:nvPr>
        </p:nvGraphicFramePr>
        <p:xfrm>
          <a:off x="770890" y="650240"/>
          <a:ext cx="10528300" cy="5628640"/>
        </p:xfrm>
        <a:graphic>
          <a:graphicData uri="http://schemas.openxmlformats.org/drawingml/2006/table">
            <a:tbl>
              <a:tblPr firstRow="1" bandRow="1">
                <a:tableStyleId>{5C22544A-7EE6-4342-B048-85BDC9FD1C3A}</a:tableStyleId>
              </a:tblPr>
              <a:tblGrid>
                <a:gridCol w="2105660"/>
                <a:gridCol w="2105660"/>
                <a:gridCol w="2105660"/>
                <a:gridCol w="2105660"/>
                <a:gridCol w="2105660"/>
              </a:tblGrid>
              <a:tr h="752475">
                <a:tc>
                  <a:txBody>
                    <a:bodyPr vert="horz" wrap="square"/>
                    <a:lstStyle/>
                    <a:p>
                      <a:pPr indent="0" algn="ctr">
                        <a:buNone/>
                      </a:pPr>
                      <a:r>
                        <a:rPr lang="en-US" sz="2400" b="1">
                          <a:latin typeface="微软雅黑" panose="020b0503020204020204" charset="-122"/>
                          <a:ea typeface="微软雅黑" panose="020b0503020204020204" charset="-122"/>
                          <a:cs typeface="新宋体" panose="02010609030101010101" charset="-122"/>
                          <a:sym typeface="+mn-ea"/>
                        </a:rPr>
                        <a:t>人物</a:t>
                      </a:r>
                      <a:endParaRPr lang="en-US" altLang="en-US" sz="2400" b="1">
                        <a:latin typeface="微软雅黑" panose="020b0503020204020204" charset="-122"/>
                        <a:ea typeface="微软雅黑" panose="020b0503020204020204" charset="-122"/>
                        <a:cs typeface="新宋体" panose="02010609030101010101" charset="-122"/>
                        <a:sym typeface="+mn-ea"/>
                      </a:endParaRPr>
                    </a:p>
                  </a:txBody>
                  <a:tcPr/>
                </a:tc>
                <a:tc>
                  <a:txBody>
                    <a:bodyPr vert="horz" wrap="square"/>
                    <a:lstStyle/>
                    <a:p>
                      <a:pPr>
                        <a:buNone/>
                      </a:pPr>
                      <a:r>
                        <a:rPr lang="en-US" sz="2400">
                          <a:latin typeface="微软雅黑" panose="020b0503020204020204" charset="-122"/>
                          <a:ea typeface="微软雅黑" panose="020b0503020204020204" charset="-122"/>
                          <a:cs typeface="新宋体" panose="02010609030101010101" charset="-122"/>
                          <a:sym typeface="+mn-ea"/>
                        </a:rPr>
                        <a:t>与宝钗的关系</a:t>
                      </a:r>
                      <a:endParaRPr lang="en-US" sz="2400">
                        <a:latin typeface="微软雅黑" panose="020b0503020204020204" charset="-122"/>
                        <a:ea typeface="微软雅黑" panose="020b0503020204020204" charset="-122"/>
                        <a:cs typeface="新宋体" panose="02010609030101010101" charset="-122"/>
                      </a:endParaRPr>
                    </a:p>
                  </a:txBody>
                  <a:tcPr/>
                </a:tc>
                <a:tc>
                  <a:txBody>
                    <a:bodyPr vert="horz" wrap="square"/>
                    <a:lstStyle/>
                    <a:p>
                      <a:pPr>
                        <a:buNone/>
                      </a:pPr>
                      <a:r>
                        <a:rPr lang="en-US" sz="2400">
                          <a:latin typeface="微软雅黑" panose="020b0503020204020204" charset="-122"/>
                          <a:ea typeface="微软雅黑" panose="020b0503020204020204" charset="-122"/>
                          <a:cs typeface="新宋体" panose="02010609030101010101" charset="-122"/>
                          <a:sym typeface="+mn-ea"/>
                        </a:rPr>
                        <a:t>典型事件</a:t>
                      </a:r>
                      <a:endParaRPr lang="en-US" sz="2400">
                        <a:latin typeface="微软雅黑" panose="020b0503020204020204" charset="-122"/>
                        <a:ea typeface="微软雅黑" panose="020b0503020204020204" charset="-122"/>
                        <a:cs typeface="新宋体" panose="02010609030101010101" charset="-122"/>
                      </a:endParaRPr>
                    </a:p>
                  </a:txBody>
                  <a:tcPr/>
                </a:tc>
                <a:tc>
                  <a:txBody>
                    <a:bodyPr vert="horz" wrap="square"/>
                    <a:lstStyle/>
                    <a:p>
                      <a:pPr>
                        <a:buNone/>
                      </a:pPr>
                      <a:r>
                        <a:rPr lang="en-US" sz="2400">
                          <a:latin typeface="微软雅黑" panose="020b0503020204020204" charset="-122"/>
                          <a:ea typeface="微软雅黑" panose="020b0503020204020204" charset="-122"/>
                          <a:cs typeface="新宋体" panose="02010609030101010101" charset="-122"/>
                          <a:sym typeface="+mn-ea"/>
                        </a:rPr>
                        <a:t>行为逻辑</a:t>
                      </a:r>
                      <a:endParaRPr lang="en-US" sz="2400">
                        <a:latin typeface="微软雅黑" panose="020b0503020204020204" charset="-122"/>
                        <a:ea typeface="微软雅黑" panose="020b0503020204020204" charset="-122"/>
                        <a:cs typeface="新宋体" panose="02010609030101010101" charset="-122"/>
                      </a:endParaRPr>
                    </a:p>
                  </a:txBody>
                  <a:tcPr/>
                </a:tc>
                <a:tc>
                  <a:txBody>
                    <a:bodyPr vert="horz" wrap="square"/>
                    <a:lstStyle/>
                    <a:p>
                      <a:pPr>
                        <a:buNone/>
                      </a:pPr>
                      <a:r>
                        <a:rPr lang="en-US" sz="2400">
                          <a:latin typeface="微软雅黑" panose="020b0503020204020204" charset="-122"/>
                          <a:ea typeface="微软雅黑" panose="020b0503020204020204" charset="-122"/>
                          <a:cs typeface="新宋体" panose="02010609030101010101" charset="-122"/>
                          <a:sym typeface="+mn-ea"/>
                        </a:rPr>
                        <a:t>有情/无情</a:t>
                      </a:r>
                      <a:endParaRPr lang="en-US" sz="2400">
                        <a:latin typeface="微软雅黑" panose="020b0503020204020204" charset="-122"/>
                        <a:ea typeface="微软雅黑" panose="020b0503020204020204" charset="-122"/>
                        <a:cs typeface="新宋体" panose="02010609030101010101" charset="-122"/>
                      </a:endParaRPr>
                    </a:p>
                  </a:txBody>
                  <a:tcPr/>
                </a:tc>
              </a:tr>
              <a:tr h="697230">
                <a:tc>
                  <a:txBody>
                    <a:bodyPr vert="horz" wrap="square"/>
                    <a:lstStyle/>
                    <a:p>
                      <a:pPr algn="ctr">
                        <a:buNone/>
                      </a:pPr>
                      <a:r>
                        <a:rPr lang="en-US" sz="2400" b="1">
                          <a:latin typeface="微软雅黑" panose="020b0503020204020204" charset="-122"/>
                          <a:ea typeface="微软雅黑" panose="020b0503020204020204" charset="-122"/>
                          <a:cs typeface="新宋体" panose="02010609030101010101" charset="-122"/>
                          <a:sym typeface="+mn-ea"/>
                        </a:rPr>
                        <a:t>贾母</a:t>
                      </a:r>
                      <a:endParaRPr lang="en-US" altLang="en-US" sz="2400" b="1">
                        <a:latin typeface="微软雅黑" panose="020b0503020204020204" charset="-122"/>
                        <a:ea typeface="微软雅黑" panose="020b0503020204020204" charset="-122"/>
                        <a:cs typeface="新宋体" panose="02010609030101010101" charset="-122"/>
                        <a:sym typeface="+mn-ea"/>
                      </a:endParaRPr>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695960">
                <a:tc>
                  <a:txBody>
                    <a:bodyPr vert="horz" wrap="square"/>
                    <a:lstStyle/>
                    <a:p>
                      <a:pPr algn="ctr">
                        <a:buNone/>
                      </a:pPr>
                      <a:r>
                        <a:rPr lang="en-US" sz="2400" b="1">
                          <a:latin typeface="微软雅黑" panose="020b0503020204020204" charset="-122"/>
                          <a:ea typeface="微软雅黑" panose="020b0503020204020204" charset="-122"/>
                          <a:cs typeface="新宋体" panose="02010609030101010101" charset="-122"/>
                          <a:sym typeface="+mn-ea"/>
                        </a:rPr>
                        <a:t>林黛玉</a:t>
                      </a:r>
                      <a:endParaRPr lang="en-US" altLang="en-US" sz="2400" b="1">
                        <a:latin typeface="微软雅黑" panose="020b0503020204020204" charset="-122"/>
                        <a:ea typeface="微软雅黑" panose="020b0503020204020204" charset="-122"/>
                        <a:cs typeface="新宋体" panose="02010609030101010101" charset="-122"/>
                        <a:sym typeface="+mn-ea"/>
                      </a:endParaRPr>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697230">
                <a:tc>
                  <a:txBody>
                    <a:bodyPr vert="horz" wrap="square"/>
                    <a:lstStyle/>
                    <a:p>
                      <a:pPr algn="ctr">
                        <a:buNone/>
                      </a:pPr>
                      <a:r>
                        <a:rPr lang="en-US" sz="2400" b="1">
                          <a:latin typeface="微软雅黑" panose="020b0503020204020204" charset="-122"/>
                          <a:ea typeface="微软雅黑" panose="020b0503020204020204" charset="-122"/>
                          <a:cs typeface="新宋体" panose="02010609030101010101" charset="-122"/>
                          <a:sym typeface="+mn-ea"/>
                        </a:rPr>
                        <a:t>贾宝玉</a:t>
                      </a:r>
                      <a:endParaRPr lang="en-US" altLang="en-US" sz="2400" b="1">
                        <a:latin typeface="微软雅黑" panose="020b0503020204020204" charset="-122"/>
                        <a:ea typeface="微软雅黑" panose="020b0503020204020204" charset="-122"/>
                        <a:cs typeface="新宋体" panose="02010609030101010101" charset="-122"/>
                        <a:sym typeface="+mn-ea"/>
                      </a:endParaRPr>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695960">
                <a:tc>
                  <a:txBody>
                    <a:bodyPr vert="horz" wrap="square"/>
                    <a:lstStyle/>
                    <a:p>
                      <a:pPr algn="ctr">
                        <a:buNone/>
                      </a:pPr>
                      <a:r>
                        <a:rPr lang="zh-CN" altLang="en-US" sz="2400" b="1">
                          <a:latin typeface="微软雅黑" panose="020b0503020204020204" charset="-122"/>
                          <a:ea typeface="微软雅黑" panose="020b0503020204020204" charset="-122"/>
                        </a:rPr>
                        <a:t>王夫人</a:t>
                      </a:r>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696595">
                <a:tc>
                  <a:txBody>
                    <a:bodyPr vert="horz" wrap="square"/>
                    <a:lstStyle/>
                    <a:p>
                      <a:pPr algn="ctr">
                        <a:buNone/>
                      </a:pPr>
                      <a:r>
                        <a:rPr lang="zh-CN" altLang="en-US" sz="2400" b="1">
                          <a:latin typeface="微软雅黑" panose="020b0503020204020204" charset="-122"/>
                          <a:ea typeface="微软雅黑" panose="020b0503020204020204" charset="-122"/>
                        </a:rPr>
                        <a:t>薛姨妈</a:t>
                      </a:r>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696595">
                <a:tc>
                  <a:txBody>
                    <a:bodyPr vert="horz" wrap="square"/>
                    <a:lstStyle/>
                    <a:p>
                      <a:pPr algn="ctr">
                        <a:buNone/>
                      </a:pPr>
                      <a:r>
                        <a:rPr lang="zh-CN" altLang="en-US" sz="2400" b="1">
                          <a:latin typeface="微软雅黑" panose="020b0503020204020204" charset="-122"/>
                          <a:ea typeface="微软雅黑" panose="020b0503020204020204" charset="-122"/>
                        </a:rPr>
                        <a:t>薛蟠</a:t>
                      </a:r>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696595">
                <a:tc>
                  <a:txBody>
                    <a:bodyPr vert="horz" wrap="square"/>
                    <a:lstStyle/>
                    <a:p>
                      <a:pPr algn="ctr">
                        <a:buNone/>
                      </a:pPr>
                      <a:r>
                        <a:rPr lang="zh-CN" altLang="en-US" sz="2400" b="1">
                          <a:latin typeface="微软雅黑" panose="020b0503020204020204" charset="-122"/>
                          <a:ea typeface="微软雅黑" panose="020b0503020204020204" charset="-122"/>
                        </a:rPr>
                        <a:t>莺儿</a:t>
                      </a:r>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bl>
          </a:graphicData>
        </a:graphic>
      </p:graphicFrame>
    </p:spTree>
    <p:custDataLst>
      <p:tags r:id="rId5"/>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任意多边形 6"/>
          <p:cNvSpPr/>
          <p:nvPr>
            <p:custDataLst>
              <p:tags r:id="rId2"/>
            </p:custDataLst>
          </p:nvPr>
        </p:nvSpPr>
        <p:spPr>
          <a:xfrm>
            <a:off x="9209405" y="0"/>
            <a:ext cx="2982595" cy="2950210"/>
          </a:xfrm>
          <a:custGeom>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nvGrpSpPr>
          <p:cNvPr id="10" name="组合 9"/>
          <p:cNvGrpSpPr/>
          <p:nvPr>
            <p:custDataLst>
              <p:tags r:id="rId3"/>
            </p:custDataLst>
          </p:nvPr>
        </p:nvGrpSpPr>
        <p:grpSpPr>
          <a:xfrm>
            <a:off x="283438" y="2720560"/>
            <a:ext cx="56916" cy="2614346"/>
            <a:chOff x="757242" y="1489086"/>
            <a:chExt cx="56916" cy="2614346"/>
          </a:xfrm>
        </p:grpSpPr>
        <p:cxnSp>
          <p:nvCxnSpPr>
            <p:cNvPr id="11" name="直接连接符 10"/>
            <p:cNvCxnSpPr/>
            <p:nvPr>
              <p:custDataLst>
                <p:tags r:id="rId4"/>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57242" y="3628525"/>
              <a:ext cx="56916" cy="474907"/>
              <a:chOff x="1381783" y="1849459"/>
              <a:chExt cx="56916" cy="474907"/>
            </a:xfrm>
          </p:grpSpPr>
          <p:grpSp>
            <p:nvGrpSpPr>
              <p:cNvPr id="23" name="组合 22"/>
              <p:cNvGrpSpPr/>
              <p:nvPr/>
            </p:nvGrpSpPr>
            <p:grpSpPr>
              <a:xfrm flipV="1">
                <a:off x="1381783" y="2267450"/>
                <a:ext cx="56916" cy="56916"/>
                <a:chOff x="1988060" y="1995066"/>
                <a:chExt cx="108922" cy="108922"/>
              </a:xfrm>
            </p:grpSpPr>
            <p:cxnSp>
              <p:nvCxnSpPr>
                <p:cNvPr id="24" name="直接连接符 23"/>
                <p:cNvCxnSpPr/>
                <p:nvPr>
                  <p:custDataLst>
                    <p:tags r:id="rId5"/>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6"/>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flipV="1">
                <a:off x="1381783" y="2060415"/>
                <a:ext cx="56916" cy="56916"/>
                <a:chOff x="1988060" y="1995066"/>
                <a:chExt cx="108922" cy="108922"/>
              </a:xfrm>
            </p:grpSpPr>
            <p:cxnSp>
              <p:nvCxnSpPr>
                <p:cNvPr id="27" name="直接连接符 26"/>
                <p:cNvCxnSpPr/>
                <p:nvPr>
                  <p:custDataLst>
                    <p:tags r:id="rId7"/>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8"/>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V="1">
                <a:off x="1381783" y="1849459"/>
                <a:ext cx="56916" cy="56916"/>
                <a:chOff x="1988060" y="1995066"/>
                <a:chExt cx="108922" cy="108922"/>
              </a:xfrm>
            </p:grpSpPr>
            <p:cxnSp>
              <p:nvCxnSpPr>
                <p:cNvPr id="30" name="直接连接符 29"/>
                <p:cNvCxnSpPr/>
                <p:nvPr>
                  <p:custDataLst>
                    <p:tags r:id="rId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8" name="矩形: 圆角 1128"/>
          <p:cNvSpPr/>
          <p:nvPr>
            <p:custDataLst>
              <p:tags r:id="rId11"/>
            </p:custDataLst>
          </p:nvPr>
        </p:nvSpPr>
        <p:spPr>
          <a:xfrm>
            <a:off x="609552" y="1664236"/>
            <a:ext cx="10972888" cy="45842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2" name="文本框 31"/>
          <p:cNvSpPr txBox="1"/>
          <p:nvPr>
            <p:custDataLst>
              <p:tags r:id="rId12"/>
            </p:custDataLst>
          </p:nvPr>
        </p:nvSpPr>
        <p:spPr>
          <a:xfrm>
            <a:off x="609600" y="648875"/>
            <a:ext cx="8686864" cy="702944"/>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6600" b="1" spc="240">
                <a:solidFill>
                  <a:schemeClr val="accent1"/>
                </a:solidFill>
                <a:latin typeface="微软雅黑" panose="020b0503020204020204" charset="-122"/>
                <a:ea typeface="微软雅黑" panose="020b0503020204020204" charset="-122"/>
              </a:rPr>
              <a:t>课堂拓展写作</a:t>
            </a:r>
          </a:p>
        </p:txBody>
      </p:sp>
      <p:pic>
        <p:nvPicPr>
          <p:cNvPr id="3" name="图片 2" descr="641"/>
          <p:cNvPicPr>
            <a:picLocks noChangeAspect="1"/>
          </p:cNvPicPr>
          <p:nvPr/>
        </p:nvPicPr>
        <p:blipFill>
          <a:blip r:embed="rId13"/>
          <a:stretch>
            <a:fillRect/>
          </a:stretch>
        </p:blipFill>
        <p:spPr>
          <a:xfrm>
            <a:off x="5553075" y="2200275"/>
            <a:ext cx="5237480" cy="3470275"/>
          </a:xfrm>
          <a:prstGeom prst="rect">
            <a:avLst/>
          </a:prstGeom>
        </p:spPr>
      </p:pic>
      <p:pic>
        <p:nvPicPr>
          <p:cNvPr id="4" name="图片 3" descr="Img398937076"/>
          <p:cNvPicPr>
            <a:picLocks noChangeAspect="1"/>
          </p:cNvPicPr>
          <p:nvPr/>
        </p:nvPicPr>
        <p:blipFill>
          <a:blip r:embed="rId14"/>
          <a:stretch>
            <a:fillRect/>
          </a:stretch>
        </p:blipFill>
        <p:spPr>
          <a:xfrm>
            <a:off x="1456690" y="2200275"/>
            <a:ext cx="4535170" cy="3498215"/>
          </a:xfrm>
          <a:prstGeom prst="rect">
            <a:avLst/>
          </a:prstGeom>
        </p:spPr>
      </p:pic>
    </p:spTree>
    <p:custDataLst>
      <p:tags r:id="rId15"/>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80">
                                          <p:stCondLst>
                                            <p:cond delay="0"/>
                                          </p:stCondLst>
                                        </p:cTn>
                                        <p:tgtEl>
                                          <p:spTgt spid="32"/>
                                        </p:tgtEl>
                                      </p:cBhvr>
                                    </p:animEffect>
                                    <p:anim calcmode="lin" valueType="num">
                                      <p:cBhvr>
                                        <p:cTn id="8"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3" dur="26">
                                          <p:stCondLst>
                                            <p:cond delay="650"/>
                                          </p:stCondLst>
                                        </p:cTn>
                                        <p:tgtEl>
                                          <p:spTgt spid="32"/>
                                        </p:tgtEl>
                                      </p:cBhvr>
                                      <p:to x="100000" y="60000"/>
                                    </p:animScale>
                                    <p:animScale>
                                      <p:cBhvr>
                                        <p:cTn id="14" dur="166" decel="50000">
                                          <p:stCondLst>
                                            <p:cond delay="676"/>
                                          </p:stCondLst>
                                        </p:cTn>
                                        <p:tgtEl>
                                          <p:spTgt spid="32"/>
                                        </p:tgtEl>
                                      </p:cBhvr>
                                      <p:to x="100000" y="100000"/>
                                    </p:animScale>
                                    <p:animScale>
                                      <p:cBhvr>
                                        <p:cTn id="15" dur="26">
                                          <p:stCondLst>
                                            <p:cond delay="1312"/>
                                          </p:stCondLst>
                                        </p:cTn>
                                        <p:tgtEl>
                                          <p:spTgt spid="32"/>
                                        </p:tgtEl>
                                      </p:cBhvr>
                                      <p:to x="100000" y="80000"/>
                                    </p:animScale>
                                    <p:animScale>
                                      <p:cBhvr>
                                        <p:cTn id="16" dur="166" decel="50000">
                                          <p:stCondLst>
                                            <p:cond delay="1338"/>
                                          </p:stCondLst>
                                        </p:cTn>
                                        <p:tgtEl>
                                          <p:spTgt spid="32"/>
                                        </p:tgtEl>
                                      </p:cBhvr>
                                      <p:to x="100000" y="100000"/>
                                    </p:animScale>
                                    <p:animScale>
                                      <p:cBhvr>
                                        <p:cTn id="17" dur="26">
                                          <p:stCondLst>
                                            <p:cond delay="1642"/>
                                          </p:stCondLst>
                                        </p:cTn>
                                        <p:tgtEl>
                                          <p:spTgt spid="32"/>
                                        </p:tgtEl>
                                      </p:cBhvr>
                                      <p:to x="100000" y="90000"/>
                                    </p:animScale>
                                    <p:animScale>
                                      <p:cBhvr>
                                        <p:cTn id="18" dur="166" decel="50000">
                                          <p:stCondLst>
                                            <p:cond delay="1668"/>
                                          </p:stCondLst>
                                        </p:cTn>
                                        <p:tgtEl>
                                          <p:spTgt spid="32"/>
                                        </p:tgtEl>
                                      </p:cBhvr>
                                      <p:to x="100000" y="100000"/>
                                    </p:animScale>
                                    <p:animScale>
                                      <p:cBhvr>
                                        <p:cTn id="19" dur="26">
                                          <p:stCondLst>
                                            <p:cond delay="1808"/>
                                          </p:stCondLst>
                                        </p:cTn>
                                        <p:tgtEl>
                                          <p:spTgt spid="32"/>
                                        </p:tgtEl>
                                      </p:cBhvr>
                                      <p:to x="100000" y="95000"/>
                                    </p:animScale>
                                    <p:animScale>
                                      <p:cBhvr>
                                        <p:cTn id="20"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Title 6"/>
          <p:cNvSpPr txBox="1"/>
          <p:nvPr>
            <p:custDataLst>
              <p:tags r:id="rId2"/>
            </p:custDataLst>
          </p:nvPr>
        </p:nvSpPr>
        <p:spPr>
          <a:xfrm>
            <a:off x="933450" y="257810"/>
            <a:ext cx="10031095" cy="25914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indent="0" algn="l" fontAlgn="auto">
              <a:lnSpc>
                <a:spcPct val="150000"/>
              </a:lnSpc>
              <a:spcBef>
                <a:spcPct val="0"/>
              </a:spcBef>
              <a:spcAft>
                <a:spcPct val="0"/>
              </a:spcAft>
              <a:buSzTx/>
            </a:pPr>
            <a:r>
              <a:rPr lang="zh-CN" altLang="en-US" sz="3200" b="1">
                <a:latin typeface="微软雅黑" panose="020b0503020204020204" charset="-122"/>
                <a:ea typeface="微软雅黑" panose="020b0503020204020204" charset="-122"/>
                <a:cs typeface="微软雅黑" panose="020b0503020204020204" charset="-122"/>
                <a:sym typeface="+mn-ea"/>
              </a:rPr>
              <a:t>任务D、宝钗的言行自有其内在的逻辑，你认为，“有情”或“无情”的宝钗在八十回后将走向什么样的命运结局？尝试续写八十回后宝钗的命运结局。</a:t>
            </a:r>
            <a:endParaRPr lang="zh-CN" altLang="en-US" sz="32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custDataLst>
              <p:tags r:id="rId3"/>
            </p:custDataLst>
          </p:nvPr>
        </p:nvSpPr>
        <p:spPr>
          <a:xfrm>
            <a:off x="1148715" y="2392680"/>
            <a:ext cx="6349365" cy="4649470"/>
          </a:xfrm>
          <a:prstGeom prst="rect">
            <a:avLst/>
          </a:prstGeom>
          <a:noFill/>
        </p:spPr>
        <p:txBody>
          <a:bodyPr wrap="square" lIns="90000" tIns="46800" rIns="90000" bIns="46800" rtlCol="0">
            <a:noAutofit/>
          </a:bodyPr>
          <a:lstStyle>
            <a:defPPr>
              <a:defRPr lang="zh-CN"/>
            </a:defPPr>
            <a:lvl1pPr algn="just">
              <a:lnSpc>
                <a:spcPct val="150000"/>
              </a:lnSpc>
              <a:defRPr>
                <a:solidFill>
                  <a:schemeClr val="tx1">
                    <a:lumMod val="75000"/>
                    <a:lumOff val="25000"/>
                  </a:schemeClr>
                </a:solidFill>
                <a:latin typeface="+mn-ea"/>
              </a:defRPr>
            </a:lvl1pPr>
          </a:lstStyle>
          <a:p>
            <a:pPr marL="0" indent="0" algn="just">
              <a:lnSpc>
                <a:spcPct val="150000"/>
              </a:lnSpc>
              <a:spcBef>
                <a:spcPct val="0"/>
              </a:spcBef>
              <a:spcAft>
                <a:spcPct val="0"/>
              </a:spcAft>
              <a:buSzTx/>
            </a:pPr>
            <a:endPar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ct val="0"/>
              </a:spcBef>
              <a:spcAft>
                <a:spcPct val="0"/>
              </a:spcAft>
              <a:buSzTx/>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要求：注意宝钗的性格逻辑，行文要接近《红楼梦》语言风格，要联系自身生活实际，体现你的思考和认识。</a:t>
            </a:r>
          </a:p>
        </p:txBody>
      </p:sp>
      <p:pic>
        <p:nvPicPr>
          <p:cNvPr id="2" name="图片 1" descr="xin_511203131702582173583"/>
          <p:cNvPicPr>
            <a:picLocks noChangeAspect="1"/>
          </p:cNvPicPr>
          <p:nvPr/>
        </p:nvPicPr>
        <p:blipFill>
          <a:blip r:embed="rId4"/>
          <a:stretch>
            <a:fillRect/>
          </a:stretch>
        </p:blipFill>
        <p:spPr>
          <a:xfrm>
            <a:off x="8583295" y="2596515"/>
            <a:ext cx="2486660" cy="3108960"/>
          </a:xfrm>
          <a:prstGeom prst="rect">
            <a:avLst/>
          </a:prstGeom>
        </p:spPr>
      </p:pic>
    </p:spTree>
    <p:custDataLst>
      <p:tags r:id="rId5"/>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4"/>
            </p:custDataLst>
          </p:nvPr>
        </p:nvSpPr>
        <p:spPr>
          <a:xfrm>
            <a:off x="680396" y="340823"/>
            <a:ext cx="2546430" cy="2496274"/>
          </a:xfrm>
          <a:prstGeom prst="rect">
            <a:avLst/>
          </a:prstGeom>
          <a:solidFill>
            <a:schemeClr val="lt1"/>
          </a:solidFill>
          <a:ln w="3175">
            <a:solidFill>
              <a:schemeClr val="accent1"/>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cxnSp>
        <p:nvCxnSpPr>
          <p:cNvPr id="5" name="直接连接符 4"/>
          <p:cNvCxnSpPr/>
          <p:nvPr>
            <p:custDataLst>
              <p:tags r:id="rId5"/>
            </p:custDataLst>
          </p:nvPr>
        </p:nvCxnSpPr>
        <p:spPr>
          <a:xfrm>
            <a:off x="3505228" y="2286018"/>
            <a:ext cx="7924864"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3505200" y="1066809"/>
            <a:ext cx="7924864" cy="914400"/>
          </a:xfrm>
          <a:prstGeom prst="rect">
            <a:avLst/>
          </a:prstGeom>
          <a:noFill/>
        </p:spPr>
        <p:txBody>
          <a:bodyPr wrap="square" lIns="63500" tIns="25400" rIns="63500" bIns="25400" rtlCol="0" anchor="ctr" anchorCtr="0">
            <a:normAutofit/>
          </a:bodyPr>
          <a:lstStyle/>
          <a:p>
            <a:pPr indent="0">
              <a:lnSpc>
                <a:spcPct val="100000"/>
              </a:lnSpc>
              <a:spcBef>
                <a:spcPct val="0"/>
              </a:spcBef>
              <a:spcAft>
                <a:spcPct val="0"/>
              </a:spcAft>
              <a:buSzTx/>
              <a:buNone/>
            </a:pPr>
            <a:r>
              <a:rPr lang="en-US" altLang="zh-CN" sz="4000" b="1" spc="240">
                <a:solidFill>
                  <a:schemeClr val="accent1"/>
                </a:solidFill>
                <a:latin typeface="微软雅黑" panose="020b0503020204020204" charset="-122"/>
                <a:ea typeface="微软雅黑" panose="020b0503020204020204" charset="-122"/>
              </a:rPr>
              <a:t>读书会中，学生初步讨论成果：</a:t>
            </a:r>
          </a:p>
        </p:txBody>
      </p:sp>
      <p:pic>
        <p:nvPicPr>
          <p:cNvPr id="9" name="图片 8"/>
          <p:cNvPicPr>
            <a:picLocks noChangeAspect="1"/>
          </p:cNvPicPr>
          <p:nvPr>
            <p:custDataLst>
              <p:tags r:id="rId8"/>
            </p:custDataLst>
          </p:nvPr>
        </p:nvPicPr>
        <p:blipFill>
          <a:blip r:embed="rId7"/>
          <a:srcRect l="21833" r="21833"/>
          <a:stretch>
            <a:fillRect/>
          </a:stretch>
        </p:blipFill>
        <p:spPr>
          <a:xfrm>
            <a:off x="810602" y="445951"/>
            <a:ext cx="2286013" cy="2286013"/>
          </a:xfrm>
          <a:custGeom>
            <a:cxnLst>
              <a:cxn ang="3">
                <a:pos x="hc" y="t"/>
              </a:cxn>
              <a:cxn ang="cd2">
                <a:pos x="l" y="vc"/>
              </a:cxn>
              <a:cxn ang="cd4">
                <a:pos x="hc" y="b"/>
              </a:cxn>
              <a:cxn ang="0">
                <a:pos x="r" y="vc"/>
              </a:cxn>
            </a:cxnLst>
            <a:rect l="l" t="t" r="r" b="b"/>
            <a:pathLst>
              <a:path w="3600" h="3600">
                <a:moveTo>
                  <a:pt x="0" y="0"/>
                </a:moveTo>
                <a:lnTo>
                  <a:pt x="3600" y="0"/>
                </a:lnTo>
                <a:lnTo>
                  <a:pt x="3600" y="3600"/>
                </a:lnTo>
                <a:lnTo>
                  <a:pt x="0" y="3600"/>
                </a:lnTo>
                <a:lnTo>
                  <a:pt x="0" y="0"/>
                </a:lnTo>
                <a:close/>
              </a:path>
            </a:pathLst>
          </a:custGeom>
        </p:spPr>
      </p:pic>
      <p:sp>
        <p:nvSpPr>
          <p:cNvPr id="2" name="文本框 1"/>
          <p:cNvSpPr txBox="1"/>
          <p:nvPr/>
        </p:nvSpPr>
        <p:spPr>
          <a:xfrm>
            <a:off x="762000" y="2906395"/>
            <a:ext cx="10820400" cy="2834005"/>
          </a:xfrm>
          <a:prstGeom prst="rect">
            <a:avLst/>
          </a:prstGeom>
          <a:noFill/>
          <a:ln w="3175">
            <a:noFill/>
            <a:prstDash val="dash"/>
          </a:ln>
        </p:spPr>
        <p:txBody>
          <a:bodyPr wrap="square" lIns="63500" tIns="25400" rIns="63500" bIns="2540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20000"/>
              </a:lnSpc>
              <a:spcBef>
                <a:spcPct val="0"/>
              </a:spcBef>
              <a:spcAft>
                <a:spcPts val="800"/>
              </a:spcAft>
              <a:buFont typeface="Wingdings" panose="05000000000000000000" charset="0"/>
            </a:pPr>
            <a:r>
              <a:rPr altLang="zh-CN" sz="2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结局猜想</a:t>
            </a:r>
          </a:p>
          <a:p>
            <a:pPr marL="406400" lvl="0" indent="-406400" algn="l" fontAlgn="ctr">
              <a:lnSpc>
                <a:spcPct val="120000"/>
              </a:lnSpc>
              <a:spcBef>
                <a:spcPct val="0"/>
              </a:spcBef>
              <a:spcAft>
                <a:spcPts val="800"/>
              </a:spcAft>
              <a:buFont typeface="Wingdings" panose="05000000000000000000" charset="0"/>
              <a:buChar char="l"/>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结局一：嫁予宝玉，贾府败落，宝玉出家，孀居无子</a:t>
            </a:r>
          </a:p>
          <a:p>
            <a:pPr marL="406400" lvl="0" indent="-406400" algn="l" fontAlgn="ctr">
              <a:lnSpc>
                <a:spcPct val="120000"/>
              </a:lnSpc>
              <a:spcBef>
                <a:spcPct val="0"/>
              </a:spcBef>
              <a:spcAft>
                <a:spcPts val="800"/>
              </a:spcAft>
              <a:buFont typeface="Wingdings" panose="05000000000000000000" charset="0"/>
              <a:buChar char="l"/>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结局二：宝玉出走，家道复兴，有子中榜，兰桂齐芳</a:t>
            </a:r>
          </a:p>
          <a:p>
            <a:pPr marL="406400" lvl="0" indent="-406400" algn="l" fontAlgn="ctr">
              <a:lnSpc>
                <a:spcPct val="120000"/>
              </a:lnSpc>
              <a:spcBef>
                <a:spcPct val="0"/>
              </a:spcBef>
              <a:spcAft>
                <a:spcPts val="800"/>
              </a:spcAft>
              <a:buFont typeface="Wingdings" panose="05000000000000000000" charset="0"/>
              <a:buChar char="l"/>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结局三：薛家败落，休归薛家，嫂嫂折磨，处境凄凉</a:t>
            </a:r>
          </a:p>
          <a:p>
            <a:pPr marL="406400" lvl="0" indent="-406400" algn="l" fontAlgn="ctr">
              <a:lnSpc>
                <a:spcPct val="120000"/>
              </a:lnSpc>
              <a:spcBef>
                <a:spcPct val="0"/>
              </a:spcBef>
              <a:spcAft>
                <a:spcPts val="800"/>
              </a:spcAft>
              <a:buFont typeface="Wingdings" panose="05000000000000000000" charset="0"/>
              <a:buChar char="l"/>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结局四：嫁予宝玉，宝玉出家，改抱琵琶，另有良缘</a:t>
            </a:r>
            <a:endParaRPr altLang="zh-CN" sz="2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6182360" y="5916930"/>
            <a:ext cx="5080000" cy="521970"/>
          </a:xfrm>
          <a:prstGeom prst="rect">
            <a:avLst/>
          </a:prstGeom>
          <a:noFill/>
          <a:ln w="9525">
            <a:noFill/>
          </a:ln>
        </p:spPr>
        <p:txBody>
          <a:bodyPr>
            <a:spAutoFit/>
          </a:bodyPr>
          <a:lstStyle/>
          <a:p>
            <a:pPr indent="0"/>
            <a:r>
              <a:rPr lang="zh-CN" sz="2800" b="1">
                <a:solidFill>
                  <a:srgbClr val="000000"/>
                </a:solidFill>
                <a:latin typeface="微软雅黑" panose="020b0503020204020204" charset="-122"/>
                <a:ea typeface="微软雅黑" panose="020b0503020204020204" charset="-122"/>
                <a:hlinkClick r:id="rId9" action="ppaction://hlinkfile"/>
              </a:rPr>
              <a:t>续写示例（点击打开）</a:t>
            </a:r>
            <a:endParaRPr lang="zh-CN" altLang="en-US" sz="2800" b="1">
              <a:solidFill>
                <a:srgbClr val="000000"/>
              </a:solidFill>
              <a:latin typeface="微软雅黑" panose="020b0503020204020204" charset="-122"/>
              <a:ea typeface="微软雅黑" panose="020b0503020204020204" charset="-122"/>
            </a:endParaRPr>
          </a:p>
        </p:txBody>
      </p:sp>
    </p:spTree>
    <p:custDataLst>
      <p:tags r:id="rId10"/>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circle(in)">
                                      <p:cBhvr>
                                        <p:cTn id="3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uiExpand="1" build="p"/>
      <p:bldP spid="10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任意多边形 6"/>
          <p:cNvSpPr/>
          <p:nvPr>
            <p:custDataLst>
              <p:tags r:id="rId2"/>
            </p:custDataLst>
          </p:nvPr>
        </p:nvSpPr>
        <p:spPr>
          <a:xfrm>
            <a:off x="9209405" y="0"/>
            <a:ext cx="2982595" cy="2950210"/>
          </a:xfrm>
          <a:custGeom>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nvGrpSpPr>
          <p:cNvPr id="10" name="组合 9"/>
          <p:cNvGrpSpPr/>
          <p:nvPr>
            <p:custDataLst>
              <p:tags r:id="rId3"/>
            </p:custDataLst>
          </p:nvPr>
        </p:nvGrpSpPr>
        <p:grpSpPr>
          <a:xfrm>
            <a:off x="283438" y="2720560"/>
            <a:ext cx="56916" cy="2614346"/>
            <a:chOff x="757242" y="1489086"/>
            <a:chExt cx="56916" cy="2614346"/>
          </a:xfrm>
        </p:grpSpPr>
        <p:cxnSp>
          <p:nvCxnSpPr>
            <p:cNvPr id="11" name="直接连接符 10"/>
            <p:cNvCxnSpPr/>
            <p:nvPr>
              <p:custDataLst>
                <p:tags r:id="rId4"/>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57242" y="3628525"/>
              <a:ext cx="56916" cy="474907"/>
              <a:chOff x="1381783" y="1849459"/>
              <a:chExt cx="56916" cy="474907"/>
            </a:xfrm>
          </p:grpSpPr>
          <p:grpSp>
            <p:nvGrpSpPr>
              <p:cNvPr id="23" name="组合 22"/>
              <p:cNvGrpSpPr/>
              <p:nvPr/>
            </p:nvGrpSpPr>
            <p:grpSpPr>
              <a:xfrm flipV="1">
                <a:off x="1381783" y="2267450"/>
                <a:ext cx="56916" cy="56916"/>
                <a:chOff x="1988060" y="1995066"/>
                <a:chExt cx="108922" cy="108922"/>
              </a:xfrm>
            </p:grpSpPr>
            <p:cxnSp>
              <p:nvCxnSpPr>
                <p:cNvPr id="24" name="直接连接符 23"/>
                <p:cNvCxnSpPr/>
                <p:nvPr>
                  <p:custDataLst>
                    <p:tags r:id="rId5"/>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6"/>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flipV="1">
                <a:off x="1381783" y="2060415"/>
                <a:ext cx="56916" cy="56916"/>
                <a:chOff x="1988060" y="1995066"/>
                <a:chExt cx="108922" cy="108922"/>
              </a:xfrm>
            </p:grpSpPr>
            <p:cxnSp>
              <p:nvCxnSpPr>
                <p:cNvPr id="27" name="直接连接符 26"/>
                <p:cNvCxnSpPr/>
                <p:nvPr>
                  <p:custDataLst>
                    <p:tags r:id="rId7"/>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8"/>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V="1">
                <a:off x="1381783" y="1849459"/>
                <a:ext cx="56916" cy="56916"/>
                <a:chOff x="1988060" y="1995066"/>
                <a:chExt cx="108922" cy="108922"/>
              </a:xfrm>
            </p:grpSpPr>
            <p:cxnSp>
              <p:nvCxnSpPr>
                <p:cNvPr id="30" name="直接连接符 29"/>
                <p:cNvCxnSpPr/>
                <p:nvPr>
                  <p:custDataLst>
                    <p:tags r:id="rId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8" name="矩形: 圆角 1128"/>
          <p:cNvSpPr/>
          <p:nvPr>
            <p:custDataLst>
              <p:tags r:id="rId11"/>
            </p:custDataLst>
          </p:nvPr>
        </p:nvSpPr>
        <p:spPr>
          <a:xfrm>
            <a:off x="609552" y="1664236"/>
            <a:ext cx="10972888" cy="45842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2" name="文本框 31"/>
          <p:cNvSpPr txBox="1"/>
          <p:nvPr>
            <p:custDataLst>
              <p:tags r:id="rId12"/>
            </p:custDataLst>
          </p:nvPr>
        </p:nvSpPr>
        <p:spPr>
          <a:xfrm>
            <a:off x="609600" y="648875"/>
            <a:ext cx="8686864" cy="702944"/>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6600" b="1" spc="240">
                <a:solidFill>
                  <a:schemeClr val="accent1"/>
                </a:solidFill>
                <a:latin typeface="微软雅黑" panose="020b0503020204020204" charset="-122"/>
                <a:ea typeface="微软雅黑" panose="020b0503020204020204" charset="-122"/>
              </a:rPr>
              <a:t>课后阅读指导</a:t>
            </a:r>
          </a:p>
        </p:txBody>
      </p:sp>
      <p:pic>
        <p:nvPicPr>
          <p:cNvPr id="5" name="图片 4"/>
          <p:cNvPicPr>
            <a:picLocks noChangeAspect="1"/>
          </p:cNvPicPr>
          <p:nvPr/>
        </p:nvPicPr>
        <p:blipFill>
          <a:blip r:embed="rId13"/>
          <a:stretch>
            <a:fillRect/>
          </a:stretch>
        </p:blipFill>
        <p:spPr>
          <a:xfrm>
            <a:off x="1403985" y="2200275"/>
            <a:ext cx="5417820" cy="3339465"/>
          </a:xfrm>
          <a:prstGeom prst="rect">
            <a:avLst/>
          </a:prstGeom>
        </p:spPr>
      </p:pic>
      <p:pic>
        <p:nvPicPr>
          <p:cNvPr id="2" name="图片 1"/>
          <p:cNvPicPr>
            <a:picLocks noChangeAspect="1"/>
          </p:cNvPicPr>
          <p:nvPr/>
        </p:nvPicPr>
        <p:blipFill>
          <a:blip r:embed="rId14"/>
          <a:stretch>
            <a:fillRect/>
          </a:stretch>
        </p:blipFill>
        <p:spPr>
          <a:xfrm>
            <a:off x="5367020" y="2200275"/>
            <a:ext cx="5546725" cy="3339465"/>
          </a:xfrm>
          <a:prstGeom prst="rect">
            <a:avLst/>
          </a:prstGeom>
        </p:spPr>
      </p:pic>
    </p:spTree>
    <p:custDataLst>
      <p:tags r:id="rId15"/>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80">
                                          <p:stCondLst>
                                            <p:cond delay="0"/>
                                          </p:stCondLst>
                                        </p:cTn>
                                        <p:tgtEl>
                                          <p:spTgt spid="32"/>
                                        </p:tgtEl>
                                      </p:cBhvr>
                                    </p:animEffect>
                                    <p:anim calcmode="lin" valueType="num">
                                      <p:cBhvr>
                                        <p:cTn id="8"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3" dur="26">
                                          <p:stCondLst>
                                            <p:cond delay="650"/>
                                          </p:stCondLst>
                                        </p:cTn>
                                        <p:tgtEl>
                                          <p:spTgt spid="32"/>
                                        </p:tgtEl>
                                      </p:cBhvr>
                                      <p:to x="100000" y="60000"/>
                                    </p:animScale>
                                    <p:animScale>
                                      <p:cBhvr>
                                        <p:cTn id="14" dur="166" decel="50000">
                                          <p:stCondLst>
                                            <p:cond delay="676"/>
                                          </p:stCondLst>
                                        </p:cTn>
                                        <p:tgtEl>
                                          <p:spTgt spid="32"/>
                                        </p:tgtEl>
                                      </p:cBhvr>
                                      <p:to x="100000" y="100000"/>
                                    </p:animScale>
                                    <p:animScale>
                                      <p:cBhvr>
                                        <p:cTn id="15" dur="26">
                                          <p:stCondLst>
                                            <p:cond delay="1312"/>
                                          </p:stCondLst>
                                        </p:cTn>
                                        <p:tgtEl>
                                          <p:spTgt spid="32"/>
                                        </p:tgtEl>
                                      </p:cBhvr>
                                      <p:to x="100000" y="80000"/>
                                    </p:animScale>
                                    <p:animScale>
                                      <p:cBhvr>
                                        <p:cTn id="16" dur="166" decel="50000">
                                          <p:stCondLst>
                                            <p:cond delay="1338"/>
                                          </p:stCondLst>
                                        </p:cTn>
                                        <p:tgtEl>
                                          <p:spTgt spid="32"/>
                                        </p:tgtEl>
                                      </p:cBhvr>
                                      <p:to x="100000" y="100000"/>
                                    </p:animScale>
                                    <p:animScale>
                                      <p:cBhvr>
                                        <p:cTn id="17" dur="26">
                                          <p:stCondLst>
                                            <p:cond delay="1642"/>
                                          </p:stCondLst>
                                        </p:cTn>
                                        <p:tgtEl>
                                          <p:spTgt spid="32"/>
                                        </p:tgtEl>
                                      </p:cBhvr>
                                      <p:to x="100000" y="90000"/>
                                    </p:animScale>
                                    <p:animScale>
                                      <p:cBhvr>
                                        <p:cTn id="18" dur="166" decel="50000">
                                          <p:stCondLst>
                                            <p:cond delay="1668"/>
                                          </p:stCondLst>
                                        </p:cTn>
                                        <p:tgtEl>
                                          <p:spTgt spid="32"/>
                                        </p:tgtEl>
                                      </p:cBhvr>
                                      <p:to x="100000" y="100000"/>
                                    </p:animScale>
                                    <p:animScale>
                                      <p:cBhvr>
                                        <p:cTn id="19" dur="26">
                                          <p:stCondLst>
                                            <p:cond delay="1808"/>
                                          </p:stCondLst>
                                        </p:cTn>
                                        <p:tgtEl>
                                          <p:spTgt spid="32"/>
                                        </p:tgtEl>
                                      </p:cBhvr>
                                      <p:to x="100000" y="95000"/>
                                    </p:animScale>
                                    <p:animScale>
                                      <p:cBhvr>
                                        <p:cTn id="20"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srcRect l="10623" r="10623"/>
          <a:stretch>
            <a:fillRect/>
          </a:stretch>
        </p:blipFill>
        <p:spPr>
          <a:xfrm>
            <a:off x="3565456" y="-11458"/>
            <a:ext cx="8636063" cy="6858051"/>
          </a:xfrm>
          <a:custGeom>
            <a:cxnLst>
              <a:cxn ang="3">
                <a:pos x="hc" y="t"/>
              </a:cxn>
              <a:cxn ang="cd2">
                <a:pos x="l" y="vc"/>
              </a:cxn>
              <a:cxn ang="cd4">
                <a:pos x="hc" y="b"/>
              </a:cxn>
              <a:cxn ang="0">
                <a:pos x="r" y="vc"/>
              </a:cxn>
            </a:cxnLst>
            <a:rect l="l" t="t" r="r" b="b"/>
            <a:pathLst>
              <a:path w="13600" h="10800">
                <a:moveTo>
                  <a:pt x="0" y="0"/>
                </a:moveTo>
                <a:lnTo>
                  <a:pt x="13600" y="0"/>
                </a:lnTo>
                <a:lnTo>
                  <a:pt x="13600" y="10800"/>
                </a:lnTo>
                <a:lnTo>
                  <a:pt x="0" y="10800"/>
                </a:lnTo>
                <a:lnTo>
                  <a:pt x="0" y="0"/>
                </a:lnTo>
                <a:close/>
              </a:path>
            </a:pathLst>
          </a:custGeom>
        </p:spPr>
      </p:pic>
      <p:sp>
        <p:nvSpPr>
          <p:cNvPr id="5" name="矩形 4"/>
          <p:cNvSpPr/>
          <p:nvPr>
            <p:custDataLst>
              <p:tags r:id="rId4"/>
            </p:custDataLst>
          </p:nvPr>
        </p:nvSpPr>
        <p:spPr>
          <a:xfrm>
            <a:off x="-12065" y="0"/>
            <a:ext cx="7620061" cy="6858000"/>
          </a:xfrm>
          <a:prstGeom prst="rect">
            <a:avLst/>
          </a:prstGeom>
          <a:gradFill>
            <a:gsLst>
              <a:gs pos="70000">
                <a:srgbClr val="FFFFFF"/>
              </a:gs>
              <a:gs pos="100000">
                <a:srgbClr val="FFFFFF">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6" name="矩形 5"/>
          <p:cNvSpPr/>
          <p:nvPr>
            <p:custDataLst>
              <p:tags r:id="rId5"/>
            </p:custDataLst>
          </p:nvPr>
        </p:nvSpPr>
        <p:spPr>
          <a:xfrm>
            <a:off x="762006" y="508004"/>
            <a:ext cx="762006" cy="1524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nvSpPr>
        <p:spPr>
          <a:xfrm>
            <a:off x="762000" y="2254885"/>
            <a:ext cx="6105525" cy="2605405"/>
          </a:xfrm>
          <a:prstGeom prst="rect">
            <a:avLst/>
          </a:prstGeom>
          <a:noFill/>
          <a:ln w="3175">
            <a:noFill/>
            <a:prstDash val="dash"/>
          </a:ln>
        </p:spPr>
        <p:txBody>
          <a:bodyPr wrap="square" lIns="63500" tIns="25400" rIns="63500" bIns="2540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50000"/>
              </a:lnSpc>
              <a:spcBef>
                <a:spcPct val="0"/>
              </a:spcBef>
              <a:spcAft>
                <a:spcPts val="2400"/>
              </a:spcAft>
              <a:buFont typeface="+mj-ea"/>
              <a:buAutoNum type="ea1JpnChsDbPeriod"/>
            </a:pPr>
            <a:r>
              <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反思、总结本节课阅读情况，并用自己喜欢的方式进行整理。</a:t>
            </a:r>
            <a:endPar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50000"/>
              </a:lnSpc>
              <a:spcBef>
                <a:spcPct val="0"/>
              </a:spcBef>
              <a:spcAft>
                <a:spcPts val="2400"/>
              </a:spcAft>
              <a:buFont typeface="+mj-ea"/>
              <a:buAutoNum type="ea1JpnChsDbPeriod"/>
            </a:pPr>
            <a:r>
              <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选择你喜爱的金陵十二钗中的1-2个人物，为她们设计最终的命运和结局，小组合作初步绘制八十回后的“红楼群芳谱”。</a:t>
            </a:r>
          </a:p>
        </p:txBody>
      </p:sp>
      <p:pic>
        <p:nvPicPr>
          <p:cNvPr id="7" name="New picture"/>
          <p:cNvPicPr/>
          <p:nvPr/>
        </p:nvPicPr>
        <p:blipFill>
          <a:blip r:embed="rId6"/>
          <a:stretch>
            <a:fillRect/>
          </a:stretch>
        </p:blipFill>
        <p:spPr>
          <a:xfrm>
            <a:off x="11595100" y="12039600"/>
            <a:ext cx="304800" cy="228600"/>
          </a:xfrm>
          <a:prstGeom prst="cube">
            <a:avLst/>
          </a:prstGeom>
        </p:spPr>
      </p:pic>
    </p:spTree>
    <p:custDataLst>
      <p:tags r:id="rId7"/>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custDataLst>
              <p:tags r:id="rId4"/>
            </p:custDataLst>
          </p:nvPr>
        </p:nvSpPr>
        <p:spPr>
          <a:xfrm>
            <a:off x="0" y="2044427"/>
            <a:ext cx="12192000" cy="481357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6" name="文本框 5"/>
          <p:cNvSpPr txBox="1"/>
          <p:nvPr>
            <p:custDataLst>
              <p:tags r:id="rId5"/>
            </p:custDataLst>
          </p:nvPr>
        </p:nvSpPr>
        <p:spPr>
          <a:xfrm>
            <a:off x="609562" y="533394"/>
            <a:ext cx="10972876" cy="1053833"/>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altLang="en-US" sz="6600" b="1" spc="360">
                <a:solidFill>
                  <a:schemeClr val="accent1"/>
                </a:solidFill>
                <a:latin typeface="微软雅黑" panose="020b0503020204020204" charset="-122"/>
                <a:ea typeface="微软雅黑" panose="020b0503020204020204" charset="-122"/>
              </a:rPr>
              <a:t>讨 论</a:t>
            </a:r>
          </a:p>
        </p:txBody>
      </p:sp>
      <p:sp>
        <p:nvSpPr>
          <p:cNvPr id="11" name="Title 6"/>
          <p:cNvSpPr txBox="1"/>
          <p:nvPr>
            <p:custDataLst>
              <p:tags r:id="rId6"/>
            </p:custDataLst>
          </p:nvPr>
        </p:nvSpPr>
        <p:spPr>
          <a:xfrm>
            <a:off x="609600" y="2505710"/>
            <a:ext cx="3924300" cy="381889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altLang="en-US" sz="4000" b="1" spc="22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你觉得高鹗补写所设定的薛宝钗结局是否符合曹雪芹的原意？</a:t>
            </a:r>
          </a:p>
        </p:txBody>
      </p:sp>
      <p:pic>
        <p:nvPicPr>
          <p:cNvPr id="8" name="图片 7" descr="placingpictureplaceholder"/>
          <p:cNvPicPr>
            <a:picLocks noChangeAspect="1"/>
          </p:cNvPicPr>
          <p:nvPr>
            <p:custDataLst>
              <p:tags r:id="rId8"/>
            </p:custDataLst>
          </p:nvPr>
        </p:nvPicPr>
        <p:blipFill>
          <a:blip r:embed="rId7"/>
          <a:srcRect t="25716" b="25716"/>
          <a:stretch>
            <a:fillRect/>
          </a:stretch>
        </p:blipFill>
        <p:spPr>
          <a:xfrm>
            <a:off x="5143513" y="2666981"/>
            <a:ext cx="6438925" cy="1781175"/>
          </a:xfrm>
          <a:prstGeom prst="rect">
            <a:avLst/>
          </a:prstGeom>
        </p:spPr>
      </p:pic>
      <p:pic>
        <p:nvPicPr>
          <p:cNvPr id="9" name="图片 8" descr="placingpictureplaceholder"/>
          <p:cNvPicPr>
            <a:picLocks noChangeAspect="1"/>
          </p:cNvPicPr>
          <p:nvPr>
            <p:custDataLst>
              <p:tags r:id="rId10"/>
            </p:custDataLst>
          </p:nvPr>
        </p:nvPicPr>
        <p:blipFill>
          <a:blip r:embed="rId9"/>
          <a:srcRect t="25716" b="25716"/>
          <a:stretch>
            <a:fillRect/>
          </a:stretch>
        </p:blipFill>
        <p:spPr>
          <a:xfrm>
            <a:off x="5143513" y="4543406"/>
            <a:ext cx="6438925" cy="1781175"/>
          </a:xfrm>
          <a:prstGeom prst="rect">
            <a:avLst/>
          </a:prstGeom>
        </p:spPr>
      </p:pic>
      <p:sp>
        <p:nvSpPr>
          <p:cNvPr id="2" name="文本框 1"/>
          <p:cNvSpPr txBox="1"/>
          <p:nvPr/>
        </p:nvSpPr>
        <p:spPr>
          <a:xfrm>
            <a:off x="205105" y="1349375"/>
            <a:ext cx="5098415" cy="645160"/>
          </a:xfrm>
          <a:prstGeom prst="rect">
            <a:avLst/>
          </a:prstGeom>
          <a:noFill/>
        </p:spPr>
        <p:txBody>
          <a:bodyPr wrap="square" rtlCol="0">
            <a:spAutoFit/>
          </a:bodyPr>
          <a:lstStyle/>
          <a:p>
            <a:r>
              <a:rPr lang="zh-CN" altLang="zh-CN" sz="3600" b="1">
                <a:latin typeface="微软雅黑" panose="020b0503020204020204" charset="-122"/>
                <a:ea typeface="微软雅黑" panose="020b0503020204020204" charset="-122"/>
                <a:hlinkClick r:id="rId11" action="ppaction://hlinkfile"/>
              </a:rPr>
              <a:t>高鹗续写（点击打开）</a:t>
            </a:r>
            <a:endParaRPr lang="zh-CN" altLang="zh-CN" sz="3600" b="1">
              <a:latin typeface="微软雅黑" panose="020b0503020204020204" charset="-122"/>
              <a:ea typeface="微软雅黑" panose="020b0503020204020204" charset="-122"/>
            </a:endParaRPr>
          </a:p>
        </p:txBody>
      </p:sp>
    </p:spTree>
    <p:custDataLst>
      <p:tags r:id="rId12"/>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amond(in)">
                                      <p:cBhvr>
                                        <p:cTn id="27" dur="20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amond(in)">
                                      <p:cBhvr>
                                        <p:cTn id="3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 name="Right Triangle 1"/>
          <p:cNvSpPr/>
          <p:nvPr>
            <p:custDataLst>
              <p:tags r:id="rId2"/>
            </p:custDataLst>
          </p:nvPr>
        </p:nvSpPr>
        <p:spPr>
          <a:xfrm>
            <a:off x="5156202" y="4304329"/>
            <a:ext cx="7035797" cy="2553669"/>
          </a:xfrm>
          <a:custGeom>
            <a:gdLst>
              <a:gd name="connsiteX0" fmla="*/ 7035796 w 7035797"/>
              <a:gd name="connsiteY0" fmla="*/ 0 h 2697102"/>
              <a:gd name="connsiteX1" fmla="*/ 7035797 w 7035797"/>
              <a:gd name="connsiteY1" fmla="*/ 2697101 h 2697102"/>
              <a:gd name="connsiteX2" fmla="*/ 0 w 7035797"/>
              <a:gd name="connsiteY2" fmla="*/ 2697102 h 2697102"/>
            </a:gd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gdLst>
              <a:gd name="connsiteX0" fmla="*/ 0 w 7035793"/>
              <a:gd name="connsiteY0" fmla="*/ 0 h 2697104"/>
              <a:gd name="connsiteX1" fmla="*/ 7035793 w 7035793"/>
              <a:gd name="connsiteY1" fmla="*/ 1 h 2697104"/>
              <a:gd name="connsiteX2" fmla="*/ 1 w 7035793"/>
              <a:gd name="connsiteY2" fmla="*/ 2697104 h 2697104"/>
            </a:gd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482552" y="289560"/>
            <a:ext cx="11226890" cy="2232647"/>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0" y="2841625"/>
            <a:ext cx="11226800" cy="3381375"/>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Object 901"/>
          <p:cNvSpPr txBox="1"/>
          <p:nvPr>
            <p:custDataLst>
              <p:tags r:id="rId7"/>
            </p:custDataLst>
          </p:nvPr>
        </p:nvSpPr>
        <p:spPr>
          <a:xfrm>
            <a:off x="893445" y="436880"/>
            <a:ext cx="10563860" cy="1938020"/>
          </a:xfrm>
          <a:prstGeom prst="rect">
            <a:avLst/>
          </a:prstGeom>
        </p:spPr>
        <p:txBody>
          <a:bodyPr vert="horz" lIns="63500" tIns="25400" rIns="63500" bIns="25400" rtlCol="0" anchor="b" anchorCtr="0">
            <a:noAutofit/>
          </a:bodyPr>
          <a:lstStyle/>
          <a:p>
            <a:pPr marL="0" indent="0" algn="l" fontAlgn="auto">
              <a:lnSpc>
                <a:spcPct val="130000"/>
              </a:lnSpc>
              <a:spcBef>
                <a:spcPct val="0"/>
              </a:spcBef>
              <a:spcAft>
                <a:spcPct val="0"/>
              </a:spcAft>
              <a:buSzTx/>
            </a:pPr>
            <a:r>
              <a:rPr lang="zh-CN" altLang="en-US" sz="3200" b="1" i="0" spc="360">
                <a:solidFill>
                  <a:schemeClr val="accent1"/>
                </a:solidFill>
                <a:latin typeface="微软雅黑" panose="020b0503020204020204" charset="-122"/>
                <a:ea typeface="微软雅黑" panose="020b0503020204020204" charset="-122"/>
                <a:sym typeface="+mn-ea"/>
              </a:rPr>
              <a:t>任务A ：</a:t>
            </a:r>
            <a:r>
              <a:rPr lang="zh-CN" altLang="en-US" sz="3200" b="1" spc="80">
                <a:solidFill>
                  <a:schemeClr val="dk1"/>
                </a:solidFill>
                <a:latin typeface="微软雅黑" panose="020b0503020204020204" charset="-122"/>
                <a:ea typeface="微软雅黑" panose="020b0503020204020204" charset="-122"/>
                <a:sym typeface="+mn-ea"/>
              </a:rPr>
              <a:t>不少红学研究者发现第五回目中的判词与唱曲对主要人物的命运有了昭示，研读与宝钗有的判词与唱曲，看看它提供哪些有效讯息？</a:t>
            </a:r>
            <a:endParaRPr lang="zh-CN" altLang="en-US" sz="3200" b="1" i="0" spc="80">
              <a:solidFill>
                <a:schemeClr val="dk1"/>
              </a:solidFill>
              <a:latin typeface="微软雅黑" panose="020b0503020204020204" charset="-122"/>
              <a:ea typeface="微软雅黑" panose="020b0503020204020204" charset="-122"/>
              <a:sym typeface="+mn-ea"/>
            </a:endParaRPr>
          </a:p>
        </p:txBody>
      </p:sp>
      <p:sp>
        <p:nvSpPr>
          <p:cNvPr id="11" name="Title 6"/>
          <p:cNvSpPr txBox="1"/>
          <p:nvPr>
            <p:custDataLst>
              <p:tags r:id="rId8"/>
            </p:custDataLst>
          </p:nvPr>
        </p:nvSpPr>
        <p:spPr>
          <a:xfrm>
            <a:off x="893445" y="2987040"/>
            <a:ext cx="10405745" cy="29565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lang="zh-CN" altLang="en-US" sz="28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【判词】可叹停机德，堪怜咏絮才。玉带林中挂，金簪雪里埋。</a:t>
            </a:r>
          </a:p>
          <a:p>
            <a:pPr lvl="0" indent="0" algn="l" fontAlgn="ctr">
              <a:lnSpc>
                <a:spcPct val="150000"/>
              </a:lnSpc>
              <a:spcBef>
                <a:spcPct val="0"/>
              </a:spcBef>
              <a:spcAft>
                <a:spcPts val="800"/>
              </a:spcAft>
              <a:buSzTx/>
              <a:buFont typeface="Wingdings" panose="05000000000000000000" charset="0"/>
            </a:pPr>
            <a:r>
              <a:rPr lang="zh-CN" altLang="en-US" sz="28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【曲】终身误：都道是金玉良缘，俺只念木石前盟。空对着，山中高士晶莹雪；终不忘，世外仙姝寂寞林。叹人间，美中不足今方信。纵然是齐眉举案，到底意难平。</a:t>
            </a:r>
          </a:p>
        </p:txBody>
      </p:sp>
    </p:spTree>
    <p:custDataLst>
      <p:tags r:id="rId9"/>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 to="" calcmode="lin" valueType="num">
                                      <p:cBhvr>
                                        <p:cTn id="22" dur="1" fill="hold"/>
                                        <p:tgtEl>
                                          <p:spTgt spid="11">
                                            <p:txEl>
                                              <p:pRg st="0" end="0"/>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 to="" calcmode="lin" valueType="num">
                                      <p:cBhvr>
                                        <p:cTn id="27" dur="1" fill="hold"/>
                                        <p:tgtEl>
                                          <p:spTgt spid="11">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 name="Right Triangle 1"/>
          <p:cNvSpPr/>
          <p:nvPr>
            <p:custDataLst>
              <p:tags r:id="rId2"/>
            </p:custDataLst>
          </p:nvPr>
        </p:nvSpPr>
        <p:spPr>
          <a:xfrm>
            <a:off x="5156202" y="4304329"/>
            <a:ext cx="7035797" cy="2553669"/>
          </a:xfrm>
          <a:custGeom>
            <a:gdLst>
              <a:gd name="connsiteX0" fmla="*/ 7035796 w 7035797"/>
              <a:gd name="connsiteY0" fmla="*/ 0 h 2697102"/>
              <a:gd name="connsiteX1" fmla="*/ 7035797 w 7035797"/>
              <a:gd name="connsiteY1" fmla="*/ 2697101 h 2697102"/>
              <a:gd name="connsiteX2" fmla="*/ 0 w 7035797"/>
              <a:gd name="connsiteY2" fmla="*/ 2697102 h 2697102"/>
            </a:gd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gdLst>
              <a:gd name="connsiteX0" fmla="*/ 0 w 7035793"/>
              <a:gd name="connsiteY0" fmla="*/ 0 h 2697104"/>
              <a:gd name="connsiteX1" fmla="*/ 7035793 w 7035793"/>
              <a:gd name="connsiteY1" fmla="*/ 1 h 2697104"/>
              <a:gd name="connsiteX2" fmla="*/ 1 w 7035793"/>
              <a:gd name="connsiteY2" fmla="*/ 2697104 h 2697104"/>
            </a:gd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482552" y="289560"/>
            <a:ext cx="11226890" cy="2232647"/>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0" y="2841625"/>
            <a:ext cx="11226800" cy="3381375"/>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Object 901"/>
          <p:cNvSpPr txBox="1"/>
          <p:nvPr>
            <p:custDataLst>
              <p:tags r:id="rId7"/>
            </p:custDataLst>
          </p:nvPr>
        </p:nvSpPr>
        <p:spPr>
          <a:xfrm>
            <a:off x="893445" y="436880"/>
            <a:ext cx="10563860" cy="1938020"/>
          </a:xfrm>
          <a:prstGeom prst="rect">
            <a:avLst/>
          </a:prstGeom>
        </p:spPr>
        <p:txBody>
          <a:bodyPr vert="horz" lIns="63500" tIns="25400" rIns="63500" bIns="25400" rtlCol="0" anchor="b" anchorCtr="0">
            <a:noAutofit/>
          </a:bodyPr>
          <a:lstStyle/>
          <a:p>
            <a:pPr marL="0" indent="0" algn="l" fontAlgn="auto">
              <a:lnSpc>
                <a:spcPct val="130000"/>
              </a:lnSpc>
              <a:spcBef>
                <a:spcPct val="0"/>
              </a:spcBef>
              <a:spcAft>
                <a:spcPct val="0"/>
              </a:spcAft>
              <a:buSzTx/>
            </a:pPr>
            <a:r>
              <a:rPr lang="zh-CN" altLang="en-US" sz="3200" b="1" i="0" spc="360">
                <a:solidFill>
                  <a:schemeClr val="accent1"/>
                </a:solidFill>
                <a:latin typeface="微软雅黑" panose="020b0503020204020204" charset="-122"/>
                <a:ea typeface="微软雅黑" panose="020b0503020204020204" charset="-122"/>
                <a:sym typeface="+mn-ea"/>
              </a:rPr>
              <a:t>任务A ：</a:t>
            </a:r>
            <a:r>
              <a:rPr lang="zh-CN" altLang="en-US" sz="3200" b="1" spc="80">
                <a:solidFill>
                  <a:schemeClr val="dk1"/>
                </a:solidFill>
                <a:latin typeface="微软雅黑" panose="020b0503020204020204" charset="-122"/>
                <a:ea typeface="微软雅黑" panose="020b0503020204020204" charset="-122"/>
                <a:sym typeface="+mn-ea"/>
              </a:rPr>
              <a:t>不少红学研究者发现第五回目中的判词与唱曲对主要人物的命运有了昭示，研读与宝钗有的判词与唱曲，看看它提供哪些有效讯息？</a:t>
            </a:r>
            <a:endParaRPr lang="zh-CN" altLang="en-US" sz="3200" b="1" i="0" spc="80">
              <a:solidFill>
                <a:schemeClr val="dk1"/>
              </a:solidFill>
              <a:latin typeface="微软雅黑" panose="020b0503020204020204" charset="-122"/>
              <a:ea typeface="微软雅黑" panose="020b0503020204020204" charset="-122"/>
              <a:sym typeface="+mn-ea"/>
            </a:endParaRPr>
          </a:p>
        </p:txBody>
      </p:sp>
      <p:sp>
        <p:nvSpPr>
          <p:cNvPr id="11" name="Title 6"/>
          <p:cNvSpPr txBox="1"/>
          <p:nvPr>
            <p:custDataLst>
              <p:tags r:id="rId8"/>
            </p:custDataLst>
          </p:nvPr>
        </p:nvSpPr>
        <p:spPr>
          <a:xfrm>
            <a:off x="893445" y="2987040"/>
            <a:ext cx="10405745" cy="29565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lang="zh-CN" altLang="en-US" sz="24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《飞鸟各投林》曲：</a:t>
            </a:r>
          </a:p>
          <a:p>
            <a:pPr lvl="0" indent="0" algn="l" fontAlgn="ctr">
              <a:lnSpc>
                <a:spcPct val="150000"/>
              </a:lnSpc>
              <a:spcBef>
                <a:spcPct val="0"/>
              </a:spcBef>
              <a:spcAft>
                <a:spcPts val="800"/>
              </a:spcAft>
              <a:buSzTx/>
              <a:buFont typeface="Wingdings" panose="05000000000000000000" charset="0"/>
            </a:pPr>
            <a:r>
              <a:rPr lang="zh-CN" altLang="en-US" sz="24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为官的，家业凋零。富贵的，金银散尽。有恩的，死里逃生。无情的，分明报应。欠命的，命已还。欠泪的，泪已尽。冤冤相报实非轻，分离合聚皆前定。欲知命短问前生，老来富贵也真侥幸。看破的，遁入空门。痴迷的，枉送了性命。好一似食尽鸟投林，落了片白茫茫大地真干净! ” </a:t>
            </a:r>
          </a:p>
        </p:txBody>
      </p:sp>
    </p:spTree>
    <p:custDataLst>
      <p:tags r:id="rId9"/>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to="" calcmode="lin" valueType="num">
                                      <p:cBhvr>
                                        <p:cTn id="12"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 name="Right Triangle 1"/>
          <p:cNvSpPr/>
          <p:nvPr>
            <p:custDataLst>
              <p:tags r:id="rId2"/>
            </p:custDataLst>
          </p:nvPr>
        </p:nvSpPr>
        <p:spPr>
          <a:xfrm>
            <a:off x="5156202" y="4304329"/>
            <a:ext cx="7035797" cy="2553669"/>
          </a:xfrm>
          <a:custGeom>
            <a:gdLst>
              <a:gd name="connsiteX0" fmla="*/ 7035796 w 7035797"/>
              <a:gd name="connsiteY0" fmla="*/ 0 h 2697102"/>
              <a:gd name="connsiteX1" fmla="*/ 7035797 w 7035797"/>
              <a:gd name="connsiteY1" fmla="*/ 2697101 h 2697102"/>
              <a:gd name="connsiteX2" fmla="*/ 0 w 7035797"/>
              <a:gd name="connsiteY2" fmla="*/ 2697102 h 2697102"/>
            </a:gd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gdLst>
              <a:gd name="connsiteX0" fmla="*/ 0 w 7035793"/>
              <a:gd name="connsiteY0" fmla="*/ 0 h 2697104"/>
              <a:gd name="connsiteX1" fmla="*/ 7035793 w 7035793"/>
              <a:gd name="connsiteY1" fmla="*/ 1 h 2697104"/>
              <a:gd name="connsiteX2" fmla="*/ 1 w 7035793"/>
              <a:gd name="connsiteY2" fmla="*/ 2697104 h 2697104"/>
            </a:gd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482600" y="289560"/>
            <a:ext cx="11226800" cy="1066165"/>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0" y="1794510"/>
            <a:ext cx="11226800" cy="4428490"/>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Object 901"/>
          <p:cNvSpPr txBox="1"/>
          <p:nvPr>
            <p:custDataLst>
              <p:tags r:id="rId7"/>
            </p:custDataLst>
          </p:nvPr>
        </p:nvSpPr>
        <p:spPr>
          <a:xfrm>
            <a:off x="893445" y="436880"/>
            <a:ext cx="10563860" cy="741045"/>
          </a:xfrm>
          <a:prstGeom prst="rect">
            <a:avLst/>
          </a:prstGeom>
        </p:spPr>
        <p:txBody>
          <a:bodyPr vert="horz" lIns="63500" tIns="25400" rIns="63500" bIns="25400" rtlCol="0" anchor="b" anchorCtr="0">
            <a:noAutofit/>
          </a:bodyPr>
          <a:lstStyle/>
          <a:p>
            <a:pPr marL="0" indent="0" algn="l" fontAlgn="auto">
              <a:lnSpc>
                <a:spcPct val="130000"/>
              </a:lnSpc>
              <a:spcBef>
                <a:spcPct val="0"/>
              </a:spcBef>
              <a:spcAft>
                <a:spcPct val="0"/>
              </a:spcAft>
              <a:buSzTx/>
            </a:pPr>
            <a:r>
              <a:rPr lang="zh-CN" altLang="en-US" sz="4000" b="1" i="0" spc="360">
                <a:solidFill>
                  <a:schemeClr val="accent1"/>
                </a:solidFill>
                <a:latin typeface="微软雅黑" panose="020b0503020204020204" charset="-122"/>
                <a:ea typeface="微软雅黑" panose="020b0503020204020204" charset="-122"/>
                <a:sym typeface="+mn-ea"/>
              </a:rPr>
              <a:t>任务</a:t>
            </a:r>
            <a:r>
              <a:rPr lang="en-US" altLang="zh-CN" sz="4000" b="1" i="0" spc="360">
                <a:solidFill>
                  <a:schemeClr val="accent1"/>
                </a:solidFill>
                <a:latin typeface="微软雅黑" panose="020b0503020204020204" charset="-122"/>
                <a:ea typeface="微软雅黑" panose="020b0503020204020204" charset="-122"/>
                <a:sym typeface="+mn-ea"/>
              </a:rPr>
              <a:t>B</a:t>
            </a:r>
            <a:r>
              <a:rPr lang="zh-CN" altLang="en-US" sz="4000" b="1" i="0" spc="360">
                <a:solidFill>
                  <a:schemeClr val="accent1"/>
                </a:solidFill>
                <a:latin typeface="微软雅黑" panose="020b0503020204020204" charset="-122"/>
                <a:ea typeface="微软雅黑" panose="020b0503020204020204" charset="-122"/>
                <a:sym typeface="+mn-ea"/>
              </a:rPr>
              <a:t> ：</a:t>
            </a:r>
            <a:endParaRPr lang="zh-CN" altLang="en-US" sz="4000" b="1" i="0" spc="80">
              <a:solidFill>
                <a:schemeClr val="dk1"/>
              </a:solidFill>
              <a:latin typeface="微软雅黑" panose="020b0503020204020204" charset="-122"/>
              <a:ea typeface="微软雅黑" panose="020b0503020204020204" charset="-122"/>
              <a:sym typeface="+mn-ea"/>
            </a:endParaRPr>
          </a:p>
        </p:txBody>
      </p:sp>
      <p:sp>
        <p:nvSpPr>
          <p:cNvPr id="11" name="Title 6"/>
          <p:cNvSpPr txBox="1"/>
          <p:nvPr>
            <p:custDataLst>
              <p:tags r:id="rId8"/>
            </p:custDataLst>
          </p:nvPr>
        </p:nvSpPr>
        <p:spPr>
          <a:xfrm>
            <a:off x="893445" y="2160270"/>
            <a:ext cx="10405745" cy="36976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lang="zh-CN" altLang="en-US" sz="28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谶语预示着人物命运或者事件发展的方向，有着很久的历史。这种谶纬神学的思想影响到了《红楼梦》的作者曹雪芹。《红楼梦》中的谶语既有诗词歌赋，又有楹联题词甚至乡村俗语。这些谶语暗示出了人物的命运，使我们对人物的结局有一个事先的了解。请研究前八十回中与薛宝钗有关的谶语（对联、诗词、灯谜、人物对话、戏曲、酒令等），推测其命运轨迹。</a:t>
            </a:r>
          </a:p>
        </p:txBody>
      </p:sp>
    </p:spTree>
    <p:custDataLst>
      <p:tags r:id="rId9"/>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to="" calcmode="lin" valueType="num">
                                      <p:cBhvr>
                                        <p:cTn id="22"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custDataLst>
              <p:tags r:id="rId2"/>
            </p:custDataLst>
          </p:nvPr>
        </p:nvSpPr>
        <p:spPr>
          <a:xfrm>
            <a:off x="482600" y="131445"/>
            <a:ext cx="11226800" cy="1066165"/>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3"/>
            </p:custDataLst>
          </p:nvPr>
        </p:nvSpPr>
        <p:spPr>
          <a:xfrm>
            <a:off x="482600" y="1198245"/>
            <a:ext cx="11226800" cy="5659755"/>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Object 901"/>
          <p:cNvSpPr txBox="1"/>
          <p:nvPr>
            <p:custDataLst>
              <p:tags r:id="rId4"/>
            </p:custDataLst>
          </p:nvPr>
        </p:nvSpPr>
        <p:spPr>
          <a:xfrm>
            <a:off x="893445" y="224155"/>
            <a:ext cx="10563860" cy="741045"/>
          </a:xfrm>
          <a:prstGeom prst="rect">
            <a:avLst/>
          </a:prstGeom>
        </p:spPr>
        <p:txBody>
          <a:bodyPr vert="horz" lIns="63500" tIns="25400" rIns="63500" bIns="25400" rtlCol="0" anchor="b" anchorCtr="0">
            <a:noAutofit/>
          </a:bodyPr>
          <a:lstStyle/>
          <a:p>
            <a:pPr marL="0" indent="0" algn="l" fontAlgn="auto">
              <a:lnSpc>
                <a:spcPct val="130000"/>
              </a:lnSpc>
              <a:spcBef>
                <a:spcPct val="0"/>
              </a:spcBef>
              <a:spcAft>
                <a:spcPct val="0"/>
              </a:spcAft>
              <a:buSzTx/>
            </a:pPr>
            <a:r>
              <a:rPr lang="zh-CN" altLang="en-US" sz="4000" b="1" i="0" spc="360">
                <a:solidFill>
                  <a:schemeClr val="accent1"/>
                </a:solidFill>
                <a:latin typeface="微软雅黑" panose="020b0503020204020204" charset="-122"/>
                <a:ea typeface="微软雅黑" panose="020b0503020204020204" charset="-122"/>
                <a:sym typeface="+mn-ea"/>
              </a:rPr>
              <a:t>任务</a:t>
            </a:r>
            <a:r>
              <a:rPr lang="en-US" altLang="zh-CN" sz="4000" b="1" i="0" spc="360">
                <a:solidFill>
                  <a:schemeClr val="accent1"/>
                </a:solidFill>
                <a:latin typeface="微软雅黑" panose="020b0503020204020204" charset="-122"/>
                <a:ea typeface="微软雅黑" panose="020b0503020204020204" charset="-122"/>
                <a:sym typeface="+mn-ea"/>
              </a:rPr>
              <a:t>C</a:t>
            </a:r>
            <a:r>
              <a:rPr lang="zh-CN" altLang="en-US" sz="4000" b="1" i="0" spc="360">
                <a:solidFill>
                  <a:schemeClr val="accent1"/>
                </a:solidFill>
                <a:latin typeface="微软雅黑" panose="020b0503020204020204" charset="-122"/>
                <a:ea typeface="微软雅黑" panose="020b0503020204020204" charset="-122"/>
                <a:sym typeface="+mn-ea"/>
              </a:rPr>
              <a:t> ：</a:t>
            </a:r>
            <a:endParaRPr lang="zh-CN" altLang="en-US" sz="4000" b="1" i="0" spc="80">
              <a:solidFill>
                <a:schemeClr val="dk1"/>
              </a:solidFill>
              <a:latin typeface="微软雅黑" panose="020b0503020204020204" charset="-122"/>
              <a:ea typeface="微软雅黑" panose="020b0503020204020204" charset="-122"/>
              <a:sym typeface="+mn-ea"/>
            </a:endParaRPr>
          </a:p>
        </p:txBody>
      </p:sp>
      <p:sp>
        <p:nvSpPr>
          <p:cNvPr id="11" name="Title 6"/>
          <p:cNvSpPr txBox="1"/>
          <p:nvPr>
            <p:custDataLst>
              <p:tags r:id="rId5"/>
            </p:custDataLst>
          </p:nvPr>
        </p:nvSpPr>
        <p:spPr>
          <a:xfrm>
            <a:off x="893445" y="1558290"/>
            <a:ext cx="10405745" cy="47345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lang="zh-CN" altLang="en-US" sz="24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第63回前半部分《寿怡红群芳开夜宴》中，众人为给宝玉庆生，夜聚怡红院，热闹非常。众人共占花名，宝钗抽到牡丹，并附有一句唐诗“任是无情也动人”。“无情”二字，似乎对宝钗的性情依然下了定论，历来的评论家和研究学者都将此诗作为宝钗人物形象的注解。然而大观园里，上至贾母，下至小丫头，对宝钗的评价都是十分友好，即使是最挑剔的林黛玉，也是“心下暗伏”。可见，宝钗这朵牡丹花除了“无情”又确乎“动人”。张岱在《陶庵梦忆》里说“人无癖不可与交，以其无深情也”。那么“无情”的宝钗又是如何赢得贾府上下的喜欢？“无情”的注解于宝钗而言是否是标签化的误解？宝钗“有情”还是“无情”？请研读相关章回，并联系全书内容，完成以下任务。</a:t>
            </a:r>
          </a:p>
        </p:txBody>
      </p:sp>
    </p:spTree>
    <p:custDataLst>
      <p:tags r:id="rId6"/>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to="" calcmode="lin" valueType="num">
                                      <p:cBhvr>
                                        <p:cTn id="22"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1"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 name="Right Triangle 1"/>
          <p:cNvSpPr/>
          <p:nvPr>
            <p:custDataLst>
              <p:tags r:id="rId2"/>
            </p:custDataLst>
          </p:nvPr>
        </p:nvSpPr>
        <p:spPr>
          <a:xfrm>
            <a:off x="5156202" y="4304329"/>
            <a:ext cx="7035797" cy="2553669"/>
          </a:xfrm>
          <a:custGeom>
            <a:gdLst>
              <a:gd name="connsiteX0" fmla="*/ 7035796 w 7035797"/>
              <a:gd name="connsiteY0" fmla="*/ 0 h 2697102"/>
              <a:gd name="connsiteX1" fmla="*/ 7035797 w 7035797"/>
              <a:gd name="connsiteY1" fmla="*/ 2697101 h 2697102"/>
              <a:gd name="connsiteX2" fmla="*/ 0 w 7035797"/>
              <a:gd name="connsiteY2" fmla="*/ 2697102 h 2697102"/>
            </a:gd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gdLst>
              <a:gd name="connsiteX0" fmla="*/ 0 w 7035793"/>
              <a:gd name="connsiteY0" fmla="*/ 0 h 2697104"/>
              <a:gd name="connsiteX1" fmla="*/ 7035793 w 7035793"/>
              <a:gd name="connsiteY1" fmla="*/ 1 h 2697104"/>
              <a:gd name="connsiteX2" fmla="*/ 1 w 7035793"/>
              <a:gd name="connsiteY2" fmla="*/ 2697104 h 2697104"/>
            </a:gd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482600" y="289560"/>
            <a:ext cx="11226800" cy="1085850"/>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0" y="1794510"/>
            <a:ext cx="11226800" cy="4428490"/>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Object 901"/>
          <p:cNvSpPr txBox="1"/>
          <p:nvPr>
            <p:custDataLst>
              <p:tags r:id="rId7"/>
            </p:custDataLst>
          </p:nvPr>
        </p:nvSpPr>
        <p:spPr>
          <a:xfrm>
            <a:off x="893445" y="436880"/>
            <a:ext cx="10563860" cy="741045"/>
          </a:xfrm>
          <a:prstGeom prst="rect">
            <a:avLst/>
          </a:prstGeom>
        </p:spPr>
        <p:txBody>
          <a:bodyPr vert="horz" lIns="63500" tIns="25400" rIns="63500" bIns="25400" rtlCol="0" anchor="b" anchorCtr="0">
            <a:noAutofit/>
          </a:bodyPr>
          <a:lstStyle/>
          <a:p>
            <a:pPr marL="0" indent="0" algn="l" fontAlgn="auto">
              <a:lnSpc>
                <a:spcPct val="130000"/>
              </a:lnSpc>
              <a:spcBef>
                <a:spcPct val="0"/>
              </a:spcBef>
              <a:spcAft>
                <a:spcPct val="0"/>
              </a:spcAft>
              <a:buSzTx/>
            </a:pPr>
            <a:r>
              <a:rPr lang="zh-CN" altLang="en-US" sz="4000" b="1" i="0" spc="360">
                <a:solidFill>
                  <a:schemeClr val="accent1"/>
                </a:solidFill>
                <a:latin typeface="微软雅黑" panose="020b0503020204020204" charset="-122"/>
                <a:ea typeface="微软雅黑" panose="020b0503020204020204" charset="-122"/>
                <a:sym typeface="+mn-ea"/>
              </a:rPr>
              <a:t>任务</a:t>
            </a:r>
            <a:r>
              <a:rPr lang="en-US" altLang="zh-CN" sz="4000" b="1" i="0" spc="360">
                <a:solidFill>
                  <a:schemeClr val="accent1"/>
                </a:solidFill>
                <a:latin typeface="微软雅黑" panose="020b0503020204020204" charset="-122"/>
                <a:ea typeface="微软雅黑" panose="020b0503020204020204" charset="-122"/>
                <a:sym typeface="+mn-ea"/>
              </a:rPr>
              <a:t>C</a:t>
            </a:r>
            <a:r>
              <a:rPr lang="zh-CN" altLang="en-US" sz="4000" b="1" i="0" spc="360">
                <a:solidFill>
                  <a:schemeClr val="accent1"/>
                </a:solidFill>
                <a:latin typeface="微软雅黑" panose="020b0503020204020204" charset="-122"/>
                <a:ea typeface="微软雅黑" panose="020b0503020204020204" charset="-122"/>
                <a:sym typeface="+mn-ea"/>
              </a:rPr>
              <a:t> ：</a:t>
            </a:r>
            <a:endParaRPr lang="zh-CN" altLang="en-US" sz="4000" b="1" i="0" spc="80">
              <a:solidFill>
                <a:schemeClr val="dk1"/>
              </a:solidFill>
              <a:latin typeface="微软雅黑" panose="020b0503020204020204" charset="-122"/>
              <a:ea typeface="微软雅黑" panose="020b0503020204020204" charset="-122"/>
              <a:sym typeface="+mn-ea"/>
            </a:endParaRPr>
          </a:p>
        </p:txBody>
      </p:sp>
      <p:sp>
        <p:nvSpPr>
          <p:cNvPr id="11" name="Title 6"/>
          <p:cNvSpPr txBox="1"/>
          <p:nvPr>
            <p:custDataLst>
              <p:tags r:id="rId8"/>
            </p:custDataLst>
          </p:nvPr>
        </p:nvSpPr>
        <p:spPr>
          <a:xfrm>
            <a:off x="893445" y="2160270"/>
            <a:ext cx="10405745" cy="36976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lang="zh-CN" altLang="en-US" sz="28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借助目录，略读与宝钗密切相关的章节，梳理前八十回中宝钗的言行，分析宝钗对待不同人的态度之间的差异，按照宝钗的不同态度，将这些人物进行分类，填写在表格中。探究宝钗对待他们的态度是“有情”还是“无情”。</a:t>
            </a:r>
          </a:p>
          <a:p>
            <a:pPr lvl="0" indent="0" algn="l" fontAlgn="ctr">
              <a:lnSpc>
                <a:spcPct val="150000"/>
              </a:lnSpc>
              <a:spcBef>
                <a:spcPct val="0"/>
              </a:spcBef>
              <a:spcAft>
                <a:spcPts val="800"/>
              </a:spcAft>
              <a:buSzTx/>
              <a:buFont typeface="Wingdings" panose="05000000000000000000" charset="0"/>
            </a:pPr>
            <a:r>
              <a:rPr lang="zh-CN" altLang="en-US" sz="28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可在以下主题中任选一个探究。</a:t>
            </a:r>
          </a:p>
        </p:txBody>
      </p:sp>
    </p:spTree>
    <p:custDataLst>
      <p:tags r:id="rId9"/>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 name="Right Triangle 1"/>
          <p:cNvSpPr/>
          <p:nvPr>
            <p:custDataLst>
              <p:tags r:id="rId2"/>
            </p:custDataLst>
          </p:nvPr>
        </p:nvSpPr>
        <p:spPr>
          <a:xfrm>
            <a:off x="5156202" y="4304329"/>
            <a:ext cx="7035797" cy="2553669"/>
          </a:xfrm>
          <a:custGeom>
            <a:gdLst>
              <a:gd name="connsiteX0" fmla="*/ 7035796 w 7035797"/>
              <a:gd name="connsiteY0" fmla="*/ 0 h 2697102"/>
              <a:gd name="connsiteX1" fmla="*/ 7035797 w 7035797"/>
              <a:gd name="connsiteY1" fmla="*/ 2697101 h 2697102"/>
              <a:gd name="connsiteX2" fmla="*/ 0 w 7035797"/>
              <a:gd name="connsiteY2" fmla="*/ 2697102 h 2697102"/>
            </a:gd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gdLst>
              <a:gd name="connsiteX0" fmla="*/ 0 w 7035793"/>
              <a:gd name="connsiteY0" fmla="*/ 0 h 2697104"/>
              <a:gd name="connsiteX1" fmla="*/ 7035793 w 7035793"/>
              <a:gd name="connsiteY1" fmla="*/ 1 h 2697104"/>
              <a:gd name="connsiteX2" fmla="*/ 1 w 7035793"/>
              <a:gd name="connsiteY2" fmla="*/ 2697104 h 2697104"/>
            </a:gd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482600" y="289560"/>
            <a:ext cx="11226800" cy="1085850"/>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0" y="1794510"/>
            <a:ext cx="11226800" cy="4428490"/>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Object 901"/>
          <p:cNvSpPr txBox="1"/>
          <p:nvPr>
            <p:custDataLst>
              <p:tags r:id="rId7"/>
            </p:custDataLst>
          </p:nvPr>
        </p:nvSpPr>
        <p:spPr>
          <a:xfrm>
            <a:off x="893445" y="436880"/>
            <a:ext cx="10563860" cy="741045"/>
          </a:xfrm>
          <a:prstGeom prst="rect">
            <a:avLst/>
          </a:prstGeom>
        </p:spPr>
        <p:txBody>
          <a:bodyPr vert="horz" lIns="63500" tIns="25400" rIns="63500" bIns="25400" rtlCol="0" anchor="b" anchorCtr="0">
            <a:noAutofit/>
          </a:bodyPr>
          <a:lstStyle/>
          <a:p>
            <a:pPr marL="0" indent="0" algn="l" fontAlgn="auto">
              <a:lnSpc>
                <a:spcPct val="130000"/>
              </a:lnSpc>
              <a:spcBef>
                <a:spcPct val="0"/>
              </a:spcBef>
              <a:spcAft>
                <a:spcPct val="0"/>
              </a:spcAft>
              <a:buSzTx/>
            </a:pPr>
            <a:r>
              <a:rPr lang="zh-CN" altLang="en-US" sz="4000" b="1" i="0" spc="360">
                <a:solidFill>
                  <a:schemeClr val="accent1"/>
                </a:solidFill>
                <a:latin typeface="微软雅黑" panose="020b0503020204020204" charset="-122"/>
                <a:ea typeface="微软雅黑" panose="020b0503020204020204" charset="-122"/>
                <a:sym typeface="+mn-ea"/>
              </a:rPr>
              <a:t>任务</a:t>
            </a:r>
            <a:r>
              <a:rPr lang="en-US" altLang="zh-CN" sz="4000" b="1" i="0" spc="360">
                <a:solidFill>
                  <a:schemeClr val="accent1"/>
                </a:solidFill>
                <a:latin typeface="微软雅黑" panose="020b0503020204020204" charset="-122"/>
                <a:ea typeface="微软雅黑" panose="020b0503020204020204" charset="-122"/>
                <a:sym typeface="+mn-ea"/>
              </a:rPr>
              <a:t>C</a:t>
            </a:r>
            <a:r>
              <a:rPr lang="zh-CN" altLang="en-US" sz="4000" b="1" i="0" spc="360">
                <a:solidFill>
                  <a:schemeClr val="accent1"/>
                </a:solidFill>
                <a:latin typeface="微软雅黑" panose="020b0503020204020204" charset="-122"/>
                <a:ea typeface="微软雅黑" panose="020b0503020204020204" charset="-122"/>
                <a:sym typeface="+mn-ea"/>
              </a:rPr>
              <a:t> ：</a:t>
            </a:r>
            <a:endParaRPr lang="zh-CN" altLang="en-US" sz="4000" b="1" i="0" spc="80">
              <a:solidFill>
                <a:schemeClr val="dk1"/>
              </a:solidFill>
              <a:latin typeface="微软雅黑" panose="020b0503020204020204" charset="-122"/>
              <a:ea typeface="微软雅黑" panose="020b0503020204020204" charset="-122"/>
              <a:sym typeface="+mn-ea"/>
            </a:endParaRPr>
          </a:p>
        </p:txBody>
      </p:sp>
      <p:sp>
        <p:nvSpPr>
          <p:cNvPr id="11" name="Title 6"/>
          <p:cNvSpPr txBox="1"/>
          <p:nvPr>
            <p:custDataLst>
              <p:tags r:id="rId8"/>
            </p:custDataLst>
          </p:nvPr>
        </p:nvSpPr>
        <p:spPr>
          <a:xfrm>
            <a:off x="893445" y="2160270"/>
            <a:ext cx="10405745" cy="36976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altLang="zh-CN" sz="28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1.</a:t>
            </a:r>
            <a:r>
              <a:rPr lang="zh-CN" altLang="en-US" sz="28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蘅芜潇湘两相疑，姐妹情深破蔽云</a:t>
            </a:r>
          </a:p>
          <a:p>
            <a:pPr lvl="0" indent="0" algn="l" fontAlgn="ctr">
              <a:lnSpc>
                <a:spcPct val="150000"/>
              </a:lnSpc>
              <a:spcBef>
                <a:spcPct val="0"/>
              </a:spcBef>
              <a:spcAft>
                <a:spcPts val="800"/>
              </a:spcAft>
              <a:buSzTx/>
              <a:buFont typeface="Wingdings" panose="05000000000000000000" charset="0"/>
            </a:pPr>
            <a:r>
              <a:rPr lang="zh-CN" altLang="en-US" sz="2800"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精读第三十回《宝钗借扇机带双敲 龄官划蔷痴及局外》、第四十二回《蘅芜君兰言解疑癖 潇湘子雅谑补馀香》和第四十五回《金兰契互剖金兰语 风雨细闷制风雨词》，梳理宝钗和黛玉的关系转变，探究宝钗身上推动两人关系变化的因素。</a:t>
            </a:r>
          </a:p>
        </p:txBody>
      </p:sp>
    </p:spTree>
    <p:custDataLst>
      <p:tags r:id="rId9"/>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xml><?xml version="1.0" encoding="utf-8"?>
<p:tagLst xmlns:p="http://schemas.openxmlformats.org/presentationml/2006/main">
  <p:tag name="KSO_WM_TAG_VERSION" val="1.0"/>
  <p:tag name="KSO_WM_TEMPLATE_CATEGORY" val="custom"/>
  <p:tag name="KSO_WM_TEMPLATE_INDEX" val="20180298"/>
</p:tagLst>
</file>

<file path=ppt/tags/tag100.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9d3cfcac04bb474cb19b41d2340a69ff"/>
  <p:tag name="KSO_WM_UNIT_DECORATE_INFO" val="{&quot;DecorateInfoH&quot;:{&quot;IsAbs&quot;:true},&quot;DecorateInfoW&quot;:{&quot;IsAbs&quot;:true},&quot;DecorateInfoX&quot;:{&quot;IsAbs&quot;:true,&quot;Pos&quot;:1},&quot;DecorateInfoY&quot;:{&quot;IsAbs&quot;:true,&quot;Pos&quot;:1},&quot;ReferentInfo&quot;:{&quot;Id&quot;:&quot;b2fc13a01dde4b959dc60905c5fd30d6;b540b8c060cf41c3823c280050e5921c&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576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440"/>
</p:tagLst>
</file>

<file path=ppt/tags/tag101.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fac913152d7749c1a0cd11e3b438ac4a"/>
  <p:tag name="KSO_WM_UNIT_DECORATE_INFO" val="{&quot;DecorateInfoH&quot;:{&quot;IsAbs&quot;:true},&quot;DecorateInfoW&quot;:{&quot;IsAbs&quot;:true},&quot;DecorateInfoX&quot;:{&quot;IsAbs&quot;:true,&quot;Pos&quot;:1},&quot;DecorateInfoY&quot;:{&quot;IsAbs&quot;:true,&quot;Pos&quot;:1},&quot;ReferentInfo&quot;:{&quot;Id&quot;:&quot;605c12f2902648c5aab56ae362483f2c&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102.xml><?xml version="1.0" encoding="utf-8"?>
<p:tagLst xmlns:p="http://schemas.openxmlformats.org/presentationml/2006/main">
  <p:tag name="KSO_WM_ASSEMBLE_CHIP_INDEX" val="e77cba91feae4ff587423b268185b013"/>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b2fc13a01dde4b959dc60905c5fd30d6"/>
  <p:tag name="KSO_WM_UNIT_DEFAULT_FONT" val="24;44;4"/>
  <p:tag name="KSO_WM_UNIT_DIAGRAM_ISNUMVISUAL" val="0"/>
  <p:tag name="KSO_WM_UNIT_DIAGRAM_ISREFERUNIT" val="0"/>
  <p:tag name="KSO_WM_UNIT_HIGHLIGHT" val="0"/>
  <p:tag name="KSO_WM_UNIT_ID" val="diagram20213576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103.xml><?xml version="1.0" encoding="utf-8"?>
<p:tagLst xmlns:p="http://schemas.openxmlformats.org/presentationml/2006/main">
  <p:tag name="KSO_WM_ASSEMBLE_CHIP_INDEX" val="e5e3cb6166074f8abe6d0a99d31dd14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605c12f2902648c5aab56ae362483f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10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6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8:59:57&quot;,&quot;maxSize&quot;:{&quot;size1&quot;:42.200000000000003},&quot;minSize&quot;:{&quot;size1&quot;:31.199999999999999},&quot;normalSize&quot;:{&quot;size1&quot;:34.755370370370372},&quot;subLayout&quot;:[{&quot;id&quot;:&quot;2020-12-09T18:59:57&quot;,&quot;margin&quot;:{&quot;bottom&quot;:0.026000002399086952,&quot;left&quot;:3.4570000171661377,&quot;right&quot;:3.3159999847412109,&quot;top&quot;:2.1170001029968262},&quot;type&quot;:0},{&quot;id&quot;:&quot;2020-12-09T18:59:57&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e2d1fa9d42129dd2d8e"/>
  <p:tag name="KSO_WM_TEMPLATE_ASSEMBLE_XID" val="5fd0ae2d1fa9d42129dd2d8e"/>
  <p:tag name="KSO_WM_TEMPLATE_CATEGORY" val="diagram"/>
  <p:tag name="KSO_WM_TEMPLATE_COLOR_TYPE" val="1"/>
  <p:tag name="KSO_WM_TEMPLATE_INDEX" val="20213576"/>
  <p:tag name="KSO_WM_TEMPLATE_MASTER_TYPE" val="0"/>
  <p:tag name="KSO_WM_TEMPLATE_SUBCATEGORY" val="21"/>
</p:tagLst>
</file>

<file path=ppt/tags/tag105.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5"/>
  <p:tag name="KSO_WM_UNIT_FILL_FORE_SCHEMECOLOR_INDEX_BRIGHTNESS" val="0"/>
  <p:tag name="KSO_WM_UNIT_FILL_TYPE" val="1"/>
  <p:tag name="KSO_WM_UNIT_ID" val="diagram20213576_1**"/>
  <p:tag name="KSO_WM_UNIT_VALUE" val="374"/>
</p:tagLst>
</file>

<file path=ppt/tags/tag106.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9"/>
  <p:tag name="KSO_WM_UNIT_FILL_FORE_SCHEMECOLOR_INDEX_BRIGHTNESS" val="0"/>
  <p:tag name="KSO_WM_UNIT_FILL_TYPE" val="1"/>
  <p:tag name="KSO_WM_UNIT_ID" val="diagram20213576_1**"/>
  <p:tag name="KSO_WM_UNIT_VALUE" val="374"/>
</p:tagLst>
</file>

<file path=ppt/tags/tag107.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ags/tag108.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9d3cfcac04bb474cb19b41d2340a69ff"/>
  <p:tag name="KSO_WM_UNIT_DECORATE_INFO" val="{&quot;DecorateInfoH&quot;:{&quot;IsAbs&quot;:true},&quot;DecorateInfoW&quot;:{&quot;IsAbs&quot;:true},&quot;DecorateInfoX&quot;:{&quot;IsAbs&quot;:true,&quot;Pos&quot;:1},&quot;DecorateInfoY&quot;:{&quot;IsAbs&quot;:true,&quot;Pos&quot;:1},&quot;ReferentInfo&quot;:{&quot;Id&quot;:&quot;b2fc13a01dde4b959dc60905c5fd30d6;b540b8c060cf41c3823c280050e5921c&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576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440"/>
</p:tagLst>
</file>

<file path=ppt/tags/tag109.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fac913152d7749c1a0cd11e3b438ac4a"/>
  <p:tag name="KSO_WM_UNIT_DECORATE_INFO" val="{&quot;DecorateInfoH&quot;:{&quot;IsAbs&quot;:true},&quot;DecorateInfoW&quot;:{&quot;IsAbs&quot;:true},&quot;DecorateInfoX&quot;:{&quot;IsAbs&quot;:true,&quot;Pos&quot;:1},&quot;DecorateInfoY&quot;:{&quot;IsAbs&quot;:true,&quot;Pos&quot;:1},&quot;ReferentInfo&quot;:{&quot;Id&quot;:&quot;605c12f2902648c5aab56ae362483f2c&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11.xml><?xml version="1.0" encoding="utf-8"?>
<p:tagLst xmlns:p="http://schemas.openxmlformats.org/presentationml/2006/main">
  <p:tag name="KSO_WM_BEAUTIFY_FLAG" val="#wm#"/>
  <p:tag name="KSO_WM_COMBINE_RELATE_SLIDE_ID" val="background20177486_1"/>
  <p:tag name="KSO_WM_TAG_VERSION" val="1.0"/>
  <p:tag name="KSO_WM_TEMPLATE_CATEGORY" val="custom"/>
  <p:tag name="KSO_WM_TEMPLATE_INDEX" val="20180298"/>
  <p:tag name="KSO_WM_TEMPLATE_SUBCATEGORY" val="combine"/>
  <p:tag name="KSO_WM_TEMPLATE_THUMBS_INDEX" val="1、6、11、12、16、22、26、27、31、32"/>
</p:tagLst>
</file>

<file path=ppt/tags/tag110.xml><?xml version="1.0" encoding="utf-8"?>
<p:tagLst xmlns:p="http://schemas.openxmlformats.org/presentationml/2006/main">
  <p:tag name="KSO_WM_ASSEMBLE_CHIP_INDEX" val="e77cba91feae4ff587423b268185b013"/>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b2fc13a01dde4b959dc60905c5fd30d6"/>
  <p:tag name="KSO_WM_UNIT_DEFAULT_FONT" val="24;44;4"/>
  <p:tag name="KSO_WM_UNIT_DIAGRAM_ISNUMVISUAL" val="0"/>
  <p:tag name="KSO_WM_UNIT_DIAGRAM_ISREFERUNIT" val="0"/>
  <p:tag name="KSO_WM_UNIT_HIGHLIGHT" val="0"/>
  <p:tag name="KSO_WM_UNIT_ID" val="diagram20213576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111.xml><?xml version="1.0" encoding="utf-8"?>
<p:tagLst xmlns:p="http://schemas.openxmlformats.org/presentationml/2006/main">
  <p:tag name="KSO_WM_ASSEMBLE_CHIP_INDEX" val="e5e3cb6166074f8abe6d0a99d31dd14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605c12f2902648c5aab56ae362483f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11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6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8:59:57&quot;,&quot;maxSize&quot;:{&quot;size1&quot;:42.200000000000003},&quot;minSize&quot;:{&quot;size1&quot;:31.199999999999999},&quot;normalSize&quot;:{&quot;size1&quot;:34.755370370370372},&quot;subLayout&quot;:[{&quot;id&quot;:&quot;2020-12-09T18:59:57&quot;,&quot;margin&quot;:{&quot;bottom&quot;:0.026000002399086952,&quot;left&quot;:3.4570000171661377,&quot;right&quot;:3.3159999847412109,&quot;top&quot;:2.1170001029968262},&quot;type&quot;:0},{&quot;id&quot;:&quot;2020-12-09T18:59:57&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e2d1fa9d42129dd2d8e"/>
  <p:tag name="KSO_WM_TEMPLATE_ASSEMBLE_XID" val="5fd0ae2d1fa9d42129dd2d8e"/>
  <p:tag name="KSO_WM_TEMPLATE_CATEGORY" val="diagram"/>
  <p:tag name="KSO_WM_TEMPLATE_COLOR_TYPE" val="1"/>
  <p:tag name="KSO_WM_TEMPLATE_INDEX" val="20213576"/>
  <p:tag name="KSO_WM_TEMPLATE_MASTER_TYPE" val="0"/>
  <p:tag name="KSO_WM_TEMPLATE_SUBCATEGORY" val="21"/>
</p:tagLst>
</file>

<file path=ppt/tags/tag113.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0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3"/>
</p:tagLst>
</file>

<file path=ppt/tags/tag114.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20_1*i*2"/>
  <p:tag name="KSO_WM_UNIT_INDEX" val="2"/>
  <p:tag name="KSO_WM_UNIT_LAYERLEVEL" val="1"/>
  <p:tag name="KSO_WM_UNIT_SM_LIMIT_TYPE" val="2"/>
  <p:tag name="KSO_WM_UNIT_TYPE" val="i"/>
</p:tagLst>
</file>

<file path=ppt/tags/tag115.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16.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17.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18.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6"/>
  <p:tag name="KSO_WM_UNIT_INDEX" val="6"/>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19.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7"/>
  <p:tag name="KSO_WM_UNIT_INDEX" val="7"/>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2.xml><?xml version="1.0" encoding="utf-8"?>
<p:tagLst xmlns:p="http://schemas.openxmlformats.org/presentationml/2006/main">
  <p:tag name="REFSHAPE" val="228552884"/>
</p:tagLst>
</file>

<file path=ppt/tags/tag120.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8"/>
  <p:tag name="KSO_WM_UNIT_INDEX" val="8"/>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21.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9"/>
  <p:tag name="KSO_WM_UNIT_INDEX" val="9"/>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22.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a9ce9edc8dd04d0b8bc5782713fa8f48"/>
  <p:tag name="KSO_WM_UNIT_DECORATE_INFO" val="{&quot;DecorateInfoH&quot;:{&quot;IsAbs&quot;:true},&quot;DecorateInfoW&quot;:{&quot;IsAbs&quot;:true},&quot;DecorateInfoX&quot;:{&quot;IsAbs&quot;:true,&quot;Pos&quot;:1},&quot;DecorateInfoY&quot;:{&quot;IsAbs&quot;:true,&quot;Pos&quot;:1},&quot;ReferentInfo&quot;:{&quot;Id&quot;:&quot;69e7184c600b4e20b6757c0277f1d300&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123.xml><?xml version="1.0" encoding="utf-8"?>
<p:tagLst xmlns:p="http://schemas.openxmlformats.org/presentationml/2006/main">
  <p:tag name="KSO_WM_ASSEMBLE_CHIP_INDEX" val="0c43736318824a4e9480079db9b379a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5d2db52ab8d840b3af06ce2a9f31f18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72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124.xml><?xml version="1.0" encoding="utf-8"?>
<p:tagLst xmlns:p="http://schemas.openxmlformats.org/presentationml/2006/main">
  <p:tag name="KSO_WM_ASSEMBLE_CHIP_INDEX" val="8c4b4bf4ce6d4062af849a98b9cfd939"/>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1"/>
  <p:tag name="KSO_WM_UNIT_DEC_AREA_ID" val="69e7184c600b4e20b6757c0277f1d30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720_1*d*1"/>
  <p:tag name="KSO_WM_UNIT_INDEX" val="1"/>
  <p:tag name="KSO_WM_UNIT_LAYERLEVEL" val="1"/>
  <p:tag name="KSO_WM_UNIT_PICTURE_CLIP_FLAG" val="0"/>
  <p:tag name="KSO_WM_UNIT_PLACING_PICTURE" val="8c4b4bf4ce6d4062af849a98b9cfd939"/>
  <p:tag name="KSO_WM_UNIT_PLACING_PICTURE_USER_VIEWPORT" val="{&quot;height&quot;:5520.1590551181098,&quot;width&quot;:15360.11968503937}"/>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931*2707"/>
</p:tagLst>
</file>

<file path=ppt/tags/tag12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CHIP_GROUPID" val="5ef1707e5bb2a422ac9a2b53"/>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707e5bb2a422ac9a2b54"/>
  <p:tag name="KSO_WM_SLIDE_BACKGROUND" val="[&quot;general&quot;]"/>
  <p:tag name="KSO_WM_SLIDE_BACKGROUND_TYPE" val="general"/>
  <p:tag name="KSO_WM_SLIDE_BK_DARK_LIGHT" val="2"/>
  <p:tag name="KSO_WM_SLIDE_CAN_ADD_NAVIGATION" val="1"/>
  <p:tag name="KSO_WM_SLIDE_ID" val="diagram2020872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5:16&quot;,&quot;maxSize&quot;:{&quot;size1&quot;:22.399999999999999},&quot;minSize&quot;:{&quot;size1&quot;:20},&quot;normalSize&quot;:{&quot;size1&quot;:22.399999999999999},&quot;subLayout&quot;:[{&quot;id&quot;:&quot;2020-12-09T18:25:16&quot;,&quot;margin&quot;:{&quot;bottom&quot;:0.026000002399086952,&quot;left&quot;:1.6929999589920044,&quot;right&quot;:8.0430002212524414,&quot;top&quot;:1.6929999589920044},&quot;type&quot;:0},{&quot;id&quot;:&quot;2020-12-09T18:25:16&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icTxt"/>
  <p:tag name="KSO_WM_SLIDE_SUPPORT_FEATURE_TYPE" val="1"/>
  <p:tag name="KSO_WM_SLIDE_TYPE" val="text"/>
  <p:tag name="KSO_WM_TAG_VERSION" val="1.0"/>
  <p:tag name="KSO_WM_TEMPLATE_ASSEMBLE_GROUPID" val="5fd0a60b1fa9d42129dcde14"/>
  <p:tag name="KSO_WM_TEMPLATE_ASSEMBLE_XID" val="5fd0a60b1fa9d42129dcde14"/>
  <p:tag name="KSO_WM_TEMPLATE_CATEGORY" val="diagram"/>
  <p:tag name="KSO_WM_TEMPLATE_COLOR_TYPE" val="1"/>
  <p:tag name="KSO_WM_TEMPLATE_INDEX" val="20208720"/>
  <p:tag name="KSO_WM_TEMPLATE_MASTER_TYPE" val="0"/>
  <p:tag name="KSO_WM_TEMPLATE_SUBCATEGORY" val="21"/>
</p:tagLst>
</file>

<file path=ppt/tags/tag126.xml><?xml version="1.0" encoding="utf-8"?>
<p:tagLst xmlns:p="http://schemas.openxmlformats.org/presentationml/2006/main">
  <p:tag name="KSO_WM_BEAUTIFY_FLAG" val="#wm#"/>
  <p:tag name="KSO_WM_DIAGRAM_GROUP_CODE" val="_1"/>
  <p:tag name="KSO_WM_TAG_VERSION" val="1.0"/>
  <p:tag name="KSO_WM_TEMPLATE_CATEGORY" val="custom"/>
  <p:tag name="KSO_WM_TEMPLATE_INDEX" val="20180298"/>
  <p:tag name="KSO_WM_UNIT_CLEAR" val="0"/>
  <p:tag name="KSO_WM_UNIT_COMPATIBLE" val="0"/>
  <p:tag name="KSO_WM_UNIT_HIGHLIGHT" val="0"/>
  <p:tag name="KSO_WM_UNIT_ID" val="custom20180298_26*f*1"/>
  <p:tag name="KSO_WM_UNIT_INDEX" val="1"/>
  <p:tag name="KSO_WM_UNIT_LAYERLEVEL" val="1"/>
  <p:tag name="KSO_WM_UNIT_PRESET_TEXT_INDEX" val="2"/>
  <p:tag name="KSO_WM_UNIT_PRESET_TEXT_LEN" val="170"/>
  <p:tag name="KSO_WM_UNIT_TEXT_FILL_FORE_SCHEMECOLOR_INDEX" val="13"/>
  <p:tag name="KSO_WM_UNIT_TEXT_FILL_TYPE" val="1"/>
  <p:tag name="KSO_WM_UNIT_TYPE" val="f"/>
  <p:tag name="KSO_WM_UNIT_USESOURCEFORMAT_APPLY" val="1"/>
  <p:tag name="KSO_WM_UNIT_VALUE" val="220"/>
</p:tagLst>
</file>

<file path=ppt/tags/tag127.xml><?xml version="1.0" encoding="utf-8"?>
<p:tagLst xmlns:p="http://schemas.openxmlformats.org/presentationml/2006/main">
  <p:tag name="KSO_WM_BEAUTIFY_FLAG" val="#wm#"/>
  <p:tag name="KSO_WM_COMBINE_RELATE_SLIDE_ID" val="background20177486_7"/>
  <p:tag name="KSO_WM_SLIDE_ID" val="custom20180298_26"/>
  <p:tag name="KSO_WM_SLIDE_INDEX" val="26"/>
  <p:tag name="KSO_WM_SLIDE_ITEM_CNT" val="2"/>
  <p:tag name="KSO_WM_SLIDE_LAYOUT" val="a_f_d"/>
  <p:tag name="KSO_WM_SLIDE_LAYOUT_CNT" val="1_1_1"/>
  <p:tag name="KSO_WM_SLIDE_POSITION" val="49*119"/>
  <p:tag name="KSO_WM_SLIDE_SIZE" val="910*378"/>
  <p:tag name="KSO_WM_SLIDE_TYPE" val="text"/>
  <p:tag name="KSO_WM_TAG_VERSION" val="1.0"/>
  <p:tag name="KSO_WM_TEMPLATE_CATEGORY" val="custom"/>
  <p:tag name="KSO_WM_TEMPLATE_INDEX" val="20180298"/>
  <p:tag name="KSO_WM_TEMPLATE_SUBCATEGORY" val="combine"/>
</p:tagLst>
</file>

<file path=ppt/tags/tag128.xml><?xml version="1.0" encoding="utf-8"?>
<p:tagLst xmlns:p="http://schemas.openxmlformats.org/presentationml/2006/main">
  <p:tag name="KSO_WM_BEAUTIFY_FLAG" val="#wm#"/>
  <p:tag name="KSO_WM_DIAGRAM_GROUP_CODE" val="_1"/>
  <p:tag name="KSO_WM_TAG_VERSION" val="1.0"/>
  <p:tag name="KSO_WM_TEMPLATE_CATEGORY" val="custom"/>
  <p:tag name="KSO_WM_TEMPLATE_INDEX" val="20180298"/>
  <p:tag name="KSO_WM_UNIT_CLEAR" val="0"/>
  <p:tag name="KSO_WM_UNIT_COMPATIBLE" val="0"/>
  <p:tag name="KSO_WM_UNIT_HIGHLIGHT" val="0"/>
  <p:tag name="KSO_WM_UNIT_ID" val="custom20180298_26*f*1"/>
  <p:tag name="KSO_WM_UNIT_INDEX" val="1"/>
  <p:tag name="KSO_WM_UNIT_LAYERLEVEL" val="1"/>
  <p:tag name="KSO_WM_UNIT_PRESET_TEXT_INDEX" val="2"/>
  <p:tag name="KSO_WM_UNIT_PRESET_TEXT_LEN" val="170"/>
  <p:tag name="KSO_WM_UNIT_TEXT_FILL_FORE_SCHEMECOLOR_INDEX" val="13"/>
  <p:tag name="KSO_WM_UNIT_TEXT_FILL_TYPE" val="1"/>
  <p:tag name="KSO_WM_UNIT_TYPE" val="f"/>
  <p:tag name="KSO_WM_UNIT_USESOURCEFORMAT_APPLY" val="1"/>
  <p:tag name="KSO_WM_UNIT_VALUE" val="220"/>
</p:tagLst>
</file>

<file path=ppt/tags/tag129.xml><?xml version="1.0" encoding="utf-8"?>
<p:tagLst xmlns:p="http://schemas.openxmlformats.org/presentationml/2006/main">
  <p:tag name="KSO_WM_BEAUTIFY_FLAG" val="#wm#"/>
  <p:tag name="KSO_WM_COMBINE_RELATE_SLIDE_ID" val="background20177486_7"/>
  <p:tag name="KSO_WM_SLIDE_ID" val="custom20180298_26"/>
  <p:tag name="KSO_WM_SLIDE_INDEX" val="26"/>
  <p:tag name="KSO_WM_SLIDE_ITEM_CNT" val="2"/>
  <p:tag name="KSO_WM_SLIDE_LAYOUT" val="a_f_d"/>
  <p:tag name="KSO_WM_SLIDE_LAYOUT_CNT" val="1_1_1"/>
  <p:tag name="KSO_WM_SLIDE_POSITION" val="49*119"/>
  <p:tag name="KSO_WM_SLIDE_SIZE" val="910*378"/>
  <p:tag name="KSO_WM_SLIDE_TYPE" val="text"/>
  <p:tag name="KSO_WM_TAG_VERSION" val="1.0"/>
  <p:tag name="KSO_WM_TEMPLATE_CATEGORY" val="custom"/>
  <p:tag name="KSO_WM_TEMPLATE_INDEX" val="20180298"/>
  <p:tag name="KSO_WM_TEMPLATE_SUBCATEGORY" val="combine"/>
</p:tagLst>
</file>

<file path=ppt/tags/tag13.xml><?xml version="1.0" encoding="utf-8"?>
<p:tagLst xmlns:p="http://schemas.openxmlformats.org/presentationml/2006/main">
  <p:tag name="REFSHAPE" val="228552748"/>
</p:tagLst>
</file>

<file path=ppt/tags/tag130.xml><?xml version="1.0" encoding="utf-8"?>
<p:tagLst xmlns:p="http://schemas.openxmlformats.org/presentationml/2006/main">
  <p:tag name="KSO_WM_ASSEMBLE_CHIP_INDEX" val="9af3f48ce39540cbadb7801334be34aa"/>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c887569532eafaafd693e4"/>
  <p:tag name="KSO_WM_TEMPLATE_ASSEMBLE_XID" val="5fc887569532eafaafd693e4"/>
  <p:tag name="KSO_WM_TEMPLATE_CATEGORY" val="diagram"/>
  <p:tag name="KSO_WM_TEMPLATE_INDEX" val="20217069"/>
  <p:tag name="KSO_WM_UNIT_COMPATIBLE" val="1"/>
  <p:tag name="KSO_WM_UNIT_DEC_AREA_ID" val="0efab7409a874257b5b14c390aa3ef3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069_1*d*1"/>
  <p:tag name="KSO_WM_UNIT_INDEX" val="1"/>
  <p:tag name="KSO_WM_UNIT_LAYERLEVEL" val="1"/>
  <p:tag name="KSO_WM_UNIT_PICTURE_CLIP_FLAG" val="0"/>
  <p:tag name="KSO_WM_UNIT_PICTURE_TOWARD" val="1"/>
  <p:tag name="KSO_WM_UNIT_PLACING_PICTURE" val="9af3f48ce39540cbadb7801334be34aa"/>
  <p:tag name="KSO_WM_UNIT_SM_LIMIT_TYPE" val="2"/>
  <p:tag name="KSO_WM_UNIT_TYPE" val="d"/>
  <p:tag name="KSO_WM_UNIT_VALUE" val="1565*1734"/>
</p:tagLst>
</file>

<file path=ppt/tags/tag131.xml><?xml version="1.0" encoding="utf-8"?>
<p:tagLst xmlns:p="http://schemas.openxmlformats.org/presentationml/2006/main">
  <p:tag name="KSO_WM_ASSEMBLE_CHIP_INDEX" val="7fe4e10410564d5ba4a28b3793e96725"/>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c887569532eafaafd693e4"/>
  <p:tag name="KSO_WM_TEMPLATE_ASSEMBLE_XID" val="5fc887569532eafaafd693e4"/>
  <p:tag name="KSO_WM_TEMPLATE_CATEGORY" val="diagram"/>
  <p:tag name="KSO_WM_TEMPLATE_INDEX" val="20217069"/>
  <p:tag name="KSO_WM_UNIT_BLOCK" val="0"/>
  <p:tag name="KSO_WM_UNIT_COMPATIBLE" val="0"/>
  <p:tag name="KSO_WM_UNIT_DEC_AREA_ID" val="64d27d9adf194be389e7fc174ff159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132.xml><?xml version="1.0" encoding="utf-8"?>
<p:tagLst xmlns:p="http://schemas.openxmlformats.org/presentationml/2006/main">
  <p:tag name="KSO_WM_ASSEMBLE_CHIP_INDEX" val="cd68113291474630b581fa030e0a6657"/>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c887569532eafaafd693e4"/>
  <p:tag name="KSO_WM_TEMPLATE_ASSEMBLE_XID" val="5fc887569532eafaafd693e4"/>
  <p:tag name="KSO_WM_TEMPLATE_CATEGORY" val="diagram"/>
  <p:tag name="KSO_WM_TEMPLATE_INDEX" val="20217069"/>
  <p:tag name="KSO_WM_UNIT_BLOCK" val="0"/>
  <p:tag name="KSO_WM_UNIT_COMPATIBLE" val="0"/>
  <p:tag name="KSO_WM_UNIT_DEC_AREA_ID" val="bd68d71f44ed4f61b6dbd4a76a324a9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6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133.xml><?xml version="1.0" encoding="utf-8"?>
<p:tagLst xmlns:p="http://schemas.openxmlformats.org/presentationml/2006/main">
  <p:tag name="KSO_WM_BEAUTIFY_FLAG" val="#wm#"/>
  <p:tag name="KSO_WM_CHIP_GROUPID" val="5facfb27998712faa657a7af"/>
  <p:tag name="KSO_WM_CHIP_XID" val="5facfb27998712faa657a7b0"/>
  <p:tag name="KSO_WM_TAG_VERSION" val="1.0"/>
  <p:tag name="KSO_WM_TEMPLATE_ASSEMBLE_GROUPID" val="5fc887569532eafaafd693e4"/>
  <p:tag name="KSO_WM_TEMPLATE_ASSEMBLE_XID" val="5fc887569532eafaafd693e4"/>
  <p:tag name="KSO_WM_TEMPLATE_CATEGORY" val="diagram"/>
  <p:tag name="KSO_WM_TEMPLATE_INDEX" val="20217069"/>
  <p:tag name="KSO_WM_UNIT_BLOCK" val="0"/>
  <p:tag name="KSO_WM_UNIT_COMPATIBLE" val="0"/>
  <p:tag name="KSO_WM_UNIT_DEC_AREA_ID" val="f727960068514fe6bbb27093305fb74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69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
</p:tagLst>
</file>

<file path=ppt/tags/tag13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GROUPID" val="5facfb27998712faa657a7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SLIDE_BACKGROUND_TYPE" val="general"/>
  <p:tag name="KSO_WM_SLIDE_BK_DARK_LIGHT" val="2"/>
  <p:tag name="KSO_WM_SLIDE_ID" val="diagram20217069_1"/>
  <p:tag name="KSO_WM_SLIDE_INDEX" val="1"/>
  <p:tag name="KSO_WM_SLIDE_ITEM_CNT" val="0"/>
  <p:tag name="KSO_WM_SLIDE_LAYOUT" val="a_d_f"/>
  <p:tag name="KSO_WM_SLIDE_LAYOUT_CNT" val="1_1_1"/>
  <p:tag name="KSO_WM_SLIDE_LAYOUT_INFO" val="{&quot;direction&quot;:1,&quot;id&quot;:&quot;2020-12-03T14:36:06&quot;,&quot;maxSize&quot;:{&quot;size1&quot;:58.799999999999997},&quot;minSize&quot;:{&quot;size1&quot;:38.799999999999997},&quot;normalSize&quot;:{&quot;size1&quot;:56.799999999999997},&quot;subLayout&quot;:[{&quot;id&quot;:&quot;2020-12-03T14:36:06&quot;,&quot;maxSize&quot;:{&quot;size1&quot;:42.199686347113719},&quot;minSize&quot;:{&quot;size1&quot;:17.799686347113717},&quot;normalSize&quot;:{&quot;size1&quot;:40.599686347113725},&quot;subLayout&quot;:[{&quot;id&quot;:&quot;2020-12-03T14:36:06&quot;,&quot;margin&quot;:{&quot;bottom&quot;:1.2699999809265137,&quot;left&quot;:2.1170001029968262,&quot;right&quot;:0.026000002399086952,&quot;top&quot;:1.6929999589920044},&quot;type&quot;:0},{&quot;id&quot;:&quot;2020-12-03T14:36:06&quot;,&quot;margin&quot;:{&quot;bottom&quot;:1.6929999589920044,&quot;left&quot;:2.1170001029968262,&quot;right&quot;:0.026000002399086952,&quot;top&quot;:1.6929999589920044},&quot;type&quot;:0}],&quot;type&quot;:0},{&quot;id&quot;:&quot;2020-12-03T14:36:06&quot;,&quot;margin&quot;:{&quot;bottom&quot;:1.6929999589920044,&quot;left&quot;:1.6670000553131104,&quot;right&quot;:1.6929999589920044,&quot;top&quot;:1.6929999589920044},&quot;type&quot;:0}],&quot;type&quot;:0}"/>
  <p:tag name="KSO_WM_SLIDE_POSITION" val="0*48"/>
  <p:tag name="KSO_WM_SLIDE_RATIO" val="1.777778"/>
  <p:tag name="KSO_WM_SLIDE_SIZE" val="912*444"/>
  <p:tag name="KSO_WM_SLIDE_SUBTYPE" val="picTxt"/>
  <p:tag name="KSO_WM_SLIDE_SUPPORT_FEATURE_TYPE" val="8"/>
  <p:tag name="KSO_WM_SLIDE_TYPE" val="text"/>
  <p:tag name="KSO_WM_TAG_VERSION" val="1.0"/>
  <p:tag name="KSO_WM_TEMPLATE_ASSEMBLE_GROUPID" val="5fc887569532eafaafd693e4"/>
  <p:tag name="KSO_WM_TEMPLATE_ASSEMBLE_XID" val="5fc887569532eafaafd693e4"/>
  <p:tag name="KSO_WM_TEMPLATE_CATEGORY" val="diagram"/>
  <p:tag name="KSO_WM_TEMPLATE_COLOR_TYPE" val="1"/>
  <p:tag name="KSO_WM_TEMPLATE_INDEX" val="20217069"/>
  <p:tag name="KSO_WM_TEMPLATE_MASTER_TYPE" val="0"/>
  <p:tag name="KSO_WM_TEMPLATE_SUBCATEGORY" val="21"/>
</p:tagLst>
</file>

<file path=ppt/tags/tag135.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0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3"/>
</p:tagLst>
</file>

<file path=ppt/tags/tag136.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20_1*i*2"/>
  <p:tag name="KSO_WM_UNIT_INDEX" val="2"/>
  <p:tag name="KSO_WM_UNIT_LAYERLEVEL" val="1"/>
  <p:tag name="KSO_WM_UNIT_SM_LIMIT_TYPE" val="2"/>
  <p:tag name="KSO_WM_UNIT_TYPE" val="i"/>
</p:tagLst>
</file>

<file path=ppt/tags/tag137.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38.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39.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4.xml><?xml version="1.0" encoding="utf-8"?>
<p:tagLst xmlns:p="http://schemas.openxmlformats.org/presentationml/2006/main">
  <p:tag name="REFSHAPE" val="228552612"/>
</p:tagLst>
</file>

<file path=ppt/tags/tag140.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6"/>
  <p:tag name="KSO_WM_UNIT_INDEX" val="6"/>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41.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7"/>
  <p:tag name="KSO_WM_UNIT_INDEX" val="7"/>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42.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8"/>
  <p:tag name="KSO_WM_UNIT_INDEX" val="8"/>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43.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9"/>
  <p:tag name="KSO_WM_UNIT_INDEX" val="9"/>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44.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a9ce9edc8dd04d0b8bc5782713fa8f48"/>
  <p:tag name="KSO_WM_UNIT_DECORATE_INFO" val="{&quot;DecorateInfoH&quot;:{&quot;IsAbs&quot;:true},&quot;DecorateInfoW&quot;:{&quot;IsAbs&quot;:true},&quot;DecorateInfoX&quot;:{&quot;IsAbs&quot;:true,&quot;Pos&quot;:1},&quot;DecorateInfoY&quot;:{&quot;IsAbs&quot;:true,&quot;Pos&quot;:1},&quot;ReferentInfo&quot;:{&quot;Id&quot;:&quot;69e7184c600b4e20b6757c0277f1d300&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145.xml><?xml version="1.0" encoding="utf-8"?>
<p:tagLst xmlns:p="http://schemas.openxmlformats.org/presentationml/2006/main">
  <p:tag name="KSO_WM_ASSEMBLE_CHIP_INDEX" val="0c43736318824a4e9480079db9b379a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5d2db52ab8d840b3af06ce2a9f31f18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72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146.xml><?xml version="1.0" encoding="utf-8"?>
<p:tagLst xmlns:p="http://schemas.openxmlformats.org/presentationml/2006/main">
  <p:tag name="KSO_WM_ASSEMBLE_CHIP_INDEX" val="8c4b4bf4ce6d4062af849a98b9cfd939"/>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1"/>
  <p:tag name="KSO_WM_UNIT_DEC_AREA_ID" val="69e7184c600b4e20b6757c0277f1d30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720_1*d*1"/>
  <p:tag name="KSO_WM_UNIT_INDEX" val="1"/>
  <p:tag name="KSO_WM_UNIT_LAYERLEVEL" val="1"/>
  <p:tag name="KSO_WM_UNIT_PICTURE_CLIP_FLAG" val="0"/>
  <p:tag name="KSO_WM_UNIT_PLACING_PICTURE" val="8c4b4bf4ce6d4062af849a98b9cfd939"/>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931*2707"/>
</p:tagLst>
</file>

<file path=ppt/tags/tag14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CHIP_GROUPID" val="5ef1707e5bb2a422ac9a2b53"/>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707e5bb2a422ac9a2b54"/>
  <p:tag name="KSO_WM_SLIDE_BACKGROUND" val="[&quot;general&quot;]"/>
  <p:tag name="KSO_WM_SLIDE_BACKGROUND_TYPE" val="general"/>
  <p:tag name="KSO_WM_SLIDE_BK_DARK_LIGHT" val="2"/>
  <p:tag name="KSO_WM_SLIDE_CAN_ADD_NAVIGATION" val="1"/>
  <p:tag name="KSO_WM_SLIDE_ID" val="diagram2020872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5:16&quot;,&quot;maxSize&quot;:{&quot;size1&quot;:22.399999999999999},&quot;minSize&quot;:{&quot;size1&quot;:20},&quot;normalSize&quot;:{&quot;size1&quot;:20.000185185185181},&quot;subLayout&quot;:[{&quot;id&quot;:&quot;2020-12-09T18:25:16&quot;,&quot;margin&quot;:{&quot;bottom&quot;:0.026000002399086952,&quot;left&quot;:1.6929999589920044,&quot;right&quot;:8.0430002212524414,&quot;top&quot;:1.6929999589920044},&quot;type&quot;:0},{&quot;id&quot;:&quot;2020-12-09T18:25:16&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icTxt"/>
  <p:tag name="KSO_WM_SLIDE_SUPPORT_FEATURE_TYPE" val="1"/>
  <p:tag name="KSO_WM_SLIDE_TYPE" val="text"/>
  <p:tag name="KSO_WM_TAG_VERSION" val="1.0"/>
  <p:tag name="KSO_WM_TEMPLATE_ASSEMBLE_GROUPID" val="5fd0a60b1fa9d42129dcde14"/>
  <p:tag name="KSO_WM_TEMPLATE_ASSEMBLE_XID" val="5fd0a60b1fa9d42129dcde14"/>
  <p:tag name="KSO_WM_TEMPLATE_CATEGORY" val="diagram"/>
  <p:tag name="KSO_WM_TEMPLATE_COLOR_TYPE" val="1"/>
  <p:tag name="KSO_WM_TEMPLATE_INDEX" val="20208720"/>
  <p:tag name="KSO_WM_TEMPLATE_MASTER_TYPE" val="0"/>
  <p:tag name="KSO_WM_TEMPLATE_SUBCATEGORY" val="21"/>
</p:tagLst>
</file>

<file path=ppt/tags/tag148.xml><?xml version="1.0" encoding="utf-8"?>
<p:tagLst xmlns:p="http://schemas.openxmlformats.org/presentationml/2006/main">
  <p:tag name="KSO_WM_ASSEMBLE_CHIP_INDEX" val="5bf6453ca40f4dcd9a71ea9923a48359"/>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c5021fa9d42129dd6fc0"/>
  <p:tag name="KSO_WM_TEMPLATE_ASSEMBLE_XID" val="5fd0c5021fa9d42129dd6fc0"/>
  <p:tag name="KSO_WM_TEMPLATE_CATEGORY" val="diagram"/>
  <p:tag name="KSO_WM_TEMPLATE_INDEX" val="20212889"/>
  <p:tag name="KSO_WM_UNIT_BLOCK" val="0"/>
  <p:tag name="KSO_WM_UNIT_COMPATIBLE" val="0"/>
  <p:tag name="KSO_WM_UNIT_DEC_AREA_ID" val="5f2adeaa0db545c59d245291a1acb50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14;20;2"/>
  <p:tag name="KSO_WM_UNIT_DIAGRAM_ISNUMVISUAL" val="0"/>
  <p:tag name="KSO_WM_UNIT_DIAGRAM_ISREFERUNIT" val="0"/>
  <p:tag name="KSO_WM_UNIT_HIGHLIGHT" val="0"/>
  <p:tag name="KSO_WM_UNIT_ID" val="diagram2021288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149.xml><?xml version="1.0" encoding="utf-8"?>
<p:tagLst xmlns:p="http://schemas.openxmlformats.org/presentationml/2006/main">
  <p:tag name="KSO_WM_ASSEMBLE_CHIP_INDEX" val="62941c29b81941359e620596faa9f6a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c5021fa9d42129dd6fc0"/>
  <p:tag name="KSO_WM_TEMPLATE_ASSEMBLE_XID" val="5fd0c5021fa9d42129dd6fc0"/>
  <p:tag name="KSO_WM_TEMPLATE_CATEGORY" val="diagram"/>
  <p:tag name="KSO_WM_TEMPLATE_INDEX" val="20212889"/>
  <p:tag name="KSO_WM_UNIT_BLOCK" val="0"/>
  <p:tag name="KSO_WM_UNIT_COMPATIBLE" val="0"/>
  <p:tag name="KSO_WM_UNIT_DEC_AREA_ID" val="8dfbf5a7e9fb4cfd83139a6dd4f94e8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88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672"/>
</p:tagLst>
</file>

<file path=ppt/tags/tag15.xml><?xml version="1.0" encoding="utf-8"?>
<p:tagLst xmlns:p="http://schemas.openxmlformats.org/presentationml/2006/main">
  <p:tag name="REFSHAPE" val="228552476"/>
</p:tagLst>
</file>

<file path=ppt/tags/tag15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89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id&quot;:&quot;2020-12-09T20:37:23&quot;,&quot;maxSize&quot;:{&quot;size1&quot;:31.099686201378979},&quot;minSize&quot;:{&quot;size1&quot;:20.099686201378979},&quot;normalSize&quot;:{&quot;size1&quot;:31.099686201378979},&quot;subLayout&quot;:[{&quot;id&quot;:&quot;2020-12-09T20:37:23&quot;,&quot;margin&quot;:{&quot;bottom&quot;:0.026000002399086952,&quot;left&quot;:1.6929999589920044,&quot;right&quot;:1.6929999589920044,&quot;top&quot;:1.6929999589920044},&quot;type&quot;:0},{&quot;id&quot;:&quot;2020-12-09T20:37:23&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ureTxt"/>
  <p:tag name="KSO_WM_SLIDE_SUPPORT_FEATURE_TYPE" val="0"/>
  <p:tag name="KSO_WM_SLIDE_TYPE" val="text"/>
  <p:tag name="KSO_WM_TAG_VERSION" val="1.0"/>
  <p:tag name="KSO_WM_TEMPLATE_ASSEMBLE_GROUPID" val="5fd0c5021fa9d42129dd6fc0"/>
  <p:tag name="KSO_WM_TEMPLATE_ASSEMBLE_XID" val="5fd0c5021fa9d42129dd6fc0"/>
  <p:tag name="KSO_WM_TEMPLATE_CATEGORY" val="diagram"/>
  <p:tag name="KSO_WM_TEMPLATE_COLOR_TYPE" val="1"/>
  <p:tag name="KSO_WM_TEMPLATE_INDEX" val="20212889"/>
  <p:tag name="KSO_WM_TEMPLATE_MASTER_TYPE" val="0"/>
  <p:tag name="KSO_WM_TEMPLATE_SUBCATEGORY" val="21"/>
</p:tagLst>
</file>

<file path=ppt/tags/tag151.xml><?xml version="1.0" encoding="utf-8"?>
<p:tagLst xmlns:p="http://schemas.openxmlformats.org/presentationml/2006/main">
  <p:tag name="KSO_WM_ASSEMBLE_CHIP_INDEX" val="5bf6453ca40f4dcd9a71ea9923a48359"/>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c5021fa9d42129dd6fc0"/>
  <p:tag name="KSO_WM_TEMPLATE_ASSEMBLE_XID" val="5fd0c5021fa9d42129dd6fc0"/>
  <p:tag name="KSO_WM_TEMPLATE_CATEGORY" val="diagram"/>
  <p:tag name="KSO_WM_TEMPLATE_INDEX" val="20212889"/>
  <p:tag name="KSO_WM_UNIT_BLOCK" val="0"/>
  <p:tag name="KSO_WM_UNIT_COMPATIBLE" val="0"/>
  <p:tag name="KSO_WM_UNIT_DEC_AREA_ID" val="5f2adeaa0db545c59d245291a1acb50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14;20;2"/>
  <p:tag name="KSO_WM_UNIT_DIAGRAM_ISNUMVISUAL" val="0"/>
  <p:tag name="KSO_WM_UNIT_DIAGRAM_ISREFERUNIT" val="0"/>
  <p:tag name="KSO_WM_UNIT_HIGHLIGHT" val="0"/>
  <p:tag name="KSO_WM_UNIT_ID" val="diagram2021288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152.xml><?xml version="1.0" encoding="utf-8"?>
<p:tagLst xmlns:p="http://schemas.openxmlformats.org/presentationml/2006/main">
  <p:tag name="KSO_WM_ASSEMBLE_CHIP_INDEX" val="62941c29b81941359e620596faa9f6a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c5021fa9d42129dd6fc0"/>
  <p:tag name="KSO_WM_TEMPLATE_ASSEMBLE_XID" val="5fd0c5021fa9d42129dd6fc0"/>
  <p:tag name="KSO_WM_TEMPLATE_CATEGORY" val="diagram"/>
  <p:tag name="KSO_WM_TEMPLATE_INDEX" val="20212889"/>
  <p:tag name="KSO_WM_UNIT_BLOCK" val="0"/>
  <p:tag name="KSO_WM_UNIT_COMPATIBLE" val="0"/>
  <p:tag name="KSO_WM_UNIT_DEC_AREA_ID" val="8dfbf5a7e9fb4cfd83139a6dd4f94e8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88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672"/>
</p:tagLst>
</file>

<file path=ppt/tags/tag15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89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id&quot;:&quot;2020-12-09T20:37:23&quot;,&quot;maxSize&quot;:{&quot;size1&quot;:31.099686201378979},&quot;minSize&quot;:{&quot;size1&quot;:20.099686201378979},&quot;normalSize&quot;:{&quot;size1&quot;:31.099686201378979},&quot;subLayout&quot;:[{&quot;id&quot;:&quot;2020-12-09T20:37:23&quot;,&quot;margin&quot;:{&quot;bottom&quot;:0.026000002399086952,&quot;left&quot;:1.6929999589920044,&quot;right&quot;:1.6929999589920044,&quot;top&quot;:1.6929999589920044},&quot;type&quot;:0},{&quot;id&quot;:&quot;2020-12-09T20:37:23&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ureTxt"/>
  <p:tag name="KSO_WM_SLIDE_SUPPORT_FEATURE_TYPE" val="0"/>
  <p:tag name="KSO_WM_SLIDE_TYPE" val="text"/>
  <p:tag name="KSO_WM_TAG_VERSION" val="1.0"/>
  <p:tag name="KSO_WM_TEMPLATE_ASSEMBLE_GROUPID" val="5fd0c5021fa9d42129dd6fc0"/>
  <p:tag name="KSO_WM_TEMPLATE_ASSEMBLE_XID" val="5fd0c5021fa9d42129dd6fc0"/>
  <p:tag name="KSO_WM_TEMPLATE_CATEGORY" val="diagram"/>
  <p:tag name="KSO_WM_TEMPLATE_COLOR_TYPE" val="1"/>
  <p:tag name="KSO_WM_TEMPLATE_INDEX" val="20212889"/>
  <p:tag name="KSO_WM_TEMPLATE_MASTER_TYPE" val="0"/>
  <p:tag name="KSO_WM_TEMPLATE_SUBCATEGORY" val="21"/>
</p:tagLst>
</file>

<file path=ppt/tags/tag154.xml><?xml version="1.0" encoding="utf-8"?>
<p:tagLst xmlns:p="http://schemas.openxmlformats.org/presentationml/2006/main">
  <p:tag name="KSO_WM_ASSEMBLE_CHIP_INDEX" val="5bf6453ca40f4dcd9a71ea9923a48359"/>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c5021fa9d42129dd6fc0"/>
  <p:tag name="KSO_WM_TEMPLATE_ASSEMBLE_XID" val="5fd0c5021fa9d42129dd6fc0"/>
  <p:tag name="KSO_WM_TEMPLATE_CATEGORY" val="diagram"/>
  <p:tag name="KSO_WM_TEMPLATE_INDEX" val="20212889"/>
  <p:tag name="KSO_WM_UNIT_BLOCK" val="0"/>
  <p:tag name="KSO_WM_UNIT_COMPATIBLE" val="0"/>
  <p:tag name="KSO_WM_UNIT_DEC_AREA_ID" val="5f2adeaa0db545c59d245291a1acb50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14;20;2"/>
  <p:tag name="KSO_WM_UNIT_DIAGRAM_ISNUMVISUAL" val="0"/>
  <p:tag name="KSO_WM_UNIT_DIAGRAM_ISREFERUNIT" val="0"/>
  <p:tag name="KSO_WM_UNIT_HIGHLIGHT" val="0"/>
  <p:tag name="KSO_WM_UNIT_ID" val="diagram2021288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15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89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id&quot;:&quot;2020-12-09T20:37:23&quot;,&quot;maxSize&quot;:{&quot;size1&quot;:31.099686201378979},&quot;minSize&quot;:{&quot;size1&quot;:20.099686201378979},&quot;normalSize&quot;:{&quot;size1&quot;:31.099686201378979},&quot;subLayout&quot;:[{&quot;id&quot;:&quot;2020-12-09T20:37:23&quot;,&quot;margin&quot;:{&quot;bottom&quot;:0.026000002399086952,&quot;left&quot;:1.6929999589920044,&quot;right&quot;:1.6929999589920044,&quot;top&quot;:1.6929999589920044},&quot;type&quot;:0},{&quot;id&quot;:&quot;2020-12-09T20:37:23&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ureTxt"/>
  <p:tag name="KSO_WM_SLIDE_SUPPORT_FEATURE_TYPE" val="0"/>
  <p:tag name="KSO_WM_SLIDE_TYPE" val="text"/>
  <p:tag name="KSO_WM_TAG_VERSION" val="1.0"/>
  <p:tag name="KSO_WM_TEMPLATE_ASSEMBLE_GROUPID" val="5fd0c5021fa9d42129dd6fc0"/>
  <p:tag name="KSO_WM_TEMPLATE_ASSEMBLE_XID" val="5fd0c5021fa9d42129dd6fc0"/>
  <p:tag name="KSO_WM_TEMPLATE_CATEGORY" val="diagram"/>
  <p:tag name="KSO_WM_TEMPLATE_COLOR_TYPE" val="1"/>
  <p:tag name="KSO_WM_TEMPLATE_INDEX" val="20212889"/>
  <p:tag name="KSO_WM_TEMPLATE_MASTER_TYPE" val="0"/>
  <p:tag name="KSO_WM_TEMPLATE_SUBCATEGORY" val="21"/>
</p:tagLst>
</file>

<file path=ppt/tags/tag156.xml><?xml version="1.0" encoding="utf-8"?>
<p:tagLst xmlns:p="http://schemas.openxmlformats.org/presentationml/2006/main">
  <p:tag name="KSO_WM_ASSEMBLE_CHIP_INDEX" val="5bf6453ca40f4dcd9a71ea9923a48359"/>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c5021fa9d42129dd6fc0"/>
  <p:tag name="KSO_WM_TEMPLATE_ASSEMBLE_XID" val="5fd0c5021fa9d42129dd6fc0"/>
  <p:tag name="KSO_WM_TEMPLATE_CATEGORY" val="diagram"/>
  <p:tag name="KSO_WM_TEMPLATE_INDEX" val="20212889"/>
  <p:tag name="KSO_WM_UNIT_BLOCK" val="0"/>
  <p:tag name="KSO_WM_UNIT_COMPATIBLE" val="0"/>
  <p:tag name="KSO_WM_UNIT_DEC_AREA_ID" val="5f2adeaa0db545c59d245291a1acb50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14;20;2"/>
  <p:tag name="KSO_WM_UNIT_DIAGRAM_ISNUMVISUAL" val="0"/>
  <p:tag name="KSO_WM_UNIT_DIAGRAM_ISREFERUNIT" val="0"/>
  <p:tag name="KSO_WM_UNIT_HIGHLIGHT" val="0"/>
  <p:tag name="KSO_WM_UNIT_ID" val="diagram2021288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157.xml><?xml version="1.0" encoding="utf-8"?>
<p:tagLst xmlns:p="http://schemas.openxmlformats.org/presentationml/2006/main">
  <p:tag name="KSO_WM_UNIT_PLACING_PICTURE_USER_VIEWPORT" val="{&quot;height&quot;:7648,&quot;width&quot;:4578}"/>
</p:tagLst>
</file>

<file path=ppt/tags/tag158.xml><?xml version="1.0" encoding="utf-8"?>
<p:tagLst xmlns:p="http://schemas.openxmlformats.org/presentationml/2006/main">
  <p:tag name="KSO_WM_BEAUTIFY_FLAG" val="#wm#"/>
  <p:tag name="KSO_WM_DIAGRAM_GROUP_CODE" val="_1"/>
  <p:tag name="KSO_WM_TAG_VERSION" val="1.0"/>
  <p:tag name="KSO_WM_TEMPLATE_CATEGORY" val="custom"/>
  <p:tag name="KSO_WM_TEMPLATE_INDEX" val="20180298"/>
  <p:tag name="KSO_WM_UNIT_CLEAR" val="0"/>
  <p:tag name="KSO_WM_UNIT_COMPATIBLE" val="0"/>
  <p:tag name="KSO_WM_UNIT_HIGHLIGHT" val="0"/>
  <p:tag name="KSO_WM_UNIT_ID" val="custom20180298_26*f*1"/>
  <p:tag name="KSO_WM_UNIT_INDEX" val="1"/>
  <p:tag name="KSO_WM_UNIT_LAYERLEVEL" val="1"/>
  <p:tag name="KSO_WM_UNIT_PRESET_TEXT_INDEX" val="2"/>
  <p:tag name="KSO_WM_UNIT_PRESET_TEXT_LEN" val="170"/>
  <p:tag name="KSO_WM_UNIT_TEXT_FILL_FORE_SCHEMECOLOR_INDEX" val="13"/>
  <p:tag name="KSO_WM_UNIT_TEXT_FILL_TYPE" val="1"/>
  <p:tag name="KSO_WM_UNIT_TYPE" val="f"/>
  <p:tag name="KSO_WM_UNIT_USESOURCEFORMAT_APPLY" val="1"/>
  <p:tag name="KSO_WM_UNIT_VALUE" val="220"/>
</p:tagLst>
</file>

<file path=ppt/tags/tag15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89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id&quot;:&quot;2020-12-09T20:37:23&quot;,&quot;maxSize&quot;:{&quot;size1&quot;:31.099686201378979},&quot;minSize&quot;:{&quot;size1&quot;:20.099686201378979},&quot;normalSize&quot;:{&quot;size1&quot;:31.099686201378979},&quot;subLayout&quot;:[{&quot;id&quot;:&quot;2020-12-09T20:37:23&quot;,&quot;margin&quot;:{&quot;bottom&quot;:0.026000002399086952,&quot;left&quot;:1.6929999589920044,&quot;right&quot;:1.6929999589920044,&quot;top&quot;:1.6929999589920044},&quot;type&quot;:0},{&quot;id&quot;:&quot;2020-12-09T20:37:23&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ureTxt"/>
  <p:tag name="KSO_WM_SLIDE_SUPPORT_FEATURE_TYPE" val="0"/>
  <p:tag name="KSO_WM_SLIDE_TYPE" val="text"/>
  <p:tag name="KSO_WM_TAG_VERSION" val="1.0"/>
  <p:tag name="KSO_WM_TEMPLATE_ASSEMBLE_GROUPID" val="5fd0c5021fa9d42129dd6fc0"/>
  <p:tag name="KSO_WM_TEMPLATE_ASSEMBLE_XID" val="5fd0c5021fa9d42129dd6fc0"/>
  <p:tag name="KSO_WM_TEMPLATE_CATEGORY" val="diagram"/>
  <p:tag name="KSO_WM_TEMPLATE_COLOR_TYPE" val="1"/>
  <p:tag name="KSO_WM_TEMPLATE_INDEX" val="20212889"/>
  <p:tag name="KSO_WM_TEMPLATE_MASTER_TYPE" val="0"/>
  <p:tag name="KSO_WM_TEMPLATE_SUBCATEGORY" val="21"/>
</p:tagLst>
</file>

<file path=ppt/tags/tag16.xml><?xml version="1.0" encoding="utf-8"?>
<p:tagLst xmlns:p="http://schemas.openxmlformats.org/presentationml/2006/main">
  <p:tag name="KSO_WM_TAG_VERSION" val="1.0"/>
  <p:tag name="KSO_WM_TEMPLATE_CATEGORY" val="custom"/>
  <p:tag name="KSO_WM_TEMPLATE_INDEX" val="20180298"/>
</p:tagLst>
</file>

<file path=ppt/tags/tag160.xml><?xml version="1.0" encoding="utf-8"?>
<p:tagLst xmlns:p="http://schemas.openxmlformats.org/presentationml/2006/main">
  <p:tag name="KSO_WM_UNIT_TABLE_BEAUTIFY" val="smartTable{61df241c-ebd9-4863-a0dc-b7b84c82b3f2}"/>
  <p:tag name="TABLE_ENDDRAG_ORIGIN_RECT" val="829*443"/>
  <p:tag name="TABLE_ENDDRAG_RECT" val="60*51*829*443"/>
</p:tagLst>
</file>

<file path=ppt/tags/tag161.xml><?xml version="1.0" encoding="utf-8"?>
<p:tagLst xmlns:p="http://schemas.openxmlformats.org/presentationml/2006/main">
  <p:tag name="KSO_WM_BEAUTIFY_FLAG" val="#wm#"/>
  <p:tag name="KSO_WM_COMBINE_RELATE_SLIDE_ID" val="background20177486_7"/>
  <p:tag name="KSO_WM_SLIDE_ID" val="custom20180298_26"/>
  <p:tag name="KSO_WM_SLIDE_INDEX" val="26"/>
  <p:tag name="KSO_WM_SLIDE_ITEM_CNT" val="2"/>
  <p:tag name="KSO_WM_SLIDE_LAYOUT" val="a_f_d"/>
  <p:tag name="KSO_WM_SLIDE_LAYOUT_CNT" val="1_1_1"/>
  <p:tag name="KSO_WM_SLIDE_POSITION" val="49*119"/>
  <p:tag name="KSO_WM_SLIDE_SIZE" val="910*378"/>
  <p:tag name="KSO_WM_SLIDE_TYPE" val="text"/>
  <p:tag name="KSO_WM_TAG_VERSION" val="1.0"/>
  <p:tag name="KSO_WM_TEMPLATE_CATEGORY" val="custom"/>
  <p:tag name="KSO_WM_TEMPLATE_INDEX" val="20180298"/>
  <p:tag name="KSO_WM_TEMPLATE_SUBCATEGORY" val="combine"/>
</p:tagLst>
</file>

<file path=ppt/tags/tag162.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0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3"/>
</p:tagLst>
</file>

<file path=ppt/tags/tag163.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20_1*i*2"/>
  <p:tag name="KSO_WM_UNIT_INDEX" val="2"/>
  <p:tag name="KSO_WM_UNIT_LAYERLEVEL" val="1"/>
  <p:tag name="KSO_WM_UNIT_SM_LIMIT_TYPE" val="2"/>
  <p:tag name="KSO_WM_UNIT_TYPE" val="i"/>
</p:tagLst>
</file>

<file path=ppt/tags/tag164.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65.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66.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67.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6"/>
  <p:tag name="KSO_WM_UNIT_INDEX" val="6"/>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68.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7"/>
  <p:tag name="KSO_WM_UNIT_INDEX" val="7"/>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69.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8"/>
  <p:tag name="KSO_WM_UNIT_INDEX" val="8"/>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7.xml><?xml version="1.0" encoding="utf-8"?>
<p:tagLst xmlns:p="http://schemas.openxmlformats.org/presentationml/2006/main">
  <p:tag name="KSO_WM_TAG_VERSION" val="1.0"/>
  <p:tag name="KSO_WM_TEMPLATE_CATEGORY" val="custom"/>
  <p:tag name="KSO_WM_TEMPLATE_INDEX" val="20180298"/>
</p:tagLst>
</file>

<file path=ppt/tags/tag170.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9"/>
  <p:tag name="KSO_WM_UNIT_INDEX" val="9"/>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71.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a9ce9edc8dd04d0b8bc5782713fa8f48"/>
  <p:tag name="KSO_WM_UNIT_DECORATE_INFO" val="{&quot;DecorateInfoH&quot;:{&quot;IsAbs&quot;:true},&quot;DecorateInfoW&quot;:{&quot;IsAbs&quot;:true},&quot;DecorateInfoX&quot;:{&quot;IsAbs&quot;:true,&quot;Pos&quot;:1},&quot;DecorateInfoY&quot;:{&quot;IsAbs&quot;:true,&quot;Pos&quot;:1},&quot;ReferentInfo&quot;:{&quot;Id&quot;:&quot;69e7184c600b4e20b6757c0277f1d300&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172.xml><?xml version="1.0" encoding="utf-8"?>
<p:tagLst xmlns:p="http://schemas.openxmlformats.org/presentationml/2006/main">
  <p:tag name="KSO_WM_ASSEMBLE_CHIP_INDEX" val="0c43736318824a4e9480079db9b379a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5d2db52ab8d840b3af06ce2a9f31f18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72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17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CHIP_GROUPID" val="5ef1707e5bb2a422ac9a2b53"/>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707e5bb2a422ac9a2b54"/>
  <p:tag name="KSO_WM_SLIDE_BACKGROUND" val="[&quot;general&quot;]"/>
  <p:tag name="KSO_WM_SLIDE_BACKGROUND_TYPE" val="general"/>
  <p:tag name="KSO_WM_SLIDE_BK_DARK_LIGHT" val="2"/>
  <p:tag name="KSO_WM_SLIDE_CAN_ADD_NAVIGATION" val="1"/>
  <p:tag name="KSO_WM_SLIDE_ID" val="diagram2020872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5:16&quot;,&quot;maxSize&quot;:{&quot;size1&quot;:22.399999999999999},&quot;minSize&quot;:{&quot;size1&quot;:20},&quot;normalSize&quot;:{&quot;size1&quot;:20.000185185185181},&quot;subLayout&quot;:[{&quot;id&quot;:&quot;2020-12-09T18:25:16&quot;,&quot;margin&quot;:{&quot;bottom&quot;:0.026000002399086952,&quot;left&quot;:1.6929999589920044,&quot;right&quot;:8.0430002212524414,&quot;top&quot;:1.6929999589920044},&quot;type&quot;:0},{&quot;id&quot;:&quot;2020-12-09T18:25:16&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icTxt"/>
  <p:tag name="KSO_WM_SLIDE_SUPPORT_FEATURE_TYPE" val="1"/>
  <p:tag name="KSO_WM_SLIDE_TYPE" val="text"/>
  <p:tag name="KSO_WM_TAG_VERSION" val="1.0"/>
  <p:tag name="KSO_WM_TEMPLATE_ASSEMBLE_GROUPID" val="5fd0a60b1fa9d42129dcde14"/>
  <p:tag name="KSO_WM_TEMPLATE_ASSEMBLE_XID" val="5fd0a60b1fa9d42129dcde14"/>
  <p:tag name="KSO_WM_TEMPLATE_CATEGORY" val="diagram"/>
  <p:tag name="KSO_WM_TEMPLATE_COLOR_TYPE" val="1"/>
  <p:tag name="KSO_WM_TEMPLATE_INDEX" val="20208720"/>
  <p:tag name="KSO_WM_TEMPLATE_MASTER_TYPE" val="0"/>
  <p:tag name="KSO_WM_TEMPLATE_SUBCATEGORY" val="21"/>
</p:tagLst>
</file>

<file path=ppt/tags/tag174.xml><?xml version="1.0" encoding="utf-8"?>
<p:tagLst xmlns:p="http://schemas.openxmlformats.org/presentationml/2006/main">
  <p:tag name="KSO_WM_ASSEMBLE_CHIP_INDEX" val="5bf6453ca40f4dcd9a71ea9923a48359"/>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c5021fa9d42129dd6fc0"/>
  <p:tag name="KSO_WM_TEMPLATE_ASSEMBLE_XID" val="5fd0c5021fa9d42129dd6fc0"/>
  <p:tag name="KSO_WM_TEMPLATE_CATEGORY" val="diagram"/>
  <p:tag name="KSO_WM_TEMPLATE_INDEX" val="20212889"/>
  <p:tag name="KSO_WM_UNIT_BLOCK" val="0"/>
  <p:tag name="KSO_WM_UNIT_COMPATIBLE" val="0"/>
  <p:tag name="KSO_WM_UNIT_DEC_AREA_ID" val="5f2adeaa0db545c59d245291a1acb50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14;20;2"/>
  <p:tag name="KSO_WM_UNIT_DIAGRAM_ISNUMVISUAL" val="0"/>
  <p:tag name="KSO_WM_UNIT_DIAGRAM_ISREFERUNIT" val="0"/>
  <p:tag name="KSO_WM_UNIT_HIGHLIGHT" val="0"/>
  <p:tag name="KSO_WM_UNIT_ID" val="diagram2021288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175.xml><?xml version="1.0" encoding="utf-8"?>
<p:tagLst xmlns:p="http://schemas.openxmlformats.org/presentationml/2006/main">
  <p:tag name="KSO_WM_BEAUTIFY_FLAG" val="#wm#"/>
  <p:tag name="KSO_WM_DIAGRAM_GROUP_CODE" val="_1"/>
  <p:tag name="KSO_WM_TAG_VERSION" val="1.0"/>
  <p:tag name="KSO_WM_TEMPLATE_CATEGORY" val="custom"/>
  <p:tag name="KSO_WM_TEMPLATE_INDEX" val="20180298"/>
  <p:tag name="KSO_WM_UNIT_CLEAR" val="0"/>
  <p:tag name="KSO_WM_UNIT_COMPATIBLE" val="0"/>
  <p:tag name="KSO_WM_UNIT_HIGHLIGHT" val="0"/>
  <p:tag name="KSO_WM_UNIT_ID" val="custom20180298_26*f*1"/>
  <p:tag name="KSO_WM_UNIT_INDEX" val="1"/>
  <p:tag name="KSO_WM_UNIT_LAYERLEVEL" val="1"/>
  <p:tag name="KSO_WM_UNIT_PRESET_TEXT_INDEX" val="2"/>
  <p:tag name="KSO_WM_UNIT_PRESET_TEXT_LEN" val="170"/>
  <p:tag name="KSO_WM_UNIT_TEXT_FILL_FORE_SCHEMECOLOR_INDEX" val="13"/>
  <p:tag name="KSO_WM_UNIT_TEXT_FILL_TYPE" val="1"/>
  <p:tag name="KSO_WM_UNIT_TYPE" val="f"/>
  <p:tag name="KSO_WM_UNIT_USESOURCEFORMAT_APPLY" val="1"/>
  <p:tag name="KSO_WM_UNIT_VALUE" val="220"/>
</p:tagLst>
</file>

<file path=ppt/tags/tag17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89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id&quot;:&quot;2020-12-09T20:37:23&quot;,&quot;maxSize&quot;:{&quot;size1&quot;:31.099686201378979},&quot;minSize&quot;:{&quot;size1&quot;:20.099686201378979},&quot;normalSize&quot;:{&quot;size1&quot;:31.099686201378979},&quot;subLayout&quot;:[{&quot;id&quot;:&quot;2020-12-09T20:37:23&quot;,&quot;margin&quot;:{&quot;bottom&quot;:0.026000002399086952,&quot;left&quot;:1.6929999589920044,&quot;right&quot;:1.6929999589920044,&quot;top&quot;:1.6929999589920044},&quot;type&quot;:0},{&quot;id&quot;:&quot;2020-12-09T20:37:23&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ureTxt"/>
  <p:tag name="KSO_WM_SLIDE_SUPPORT_FEATURE_TYPE" val="0"/>
  <p:tag name="KSO_WM_SLIDE_TYPE" val="text"/>
  <p:tag name="KSO_WM_TAG_VERSION" val="1.0"/>
  <p:tag name="KSO_WM_TEMPLATE_ASSEMBLE_GROUPID" val="5fd0c5021fa9d42129dd6fc0"/>
  <p:tag name="KSO_WM_TEMPLATE_ASSEMBLE_XID" val="5fd0c5021fa9d42129dd6fc0"/>
  <p:tag name="KSO_WM_TEMPLATE_CATEGORY" val="diagram"/>
  <p:tag name="KSO_WM_TEMPLATE_COLOR_TYPE" val="1"/>
  <p:tag name="KSO_WM_TEMPLATE_INDEX" val="20212889"/>
  <p:tag name="KSO_WM_TEMPLATE_MASTER_TYPE" val="0"/>
  <p:tag name="KSO_WM_TEMPLATE_SUBCATEGORY" val="21"/>
</p:tagLst>
</file>

<file path=ppt/tags/tag177.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BLOCK" val="0"/>
  <p:tag name="KSO_WM_UNIT_COMPATIBLE" val="0"/>
  <p:tag name="KSO_WM_UNIT_DEC_AREA_ID" val="8ca6110995d742909efe949d07fab13b"/>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8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99"/>
</p:tagLst>
</file>

<file path=ppt/tags/tag178.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BLOCK" val="0"/>
  <p:tag name="KSO_WM_UNIT_COMPATIBLE" val="0"/>
  <p:tag name="KSO_WM_UNIT_DEC_AREA_ID" val="8d1649a72c064789ab140aad54fdc681"/>
  <p:tag name="KSO_WM_UNIT_DECORATE_INFO" val="{&quot;DecorateInfoH&quot;:{&quot;IsAbs&quot;:true},&quot;DecorateInfoW&quot;:{&quot;IsAbs&quot;:true},&quot;DecorateInfoX&quot;:{&quot;IsAbs&quot;:true,&quot;Pos&quot;:1},&quot;DecorateInfoY&quot;:{&quot;IsAbs&quot;:true,&quot;Pos&quot;:0},&quot;ReferentInfo&quot;:{&quot;Id&quot;:&quot;2c8ba69166db434abc9b46d31c16b41c&quot;,&quot;X&quot;:{&quot;Pos&quot;:1},&quot;Y&quot;:{&quot;Pos&quot;:2}},&quot;whChangeMode&quot;:0}"/>
  <p:tag name="KSO_WM_UNIT_DIAGRAM_ISNUMVISUAL" val="0"/>
  <p:tag name="KSO_WM_UNIT_DIAGRAM_ISREFERUNIT" val="0"/>
  <p:tag name="KSO_WM_UNIT_HIGHLIGHT" val="0"/>
  <p:tag name="KSO_WM_UNIT_ID" val="diagram20211828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179.xml><?xml version="1.0" encoding="utf-8"?>
<p:tagLst xmlns:p="http://schemas.openxmlformats.org/presentationml/2006/main">
  <p:tag name="KSO_WM_ASSEMBLE_CHIP_INDEX" val="be9c06653588432b87581ed296f0f5e0"/>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BLOCK" val="0"/>
  <p:tag name="KSO_WM_UNIT_COMPATIBLE" val="0"/>
  <p:tag name="KSO_WM_UNIT_DEC_AREA_ID" val="2c8ba69166db434abc9b46d31c16b41c"/>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2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18.xml><?xml version="1.0" encoding="utf-8"?>
<p:tagLst xmlns:p="http://schemas.openxmlformats.org/presentationml/2006/main">
  <p:tag name="KSO_WM_BEAUTIFY_FLAG" val="#wm#"/>
  <p:tag name="KSO_WM_COMBINE_RELATE_SLIDE_ID" val="background20177486_1"/>
  <p:tag name="KSO_WM_TAG_VERSION" val="1.0"/>
  <p:tag name="KSO_WM_TEMPLATE_CATEGORY" val="custom"/>
  <p:tag name="KSO_WM_TEMPLATE_INDEX" val="20180298"/>
  <p:tag name="KSO_WM_TEMPLATE_SUBCATEGORY" val="combine"/>
  <p:tag name="KSO_WM_TEMPLATE_THUMBS_INDEX" val="1、6、11、12、16、22、26、27、31、32"/>
</p:tagLst>
</file>

<file path=ppt/tags/tag180.xml><?xml version="1.0" encoding="utf-8"?>
<p:tagLst xmlns:p="http://schemas.openxmlformats.org/presentationml/2006/main">
  <p:tag name="KSO_WM_ASSEMBLE_CHIP_INDEX" val="7038aaf5a1e3403da894f2fa073f848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d13e1fa9d42129dd7d4b"/>
  <p:tag name="KSO_WM_TEMPLATE_ASSEMBLE_XID" val="5fd0d13e1fa9d42129dd7d4b"/>
  <p:tag name="KSO_WM_TEMPLATE_CATEGORY" val="diagram"/>
  <p:tag name="KSO_WM_TEMPLATE_INDEX" val="20211828"/>
  <p:tag name="KSO_WM_UNIT_COMPATIBLE" val="0"/>
  <p:tag name="KSO_WM_UNIT_DEC_AREA_ID" val="e5b7e77b321b41fc852b085d8e9e87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28_1*d*1"/>
  <p:tag name="KSO_WM_UNIT_INDEX" val="1"/>
  <p:tag name="KSO_WM_UNIT_LAYERLEVEL" val="1"/>
  <p:tag name="KSO_WM_UNIT_PICTURE_CLIP_FLAG" val="0"/>
  <p:tag name="KSO_WM_UNIT_PLACING_PICTURE" val="7038aaf5a1e3403da894f2fa073f8485"/>
  <p:tag name="KSO_WM_UNIT_SM_LIMIT_TYPE" val="2"/>
  <p:tag name="KSO_WM_UNIT_TYPE" val="d"/>
  <p:tag name="KSO_WM_UNIT_VALUE" val="635*635"/>
</p:tagLst>
</file>

<file path=ppt/tags/tag181.xml><?xml version="1.0" encoding="utf-8"?>
<p:tagLst xmlns:p="http://schemas.openxmlformats.org/presentationml/2006/main">
  <p:tag name="KSO_WM_BEAUTIFY_FLAG" val="#wm#"/>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picture&quot;,&quot;chart&quot;,&quot;table&quot;,&quot;video&quot;],&quot;support_features&quot;:[&quot;collage&quot;]},{&quot;fill_id&quot;:&quot;7135783295194e8a93f1a95cf3344326&quot;,&quot;fill_align&quot;:&quot;cm&quot;,&quot;text_align&quot;:&quot;cm&quot;,&quot;text_direction&quot;:&quot;horizontal&quot;,&quot;chip_types&quot;:[&quot;picture&quot;]}]]"/>
  <p:tag name="KSO_WM_CHIP_GROUPID" val="5f0d14ec8050c250ba656b6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8e30e9bcbd1695b1d57"/>
  <p:tag name="KSO_WM_COMBINE_RELATE_SLIDE_ID" val="background20177486_7"/>
  <p:tag name="KSO_WM_SLIDE_BACKGROUND" val="[&quot;general&quot;]"/>
  <p:tag name="KSO_WM_SLIDE_BACKGROUND_TYPE" val="general"/>
  <p:tag name="KSO_WM_SLIDE_BK_DARK_LIGHT" val="2"/>
  <p:tag name="KSO_WM_SLIDE_CAN_ADD_NAVIGATION" val="1"/>
  <p:tag name="KSO_WM_SLIDE_ID" val="diagram2021182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1:29:35&quot;,&quot;maxSize&quot;:{&quot;size1&quot;:41.5},&quot;minSize&quot;:{&quot;size1&quot;:41.5},&quot;normalSize&quot;:{&quot;size1&quot;:41.5},&quot;subLayout&quot;:[{&quot;direction&quot;:1,&quot;id&quot;:&quot;2020-12-09T21:29:35&quot;,&quot;maxSize&quot;:{&quot;size1&quot;:26.600000000000001},&quot;minSize&quot;:{&quot;size1&quot;:26.600000000000001},&quot;normalSize&quot;:{&quot;size1&quot;:26.600000000000001},&quot;subLayout&quot;:[{&quot;id&quot;:&quot;2020-12-09T21:29:35&quot;,&quot;margin&quot;:{&quot;bottom&quot;:0.37900000810623169,&quot;left&quot;:2.2430000305175781,&quot;right&quot;:0.44900000095367432,&quot;top&quot;:1.2999999523162842},&quot;type&quot;:0},{&quot;id&quot;:&quot;2020-12-09T21:29:35&quot;,&quot;margin&quot;:{&quot;bottom&quot;:1.9630000591278076,&quot;left&quot;:0.74699997901916504,&quot;right&quot;:2.1159999370574951,&quot;top&quot;:2.5750000476837158},&quot;type&quot;:0}],&quot;type&quot;:0},{&quot;id&quot;:&quot;2020-12-09T21:29:35&quot;,&quot;margin&quot;:{&quot;bottom&quot;:1.304999828338623,&quot;left&quot;:2.1170001029968262,&quot;right&quot;:1.6929999589920044,&quot;top&quot;:0.98299998044967651},&quot;type&quot;:0}],&quot;type&quot;:0}"/>
  <p:tag name="KSO_WM_SLIDE_POSITION" val="53*26"/>
  <p:tag name="KSO_WM_SLIDE_RATIO" val="1.777778"/>
  <p:tag name="KSO_WM_SLIDE_SIZE" val="859*430"/>
  <p:tag name="KSO_WM_SLIDE_SUBTYPE" val="picTxt"/>
  <p:tag name="KSO_WM_SLIDE_SUPPORT_FEATURE_TYPE" val="0"/>
  <p:tag name="KSO_WM_SLIDE_TYPE" val="text"/>
  <p:tag name="KSO_WM_TAG_VERSION" val="1.0"/>
  <p:tag name="KSO_WM_TEMPLATE_ASSEMBLE_GROUPID" val="5fd0d13e1fa9d42129dd7d4b"/>
  <p:tag name="KSO_WM_TEMPLATE_ASSEMBLE_XID" val="5fd0d13e1fa9d42129dd7d4b"/>
  <p:tag name="KSO_WM_TEMPLATE_CATEGORY" val="diagram"/>
  <p:tag name="KSO_WM_TEMPLATE_COLOR_TYPE" val="1"/>
  <p:tag name="KSO_WM_TEMPLATE_INDEX" val="20211828"/>
  <p:tag name="KSO_WM_TEMPLATE_MASTER_TYPE" val="0"/>
  <p:tag name="KSO_WM_TEMPLATE_SUBCATEGORY" val="21"/>
</p:tagLst>
</file>

<file path=ppt/tags/tag182.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0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3"/>
</p:tagLst>
</file>

<file path=ppt/tags/tag183.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20_1*i*2"/>
  <p:tag name="KSO_WM_UNIT_INDEX" val="2"/>
  <p:tag name="KSO_WM_UNIT_LAYERLEVEL" val="1"/>
  <p:tag name="KSO_WM_UNIT_SM_LIMIT_TYPE" val="2"/>
  <p:tag name="KSO_WM_UNIT_TYPE" val="i"/>
</p:tagLst>
</file>

<file path=ppt/tags/tag184.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5.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6.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7.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6"/>
  <p:tag name="KSO_WM_UNIT_INDEX" val="6"/>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8.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7"/>
  <p:tag name="KSO_WM_UNIT_INDEX" val="7"/>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89.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8"/>
  <p:tag name="KSO_WM_UNIT_INDEX" val="8"/>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90.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9"/>
  <p:tag name="KSO_WM_UNIT_INDEX" val="9"/>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91.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a9ce9edc8dd04d0b8bc5782713fa8f48"/>
  <p:tag name="KSO_WM_UNIT_DECORATE_INFO" val="{&quot;DecorateInfoH&quot;:{&quot;IsAbs&quot;:true},&quot;DecorateInfoW&quot;:{&quot;IsAbs&quot;:true},&quot;DecorateInfoX&quot;:{&quot;IsAbs&quot;:true,&quot;Pos&quot;:1},&quot;DecorateInfoY&quot;:{&quot;IsAbs&quot;:true,&quot;Pos&quot;:1},&quot;ReferentInfo&quot;:{&quot;Id&quot;:&quot;69e7184c600b4e20b6757c0277f1d300&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192.xml><?xml version="1.0" encoding="utf-8"?>
<p:tagLst xmlns:p="http://schemas.openxmlformats.org/presentationml/2006/main">
  <p:tag name="KSO_WM_ASSEMBLE_CHIP_INDEX" val="0c43736318824a4e9480079db9b379a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60b1fa9d42129dcde14"/>
  <p:tag name="KSO_WM_TEMPLATE_ASSEMBLE_XID" val="5fd0a60b1fa9d42129dcde14"/>
  <p:tag name="KSO_WM_TEMPLATE_CATEGORY" val="diagram"/>
  <p:tag name="KSO_WM_TEMPLATE_INDEX" val="20208720"/>
  <p:tag name="KSO_WM_UNIT_BLOCK" val="0"/>
  <p:tag name="KSO_WM_UNIT_COMPATIBLE" val="0"/>
  <p:tag name="KSO_WM_UNIT_DEC_AREA_ID" val="5d2db52ab8d840b3af06ce2a9f31f18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72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19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CHIP_GROUPID" val="5ef1707e5bb2a422ac9a2b53"/>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707e5bb2a422ac9a2b54"/>
  <p:tag name="KSO_WM_SLIDE_BACKGROUND" val="[&quot;general&quot;]"/>
  <p:tag name="KSO_WM_SLIDE_BACKGROUND_TYPE" val="general"/>
  <p:tag name="KSO_WM_SLIDE_BK_DARK_LIGHT" val="2"/>
  <p:tag name="KSO_WM_SLIDE_CAN_ADD_NAVIGATION" val="1"/>
  <p:tag name="KSO_WM_SLIDE_ID" val="diagram2020872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5:16&quot;,&quot;maxSize&quot;:{&quot;size1&quot;:22.399999999999999},&quot;minSize&quot;:{&quot;size1&quot;:20},&quot;normalSize&quot;:{&quot;size1&quot;:20.000185185185181},&quot;subLayout&quot;:[{&quot;id&quot;:&quot;2020-12-09T18:25:16&quot;,&quot;margin&quot;:{&quot;bottom&quot;:0.026000002399086952,&quot;left&quot;:1.6929999589920044,&quot;right&quot;:8.0430002212524414,&quot;top&quot;:1.6929999589920044},&quot;type&quot;:0},{&quot;id&quot;:&quot;2020-12-09T18:25:16&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icTxt"/>
  <p:tag name="KSO_WM_SLIDE_SUPPORT_FEATURE_TYPE" val="1"/>
  <p:tag name="KSO_WM_SLIDE_TYPE" val="text"/>
  <p:tag name="KSO_WM_TAG_VERSION" val="1.0"/>
  <p:tag name="KSO_WM_TEMPLATE_ASSEMBLE_GROUPID" val="5fd0a60b1fa9d42129dcde14"/>
  <p:tag name="KSO_WM_TEMPLATE_ASSEMBLE_XID" val="5fd0a60b1fa9d42129dcde14"/>
  <p:tag name="KSO_WM_TEMPLATE_CATEGORY" val="diagram"/>
  <p:tag name="KSO_WM_TEMPLATE_COLOR_TYPE" val="1"/>
  <p:tag name="KSO_WM_TEMPLATE_INDEX" val="20208720"/>
  <p:tag name="KSO_WM_TEMPLATE_MASTER_TYPE" val="0"/>
  <p:tag name="KSO_WM_TEMPLATE_SUBCATEGORY" val="21"/>
</p:tagLst>
</file>

<file path=ppt/tags/tag194.xml><?xml version="1.0" encoding="utf-8"?>
<p:tagLst xmlns:p="http://schemas.openxmlformats.org/presentationml/2006/main">
  <p:tag name="KSO_WM_ASSEMBLE_CHIP_INDEX" val="517b232c9ed64c079b325f6b3964db36"/>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d9a01fa9d42129dd8928"/>
  <p:tag name="KSO_WM_TEMPLATE_ASSEMBLE_XID" val="5fd0d9a01fa9d42129dd8928"/>
  <p:tag name="KSO_WM_TEMPLATE_CATEGORY" val="diagram"/>
  <p:tag name="KSO_WM_TEMPLATE_INDEX" val="20212625"/>
  <p:tag name="KSO_WM_UNIT_COMPATIBLE" val="1"/>
  <p:tag name="KSO_WM_UNIT_DEC_AREA_ID" val="f670070f156b45d9a93606519bff53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625_1*d*1"/>
  <p:tag name="KSO_WM_UNIT_INDEX" val="1"/>
  <p:tag name="KSO_WM_UNIT_LAYERLEVEL" val="1"/>
  <p:tag name="KSO_WM_UNIT_MASK_COLOR_TYPE" val="white"/>
  <p:tag name="KSO_WM_UNIT_PICTURE_CLIP_FLAG" val="0"/>
  <p:tag name="KSO_WM_UNIT_PLACING_PICTURE" val="517b232c9ed64c079b325f6b3964db36"/>
  <p:tag name="KSO_WM_UNIT_SM_LIMIT_TYPE" val="2"/>
  <p:tag name="KSO_WM_UNIT_TYPE" val="d"/>
  <p:tag name="KSO_WM_UNIT_VALUE" val="1904*2397"/>
</p:tagLst>
</file>

<file path=ppt/tags/tag195.xml><?xml version="1.0" encoding="utf-8"?>
<p:tagLst xmlns:p="http://schemas.openxmlformats.org/presentationml/2006/main">
  <p:tag name="KSO_WM_BEAUTIFY_FLAG" val="#wm#"/>
  <p:tag name="KSO_WM_CHIP_GROUPID" val="5e9d76f7dc741d3f2d9ea57a"/>
  <p:tag name="KSO_WM_CHIP_XID" val="5e9983aa6b953a2f5c83cff1"/>
  <p:tag name="KSO_WM_TAG_VERSION" val="1.0"/>
  <p:tag name="KSO_WM_TEMPLATE_ASSEMBLE_GROUPID" val="5fd0d9a01fa9d42129dd8928"/>
  <p:tag name="KSO_WM_TEMPLATE_ASSEMBLE_XID" val="5fd0d9a01fa9d42129dd8928"/>
  <p:tag name="KSO_WM_TEMPLATE_CATEGORY" val="diagram"/>
  <p:tag name="KSO_WM_TEMPLATE_INDEX" val="20212625"/>
  <p:tag name="KSO_WM_UNIT_BLOCK" val="0"/>
  <p:tag name="KSO_WM_UNIT_COMPATIBLE" val="0"/>
  <p:tag name="KSO_WM_UNIT_DEC_AREA_ID" val="6ac44f4d528947f29e4e9f8439a0084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_1" val="16"/>
  <p:tag name="KSO_WM_UNIT_FILL_FORE_SCHEMECOLOR_INDEX_1_BRIGHTNESS" val="0"/>
  <p:tag name="KSO_WM_UNIT_FILL_FORE_SCHEMECOLOR_INDEX_1_POS" val="0.7"/>
  <p:tag name="KSO_WM_UNIT_FILL_FORE_SCHEMECOLOR_INDEX_1_TRANS" val="0"/>
  <p:tag name="KSO_WM_UNIT_FILL_FORE_SCHEMECOLOR_INDEX_2" val="16"/>
  <p:tag name="KSO_WM_UNIT_FILL_FORE_SCHEMECOLOR_INDEX_2_BRIGHTNESS" val="0"/>
  <p:tag name="KSO_WM_UNIT_FILL_FORE_SCHEMECOLOR_INDEX_2_POS" val="1"/>
  <p:tag name="KSO_WM_UNIT_FILL_FORE_SCHEMECOLOR_INDEX_2_TRANS" val="1"/>
  <p:tag name="KSO_WM_UNIT_FILL_GRADIENT_ANGLE" val="0"/>
  <p:tag name="KSO_WM_UNIT_FILL_GRADIENT_DIRECTION" val="3"/>
  <p:tag name="KSO_WM_UNIT_FILL_GRADIENT_TYPE" val="0"/>
  <p:tag name="KSO_WM_UNIT_FILL_TYPE" val="3"/>
  <p:tag name="KSO_WM_UNIT_HIGHLIGHT" val="0"/>
  <p:tag name="KSO_WM_UNIT_ID" val="diagram20212625_1*i*1"/>
  <p:tag name="KSO_WM_UNIT_INDEX" val="1"/>
  <p:tag name="KSO_WM_UNIT_LAYERLEVEL" val="1"/>
  <p:tag name="KSO_WM_UNIT_MASK_COLOR_TYPE" val="white"/>
  <p:tag name="KSO_WM_UNIT_SM_LIMIT_TYPE" val="1"/>
  <p:tag name="KSO_WM_UNIT_TEXT_FILL_FORE_SCHEMECOLOR_INDEX" val="2"/>
  <p:tag name="KSO_WM_UNIT_TEXT_FILL_FORE_SCHEMECOLOR_INDEX_BRIGHTNESS" val="0"/>
  <p:tag name="KSO_WM_UNIT_TEXT_FILL_TYPE" val="1"/>
  <p:tag name="KSO_WM_UNIT_TYPE" val="i"/>
  <p:tag name="KSO_WM_UNIT_VALUE" val="825"/>
</p:tagLst>
</file>

<file path=ppt/tags/tag196.xml><?xml version="1.0" encoding="utf-8"?>
<p:tagLst xmlns:p="http://schemas.openxmlformats.org/presentationml/2006/main">
  <p:tag name="KSO_WM_BEAUTIFY_FLAG" val="#wm#"/>
  <p:tag name="KSO_WM_CHIP_GROUPID" val="5e9d76f7dc741d3f2d9ea57a"/>
  <p:tag name="KSO_WM_CHIP_XID" val="5e9983aa6b953a2f5c83cff1"/>
  <p:tag name="KSO_WM_TAG_VERSION" val="1.0"/>
  <p:tag name="KSO_WM_TEMPLATE_ASSEMBLE_GROUPID" val="5fd0d9a01fa9d42129dd8928"/>
  <p:tag name="KSO_WM_TEMPLATE_ASSEMBLE_XID" val="5fd0d9a01fa9d42129dd8928"/>
  <p:tag name="KSO_WM_TEMPLATE_CATEGORY" val="diagram"/>
  <p:tag name="KSO_WM_TEMPLATE_INDEX" val="20212625"/>
  <p:tag name="KSO_WM_UNIT_BLOCK" val="0"/>
  <p:tag name="KSO_WM_UNIT_COMPATIBLE" val="0"/>
  <p:tag name="KSO_WM_UNIT_DEC_AREA_ID" val="a7e364d04f724a98a632ae33fdf8886e"/>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25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9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1442f1ca52884017ae7cb76167f313bf&quot;,&quot;fill_align&quot;:&quot;cm&quot;,&quot;chip_types&quot;:[&quot;picture&quot;]},{&quot;text_align&quot;:&quot;lm&quot;,&quot;text_direction&quot;:&quot;horizontal&quot;,&quot;support_big_font&quot;:false,&quot;fill_id&quot;:&quot;fa4f39658b114f6896f7c35e693dea0d&quot;,&quot;fill_align&quot;:&quot;cm&quot;,&quot;chip_types&quot;:[&quot;text&quot;,&quot;header&quot;]}]]"/>
  <p:tag name="KSO_WM_CHIP_GROUPID" val="5e9d76f7dc741d3f2d9ea57a"/>
  <p:tag name="KSO_WM_CHIP_INFOS" val="{&quot;type&quot;:0,&quot;layout_type&quot;:&quot;full&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9983aa6b953a2f5c83cff1"/>
  <p:tag name="KSO_WM_SLIDE_BACKGROUND" val="[&quot;general&quot;]"/>
  <p:tag name="KSO_WM_SLIDE_BACKGROUND_TYPE" val="general"/>
  <p:tag name="KSO_WM_SLIDE_BK_DARK_LIGHT" val="2"/>
  <p:tag name="KSO_WM_SLIDE_CAN_ADD_NAVIGATION" val="1"/>
  <p:tag name="KSO_WM_SLIDE_ID" val="diagram20212625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22:05:21&quot;,&quot;maxSize&quot;:{&quot;size1&quot;:98.799999999999997},&quot;minSize&quot;:{&quot;size1&quot;:98.799999999999997},&quot;normalSize&quot;:{&quot;size1&quot;:98.799999999999997},&quot;subLayout&quot;:[{&quot;id&quot;:&quot;2020-12-09T22:05:21&quot;,&quot;margin&quot;:{&quot;bottom&quot;:4.2329998016357422,&quot;left&quot;:2.1170001029968262,&quot;right&quot;:19.049999237060547,&quot;top&quot;:4.2329998016357422},&quot;type&quot;:0},{&quot;id&quot;:&quot;2020-12-09T22:05:21&quot;,&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d0d9a01fa9d42129dd8928"/>
  <p:tag name="KSO_WM_TEMPLATE_ASSEMBLE_XID" val="5fd0d9a01fa9d42129dd8928"/>
  <p:tag name="KSO_WM_TEMPLATE_CATEGORY" val="diagram"/>
  <p:tag name="KSO_WM_TEMPLATE_COLOR_TYPE" val="1"/>
  <p:tag name="KSO_WM_TEMPLATE_INDEX" val="20212625"/>
  <p:tag name="KSO_WM_TEMPLATE_MASTER_TYPE" val="0"/>
  <p:tag name="KSO_WM_TEMPLATE_SUBCATEGORY" val="21"/>
  <p:tag name="KSO_WM_TEMPLATE_THUMBS_INDEX" val="1、4"/>
</p:tagLst>
</file>

<file path=ppt/tags/tag198.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2.xml><?xml version="1.0" encoding="utf-8"?>
<p:tagLst xmlns:p="http://schemas.openxmlformats.org/presentationml/2006/main">
  <p:tag name="KSO_WM_TAG_VERSION" val="1.0"/>
  <p:tag name="KSO_WM_TEMPLATE_CATEGORY" val="custom"/>
  <p:tag name="KSO_WM_TEMPLATE_INDEX" val="20180298"/>
</p:tagLst>
</file>

<file path=ppt/tags/tag23.xml><?xml version="1.0" encoding="utf-8"?>
<p:tagLst xmlns:p="http://schemas.openxmlformats.org/presentationml/2006/main">
  <p:tag name="KSO_WM_TAG_VERSION" val="1.0"/>
  <p:tag name="KSO_WM_TEMPLATE_CATEGORY" val="custom"/>
  <p:tag name="KSO_WM_TEMPLATE_INDEX" val="20180298"/>
</p:tagLst>
</file>

<file path=ppt/tags/tag24.xml><?xml version="1.0" encoding="utf-8"?>
<p:tagLst xmlns:p="http://schemas.openxmlformats.org/presentationml/2006/main">
  <p:tag name="KSO_WM_BEAUTIFY_FLAG" val="#wm#"/>
  <p:tag name="KSO_WM_COMBINE_RELATE_SLIDE_ID" val="background20177486_1"/>
  <p:tag name="KSO_WM_TAG_VERSION" val="1.0"/>
  <p:tag name="KSO_WM_TEMPLATE_CATEGORY" val="custom"/>
  <p:tag name="KSO_WM_TEMPLATE_INDEX" val="20180298"/>
  <p:tag name="KSO_WM_TEMPLATE_SUBCATEGORY" val="combine"/>
  <p:tag name="KSO_WM_TEMPLATE_THUMBS_INDEX" val="1、6、11、12、16、22、26、27、31、32"/>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xml><?xml version="1.0" encoding="utf-8"?>
<p:tagLst xmlns:p="http://schemas.openxmlformats.org/presentationml/2006/main">
  <p:tag name="KSO_WM_TAG_VERSION" val="1.0"/>
  <p:tag name="KSO_WM_TEMPLATE_CATEGORY" val="custom"/>
  <p:tag name="KSO_WM_TEMPLATE_INDEX" val="20180298"/>
</p:tagLst>
</file>

<file path=ppt/tags/tag29.xml><?xml version="1.0" encoding="utf-8"?>
<p:tagLst xmlns:p="http://schemas.openxmlformats.org/presentationml/2006/main">
  <p:tag name="KSO_WM_TAG_VERSION" val="1.0"/>
  <p:tag name="KSO_WM_TEMPLATE_CATEGORY" val="custom"/>
  <p:tag name="KSO_WM_TEMPLATE_INDEX" val="20180298"/>
</p:tagLst>
</file>

<file path=ppt/tags/tag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xml><?xml version="1.0" encoding="utf-8"?>
<p:tagLst xmlns:p="http://schemas.openxmlformats.org/presentationml/2006/main">
  <p:tag name="KSO_WM_BEAUTIFY_FLAG" val="#wm#"/>
  <p:tag name="KSO_WM_COMBINE_RELATE_SLIDE_ID" val="background20177486_1"/>
  <p:tag name="KSO_WM_TAG_VERSION" val="1.0"/>
  <p:tag name="KSO_WM_TEMPLATE_CATEGORY" val="custom"/>
  <p:tag name="KSO_WM_TEMPLATE_INDEX" val="20180298"/>
  <p:tag name="KSO_WM_TEMPLATE_SUBCATEGORY" val="combine"/>
  <p:tag name="KSO_WM_TEMPLATE_THUMBS_INDEX" val="1、6、11、12、16、22、26、27、31、32"/>
</p:tagLst>
</file>

<file path=ppt/tags/tag31.xml><?xml version="1.0" encoding="utf-8"?>
<p:tagLst xmlns:p="http://schemas.openxmlformats.org/presentationml/2006/main">
  <p:tag name="KSO_WM_BEAUTIFY_FLAG" val="#wm#"/>
  <p:tag name="KSO_WM_SLIDE_BACKGROUND_TYPE" val="bottomTop"/>
  <p:tag name="KSO_WM_SLIDE_BK_DARK_LIGHT" val="2"/>
  <p:tag name="KSO_WM_TAG_VERSION" val="1.0"/>
  <p:tag name="KSO_WM_TEMPLATE_ASSEMBLE_GROUPID" val="5fd0d44e1fa9d42129dd81d1"/>
  <p:tag name="KSO_WM_TEMPLATE_ASSEMBLE_XID" val="5fd0d44e1fa9d42129dd81d1"/>
  <p:tag name="KSO_WM_TEMPLATE_CATEGORY" val="diagram"/>
  <p:tag name="KSO_WM_TEMPLATE_INDEX" val="20212447"/>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447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318"/>
</p:tagLst>
</file>

<file path=ppt/tags/tag32.xml><?xml version="1.0" encoding="utf-8"?>
<p:tagLst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4e1fa9d42129dd81d1"/>
  <p:tag name="KSO_WM_TEMPLATE_ASSEMBLE_XID" val="5fd0d44e1fa9d42129dd81d1"/>
  <p:tag name="KSO_WM_TEMPLATE_CATEGORY" val="diagram"/>
  <p:tag name="KSO_WM_TEMPLATE_INDEX" val="20212447"/>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447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33.xml><?xml version="1.0" encoding="utf-8"?>
<p:tagLst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4e1fa9d42129dd81d1"/>
  <p:tag name="KSO_WM_TEMPLATE_ASSEMBLE_XID" val="5fd0d44e1fa9d42129dd81d1"/>
  <p:tag name="KSO_WM_TEMPLATE_CATEGORY" val="diagram"/>
  <p:tag name="KSO_WM_TEMPLATE_INDEX" val="20212447"/>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447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34.xml><?xml version="1.0" encoding="utf-8"?>
<p:tagLst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4e1fa9d42129dd81d1"/>
  <p:tag name="KSO_WM_TEMPLATE_ASSEMBLE_XID" val="5fd0d44e1fa9d42129dd81d1"/>
  <p:tag name="KSO_WM_TEMPLATE_CATEGORY" val="diagram"/>
  <p:tag name="KSO_WM_TEMPLATE_INDEX" val="20212447"/>
  <p:tag name="KSO_WM_UNIT_BLOCK" val="0"/>
  <p:tag name="KSO_WM_UNIT_COMPATIBLE" val="0"/>
  <p:tag name="KSO_WM_UNIT_DEC_AREA_ID" val="69bd12f14aa74ace9c6c03891def0a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7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35.xml><?xml version="1.0" encoding="utf-8"?>
<p:tagLst xmlns:p="http://schemas.openxmlformats.org/presentationml/2006/main">
  <p:tag name="KSO_WM_ASSEMBLE_CHIP_INDEX" val="8a58efb38a6b4ce6a4a7134b0d7227c1"/>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44e1fa9d42129dd81d1"/>
  <p:tag name="KSO_WM_TEMPLATE_ASSEMBLE_XID" val="5fd0d44e1fa9d42129dd81d1"/>
  <p:tag name="KSO_WM_TEMPLATE_CATEGORY" val="diagram"/>
  <p:tag name="KSO_WM_TEMPLATE_INDEX" val="20212447"/>
  <p:tag name="KSO_WM_UNIT_BLOCK" val="0"/>
  <p:tag name="KSO_WM_UNIT_COMPATIBLE" val="0"/>
  <p:tag name="KSO_WM_UNIT_DEC_AREA_ID" val="a7931748030a4945882ff3a84a09e3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4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36.xml><?xml version="1.0" encoding="utf-8"?>
<p:tagLst xmlns:p="http://schemas.openxmlformats.org/presentationml/2006/main">
  <p:tag name="KSO_WM_ASSEMBLE_CHIP_INDEX" val="6cc947c7db064e30a6c4bf216fb7890e"/>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d44e1fa9d42129dd81d1"/>
  <p:tag name="KSO_WM_TEMPLATE_ASSEMBLE_XID" val="5fd0d44e1fa9d42129dd81d1"/>
  <p:tag name="KSO_WM_TEMPLATE_CATEGORY" val="diagram"/>
  <p:tag name="KSO_WM_TEMPLATE_INDEX" val="20212447"/>
  <p:tag name="KSO_WM_UNIT_COMPATIBLE" val="1"/>
  <p:tag name="KSO_WM_UNIT_DEC_AREA_ID" val="a99d9ee110614b1a9b7a3e09f647799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447_1*d*1"/>
  <p:tag name="KSO_WM_UNIT_INDEX" val="1"/>
  <p:tag name="KSO_WM_UNIT_LAYERLEVEL" val="1"/>
  <p:tag name="KSO_WM_UNIT_PICTURE_CLIP_FLAG" val="0"/>
  <p:tag name="KSO_WM_UNIT_PLACING_PICTURE" val="6cc947c7db064e30a6c4bf216fb7890e"/>
  <p:tag name="KSO_WM_UNIT_SM_LIMIT_TYPE" val="2"/>
  <p:tag name="KSO_WM_UNIT_SUPPORT_BIG_FONT" val="1"/>
  <p:tag name="KSO_WM_UNIT_SUPPORT_UNIT_TYPE" val="[&quot;l&quot;,&quot;m&quot;,&quot;n&quot;,&quot;o&quot;,&quot;p&quot;,&quot;q&quot;,&quot;r&quot;,&quot;δ&quot;,&quot;ε&quot;,&quot;ζ&quot;,&quot;η&quot;,&quot;d&quot;,&quot;α&quot;,&quot;β&quot;]"/>
  <p:tag name="KSO_WM_UNIT_TYPE" val="d"/>
  <p:tag name="KSO_WM_UNIT_VALUE" val="550*1269"/>
</p:tagLst>
</file>

<file path=ppt/tags/tag3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2"/>
  <p:tag name="KSO_WM_SLIDE_ID" val="diagram2021244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2-09T21:42:39&quot;,&quot;maxSize&quot;:{&quot;size1&quot;:42.200000000000003},&quot;minSize&quot;:{&quot;size1&quot;:42.200000000000003},&quot;normalSize&quot;:{&quot;size1&quot;:42.200000000000003},&quot;subLayout&quot;:[{&quot;id&quot;:&quot;2020-12-09T21:42:39&quot;,&quot;margin&quot;:{&quot;bottom&quot;:3.3870000839233398,&quot;left&quot;:4.6570000648498535,&quot;right&quot;:4.6570000648498535,&quot;top&quot;:1.2699999809265137},&quot;type&quot;:0},{&quot;id&quot;:&quot;2020-12-09T21:42:39&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icTxt"/>
  <p:tag name="KSO_WM_SLIDE_SUPPORT_FEATURE_TYPE" val="3"/>
  <p:tag name="KSO_WM_SLIDE_TYPE" val="text"/>
  <p:tag name="KSO_WM_TAG_VERSION" val="1.0"/>
  <p:tag name="KSO_WM_TEMPLATE_ASSEMBLE_GROUPID" val="5fd0d44e1fa9d42129dd81d1"/>
  <p:tag name="KSO_WM_TEMPLATE_ASSEMBLE_XID" val="5fd0d44e1fa9d42129dd81d1"/>
  <p:tag name="KSO_WM_TEMPLATE_CATEGORY" val="diagram"/>
  <p:tag name="KSO_WM_TEMPLATE_COLOR_TYPE" val="1"/>
  <p:tag name="KSO_WM_TEMPLATE_INDEX" val="20212447"/>
  <p:tag name="KSO_WM_TEMPLATE_MASTER_TYPE" val="0"/>
  <p:tag name="KSO_WM_TEMPLATE_SUBCATEGORY" val="21"/>
</p:tagLst>
</file>

<file path=ppt/tags/tag38.xml><?xml version="1.0" encoding="utf-8"?>
<p:tagLst xmlns:p="http://schemas.openxmlformats.org/presentationml/2006/main">
  <p:tag name="KSO_WM_BEAUTIFY_FLAG" val="#wm#"/>
  <p:tag name="KSO_WM_SLIDE_BACKGROUND_TYPE" val="bottomTop"/>
  <p:tag name="KSO_WM_SLIDE_BK_DARK_LIGHT" val="2"/>
  <p:tag name="KSO_WM_TAG_VERSION" val="1.0"/>
  <p:tag name="KSO_WM_TEMPLATE_ASSEMBLE_GROUPID" val="5fd0a6561fa9d42129dce2d1"/>
  <p:tag name="KSO_WM_TEMPLATE_ASSEMBLE_XID" val="5fd0a6561fa9d42129dce2d1"/>
  <p:tag name="KSO_WM_TEMPLATE_CATEGORY" val="diagram"/>
  <p:tag name="KSO_WM_TEMPLATE_INDEX" val="20209858"/>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9858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954"/>
</p:tagLst>
</file>

<file path=ppt/tags/tag39.xml><?xml version="1.0" encoding="utf-8"?>
<p:tagLst xmlns:p="http://schemas.openxmlformats.org/presentationml/2006/main">
  <p:tag name="KSO_WM_ASSEMBLE_CHIP_INDEX" val="589b9419c4b645c99fbe2d4afc82fbab"/>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a6561fa9d42129dce2d1"/>
  <p:tag name="KSO_WM_TEMPLATE_ASSEMBLE_XID" val="5fd0a6561fa9d42129dce2d1"/>
  <p:tag name="KSO_WM_TEMPLATE_CATEGORY" val="diagram"/>
  <p:tag name="KSO_WM_TEMPLATE_INDEX" val="20209858"/>
  <p:tag name="KSO_WM_UNIT_BLOCK" val="0"/>
  <p:tag name="KSO_WM_UNIT_COMPATIBLE" val="0"/>
  <p:tag name="KSO_WM_UNIT_DEC_AREA_ID" val="9c216fde8c2b4b1d831718b365d864d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85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xml><?xml version="1.0" encoding="utf-8"?>
<p:tagLst xmlns:p="http://schemas.openxmlformats.org/presentationml/2006/main">
  <p:tag name="KSO_WM_ASSEMBLE_CHIP_INDEX" val="c6b1d0afbfb34840b1c2fe5de455c7e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6561fa9d42129dce2d1"/>
  <p:tag name="KSO_WM_TEMPLATE_ASSEMBLE_XID" val="5fd0a6561fa9d42129dce2d1"/>
  <p:tag name="KSO_WM_TEMPLATE_CATEGORY" val="diagram"/>
  <p:tag name="KSO_WM_TEMPLATE_INDEX" val="20209858"/>
  <p:tag name="KSO_WM_UNIT_BLOCK" val="0"/>
  <p:tag name="KSO_WM_UNIT_COMPATIBLE" val="0"/>
  <p:tag name="KSO_WM_UNIT_DEC_AREA_ID" val="438b7a1df2e4454c93f3726d0f788b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85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0"/>
</p:tagLst>
</file>

<file path=ppt/tags/tag41.xml><?xml version="1.0" encoding="utf-8"?>
<p:tagLst xmlns:p="http://schemas.openxmlformats.org/presentationml/2006/main">
  <p:tag name="KSO_WM_ASSEMBLE_CHIP_INDEX" val="ee9c6b24b38343929609ef2ec1e9c950"/>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d0a6561fa9d42129dce2d1"/>
  <p:tag name="KSO_WM_TEMPLATE_ASSEMBLE_XID" val="5fd0a6561fa9d42129dce2d1"/>
  <p:tag name="KSO_WM_TEMPLATE_CATEGORY" val="diagram"/>
  <p:tag name="KSO_WM_TEMPLATE_INDEX" val="20209858"/>
  <p:tag name="KSO_WM_UNIT_COMPATIBLE" val="0"/>
  <p:tag name="KSO_WM_UNIT_DEC_AREA_ID" val="7734be848b4c45ee807611dc22656db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9858_1*d*1"/>
  <p:tag name="KSO_WM_UNIT_INDEX" val="1"/>
  <p:tag name="KSO_WM_UNIT_LAYERLEVEL" val="1"/>
  <p:tag name="KSO_WM_UNIT_PLACING_PICTURE" val="ee9c6b24b38343929609ef2ec1e9c950"/>
  <p:tag name="KSO_WM_UNIT_PLACING_PICTURE_INFO" val="{&quot;code&quot;:&quot;&quot;,&quot;full_picture&quot;:false,&quot;scheme&quot;:&quot;2-0&quot;,&quot;spacing&quot;:5}"/>
  <p:tag name="KSO_WM_UNIT_PLACING_PICTURE_USER_RELATIVERECTANGLE_SMARTMENU" val="{&quot;bottom&quot;:0.25716026173493273,&quot;left&quot;:0,&quot;right&quot;:0,&quot;top&quot;:0.25716026173493273}"/>
  <p:tag name="KSO_WM_UNIT_PLACING_PICTURE_USER_VIEWPORT" val="{&quot;height&quot;:5895,&quot;width&quot;:10350}"/>
  <p:tag name="KSO_WM_UNIT_PLACING_PICTURE_USER_VIEWPORT_SMARTMENU" val="{&quot;height&quot;:2805,&quot;width&quot;:10140.039672851562}"/>
  <p:tag name="KSO_WM_UNIT_SM_LIMIT_TYPE" val="2"/>
  <p:tag name="KSO_WM_UNIT_SUPPORT_BIG_FONT" val="1"/>
  <p:tag name="KSO_WM_UNIT_SUPPORT_UNIT_TYPE" val="[&quot;l&quot;,&quot;m&quot;,&quot;n&quot;,&quot;o&quot;,&quot;p&quot;,&quot;q&quot;,&quot;r&quot;,&quot;δ&quot;,&quot;ε&quot;,&quot;ζ&quot;,&quot;η&quot;,&quot;d&quot;,&quot;α&quot;,&quot;β&quot;,&quot;θ&quot;]"/>
  <p:tag name="KSO_WM_UNIT_TYPE" val="d"/>
  <p:tag name="KSO_WM_UNIT_VALUE" val="1015*973"/>
</p:tagLst>
</file>

<file path=ppt/tags/tag42.xml><?xml version="1.0" encoding="utf-8"?>
<p:tagLst xmlns:p="http://schemas.openxmlformats.org/presentationml/2006/main">
  <p:tag name="KSO_WM_ASSEMBLE_CHIP_INDEX" val="ee9c6b24b38343929609ef2ec1e9c950"/>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d0a6561fa9d42129dce2d1"/>
  <p:tag name="KSO_WM_TEMPLATE_ASSEMBLE_XID" val="5fd0a6561fa9d42129dce2d1"/>
  <p:tag name="KSO_WM_TEMPLATE_CATEGORY" val="diagram"/>
  <p:tag name="KSO_WM_TEMPLATE_INDEX" val="20209858"/>
  <p:tag name="KSO_WM_UNIT_COMPATIBLE" val="0"/>
  <p:tag name="KSO_WM_UNIT_DEC_AREA_ID" val="7734be848b4c45ee807611dc22656db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9858_1*d*1"/>
  <p:tag name="KSO_WM_UNIT_INDEX" val="1"/>
  <p:tag name="KSO_WM_UNIT_LAYERLEVEL" val="1"/>
  <p:tag name="KSO_WM_UNIT_PLACING_PICTURE" val="ee9c6b24b38343929609ef2ec1e9c950"/>
  <p:tag name="KSO_WM_UNIT_PLACING_PICTURE_INFO" val="{&quot;code&quot;:&quot;&quot;,&quot;full_picture&quot;:false,&quot;scheme&quot;:&quot;2-0&quot;,&quot;spacing&quot;:5}"/>
  <p:tag name="KSO_WM_UNIT_PLACING_PICTURE_USER_RELATIVERECTANGLE_SMARTMENU" val="{&quot;bottom&quot;:0.25716026173493273,&quot;left&quot;:0,&quot;right&quot;:0,&quot;top&quot;:0.25716026173493273}"/>
  <p:tag name="KSO_WM_UNIT_PLACING_PICTURE_USER_VIEWPORT" val="{&quot;height&quot;:5895,&quot;width&quot;:10350}"/>
  <p:tag name="KSO_WM_UNIT_PLACING_PICTURE_USER_VIEWPORT_SMARTMENU" val="{&quot;height&quot;:2805,&quot;width&quot;:10140.039672851562}"/>
  <p:tag name="KSO_WM_UNIT_SM_LIMIT_TYPE" val="2"/>
  <p:tag name="KSO_WM_UNIT_SUPPORT_BIG_FONT" val="1"/>
  <p:tag name="KSO_WM_UNIT_SUPPORT_UNIT_TYPE" val="[&quot;l&quot;,&quot;m&quot;,&quot;n&quot;,&quot;o&quot;,&quot;p&quot;,&quot;q&quot;,&quot;r&quot;,&quot;δ&quot;,&quot;ε&quot;,&quot;ζ&quot;,&quot;η&quot;,&quot;d&quot;,&quot;α&quot;,&quot;β&quot;,&quot;θ&quot;]"/>
  <p:tag name="KSO_WM_UNIT_TYPE" val="d"/>
  <p:tag name="KSO_WM_UNIT_VALUE" val="1015*973"/>
</p:tagLst>
</file>

<file path=ppt/tags/tag43.xml><?xml version="1.0" encoding="utf-8"?>
<p:tagLst xmlns:p="http://schemas.openxmlformats.org/presentationml/2006/main">
  <p:tag name="FIXED_XID_TMP" val="5f5ee1ca4d6848d78f644aec"/>
  <p:tag name="KSO_WM_BEAUTIFY_FLAG" val="#wm#"/>
  <p:tag name="KSO_WM_CHIP_DECFILLPROP" val="[]"/>
  <p:tag name="KSO_WM_CHIP_FILLPROP" val="[[{&quot;text_align&quot;:&quot;cm&quot;,&quot;text_direction&quot;:&quot;horizontal&quot;,&quot;support_big_font&quot;:false,&quot;picture_toward&quot;:0,&quot;picture_dockside&quot;:[],&quot;fill_id&quot;:&quot;3580e29b016b4dcda3286bb0b882052d&quot;,&quot;fill_align&quot;:&quot;cm&quot;,&quot;chip_types&quot;:[&quot;header&quot;]},{&quot;text_align&quot;:&quot;lm&quot;,&quot;text_direction&quot;:&quot;horizontal&quot;,&quot;support_features&quot;:[&quot;collage&quot;,&quot;carousel&quot;],&quot;support_big_font&quot;:true,&quot;picture_toward&quot;:0,&quot;picture_dockside&quot;:[],&quot;fill_id&quot;:&quot;25688265ffd74483ae74c58af25f9c18&quot;,&quot;fill_align&quot;:&quot;lm&quot;,&quot;chip_types&quot;:[&quot;diagram&quot;,&quot;pictext&quot;,&quot;text&quot;,&quot;picture&quot;,&quot;chart&quot;,&quot;table&quot;,&quot;video&quot;]},{&quot;text_align&quot;:&quot;lm&quot;,&quot;text_direction&quot;:&quot;horizontal&quot;,&quot;support_features&quot;:[&quot;collage&quot;,&quot;carousel&quot;],&quot;support_big_font&quot;:true,&quot;picture_toward&quot;:0,&quot;picture_dockside&quot;:[],&quot;fill_id&quot;:&quot;e491dc5185054151a9aa8f4d9f859d53&quot;,&quot;fill_align&quot;:&quot;lm&quot;,&quot;chip_types&quot;:[&quot;diagram&quot;,&quot;pictext&quot;,&quot;text&quot;,&quot;picture&quot;,&quot;chart&quot;,&quot;table&quot;,&quot;video&quot;]}]]"/>
  <p:tag name="KSO_WM_CHIP_GROUPID" val="5eeda9c7aa51720c6c8f4f4f"/>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a9c7aa51720c6c8f4f50"/>
  <p:tag name="KSO_WM_COMBINE_RELATE_SLIDE_ID" val="background20177486_7"/>
  <p:tag name="KSO_WM_SLIDE_BACKGROUND" val="[&quot;bottomTop&quot;]"/>
  <p:tag name="KSO_WM_SLIDE_BACKGROUND_TYPE" val="bottomTop"/>
  <p:tag name="KSO_WM_SLIDE_BK_DARK_LIGHT" val="2"/>
  <p:tag name="KSO_WM_SLIDE_CAN_ADD_NAVIGATION" val="1"/>
  <p:tag name="KSO_WM_SLIDE_ID" val="diagram20209858_1"/>
  <p:tag name="KSO_WM_SLIDE_INDEX" val="1"/>
  <p:tag name="KSO_WM_SLIDE_ITEM_CNT" val="0"/>
  <p:tag name="KSO_WM_SLIDE_LAYOUT" val="a_d_f"/>
  <p:tag name="KSO_WM_SLIDE_LAYOUT_CNT" val="1_1_1"/>
  <p:tag name="KSO_WM_SLIDE_LAYOUT_INFO" val="{&quot;id&quot;:&quot;2020-12-09T18:26:33&quot;,&quot;maxSize&quot;:{&quot;size1&quot;:29.810836223319725},&quot;minSize&quot;:{&quot;size1&quot;:29.810836223319725},&quot;normalSize&quot;:{&quot;size1&quot;:29.810836223319725},&quot;subLayout&quot;:[{&quot;id&quot;:&quot;2020-12-09T18:26:33&quot;,&quot;margin&quot;:{&quot;bottom&quot;:1.2699999809265137,&quot;left&quot;:1.6929999589920044,&quot;right&quot;:1.6929999589920044,&quot;top&quot;:1.2699999809265137},&quot;type&quot;:0},{&quot;backgroundInfo&quot;:[{&quot;bottom&quot;:0,&quot;bottomAbs&quot;:false,&quot;left&quot;:0,&quot;leftAbs&quot;:false,&quot;right&quot;:0,&quot;rightAbs&quot;:false,&quot;top&quot;:0,&quot;topAbs&quot;:false,&quot;type&quot;:&quot;bottomTop&quot;}],&quot;direction&quot;:1,&quot;id&quot;:&quot;2020-12-09T18:26:33&quot;,&quot;maxSize&quot;:{&quot;size1&quot;:66.199692440032962},&quot;minSize&quot;:{&quot;size1&quot;:38.799692440032956},&quot;normalSize&quot;:{&quot;size1&quot;:42.137192440032962},&quot;subLayout&quot;:[{&quot;id&quot;:&quot;2020-12-09T18:26:33&quot;,&quot;margin&quot;:{&quot;bottom&quot;:1.6929999589920044,&quot;left&quot;:1.6929999589920044,&quot;right&quot;:1.6670000553131104,&quot;top&quot;:1.7289999723434448},&quot;type&quot;:0},{&quot;id&quot;:&quot;2020-12-09T18:26:33&quot;,&quot;margin&quot;:{&quot;bottom&quot;:1.6929999589920044,&quot;left&quot;:0.026000002399086952,&quot;right&quot;:1.6929999589920044,&quot;top&quot;:1.7289999723434448},&quot;type&quot;:0}],&quot;type&quot;:0}],&quot;type&quot;:0}"/>
  <p:tag name="KSO_WM_SLIDE_POSITION" val="0*48"/>
  <p:tag name="KSO_WM_SLIDE_RATIO" val="1.777778"/>
  <p:tag name="KSO_WM_SLIDE_SIZE" val="960*492"/>
  <p:tag name="KSO_WM_SLIDE_SUBTYPE" val="picTxt"/>
  <p:tag name="KSO_WM_SLIDE_SUPPORT_FEATURE_TYPE" val="3"/>
  <p:tag name="KSO_WM_SLIDE_TYPE" val="text"/>
  <p:tag name="KSO_WM_TAG_VERSION" val="1.0"/>
  <p:tag name="KSO_WM_TEMPLATE_ASSEMBLE_GROUPID" val="5fd0a6561fa9d42129dce2d1"/>
  <p:tag name="KSO_WM_TEMPLATE_ASSEMBLE_XID" val="5fd0a6561fa9d42129dce2d1"/>
  <p:tag name="KSO_WM_TEMPLATE_CATEGORY" val="diagram"/>
  <p:tag name="KSO_WM_TEMPLATE_COLOR_TYPE" val="1"/>
  <p:tag name="KSO_WM_TEMPLATE_INDEX" val="20209858"/>
  <p:tag name="KSO_WM_TEMPLATE_MASTER_TYPE" val="0"/>
  <p:tag name="KSO_WM_TEMPLATE_SUBCATEGORY" val="21"/>
</p:tagLst>
</file>

<file path=ppt/tags/tag44.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5"/>
  <p:tag name="KSO_WM_UNIT_FILL_FORE_SCHEMECOLOR_INDEX_BRIGHTNESS" val="0"/>
  <p:tag name="KSO_WM_UNIT_FILL_TYPE" val="1"/>
  <p:tag name="KSO_WM_UNIT_ID" val="diagram20213576_1**"/>
  <p:tag name="KSO_WM_UNIT_VALUE" val="374"/>
</p:tagLst>
</file>

<file path=ppt/tags/tag45.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9"/>
  <p:tag name="KSO_WM_UNIT_FILL_FORE_SCHEMECOLOR_INDEX_BRIGHTNESS" val="0"/>
  <p:tag name="KSO_WM_UNIT_FILL_TYPE" val="1"/>
  <p:tag name="KSO_WM_UNIT_ID" val="diagram20213576_1**"/>
  <p:tag name="KSO_WM_UNIT_VALUE" val="374"/>
</p:tagLst>
</file>

<file path=ppt/tags/tag46.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ags/tag47.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9d3cfcac04bb474cb19b41d2340a69ff"/>
  <p:tag name="KSO_WM_UNIT_DECORATE_INFO" val="{&quot;DecorateInfoH&quot;:{&quot;IsAbs&quot;:true},&quot;DecorateInfoW&quot;:{&quot;IsAbs&quot;:true},&quot;DecorateInfoX&quot;:{&quot;IsAbs&quot;:true,&quot;Pos&quot;:1},&quot;DecorateInfoY&quot;:{&quot;IsAbs&quot;:true,&quot;Pos&quot;:1},&quot;ReferentInfo&quot;:{&quot;Id&quot;:&quot;b2fc13a01dde4b959dc60905c5fd30d6;b540b8c060cf41c3823c280050e5921c&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576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440"/>
</p:tagLst>
</file>

<file path=ppt/tags/tag48.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fac913152d7749c1a0cd11e3b438ac4a"/>
  <p:tag name="KSO_WM_UNIT_DECORATE_INFO" val="{&quot;DecorateInfoH&quot;:{&quot;IsAbs&quot;:true},&quot;DecorateInfoW&quot;:{&quot;IsAbs&quot;:true},&quot;DecorateInfoX&quot;:{&quot;IsAbs&quot;:true,&quot;Pos&quot;:1},&quot;DecorateInfoY&quot;:{&quot;IsAbs&quot;:true,&quot;Pos&quot;:1},&quot;ReferentInfo&quot;:{&quot;Id&quot;:&quot;605c12f2902648c5aab56ae362483f2c&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49.xml><?xml version="1.0" encoding="utf-8"?>
<p:tagLst xmlns:p="http://schemas.openxmlformats.org/presentationml/2006/main">
  <p:tag name="KSO_WM_ASSEMBLE_CHIP_INDEX" val="e77cba91feae4ff587423b268185b013"/>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b2fc13a01dde4b959dc60905c5fd30d6"/>
  <p:tag name="KSO_WM_UNIT_DEFAULT_FONT" val="24;44;4"/>
  <p:tag name="KSO_WM_UNIT_DIAGRAM_ISNUMVISUAL" val="0"/>
  <p:tag name="KSO_WM_UNIT_DIAGRAM_ISREFERUNIT" val="0"/>
  <p:tag name="KSO_WM_UNIT_HIGHLIGHT" val="0"/>
  <p:tag name="KSO_WM_UNIT_ID" val="diagram20213576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0.xml><?xml version="1.0" encoding="utf-8"?>
<p:tagLst xmlns:p="http://schemas.openxmlformats.org/presentationml/2006/main">
  <p:tag name="KSO_WM_ASSEMBLE_CHIP_INDEX" val="e5e3cb6166074f8abe6d0a99d31dd14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605c12f2902648c5aab56ae362483f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51.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6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8:59:57&quot;,&quot;maxSize&quot;:{&quot;size1&quot;:42.200000000000003},&quot;minSize&quot;:{&quot;size1&quot;:31.199999999999999},&quot;normalSize&quot;:{&quot;size1&quot;:34.755370370370372},&quot;subLayout&quot;:[{&quot;id&quot;:&quot;2020-12-09T18:59:57&quot;,&quot;margin&quot;:{&quot;bottom&quot;:0.026000002399086952,&quot;left&quot;:3.4570000171661377,&quot;right&quot;:3.3159999847412109,&quot;top&quot;:2.1170001029968262},&quot;type&quot;:0},{&quot;id&quot;:&quot;2020-12-09T18:59:57&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e2d1fa9d42129dd2d8e"/>
  <p:tag name="KSO_WM_TEMPLATE_ASSEMBLE_XID" val="5fd0ae2d1fa9d42129dd2d8e"/>
  <p:tag name="KSO_WM_TEMPLATE_CATEGORY" val="diagram"/>
  <p:tag name="KSO_WM_TEMPLATE_COLOR_TYPE" val="1"/>
  <p:tag name="KSO_WM_TEMPLATE_INDEX" val="20213576"/>
  <p:tag name="KSO_WM_TEMPLATE_MASTER_TYPE" val="0"/>
  <p:tag name="KSO_WM_TEMPLATE_SUBCATEGORY" val="21"/>
</p:tagLst>
</file>

<file path=ppt/tags/tag52.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5"/>
  <p:tag name="KSO_WM_UNIT_FILL_FORE_SCHEMECOLOR_INDEX_BRIGHTNESS" val="0"/>
  <p:tag name="KSO_WM_UNIT_FILL_TYPE" val="1"/>
  <p:tag name="KSO_WM_UNIT_ID" val="diagram20213576_1**"/>
  <p:tag name="KSO_WM_UNIT_VALUE" val="374"/>
</p:tagLst>
</file>

<file path=ppt/tags/tag53.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9"/>
  <p:tag name="KSO_WM_UNIT_FILL_FORE_SCHEMECOLOR_INDEX_BRIGHTNESS" val="0"/>
  <p:tag name="KSO_WM_UNIT_FILL_TYPE" val="1"/>
  <p:tag name="KSO_WM_UNIT_ID" val="diagram20213576_1**"/>
  <p:tag name="KSO_WM_UNIT_VALUE" val="374"/>
</p:tagLst>
</file>

<file path=ppt/tags/tag54.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ags/tag55.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9d3cfcac04bb474cb19b41d2340a69ff"/>
  <p:tag name="KSO_WM_UNIT_DECORATE_INFO" val="{&quot;DecorateInfoH&quot;:{&quot;IsAbs&quot;:true},&quot;DecorateInfoW&quot;:{&quot;IsAbs&quot;:true},&quot;DecorateInfoX&quot;:{&quot;IsAbs&quot;:true,&quot;Pos&quot;:1},&quot;DecorateInfoY&quot;:{&quot;IsAbs&quot;:true,&quot;Pos&quot;:1},&quot;ReferentInfo&quot;:{&quot;Id&quot;:&quot;b2fc13a01dde4b959dc60905c5fd30d6;b540b8c060cf41c3823c280050e5921c&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576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440"/>
</p:tagLst>
</file>

<file path=ppt/tags/tag56.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fac913152d7749c1a0cd11e3b438ac4a"/>
  <p:tag name="KSO_WM_UNIT_DECORATE_INFO" val="{&quot;DecorateInfoH&quot;:{&quot;IsAbs&quot;:true},&quot;DecorateInfoW&quot;:{&quot;IsAbs&quot;:true},&quot;DecorateInfoX&quot;:{&quot;IsAbs&quot;:true,&quot;Pos&quot;:1},&quot;DecorateInfoY&quot;:{&quot;IsAbs&quot;:true,&quot;Pos&quot;:1},&quot;ReferentInfo&quot;:{&quot;Id&quot;:&quot;605c12f2902648c5aab56ae362483f2c&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57.xml><?xml version="1.0" encoding="utf-8"?>
<p:tagLst xmlns:p="http://schemas.openxmlformats.org/presentationml/2006/main">
  <p:tag name="KSO_WM_ASSEMBLE_CHIP_INDEX" val="e77cba91feae4ff587423b268185b013"/>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b2fc13a01dde4b959dc60905c5fd30d6"/>
  <p:tag name="KSO_WM_UNIT_DEFAULT_FONT" val="24;44;4"/>
  <p:tag name="KSO_WM_UNIT_DIAGRAM_ISNUMVISUAL" val="0"/>
  <p:tag name="KSO_WM_UNIT_DIAGRAM_ISREFERUNIT" val="0"/>
  <p:tag name="KSO_WM_UNIT_HIGHLIGHT" val="0"/>
  <p:tag name="KSO_WM_UNIT_ID" val="diagram20213576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58.xml><?xml version="1.0" encoding="utf-8"?>
<p:tagLst xmlns:p="http://schemas.openxmlformats.org/presentationml/2006/main">
  <p:tag name="KSO_WM_ASSEMBLE_CHIP_INDEX" val="e5e3cb6166074f8abe6d0a99d31dd14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605c12f2902648c5aab56ae362483f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5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6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8:59:57&quot;,&quot;maxSize&quot;:{&quot;size1&quot;:42.200000000000003},&quot;minSize&quot;:{&quot;size1&quot;:31.199999999999999},&quot;normalSize&quot;:{&quot;size1&quot;:34.755370370370372},&quot;subLayout&quot;:[{&quot;id&quot;:&quot;2020-12-09T18:59:57&quot;,&quot;margin&quot;:{&quot;bottom&quot;:0.026000002399086952,&quot;left&quot;:3.4570000171661377,&quot;right&quot;:3.3159999847412109,&quot;top&quot;:2.1170001029968262},&quot;type&quot;:0},{&quot;id&quot;:&quot;2020-12-09T18:59:57&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e2d1fa9d42129dd2d8e"/>
  <p:tag name="KSO_WM_TEMPLATE_ASSEMBLE_XID" val="5fd0ae2d1fa9d42129dd2d8e"/>
  <p:tag name="KSO_WM_TEMPLATE_CATEGORY" val="diagram"/>
  <p:tag name="KSO_WM_TEMPLATE_COLOR_TYPE" val="1"/>
  <p:tag name="KSO_WM_TEMPLATE_INDEX" val="20213576"/>
  <p:tag name="KSO_WM_TEMPLATE_MASTER_TYPE" val="0"/>
  <p:tag name="KSO_WM_TEMPLATE_SUBCATEGORY" val="21"/>
</p:tagLst>
</file>

<file path=ppt/tags/tag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0.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5"/>
  <p:tag name="KSO_WM_UNIT_FILL_FORE_SCHEMECOLOR_INDEX_BRIGHTNESS" val="0"/>
  <p:tag name="KSO_WM_UNIT_FILL_TYPE" val="1"/>
  <p:tag name="KSO_WM_UNIT_ID" val="diagram20213576_1**"/>
  <p:tag name="KSO_WM_UNIT_VALUE" val="374"/>
</p:tagLst>
</file>

<file path=ppt/tags/tag61.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9"/>
  <p:tag name="KSO_WM_UNIT_FILL_FORE_SCHEMECOLOR_INDEX_BRIGHTNESS" val="0"/>
  <p:tag name="KSO_WM_UNIT_FILL_TYPE" val="1"/>
  <p:tag name="KSO_WM_UNIT_ID" val="diagram20213576_1**"/>
  <p:tag name="KSO_WM_UNIT_VALUE" val="374"/>
</p:tagLst>
</file>

<file path=ppt/tags/tag62.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ags/tag63.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9d3cfcac04bb474cb19b41d2340a69ff"/>
  <p:tag name="KSO_WM_UNIT_DECORATE_INFO" val="{&quot;DecorateInfoH&quot;:{&quot;IsAbs&quot;:true},&quot;DecorateInfoW&quot;:{&quot;IsAbs&quot;:true},&quot;DecorateInfoX&quot;:{&quot;IsAbs&quot;:true,&quot;Pos&quot;:1},&quot;DecorateInfoY&quot;:{&quot;IsAbs&quot;:true,&quot;Pos&quot;:1},&quot;ReferentInfo&quot;:{&quot;Id&quot;:&quot;b2fc13a01dde4b959dc60905c5fd30d6;b540b8c060cf41c3823c280050e5921c&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576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440"/>
</p:tagLst>
</file>

<file path=ppt/tags/tag64.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fac913152d7749c1a0cd11e3b438ac4a"/>
  <p:tag name="KSO_WM_UNIT_DECORATE_INFO" val="{&quot;DecorateInfoH&quot;:{&quot;IsAbs&quot;:true},&quot;DecorateInfoW&quot;:{&quot;IsAbs&quot;:true},&quot;DecorateInfoX&quot;:{&quot;IsAbs&quot;:true,&quot;Pos&quot;:1},&quot;DecorateInfoY&quot;:{&quot;IsAbs&quot;:true,&quot;Pos&quot;:1},&quot;ReferentInfo&quot;:{&quot;Id&quot;:&quot;605c12f2902648c5aab56ae362483f2c&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65.xml><?xml version="1.0" encoding="utf-8"?>
<p:tagLst xmlns:p="http://schemas.openxmlformats.org/presentationml/2006/main">
  <p:tag name="KSO_WM_ASSEMBLE_CHIP_INDEX" val="e77cba91feae4ff587423b268185b013"/>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b2fc13a01dde4b959dc60905c5fd30d6"/>
  <p:tag name="KSO_WM_UNIT_DEFAULT_FONT" val="24;44;4"/>
  <p:tag name="KSO_WM_UNIT_DIAGRAM_ISNUMVISUAL" val="0"/>
  <p:tag name="KSO_WM_UNIT_DIAGRAM_ISREFERUNIT" val="0"/>
  <p:tag name="KSO_WM_UNIT_HIGHLIGHT" val="0"/>
  <p:tag name="KSO_WM_UNIT_ID" val="diagram20213576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66.xml><?xml version="1.0" encoding="utf-8"?>
<p:tagLst xmlns:p="http://schemas.openxmlformats.org/presentationml/2006/main">
  <p:tag name="KSO_WM_ASSEMBLE_CHIP_INDEX" val="e5e3cb6166074f8abe6d0a99d31dd14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605c12f2902648c5aab56ae362483f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6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6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8:59:57&quot;,&quot;maxSize&quot;:{&quot;size1&quot;:42.200000000000003},&quot;minSize&quot;:{&quot;size1&quot;:31.199999999999999},&quot;normalSize&quot;:{&quot;size1&quot;:34.755370370370372},&quot;subLayout&quot;:[{&quot;id&quot;:&quot;2020-12-09T18:59:57&quot;,&quot;margin&quot;:{&quot;bottom&quot;:0.026000002399086952,&quot;left&quot;:3.4570000171661377,&quot;right&quot;:3.3159999847412109,&quot;top&quot;:2.1170001029968262},&quot;type&quot;:0},{&quot;id&quot;:&quot;2020-12-09T18:59:57&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e2d1fa9d42129dd2d8e"/>
  <p:tag name="KSO_WM_TEMPLATE_ASSEMBLE_XID" val="5fd0ae2d1fa9d42129dd2d8e"/>
  <p:tag name="KSO_WM_TEMPLATE_CATEGORY" val="diagram"/>
  <p:tag name="KSO_WM_TEMPLATE_COLOR_TYPE" val="1"/>
  <p:tag name="KSO_WM_TEMPLATE_INDEX" val="20213576"/>
  <p:tag name="KSO_WM_TEMPLATE_MASTER_TYPE" val="0"/>
  <p:tag name="KSO_WM_TEMPLATE_SUBCATEGORY" val="21"/>
</p:tagLst>
</file>

<file path=ppt/tags/tag68.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9d3cfcac04bb474cb19b41d2340a69ff"/>
  <p:tag name="KSO_WM_UNIT_DECORATE_INFO" val="{&quot;DecorateInfoH&quot;:{&quot;IsAbs&quot;:true},&quot;DecorateInfoW&quot;:{&quot;IsAbs&quot;:true},&quot;DecorateInfoX&quot;:{&quot;IsAbs&quot;:true,&quot;Pos&quot;:1},&quot;DecorateInfoY&quot;:{&quot;IsAbs&quot;:true,&quot;Pos&quot;:1},&quot;ReferentInfo&quot;:{&quot;Id&quot;:&quot;b2fc13a01dde4b959dc60905c5fd30d6;b540b8c060cf41c3823c280050e5921c&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576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440"/>
</p:tagLst>
</file>

<file path=ppt/tags/tag69.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fac913152d7749c1a0cd11e3b438ac4a"/>
  <p:tag name="KSO_WM_UNIT_DECORATE_INFO" val="{&quot;DecorateInfoH&quot;:{&quot;IsAbs&quot;:true},&quot;DecorateInfoW&quot;:{&quot;IsAbs&quot;:true},&quot;DecorateInfoX&quot;:{&quot;IsAbs&quot;:true,&quot;Pos&quot;:1},&quot;DecorateInfoY&quot;:{&quot;IsAbs&quot;:true,&quot;Pos&quot;:1},&quot;ReferentInfo&quot;:{&quot;Id&quot;:&quot;605c12f2902648c5aab56ae362483f2c&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0.xml><?xml version="1.0" encoding="utf-8"?>
<p:tagLst xmlns:p="http://schemas.openxmlformats.org/presentationml/2006/main">
  <p:tag name="KSO_WM_ASSEMBLE_CHIP_INDEX" val="e77cba91feae4ff587423b268185b013"/>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b2fc13a01dde4b959dc60905c5fd30d6"/>
  <p:tag name="KSO_WM_UNIT_DEFAULT_FONT" val="24;44;4"/>
  <p:tag name="KSO_WM_UNIT_DIAGRAM_ISNUMVISUAL" val="0"/>
  <p:tag name="KSO_WM_UNIT_DIAGRAM_ISREFERUNIT" val="0"/>
  <p:tag name="KSO_WM_UNIT_HIGHLIGHT" val="0"/>
  <p:tag name="KSO_WM_UNIT_ID" val="diagram20213576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71.xml><?xml version="1.0" encoding="utf-8"?>
<p:tagLst xmlns:p="http://schemas.openxmlformats.org/presentationml/2006/main">
  <p:tag name="KSO_WM_ASSEMBLE_CHIP_INDEX" val="e5e3cb6166074f8abe6d0a99d31dd14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605c12f2902648c5aab56ae362483f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7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6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8:59:57&quot;,&quot;maxSize&quot;:{&quot;size1&quot;:42.200000000000003},&quot;minSize&quot;:{&quot;size1&quot;:31.199999999999999},&quot;normalSize&quot;:{&quot;size1&quot;:34.755370370370372},&quot;subLayout&quot;:[{&quot;id&quot;:&quot;2020-12-09T18:59:57&quot;,&quot;margin&quot;:{&quot;bottom&quot;:0.026000002399086952,&quot;left&quot;:3.4570000171661377,&quot;right&quot;:3.3159999847412109,&quot;top&quot;:2.1170001029968262},&quot;type&quot;:0},{&quot;id&quot;:&quot;2020-12-09T18:59:57&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e2d1fa9d42129dd2d8e"/>
  <p:tag name="KSO_WM_TEMPLATE_ASSEMBLE_XID" val="5fd0ae2d1fa9d42129dd2d8e"/>
  <p:tag name="KSO_WM_TEMPLATE_CATEGORY" val="diagram"/>
  <p:tag name="KSO_WM_TEMPLATE_COLOR_TYPE" val="1"/>
  <p:tag name="KSO_WM_TEMPLATE_INDEX" val="20213576"/>
  <p:tag name="KSO_WM_TEMPLATE_MASTER_TYPE" val="0"/>
  <p:tag name="KSO_WM_TEMPLATE_SUBCATEGORY" val="21"/>
</p:tagLst>
</file>

<file path=ppt/tags/tag73.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5"/>
  <p:tag name="KSO_WM_UNIT_FILL_FORE_SCHEMECOLOR_INDEX_BRIGHTNESS" val="0"/>
  <p:tag name="KSO_WM_UNIT_FILL_TYPE" val="1"/>
  <p:tag name="KSO_WM_UNIT_ID" val="diagram20213576_1**"/>
  <p:tag name="KSO_WM_UNIT_VALUE" val="374"/>
</p:tagLst>
</file>

<file path=ppt/tags/tag74.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9"/>
  <p:tag name="KSO_WM_UNIT_FILL_FORE_SCHEMECOLOR_INDEX_BRIGHTNESS" val="0"/>
  <p:tag name="KSO_WM_UNIT_FILL_TYPE" val="1"/>
  <p:tag name="KSO_WM_UNIT_ID" val="diagram20213576_1**"/>
  <p:tag name="KSO_WM_UNIT_VALUE" val="374"/>
</p:tagLst>
</file>

<file path=ppt/tags/tag75.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ags/tag76.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9d3cfcac04bb474cb19b41d2340a69ff"/>
  <p:tag name="KSO_WM_UNIT_DECORATE_INFO" val="{&quot;DecorateInfoH&quot;:{&quot;IsAbs&quot;:true},&quot;DecorateInfoW&quot;:{&quot;IsAbs&quot;:true},&quot;DecorateInfoX&quot;:{&quot;IsAbs&quot;:true,&quot;Pos&quot;:1},&quot;DecorateInfoY&quot;:{&quot;IsAbs&quot;:true,&quot;Pos&quot;:1},&quot;ReferentInfo&quot;:{&quot;Id&quot;:&quot;b2fc13a01dde4b959dc60905c5fd30d6;b540b8c060cf41c3823c280050e5921c&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576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440"/>
</p:tagLst>
</file>

<file path=ppt/tags/tag77.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fac913152d7749c1a0cd11e3b438ac4a"/>
  <p:tag name="KSO_WM_UNIT_DECORATE_INFO" val="{&quot;DecorateInfoH&quot;:{&quot;IsAbs&quot;:true},&quot;DecorateInfoW&quot;:{&quot;IsAbs&quot;:true},&quot;DecorateInfoX&quot;:{&quot;IsAbs&quot;:true,&quot;Pos&quot;:1},&quot;DecorateInfoY&quot;:{&quot;IsAbs&quot;:true,&quot;Pos&quot;:1},&quot;ReferentInfo&quot;:{&quot;Id&quot;:&quot;605c12f2902648c5aab56ae362483f2c&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78.xml><?xml version="1.0" encoding="utf-8"?>
<p:tagLst xmlns:p="http://schemas.openxmlformats.org/presentationml/2006/main">
  <p:tag name="KSO_WM_ASSEMBLE_CHIP_INDEX" val="e77cba91feae4ff587423b268185b013"/>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b2fc13a01dde4b959dc60905c5fd30d6"/>
  <p:tag name="KSO_WM_UNIT_DEFAULT_FONT" val="24;44;4"/>
  <p:tag name="KSO_WM_UNIT_DIAGRAM_ISNUMVISUAL" val="0"/>
  <p:tag name="KSO_WM_UNIT_DIAGRAM_ISREFERUNIT" val="0"/>
  <p:tag name="KSO_WM_UNIT_HIGHLIGHT" val="0"/>
  <p:tag name="KSO_WM_UNIT_ID" val="diagram20213576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79.xml><?xml version="1.0" encoding="utf-8"?>
<p:tagLst xmlns:p="http://schemas.openxmlformats.org/presentationml/2006/main">
  <p:tag name="KSO_WM_ASSEMBLE_CHIP_INDEX" val="e5e3cb6166074f8abe6d0a99d31dd14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605c12f2902648c5aab56ae362483f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6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8:59:57&quot;,&quot;maxSize&quot;:{&quot;size1&quot;:42.200000000000003},&quot;minSize&quot;:{&quot;size1&quot;:31.199999999999999},&quot;normalSize&quot;:{&quot;size1&quot;:34.755370370370372},&quot;subLayout&quot;:[{&quot;id&quot;:&quot;2020-12-09T18:59:57&quot;,&quot;margin&quot;:{&quot;bottom&quot;:0.026000002399086952,&quot;left&quot;:3.4570000171661377,&quot;right&quot;:3.3159999847412109,&quot;top&quot;:2.1170001029968262},&quot;type&quot;:0},{&quot;id&quot;:&quot;2020-12-09T18:59:57&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e2d1fa9d42129dd2d8e"/>
  <p:tag name="KSO_WM_TEMPLATE_ASSEMBLE_XID" val="5fd0ae2d1fa9d42129dd2d8e"/>
  <p:tag name="KSO_WM_TEMPLATE_CATEGORY" val="diagram"/>
  <p:tag name="KSO_WM_TEMPLATE_COLOR_TYPE" val="1"/>
  <p:tag name="KSO_WM_TEMPLATE_INDEX" val="20213576"/>
  <p:tag name="KSO_WM_TEMPLATE_MASTER_TYPE" val="0"/>
  <p:tag name="KSO_WM_TEMPLATE_SUBCATEGORY" val="21"/>
</p:tagLst>
</file>

<file path=ppt/tags/tag81.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5"/>
  <p:tag name="KSO_WM_UNIT_FILL_FORE_SCHEMECOLOR_INDEX_BRIGHTNESS" val="0"/>
  <p:tag name="KSO_WM_UNIT_FILL_TYPE" val="1"/>
  <p:tag name="KSO_WM_UNIT_ID" val="diagram20213576_1**"/>
  <p:tag name="KSO_WM_UNIT_VALUE" val="374"/>
</p:tagLst>
</file>

<file path=ppt/tags/tag82.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9"/>
  <p:tag name="KSO_WM_UNIT_FILL_FORE_SCHEMECOLOR_INDEX_BRIGHTNESS" val="0"/>
  <p:tag name="KSO_WM_UNIT_FILL_TYPE" val="1"/>
  <p:tag name="KSO_WM_UNIT_ID" val="diagram20213576_1**"/>
  <p:tag name="KSO_WM_UNIT_VALUE" val="374"/>
</p:tagLst>
</file>

<file path=ppt/tags/tag83.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ags/tag84.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9d3cfcac04bb474cb19b41d2340a69ff"/>
  <p:tag name="KSO_WM_UNIT_DECORATE_INFO" val="{&quot;DecorateInfoH&quot;:{&quot;IsAbs&quot;:true},&quot;DecorateInfoW&quot;:{&quot;IsAbs&quot;:true},&quot;DecorateInfoX&quot;:{&quot;IsAbs&quot;:true,&quot;Pos&quot;:1},&quot;DecorateInfoY&quot;:{&quot;IsAbs&quot;:true,&quot;Pos&quot;:1},&quot;ReferentInfo&quot;:{&quot;Id&quot;:&quot;b2fc13a01dde4b959dc60905c5fd30d6;b540b8c060cf41c3823c280050e5921c&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576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440"/>
</p:tagLst>
</file>

<file path=ppt/tags/tag85.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fac913152d7749c1a0cd11e3b438ac4a"/>
  <p:tag name="KSO_WM_UNIT_DECORATE_INFO" val="{&quot;DecorateInfoH&quot;:{&quot;IsAbs&quot;:true},&quot;DecorateInfoW&quot;:{&quot;IsAbs&quot;:true},&quot;DecorateInfoX&quot;:{&quot;IsAbs&quot;:true,&quot;Pos&quot;:1},&quot;DecorateInfoY&quot;:{&quot;IsAbs&quot;:true,&quot;Pos&quot;:1},&quot;ReferentInfo&quot;:{&quot;Id&quot;:&quot;605c12f2902648c5aab56ae362483f2c&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86.xml><?xml version="1.0" encoding="utf-8"?>
<p:tagLst xmlns:p="http://schemas.openxmlformats.org/presentationml/2006/main">
  <p:tag name="KSO_WM_ASSEMBLE_CHIP_INDEX" val="e77cba91feae4ff587423b268185b013"/>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b2fc13a01dde4b959dc60905c5fd30d6"/>
  <p:tag name="KSO_WM_UNIT_DEFAULT_FONT" val="24;44;4"/>
  <p:tag name="KSO_WM_UNIT_DIAGRAM_ISNUMVISUAL" val="0"/>
  <p:tag name="KSO_WM_UNIT_DIAGRAM_ISREFERUNIT" val="0"/>
  <p:tag name="KSO_WM_UNIT_HIGHLIGHT" val="0"/>
  <p:tag name="KSO_WM_UNIT_ID" val="diagram20213576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87.xml><?xml version="1.0" encoding="utf-8"?>
<p:tagLst xmlns:p="http://schemas.openxmlformats.org/presentationml/2006/main">
  <p:tag name="KSO_WM_ASSEMBLE_CHIP_INDEX" val="e5e3cb6166074f8abe6d0a99d31dd14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605c12f2902648c5aab56ae362483f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8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6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8:59:57&quot;,&quot;maxSize&quot;:{&quot;size1&quot;:42.200000000000003},&quot;minSize&quot;:{&quot;size1&quot;:31.199999999999999},&quot;normalSize&quot;:{&quot;size1&quot;:34.755370370370372},&quot;subLayout&quot;:[{&quot;id&quot;:&quot;2020-12-09T18:59:57&quot;,&quot;margin&quot;:{&quot;bottom&quot;:0.026000002399086952,&quot;left&quot;:3.4570000171661377,&quot;right&quot;:3.3159999847412109,&quot;top&quot;:2.1170001029968262},&quot;type&quot;:0},{&quot;id&quot;:&quot;2020-12-09T18:59:57&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e2d1fa9d42129dd2d8e"/>
  <p:tag name="KSO_WM_TEMPLATE_ASSEMBLE_XID" val="5fd0ae2d1fa9d42129dd2d8e"/>
  <p:tag name="KSO_WM_TEMPLATE_CATEGORY" val="diagram"/>
  <p:tag name="KSO_WM_TEMPLATE_COLOR_TYPE" val="1"/>
  <p:tag name="KSO_WM_TEMPLATE_INDEX" val="20213576"/>
  <p:tag name="KSO_WM_TEMPLATE_MASTER_TYPE" val="0"/>
  <p:tag name="KSO_WM_TEMPLATE_SUBCATEGORY" val="21"/>
</p:tagLst>
</file>

<file path=ppt/tags/tag89.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5"/>
  <p:tag name="KSO_WM_UNIT_FILL_FORE_SCHEMECOLOR_INDEX_BRIGHTNESS" val="0"/>
  <p:tag name="KSO_WM_UNIT_FILL_TYPE" val="1"/>
  <p:tag name="KSO_WM_UNIT_ID" val="diagram20213576_1**"/>
  <p:tag name="KSO_WM_UNIT_VALUE" val="374"/>
</p:tagLst>
</file>

<file path=ppt/tags/tag9.xml><?xml version="1.0" encoding="utf-8"?>
<p:tagLst xmlns:p="http://schemas.openxmlformats.org/presentationml/2006/main">
  <p:tag name="KSO_WM_TAG_VERSION" val="1.0"/>
  <p:tag name="KSO_WM_TEMPLATE_CATEGORY" val="custom"/>
  <p:tag name="KSO_WM_TEMPLATE_INDEX" val="20180298"/>
</p:tagLst>
</file>

<file path=ppt/tags/tag90.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9"/>
  <p:tag name="KSO_WM_UNIT_FILL_FORE_SCHEMECOLOR_INDEX_BRIGHTNESS" val="0"/>
  <p:tag name="KSO_WM_UNIT_FILL_TYPE" val="1"/>
  <p:tag name="KSO_WM_UNIT_ID" val="diagram20213576_1**"/>
  <p:tag name="KSO_WM_UNIT_VALUE" val="374"/>
</p:tagLst>
</file>

<file path=ppt/tags/tag91.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ags/tag92.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9d3cfcac04bb474cb19b41d2340a69ff"/>
  <p:tag name="KSO_WM_UNIT_DECORATE_INFO" val="{&quot;DecorateInfoH&quot;:{&quot;IsAbs&quot;:true},&quot;DecorateInfoW&quot;:{&quot;IsAbs&quot;:true},&quot;DecorateInfoX&quot;:{&quot;IsAbs&quot;:true,&quot;Pos&quot;:1},&quot;DecorateInfoY&quot;:{&quot;IsAbs&quot;:true,&quot;Pos&quot;:1},&quot;ReferentInfo&quot;:{&quot;Id&quot;:&quot;b2fc13a01dde4b959dc60905c5fd30d6;b540b8c060cf41c3823c280050e5921c&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576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440"/>
</p:tagLst>
</file>

<file path=ppt/tags/tag93.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fac913152d7749c1a0cd11e3b438ac4a"/>
  <p:tag name="KSO_WM_UNIT_DECORATE_INFO" val="{&quot;DecorateInfoH&quot;:{&quot;IsAbs&quot;:true},&quot;DecorateInfoW&quot;:{&quot;IsAbs&quot;:true},&quot;DecorateInfoX&quot;:{&quot;IsAbs&quot;:true,&quot;Pos&quot;:1},&quot;DecorateInfoY&quot;:{&quot;IsAbs&quot;:true,&quot;Pos&quot;:1},&quot;ReferentInfo&quot;:{&quot;Id&quot;:&quot;605c12f2902648c5aab56ae362483f2c&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94.xml><?xml version="1.0" encoding="utf-8"?>
<p:tagLst xmlns:p="http://schemas.openxmlformats.org/presentationml/2006/main">
  <p:tag name="KSO_WM_ASSEMBLE_CHIP_INDEX" val="e77cba91feae4ff587423b268185b013"/>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b2fc13a01dde4b959dc60905c5fd30d6"/>
  <p:tag name="KSO_WM_UNIT_DEFAULT_FONT" val="24;44;4"/>
  <p:tag name="KSO_WM_UNIT_DIAGRAM_ISNUMVISUAL" val="0"/>
  <p:tag name="KSO_WM_UNIT_DIAGRAM_ISREFERUNIT" val="0"/>
  <p:tag name="KSO_WM_UNIT_HIGHLIGHT" val="0"/>
  <p:tag name="KSO_WM_UNIT_ID" val="diagram20213576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95.xml><?xml version="1.0" encoding="utf-8"?>
<p:tagLst xmlns:p="http://schemas.openxmlformats.org/presentationml/2006/main">
  <p:tag name="KSO_WM_ASSEMBLE_CHIP_INDEX" val="e5e3cb6166074f8abe6d0a99d31dd14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605c12f2902648c5aab56ae362483f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7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9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2"/>
  <p:tag name="KSO_WM_SLIDE_CAN_ADD_NAVIGATION" val="1"/>
  <p:tag name="KSO_WM_SLIDE_ID" val="diagram20213576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8:59:57&quot;,&quot;maxSize&quot;:{&quot;size1&quot;:42.200000000000003},&quot;minSize&quot;:{&quot;size1&quot;:31.199999999999999},&quot;normalSize&quot;:{&quot;size1&quot;:34.755370370370372},&quot;subLayout&quot;:[{&quot;id&quot;:&quot;2020-12-09T18:59:57&quot;,&quot;margin&quot;:{&quot;bottom&quot;:0.026000002399086952,&quot;left&quot;:3.4570000171661377,&quot;right&quot;:3.3159999847412109,&quot;top&quot;:2.1170001029968262},&quot;type&quot;:0},{&quot;id&quot;:&quot;2020-12-09T18:59:57&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d0ae2d1fa9d42129dd2d8e"/>
  <p:tag name="KSO_WM_TEMPLATE_ASSEMBLE_XID" val="5fd0ae2d1fa9d42129dd2d8e"/>
  <p:tag name="KSO_WM_TEMPLATE_CATEGORY" val="diagram"/>
  <p:tag name="KSO_WM_TEMPLATE_COLOR_TYPE" val="1"/>
  <p:tag name="KSO_WM_TEMPLATE_INDEX" val="20213576"/>
  <p:tag name="KSO_WM_TEMPLATE_MASTER_TYPE" val="0"/>
  <p:tag name="KSO_WM_TEMPLATE_SUBCATEGORY" val="21"/>
</p:tagLst>
</file>

<file path=ppt/tags/tag97.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5"/>
  <p:tag name="KSO_WM_UNIT_FILL_FORE_SCHEMECOLOR_INDEX_BRIGHTNESS" val="0"/>
  <p:tag name="KSO_WM_UNIT_FILL_TYPE" val="1"/>
  <p:tag name="KSO_WM_UNIT_ID" val="diagram20213576_1**"/>
  <p:tag name="KSO_WM_UNIT_VALUE" val="374"/>
</p:tagLst>
</file>

<file path=ppt/tags/tag98.xml><?xml version="1.0" encoding="utf-8"?>
<p:tagLst xmlns:p="http://schemas.openxmlformats.org/presentationml/2006/main">
  <p:tag name="KSO_WM_CHIP_GROUPID" val="5efd969281ee359a788b1dd7"/>
  <p:tag name="KSO_WM_CHIP_XID" val="5efd969281ee359a788b1dd8"/>
  <p:tag name="KSO_WM_TEMPLATE_ASSEMBLE_GROUPID" val="5fd0ae2d1fa9d42129dd2d8e"/>
  <p:tag name="KSO_WM_TEMPLATE_ASSEMBLE_XID" val="5fd0ae2d1fa9d42129dd2d8e"/>
  <p:tag name="KSO_WM_TEMPLATE_CATEGORY" val="diagram"/>
  <p:tag name="KSO_WM_TEMPLATE_INDEX" val="20213576"/>
  <p:tag name="KSO_WM_UNIT_FILL_FORE_SCHEMECOLOR_INDEX" val="9"/>
  <p:tag name="KSO_WM_UNIT_FILL_FORE_SCHEMECOLOR_INDEX_BRIGHTNESS" val="0"/>
  <p:tag name="KSO_WM_UNIT_FILL_TYPE" val="1"/>
  <p:tag name="KSO_WM_UNIT_ID" val="diagram20213576_1**"/>
  <p:tag name="KSO_WM_UNIT_VALUE" val="374"/>
</p:tagLst>
</file>

<file path=ppt/tags/tag99.xml><?xml version="1.0" encoding="utf-8"?>
<p:tagLst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d0ae2d1fa9d42129dd2d8e"/>
  <p:tag name="KSO_WM_TEMPLATE_ASSEMBLE_XID" val="5fd0ae2d1fa9d42129dd2d8e"/>
  <p:tag name="KSO_WM_TEMPLATE_CATEGORY" val="diagram"/>
  <p:tag name="KSO_WM_TEMPLATE_INDEX" val="20213576"/>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357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heme/_rels/theme1.xml.rels>&#65279;<?xml version="1.0" encoding="utf-8" standalone="yes"?><Relationships xmlns="http://schemas.openxmlformats.org/package/2006/relationships"><Relationship Id="rId1" Type="http://schemas.openxmlformats.org/officeDocument/2006/relationships/image" Target="../media/image7.jpeg" /></Relationships>
</file>

<file path=ppt/theme/theme1.xml><?xml version="1.0" encoding="utf-8"?>
<a:theme xmlns:r="http://schemas.openxmlformats.org/officeDocument/2006/relationships" xmlns:a="http://schemas.openxmlformats.org/drawingml/2006/main" name="木活字">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Arial"/>
        <a:cs typeface="Arial"/>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Arial"/>
        <a:cs typeface="Arial"/>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r:embed="rId1">
            <a:duotone>
              <a:schemeClr val="phClr">
                <a:tint val="70000"/>
                <a:shade val="63000"/>
              </a:schemeClr>
              <a:schemeClr val="phClr">
                <a:tint val="10000"/>
                <a:satMod val="150000"/>
              </a:schemeClr>
            </a:duotone>
          </a:blip>
          <a:tile tx="0" ty="0" sx="60000" sy="59000" flip="none" algn="tl"/>
        </a:blipFill>
        <a:blipFill rotWithShape="1">
          <a:blip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rgbClr val="000000"/>
      </a:dk1>
      <a:lt1>
        <a:srgbClr val="FFFFFF"/>
      </a:lt1>
      <a:dk2>
        <a:srgbClr val="44546A"/>
      </a:dk2>
      <a:lt2>
        <a:srgbClr val="E7E6E6"/>
      </a:lt2>
      <a:accent1>
        <a:srgbClr val="C00000"/>
      </a:accent1>
      <a:accent2>
        <a:srgbClr val="000000"/>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Office">
      <a:dk1>
        <a:srgbClr val="000000"/>
      </a:dk1>
      <a:lt1>
        <a:srgbClr val="FFFFFF"/>
      </a:lt1>
      <a:dk2>
        <a:srgbClr val="44546A"/>
      </a:dk2>
      <a:lt2>
        <a:srgbClr val="E7E6E6"/>
      </a:lt2>
      <a:accent1>
        <a:srgbClr val="C00000"/>
      </a:accent1>
      <a:accent2>
        <a:srgbClr val="000000"/>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主题">
  <a:themeElements>
    <a:clrScheme name="Office">
      <a:dk1>
        <a:srgbClr val="000000"/>
      </a:dk1>
      <a:lt1>
        <a:srgbClr val="FFFFFF"/>
      </a:lt1>
      <a:dk2>
        <a:srgbClr val="44546A"/>
      </a:dk2>
      <a:lt2>
        <a:srgbClr val="E7E6E6"/>
      </a:lt2>
      <a:accent1>
        <a:srgbClr val="C00000"/>
      </a:accent1>
      <a:accent2>
        <a:srgbClr val="000000"/>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主题">
  <a:themeElements>
    <a:clrScheme name="Office">
      <a:dk1>
        <a:srgbClr val="000000"/>
      </a:dk1>
      <a:lt1>
        <a:srgbClr val="FFFFFF"/>
      </a:lt1>
      <a:dk2>
        <a:srgbClr val="44546A"/>
      </a:dk2>
      <a:lt2>
        <a:srgbClr val="E7E6E6"/>
      </a:lt2>
      <a:accent1>
        <a:srgbClr val="C00000"/>
      </a:accent1>
      <a:accent2>
        <a:srgbClr val="000000"/>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00000"/>
    </a:accent1>
    <a:accent2>
      <a:srgbClr val="000000"/>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00000"/>
    </a:accent1>
    <a:accent2>
      <a:srgbClr val="000000"/>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00000"/>
    </a:accent1>
    <a:accent2>
      <a:srgbClr val="000000"/>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00000"/>
    </a:accent1>
    <a:accent2>
      <a:srgbClr val="000000"/>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00000"/>
    </a:accent1>
    <a:accent2>
      <a:srgbClr val="000000"/>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学科网</Company>
  <Paragraphs>82</Paragraphs>
  <Slides>27</Slides>
  <Notes>5</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27</vt:i4>
      </vt:variant>
    </vt:vector>
  </HeadingPairs>
  <TitlesOfParts>
    <vt:vector baseType="lpstr" size="40">
      <vt:lpstr>Arial</vt:lpstr>
      <vt:lpstr>Rockwell Condensed</vt:lpstr>
      <vt:lpstr>Rockwell</vt:lpstr>
      <vt:lpstr>Rockwell Extra Bold</vt:lpstr>
      <vt:lpstr>Calibri</vt:lpstr>
      <vt:lpstr>Wingdings</vt:lpstr>
      <vt:lpstr>宋体</vt:lpstr>
      <vt:lpstr>微软雅黑</vt:lpstr>
      <vt:lpstr>DengXian Light</vt:lpstr>
      <vt:lpstr>DengXian</vt:lpstr>
      <vt:lpstr>Segoe UI</vt:lpstr>
      <vt:lpstr>新宋体</vt:lpstr>
      <vt:lpstr>木活字</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2021-04-15T15:51:41.768</cp:lastPrinted>
  <dcterms:created xsi:type="dcterms:W3CDTF">2021-04-15T15:51:41Z</dcterms:created>
  <dcterms:modified xsi:type="dcterms:W3CDTF">2021-04-15T07:51:44Z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