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9" r:id="rId2"/>
    <p:sldId id="364" r:id="rId3"/>
    <p:sldId id="445" r:id="rId4"/>
    <p:sldId id="498" r:id="rId5"/>
    <p:sldId id="574" r:id="rId6"/>
    <p:sldId id="575" r:id="rId7"/>
    <p:sldId id="392" r:id="rId8"/>
    <p:sldId id="558" r:id="rId9"/>
    <p:sldId id="403" r:id="rId10"/>
    <p:sldId id="398" r:id="rId11"/>
    <p:sldId id="476" r:id="rId12"/>
    <p:sldId id="509" r:id="rId13"/>
    <p:sldId id="510" r:id="rId14"/>
    <p:sldId id="540" r:id="rId15"/>
    <p:sldId id="559" r:id="rId16"/>
    <p:sldId id="270" r:id="rId17"/>
    <p:sldId id="406" r:id="rId18"/>
    <p:sldId id="576" r:id="rId19"/>
    <p:sldId id="577" r:id="rId20"/>
    <p:sldId id="501" r:id="rId21"/>
    <p:sldId id="518" r:id="rId22"/>
    <p:sldId id="552" r:id="rId23"/>
    <p:sldId id="553" r:id="rId24"/>
    <p:sldId id="484" r:id="rId25"/>
    <p:sldId id="503" r:id="rId26"/>
    <p:sldId id="519" r:id="rId27"/>
    <p:sldId id="300" r:id="rId2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1109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4566" y="3447291"/>
            <a:ext cx="116398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攻略三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描写艺术赏析题：判断技巧，分析效果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小说阅读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675" y="0"/>
            <a:ext cx="4057738" cy="269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08828"/>
            <a:ext cx="11515037" cy="12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二、阅读下文，回答问题，并体悟浙江卷描写艺术赏析题的审答规范，力避考生现场答案中存在的问题。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363679"/>
            <a:ext cx="11515037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孤独的庄稼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赵庄稼大门前的荒地上长了一棵庄稼。赵庄稼已经六十二岁，种了一辈子庄稼，从未见过这样好的一棵庄稼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饭前饭后，工余闲暇，端上一袋旱烟，老汉常常站在那棵庄稼跟前，观赏它粗壮挺拔的身姿，抚摸它舒展修长的枝叶，直看得如痴如醉。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老汉现在是沟里村的清洁工，每天拿把扫帚在街道上打扫卫生，然后按月去村委会领钱，然后用两千四百块钱的工资，买米买面，买油买菜，买这买那。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13719"/>
            <a:ext cx="1152128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子过得很享受，但是过得不踏实，很纠结。他百思不得其解的问题是，沟里村的庄稼人一窝蜂地都去打工，怎么不种庄稼了呢？眼见大片大片的土地撂荒了，怎么没人心疼呢？家家户户买着吃，要是有那么一天天底下的米面都卖完了，人们该吃什么呢？他去问村委会主任。年轻的村主任哈哈大笑。村主任说，姑父，你这就叫杞人忧天哪！人们出去打工，那是因为打工比种地挣钱；人们方方面面买着吃，那是因为手里有钱；而只要你手里有钱，你永远有饭吃！他说：照你这么说，钱就是饭，钱就是粮食？村主任说：你真是，这还用怀疑吗？他不服：那，要是万一光有钱没有粮食呢？村主任说：姑父，你别死凿铆，别想入非非啦，好好打扫卫生吧。他胡乱地点了点头，心情却越发沉重起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87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85187"/>
            <a:ext cx="11737304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见了那棵庄稼，老汉的心情才会感到舒畅，感到明朗，感到踏实。老汉拍拍手掌，提高嗓门夸奖那棵庄稼：好家伙，你腰杆子真硬，你旱也不怕，涝也不怕，风也不怕，雨也不怕！正兀自念叨时，发现它的叶子上爬了一只虫子。那虫子又细又长，弓了腰快速蠕动，像爬在他脊背上，像爬在他的心上，他伸手把它拿住，用力一搓，那虫儿便成了一滩绿色的汁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说话到了白露节令，那棵庄稼上的娃娃已经长得比棒槌还大。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一团红缨秀出来，丝丝缕缕，飘飘洒洒。老汉把那娃娃摸了摸、按了按、捏了捏，上面的颗粒密密实实，娇娇嫩嫩，饱满圆润，又鼓又大！老汉闻到了它的芳香：那芳香如酒，扑鼻而来，令他陶醉。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老汉看见了它的成熟：那成熟金光闪闪，像一道霞光，扮亮了秋天。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8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23979"/>
            <a:ext cx="11737304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傍晚的时候，村主任忙忙活活地来到赵庄稼家里，递上去一支香烟。老汉正在吃饭，顾不上接那支香烟。村主任说：姑父，就你一个人吃饭？老汉说：你姑姑撇下我走了，孩子们都在外头打工，可不是就我一个人吃饭！村主任说：姑父，我问你一个问题，你门前的那棵玉米，是你的吗？老汉放下饭碗：这还用问吗？它长在我的地里，当然就是我的。村主任又给老汉递烟，老汉忙着刷碗，又没接。村主任说：姑父，你把那棵棒子送给我吧，我儿子吵着闹着要吃煮玉米。老汉的心猛地一抖：那可不行，你到别处找去吧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村主任笑了：咱们村只有你这一棵玉米，只有你这一穗嫩棒子，我到哪去找啊？老汉说：不行就是不行！那穗棒子我要留下作种子，不能随便糟蹋了它！村主任说：姑父啊，你已经不种地了，还要种子干啥？老汉说：种，我现在就开始准备种，你别忘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了我叫赵庄稼！老汉又说：想吃煮玉米还不好说，你有钱有车，你到城里买去啊。</a:t>
            </a:r>
            <a:endParaRPr lang="zh-CN" altLang="zh-CN" sz="260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80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16632"/>
            <a:ext cx="1152128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天晚上，月光明媚，夜色如画。在缠绵的秋风里，赵庄稼披了一件厚衣服，坐在一张板凳上，聚精会神地守护着那棵孤独的庄稼。有只萤火虫儿飘过来，欢欣地绕着那棵庄稼转，而它好像睡着了，顶着满天露水，抱着硕大的娃娃。老汉想，再有十几天，我就可以收获，把这穗种子藏到我家。收获了这穗种子我就向村委会辞职，我还种我的庄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老汉竟迷迷糊糊睡着了，睡梦中漫山遍野都是好庄稼。老汉是自己笑醒的。笑醒了，天亮了，那庄稼上没了那个娃娃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晌午的时候，村主任又忙忙活活地来到赵庄稼家里。他说：姑父，我今天还真到县城去买嫩棒子，可惜白跑了，没有卖的啊；老人家，求求你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8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6632"/>
            <a:ext cx="1152128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老汉说：你别求我啦，我的娃娃早丢啦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选自《微型小说选刊》，有删改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段画线句子，运用了哪些表现手法？有怎样的表达效果？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2060848"/>
            <a:ext cx="113052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运用了比喻、叠词、视觉触觉嗅觉结合、动作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细节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描写。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多角度、生动形象地描绘了庄稼的形状、颜色和香味，突出了老汉对庄稼的喜爱与兴奋、呵护与期盼之情。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566" y="4005064"/>
            <a:ext cx="11305256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段写赵庄稼梦到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漫山遍野都是好庄稼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，对内容的表达有何作用？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5229200"/>
            <a:ext cx="11305256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梦境表现了赵庄稼对撂荒后农村重新又种满庄稼的期盼。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现实与梦境的反差，引发赵庄稼对农村撂荒现象的忧虑。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86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50" y="692696"/>
            <a:ext cx="1168434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核心题点一：准确判断描写技巧及其他表现手法</a:t>
            </a:r>
            <a:endParaRPr lang="zh-CN" altLang="zh-CN" sz="105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人艺术赏析题题干一般带有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如何描写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等暗考型提示语。审准题后第一步是判断所运用的艺术技巧，判断的主角度是描写技巧，其次是其他表现手法。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准确判断描写技巧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首先要判断所给文字的描写对象是人物还是景物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；确定好是人物描写后，再进一步判定它属于哪一小类，如肖像描写、神态描写、动作描写、心理描写、细节描写等。在进一步判断时特别要注意以下两点。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描写往往不是单一的，常常是既有语言描写也有动作描写，要综合判断。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10589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特别注意三种描写方法的判断：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侧面描写。它在判断中较特殊，因为它需要结合主体材料来判定，因此有时为考生所忽视。如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年山东卷小说《审丑》，主人公是拾垃圾的曾老头，其中一题是要求赏析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不少人默默地注视着老头，每张脸都板硬，盛着或显著或含蓄的恶心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这一句，就是侧面描写。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节描写。不少考生把细节描写等同于动作描写，这是片面的。细节描写固然多表现在动作描写上，但同时也表现在服饰、神态和心理上。细节描写肯定是一种细致描写，但描写细致不能等同于细节描写，只有那些描写细致而又非常具有表现力的描写才叫细节描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542285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心理描写。这种描写要引起考生注意，高考命题正趋向这一点。心理描写分为直接心理描写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如内心独白、意识流、梦幻等方式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和间接心理描写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主要通过语言、动作来体现心理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，是对人物内心世界的真实展现，是一种层次很高的描写艺术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准确判断其他表现手法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小说的艺术技巧很丰富，一些常见的表现手法也常出现在写人艺术赏析类试题中，如虚实、衬托、象征。另外，修辞手法也是不可或缺的判断角度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769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3719"/>
            <a:ext cx="1165905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核心题点二：完整规范，突出表达效果分析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答题步骤完整规范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指出描写技巧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有时不止一个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＋分析技巧运用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如何运用的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＋说出表达效果。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突出效果分析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分析写人效果，切入的角度有：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。看它写出了人物什么样的性格，收到怎样的效果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如具体、形象等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。看它推动了什么样的情节发展，为下文什么情节做铺垫，等等。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主题。看它突出了什么样的主题。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004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448204"/>
            <a:ext cx="10908000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掌握小说描写艺术题的两个关键词：技巧和效果。</a:t>
            </a: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56490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60952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606022"/>
            <a:ext cx="684076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520577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22979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12826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90872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活着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余华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到了中午，里面有医生出来说：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生啦，是儿子。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二喜一听急了。跳起来叫道：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我没要小的。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医生说：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大的也没事。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凤霞也没事，我眼前就晕晕乎乎了，年纪一大，身体折腾不起啊。二喜高兴坏了。他坐在我旁边身体直抖，那是笑得太厉害了。我对二喜说：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现在心放下了，能睡觉了，过会再来替你。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305028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836712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85727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谁料到我一走凤霞就出事了，我走了才几分钟，好几个医生跑进了产房，还拖着氧气瓶。凤霞生下孩子后大出血，天黑前断了气。我的一双儿女都是在生孩子上死的，有庆死在别人生孩子，凤霞死在自己生孩子。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天雪下得特别大，凤霞死后躺到了那间小屋里。我去看她，一见到那间屋子就走不进去了，十多年前有庆也是死在这里的。我站在雪里听着二喜在里面一遍遍叫着凤霞，心里疼得蹲在了地上。雪花飘着落下来，我看不清那屋子的门，只听到二喜在里面又哭又喊，我就叫二喜，叫了好几声，二喜才在里面答应一声，他走到门口，对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我要大的，他们给了我小的。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我们回家吧，这家医院和我们前世有仇，有庆死在这里，凤霞也死在这里。二喜，我们回家吧。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93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85187"/>
            <a:ext cx="11803069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二喜听了我的话，把凤霞背在身后，我们三个人往家走。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那时候天黑了。街上全是雪，人都见不到，西北风呼呼吹来，雪花打在我们脸上，像是沙子一样。二喜哭得声音都哑了，走一段他说：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爹，我走不动了。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我让他把凤霞给我，他不肯，又走了几步他蹲了下来，说：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爹，我腰疼得不行了。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是哭的，把腰哭疼了。回到了家里，二喜把凤霞放在床上，自己坐在床沿上盯着凤霞看，二喜的身体都缩成一团了。我不用看他，就是去看他和风霞在墙上的影子，也让我难受得看不下去。那两个影子又黑又大，一个躺着，一个像是跪着，都是一动不动，只有二喜的眼泪在动，让我看到一颗一颗大黑点在两个人影中间滑着。我就跑到灶间，去烧些水，让二喜喝了暖暖身体，等我烧开了水端过去时，灯熄了，二喜和凤霞睡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420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88640"/>
            <a:ext cx="1173106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晚上我在二喜他们灶间坐到天亮，外面的风呼呼地响着，有一阵子下起了雪珠子，打在门窗上沙沙乱响。二喜和凤霞睡在里屋子里一点声音也没有，寒风从门缝冷飕飕地钻进来，吹得我两个膝盖又冷又疼，我心里就跟结了冰似的一阵阵发麻，我的一双儿女就这样都去了。到了那种时候，想哭都没有了眼泪。我想想家珍那时还睁着眼睛等我回去报信，我出来时她一遍一遍嘱咐我，等凤霞一生下来赶紧回去告诉她是男还是女。凤霞一死，让我怎么回去对她说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有庆死时，家珍差点也一起去了。如今凤霞又死在她前面，做娘的心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里怎么受得住。第二天，二喜背着凤霞，跟着我回到家里。那时还下着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雪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，凤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霞身上像是盖了棉花似的差不多全白了。一进屋，看到家珍坐在床上，</a:t>
            </a:r>
            <a:endParaRPr lang="en-US" altLang="zh-CN" sz="2800" kern="100" spc="-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723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96306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头发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乱糟糟的，脑袋靠在墙上，我就知道她心里明白凤霞出事了，我已经连着两天两夜没回家了。我的眼泪唰唰地流了出来，二喜本来已经不哭了，一看到家珍又呜呜地哭起来，他嘴里叫着：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娘，娘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……”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家珍的脑袋动了动，离开了墙壁。眼睛一动不动地看着二喜脊背上的凤霞。我帮着二喜把凤霞放到床上，家珍的脑袋就低下去看凤霞，那双眼睛定定的，像是快从眼眶里突出来了。我是怎么也想不到家珍会是这么一副样子，她一颗泪水都没掉下来，只是看着凤霞，手在凤霞脸上和头发上摸着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二喜哭得蹲了下去，脑袋靠在床沿上。我站在一旁看着家珍，心里不知道她接下去会怎么样。那天家珍没有哭也没有喊，只是偶尔地摇了摇头。凤霞身上的雪慢慢融化了以后，整张床上都湿淋淋了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32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34464"/>
            <a:ext cx="11659053" cy="3640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凤霞和有庆埋在了一起。那时雪停住了，阳光从天上照下来，西北风刮得更凶了，呼呼直响，差不多盖住了树叶的响声。埋了凤霞，我和二喜抱着锄头铲子站在那里，风把我们两个吹得都快站不住了。满地都是雪，在阳光下面白晃晃刺得眼睛疼，只有凤霞的坟上没有雪，看着这湿漉漉的泥土，我和二喜谁也抬不动脚走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请赏析文中画线句子的表达效果。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3591103"/>
            <a:ext cx="115318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线句子是对家珍神态和动作的细节描写，细腻传神，极富表现力。文中的描写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眼睛一动不动地看着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定定的，像是快从眼眶里突出来了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一颗泪水都没掉下来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，表现出家珍失去女儿后的极度悲痛，有力透纸背的效果。而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看着凤霞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手在凤霞脸上和头发上摸着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则淋漓尽致地表现了母亲对女儿的细腻而温柔的爱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997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541245"/>
            <a:ext cx="11659053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这篇小说多次写到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，请探究其艺术效果。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269461"/>
            <a:ext cx="11531855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交代故事发生的时间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深冬和严寒背景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成为文章的线索，推动情节发展，由下雪至雪花、雪珠，再到雪停，完成一个循环过程，使得小说结构完整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以自然环境中的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渲染凤霞死时的凄凉氛围，使环境与人物当时的心境相呼应，表达悲哀的情感，象征人物命运的凄凉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烘托人物形象，用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来表达纯洁美好的人性。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4376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语文考前三个月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675" y="0"/>
            <a:ext cx="4057738" cy="269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827938"/>
            <a:ext cx="1174648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一、请认真研读浙江卷近几年描写艺术赏析类试题，回答下列问题。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53820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231769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54400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558" y="2333779"/>
            <a:ext cx="110892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车厢》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四周是一片大草原，光秃秃的，一轮圆月冷冷地照在停着第</a:t>
            </a:r>
            <a:r>
              <a:rPr lang="en-US" altLang="zh-CN" sz="2800" kern="100" dirty="0">
                <a:latin typeface="Times New Roman"/>
                <a:ea typeface="华文细黑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车厢的备用道上。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8405" y="440808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30709" y="4424169"/>
            <a:ext cx="10153129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赏析画线部分的景物描写。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8405" y="548680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566" y="548680"/>
            <a:ext cx="11161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光秃秃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的大草原、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冷冷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的圆月渲染了凄清、空旷、荒芜的氛围。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烘托了人物的无助感。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以月之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显人物心情、事情结局之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，与结尾点明的已成泡影的旅游构成了对照。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2845619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1026" name="Picture 2" descr="小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638" y="2955051"/>
            <a:ext cx="4429768" cy="11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412" y="825041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2975" y="830840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412" y="1577769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672" y="1615440"/>
            <a:ext cx="11449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《捡烂纸的老头》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没人理他，他悻悻地回到座位上，把没吃完的烧饼很费劲地啃完了，情绪已经平复下来</a:t>
            </a:r>
            <a:r>
              <a:rPr lang="en-US" altLang="zh-CN" sz="2800" kern="100" dirty="0">
                <a:latin typeface="Times New Roman"/>
                <a:ea typeface="华文细黑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本来也没有多大情绪。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跟他们寻口汤去。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喝了两口面汤，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回见！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672" y="422108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2975" y="435471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 pitchFamily="2" charset="-122"/>
                <a:cs typeface="Times New Roman"/>
              </a:rPr>
              <a:t>赏析文中画线部分。</a:t>
            </a:r>
            <a:endParaRPr lang="zh-CN" altLang="en-US" sz="2800" dirty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74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9542" y="692696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566" y="709746"/>
            <a:ext cx="112332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  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运用神态、动作和语言等多种描写手法，揭示了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从愠怒失意到自我宽慰的情绪变化，描写细腻生动，富有戏剧效果。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打架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事件的结局；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的行为、情绪、言语恢复故态，与之前的叫阵形成对照，也与前文的惯常言行呼应，强化了人物的性格特征。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329542" y="4077072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2" name="Picture 2" descr="小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788" y="4180234"/>
            <a:ext cx="4027062" cy="104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09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8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8" y="1473165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，表明是暗考表达技巧题型，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的切入角度是宽泛的，同时表明要有表达效果的赏析。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描写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一词，表明首先要从描写角度切入赏析。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画线部分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，表明要赏析的是片段文字。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978" y="401991"/>
            <a:ext cx="11151820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4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2558" y="116632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答案具体、细致，体现了赏析要细致入微，充分分析语言文字的特点。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描写技巧几乎是必答点。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使用术语。如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烘托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对照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神态、动作和语言等多种描写手法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分析空泛。如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2011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年题考生答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借景抒情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烘托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，借什么景抒什么情，以什么来烘托什么，要结合文字加以说明。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不会多角度赏析。这种赏析题，固然要优先从描写角度切入赏析，但正因为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的角度是宽泛、不定向的，所以还应从其他角度切入赏析。如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年题的对照手法，结构上的呼应等。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</TotalTime>
  <Words>3511</Words>
  <Application>Microsoft Office PowerPoint</Application>
  <PresentationFormat>自定义</PresentationFormat>
  <Paragraphs>115</Paragraphs>
  <Slides>27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516</cp:revision>
  <dcterms:created xsi:type="dcterms:W3CDTF">2016-03-28T08:27:22Z</dcterms:created>
  <dcterms:modified xsi:type="dcterms:W3CDTF">2016-11-18T06:26:24Z</dcterms:modified>
</cp:coreProperties>
</file>