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wdp" ContentType="image/vnd.ms-photo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23"/>
  </p:notesMasterIdLst>
  <p:sldIdLst>
    <p:sldId id="373" r:id="rId4"/>
    <p:sldId id="291" r:id="rId5"/>
    <p:sldId id="302" r:id="rId6"/>
    <p:sldId id="301" r:id="rId7"/>
    <p:sldId id="346" r:id="rId8"/>
    <p:sldId id="347" r:id="rId9"/>
    <p:sldId id="348" r:id="rId10"/>
    <p:sldId id="317" r:id="rId11"/>
    <p:sldId id="349" r:id="rId12"/>
    <p:sldId id="350" r:id="rId13"/>
    <p:sldId id="374" r:id="rId14"/>
    <p:sldId id="284" r:id="rId15"/>
    <p:sldId id="335" r:id="rId16"/>
    <p:sldId id="352" r:id="rId17"/>
    <p:sldId id="351" r:id="rId18"/>
    <p:sldId id="354" r:id="rId19"/>
    <p:sldId id="353" r:id="rId20"/>
    <p:sldId id="355" r:id="rId21"/>
    <p:sldId id="356" r:id="rId22"/>
    <p:sldId id="358" r:id="rId24"/>
    <p:sldId id="359" r:id="rId25"/>
    <p:sldId id="315" r:id="rId26"/>
    <p:sldId id="375" r:id="rId27"/>
    <p:sldId id="345" r:id="rId28"/>
  </p:sldIdLst>
  <p:sldSz cx="9144000" cy="5143500" type="screen16x9"/>
  <p:notesSz cx="6858000" cy="9144000"/>
  <p:custDataLst>
    <p:tags r:id="rId32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rgbClr val="FF0000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rgbClr val="FF0000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rgbClr val="FF0000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rgbClr val="FF0000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rgbClr val="FF0000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rgbClr val="FF0000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rgbClr val="FF0000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rgbClr val="FF0000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3200" b="0" i="0" u="none" kern="1200" baseline="0">
        <a:solidFill>
          <a:srgbClr val="FF0000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800" y="60"/>
      </p:cViewPr>
      <p:guideLst>
        <p:guide orient="horz" pos="1692"/>
        <p:guide pos="2938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2" Type="http://schemas.openxmlformats.org/officeDocument/2006/relationships/tags" Target="tags/tag256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tags" Target="../tags/tag255.xml"/><Relationship Id="rId5" Type="http://schemas.openxmlformats.org/officeDocument/2006/relationships/tags" Target="../tags/tag254.xml"/><Relationship Id="rId4" Type="http://schemas.openxmlformats.org/officeDocument/2006/relationships/tags" Target="../tags/tag253.xml"/><Relationship Id="rId3" Type="http://schemas.openxmlformats.org/officeDocument/2006/relationships/tags" Target="../tags/tag252.xml"/><Relationship Id="rId2" Type="http://schemas.openxmlformats.org/officeDocument/2006/relationships/tags" Target="../tags/tag251.xml"/><Relationship Id="rId1" Type="http://schemas.openxmlformats.org/officeDocument/2006/relationships/tags" Target="../tags/tag25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5" Type="http://schemas.openxmlformats.org/officeDocument/2006/relationships/tags" Target="../tags/tag234.xml"/><Relationship Id="rId4" Type="http://schemas.openxmlformats.org/officeDocument/2006/relationships/tags" Target="../tags/tag233.xml"/><Relationship Id="rId3" Type="http://schemas.openxmlformats.org/officeDocument/2006/relationships/tags" Target="../tags/tag232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5" Type="http://schemas.openxmlformats.org/officeDocument/2006/relationships/tags" Target="../tags/tag240.xml"/><Relationship Id="rId4" Type="http://schemas.openxmlformats.org/officeDocument/2006/relationships/tags" Target="../tags/tag239.xml"/><Relationship Id="rId3" Type="http://schemas.openxmlformats.org/officeDocument/2006/relationships/tags" Target="../tags/tag238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685800" y="1143000"/>
            <a:ext cx="5486400" cy="3086100"/>
          </a:xfrm>
          <a:noFill/>
          <a:ln w="12700">
            <a:miter lim="800000"/>
          </a:ln>
        </p:spPr>
      </p:sp>
      <p:sp>
        <p:nvSpPr>
          <p:cNvPr id="34819" name="备注占位符 2"/>
          <p:cNvSpPr>
            <a:spLocks noGrp="1"/>
          </p:cNvSpPr>
          <p:nvPr>
            <p:ph type="body" idx="3"/>
            <p:custDataLst>
              <p:tags r:id="rId4"/>
            </p:custDataLst>
          </p:nvPr>
        </p:nvSpPr>
        <p:spPr>
          <a:xfrm>
            <a:off x="685800" y="4400550"/>
            <a:ext cx="5486400" cy="3600450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spcBef>
                <a:spcPct val="0"/>
              </a:spcBef>
            </a:pPr>
            <a:endParaRPr lang="zh-CN" altLang="en-US"/>
          </a:p>
        </p:txBody>
      </p:sp>
      <p:sp>
        <p:nvSpPr>
          <p:cNvPr id="34820" name="灯片编号占位符 3"/>
          <p:cNvSpPr>
            <a:spLocks noGrp="1"/>
          </p:cNvSpPr>
          <p:nvPr>
            <p:ph type="sldNum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2D46E1A4-6CF0-470D-BDEE-B7736C81FCF1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tags" Target="../tags/tag66.xml"/><Relationship Id="rId3" Type="http://schemas.openxmlformats.org/officeDocument/2006/relationships/image" Target="../media/image2.jpeg"/><Relationship Id="rId2" Type="http://schemas.openxmlformats.org/officeDocument/2006/relationships/tags" Target="../tags/tag65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image" Target="../media/image1.png"/><Relationship Id="rId2" Type="http://schemas.openxmlformats.org/officeDocument/2006/relationships/tags" Target="../tags/tag73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6" Type="http://schemas.openxmlformats.org/officeDocument/2006/relationships/tags" Target="../tags/tag83.xml"/><Relationship Id="rId5" Type="http://schemas.openxmlformats.org/officeDocument/2006/relationships/tags" Target="../tags/tag82.xml"/><Relationship Id="rId4" Type="http://schemas.openxmlformats.org/officeDocument/2006/relationships/tags" Target="../tags/tag81.xml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tags" Target="../tags/tag84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02.xml"/><Relationship Id="rId8" Type="http://schemas.openxmlformats.org/officeDocument/2006/relationships/tags" Target="../tags/tag101.xml"/><Relationship Id="rId7" Type="http://schemas.openxmlformats.org/officeDocument/2006/relationships/tags" Target="../tags/tag100.xml"/><Relationship Id="rId6" Type="http://schemas.openxmlformats.org/officeDocument/2006/relationships/tags" Target="../tags/tag99.xml"/><Relationship Id="rId5" Type="http://schemas.openxmlformats.org/officeDocument/2006/relationships/tags" Target="../tags/tag98.xml"/><Relationship Id="rId4" Type="http://schemas.openxmlformats.org/officeDocument/2006/relationships/tags" Target="../tags/tag97.xml"/><Relationship Id="rId3" Type="http://schemas.openxmlformats.org/officeDocument/2006/relationships/tags" Target="../tags/tag96.xml"/><Relationship Id="rId2" Type="http://schemas.openxmlformats.org/officeDocument/2006/relationships/tags" Target="../tags/tag95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tags" Target="../tags/tag106.xml"/><Relationship Id="rId4" Type="http://schemas.openxmlformats.org/officeDocument/2006/relationships/tags" Target="../tags/tag105.xml"/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4" Type="http://schemas.openxmlformats.org/officeDocument/2006/relationships/tags" Target="../tags/tag109.xml"/><Relationship Id="rId3" Type="http://schemas.openxmlformats.org/officeDocument/2006/relationships/tags" Target="../tags/tag108.xml"/><Relationship Id="rId2" Type="http://schemas.openxmlformats.org/officeDocument/2006/relationships/tags" Target="../tags/tag107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7" Type="http://schemas.openxmlformats.org/officeDocument/2006/relationships/tags" Target="../tags/tag115.xml"/><Relationship Id="rId6" Type="http://schemas.openxmlformats.org/officeDocument/2006/relationships/tags" Target="../tags/tag114.xml"/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7" Type="http://schemas.openxmlformats.org/officeDocument/2006/relationships/tags" Target="../tags/tag121.xml"/><Relationship Id="rId6" Type="http://schemas.openxmlformats.org/officeDocument/2006/relationships/tags" Target="../tags/tag120.xml"/><Relationship Id="rId5" Type="http://schemas.openxmlformats.org/officeDocument/2006/relationships/tags" Target="../tags/tag119.xml"/><Relationship Id="rId4" Type="http://schemas.openxmlformats.org/officeDocument/2006/relationships/tags" Target="../tags/tag118.xml"/><Relationship Id="rId3" Type="http://schemas.openxmlformats.org/officeDocument/2006/relationships/tags" Target="../tags/tag117.xml"/><Relationship Id="rId2" Type="http://schemas.openxmlformats.org/officeDocument/2006/relationships/tags" Target="../tags/tag116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6" Type="http://schemas.openxmlformats.org/officeDocument/2006/relationships/tags" Target="../tags/tag126.xml"/><Relationship Id="rId5" Type="http://schemas.openxmlformats.org/officeDocument/2006/relationships/tags" Target="../tags/tag125.xml"/><Relationship Id="rId4" Type="http://schemas.openxmlformats.org/officeDocument/2006/relationships/tags" Target="../tags/tag124.xml"/><Relationship Id="rId3" Type="http://schemas.openxmlformats.org/officeDocument/2006/relationships/tags" Target="../tags/tag123.xml"/><Relationship Id="rId2" Type="http://schemas.openxmlformats.org/officeDocument/2006/relationships/tags" Target="../tags/tag122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6" Type="http://schemas.openxmlformats.org/officeDocument/2006/relationships/tags" Target="../tags/tag131.xml"/><Relationship Id="rId5" Type="http://schemas.openxmlformats.org/officeDocument/2006/relationships/tags" Target="../tags/tag130.xml"/><Relationship Id="rId4" Type="http://schemas.openxmlformats.org/officeDocument/2006/relationships/tags" Target="../tags/tag129.xml"/><Relationship Id="rId3" Type="http://schemas.openxmlformats.org/officeDocument/2006/relationships/tags" Target="../tags/tag128.xml"/><Relationship Id="rId2" Type="http://schemas.openxmlformats.org/officeDocument/2006/relationships/tags" Target="../tags/tag127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6" Type="http://schemas.openxmlformats.org/officeDocument/2006/relationships/tags" Target="../tags/tag136.xml"/><Relationship Id="rId5" Type="http://schemas.openxmlformats.org/officeDocument/2006/relationships/tags" Target="../tags/tag135.xml"/><Relationship Id="rId4" Type="http://schemas.openxmlformats.org/officeDocument/2006/relationships/tags" Target="../tags/tag134.xml"/><Relationship Id="rId3" Type="http://schemas.openxmlformats.org/officeDocument/2006/relationships/tags" Target="../tags/tag133.xml"/><Relationship Id="rId2" Type="http://schemas.openxmlformats.org/officeDocument/2006/relationships/tags" Target="../tags/tag132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5" Type="http://schemas.openxmlformats.org/officeDocument/2006/relationships/image" Target="../media/image3.png"/><Relationship Id="rId4" Type="http://schemas.openxmlformats.org/officeDocument/2006/relationships/tags" Target="../tags/tag138.xml"/><Relationship Id="rId3" Type="http://schemas.openxmlformats.org/officeDocument/2006/relationships/image" Target="../media/image2.jpeg"/><Relationship Id="rId2" Type="http://schemas.openxmlformats.org/officeDocument/2006/relationships/tags" Target="../tags/tag137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30.xml"/><Relationship Id="rId8" Type="http://schemas.openxmlformats.org/officeDocument/2006/relationships/tags" Target="../tags/tag29.xml"/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3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7" Type="http://schemas.openxmlformats.org/officeDocument/2006/relationships/tags" Target="../tags/tag49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tags" Target="../tags/tag44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9" descr="赤壁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848" cy="51446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Rectangle 3"/>
          <p:cNvSpPr>
            <a:spLocks noGrp="1" noChangeArrowheads="1"/>
          </p:cNvSpPr>
          <p:nvPr>
            <p:ph type="ctrTitle"/>
            <p:custDataLst>
              <p:tags r:id="rId4"/>
            </p:custDataLst>
          </p:nvPr>
        </p:nvSpPr>
        <p:spPr>
          <a:xfrm>
            <a:off x="685864" y="1598181"/>
            <a:ext cx="7773121" cy="110276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/>
              <a:t>单击此处编辑母版标题样式</a:t>
            </a:r>
            <a:endParaRPr lang="zh-CN" altLang="en-US" noProof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subTitle" idx="1"/>
            <p:custDataLst>
              <p:tags r:id="rId5"/>
            </p:custDataLst>
          </p:nvPr>
        </p:nvSpPr>
        <p:spPr>
          <a:xfrm>
            <a:off x="1371727" y="2915310"/>
            <a:ext cx="6401394" cy="1314748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zh-CN" altLang="en-US" noProof="0"/>
              <a:t>单击此处编辑母版副标题样式</a:t>
            </a:r>
            <a:endParaRPr lang="zh-CN" altLang="en-US" noProof="0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dt" sz="half" idx="2"/>
            <p:custDataLst>
              <p:tags r:id="rId6"/>
            </p:custDataLst>
          </p:nvPr>
        </p:nvSpPr>
        <p:spPr bwMode="auto">
          <a:xfrm>
            <a:off x="457242" y="4684979"/>
            <a:ext cx="2133798" cy="35726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3"/>
            <p:custDataLst>
              <p:tags r:id="rId7"/>
            </p:custDataLst>
          </p:nvPr>
        </p:nvSpPr>
        <p:spPr bwMode="auto">
          <a:xfrm>
            <a:off x="3124490" y="4684979"/>
            <a:ext cx="2895869" cy="35726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  <p:custDataLst>
              <p:tags r:id="rId8"/>
            </p:custDataLst>
          </p:nvPr>
        </p:nvSpPr>
        <p:spPr bwMode="auto">
          <a:xfrm>
            <a:off x="6553808" y="4684979"/>
            <a:ext cx="2133798" cy="35726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>
                <a:effectLst>
                  <a:outerShdw blurRad="38100" dist="38100" dir="2700000">
                    <a:srgbClr val="C0C0C0"/>
                  </a:outerShdw>
                </a:effectLst>
              </a:rPr>
            </a:fld>
            <a:endParaRPr lang="en-US" altLang="zh-CN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</a:rPr>
            </a:fld>
            <a:endParaRPr lang="en-US" altLang="zh-CN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6806244" y="195307"/>
            <a:ext cx="1727360" cy="4214576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>
          <a:xfrm>
            <a:off x="1619400" y="195307"/>
            <a:ext cx="5034430" cy="4214576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</a:rPr>
            </a:fld>
            <a:endParaRPr lang="en-US" altLang="zh-CN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411637" y="195307"/>
            <a:ext cx="6048936" cy="64903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  <p:custDataLst>
              <p:tags r:id="rId3"/>
            </p:custDataLst>
          </p:nvPr>
        </p:nvSpPr>
        <p:spPr>
          <a:xfrm>
            <a:off x="1619400" y="1006306"/>
            <a:ext cx="6914204" cy="3403577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8064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</a:rPr>
            </a:fld>
            <a:endParaRPr lang="en-US" altLang="zh-CN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rot="5400000">
            <a:off x="2000127" y="-2000618"/>
            <a:ext cx="5143744" cy="91451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rot="5400000">
            <a:off x="2104311" y="-1957067"/>
            <a:ext cx="5017530" cy="90629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9" descr="赤壁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848" cy="51446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Rectangle 3"/>
          <p:cNvSpPr>
            <a:spLocks noGrp="1" noChangeArrowheads="1"/>
          </p:cNvSpPr>
          <p:nvPr>
            <p:ph type="ctrTitle"/>
            <p:custDataLst>
              <p:tags r:id="rId4"/>
            </p:custDataLst>
          </p:nvPr>
        </p:nvSpPr>
        <p:spPr>
          <a:xfrm>
            <a:off x="685864" y="1598181"/>
            <a:ext cx="7773121" cy="110276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/>
              <a:t>单击此处编辑母版标题样式</a:t>
            </a:r>
            <a:endParaRPr lang="zh-CN" altLang="en-US" noProof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subTitle" idx="1"/>
            <p:custDataLst>
              <p:tags r:id="rId5"/>
            </p:custDataLst>
          </p:nvPr>
        </p:nvSpPr>
        <p:spPr>
          <a:xfrm>
            <a:off x="1371727" y="2915310"/>
            <a:ext cx="6401394" cy="1314748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zh-CN" altLang="en-US" noProof="0"/>
              <a:t>单击此处编辑母版副标题样式</a:t>
            </a:r>
            <a:endParaRPr lang="zh-CN" altLang="en-US" noProof="0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dt" sz="half" idx="2"/>
            <p:custDataLst>
              <p:tags r:id="rId6"/>
            </p:custDataLst>
          </p:nvPr>
        </p:nvSpPr>
        <p:spPr bwMode="auto">
          <a:xfrm>
            <a:off x="457242" y="4684979"/>
            <a:ext cx="2133798" cy="35726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3"/>
            <p:custDataLst>
              <p:tags r:id="rId7"/>
            </p:custDataLst>
          </p:nvPr>
        </p:nvSpPr>
        <p:spPr bwMode="auto">
          <a:xfrm>
            <a:off x="3124490" y="4684979"/>
            <a:ext cx="2895869" cy="35726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  <p:custDataLst>
              <p:tags r:id="rId8"/>
            </p:custDataLst>
          </p:nvPr>
        </p:nvSpPr>
        <p:spPr bwMode="auto">
          <a:xfrm>
            <a:off x="6553808" y="4684979"/>
            <a:ext cx="2133798" cy="35726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>
              <a:buNone/>
            </a:pPr>
            <a:fld id="{9A0DB2DC-4C9A-4742-B13C-FB6460FD3503}" type="slidenum">
              <a:rPr lang="en-US" altLang="zh-CN">
                <a:effectLst>
                  <a:outerShdw blurRad="38100" dist="38100" dir="2700000">
                    <a:srgbClr val="C0C0C0"/>
                  </a:outerShdw>
                </a:effectLst>
              </a:rPr>
            </a:fld>
            <a:endParaRPr lang="en-US" altLang="zh-CN">
              <a:effectLst>
                <a:outerShdw blurRad="38100" dist="38100" dir="2700000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</a:rPr>
            </a:fld>
            <a:endParaRPr lang="en-US" altLang="zh-CN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3946" y="1282594"/>
            <a:ext cx="7887432" cy="21400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23946" y="3442877"/>
            <a:ext cx="7887432" cy="1125395"/>
          </a:xfrm>
        </p:spPr>
        <p:txBody>
          <a:bodyPr/>
          <a:lstStyle>
            <a:lvl1pPr marL="0" indent="0">
              <a:buNone/>
              <a:defRPr sz="1800"/>
            </a:lvl1pPr>
            <a:lvl2pPr marL="342900" indent="0">
              <a:buNone/>
              <a:defRPr sz="15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8035" indent="0">
              <a:buNone/>
              <a:defRPr sz="1200"/>
            </a:lvl7pPr>
            <a:lvl8pPr marL="2400935" indent="0">
              <a:buNone/>
              <a:defRPr sz="1200"/>
            </a:lvl8pPr>
            <a:lvl9pPr marL="2743835" indent="0">
              <a:buNone/>
              <a:defRPr sz="12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</a:rPr>
            </a:fld>
            <a:endParaRPr lang="en-US" altLang="zh-CN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  <p:custDataLst>
              <p:tags r:id="rId3"/>
            </p:custDataLst>
          </p:nvPr>
        </p:nvSpPr>
        <p:spPr>
          <a:xfrm>
            <a:off x="1619400" y="1006306"/>
            <a:ext cx="3380102" cy="340357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  <p:custDataLst>
              <p:tags r:id="rId4"/>
            </p:custDataLst>
          </p:nvPr>
        </p:nvSpPr>
        <p:spPr>
          <a:xfrm>
            <a:off x="5151916" y="1006306"/>
            <a:ext cx="3381689" cy="340357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</a:rPr>
            </a:fld>
            <a:endParaRPr lang="en-US" altLang="zh-CN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30296" y="273906"/>
            <a:ext cx="7887432" cy="99439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30296" y="1261158"/>
            <a:ext cx="3869096" cy="61807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  <p:custDataLst>
              <p:tags r:id="rId4"/>
            </p:custDataLst>
          </p:nvPr>
        </p:nvSpPr>
        <p:spPr>
          <a:xfrm>
            <a:off x="630296" y="1879232"/>
            <a:ext cx="3869096" cy="276406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29579" y="1261158"/>
            <a:ext cx="3888149" cy="61807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  <p:custDataLst>
              <p:tags r:id="rId6"/>
            </p:custDataLst>
          </p:nvPr>
        </p:nvSpPr>
        <p:spPr>
          <a:xfrm>
            <a:off x="4629579" y="1879232"/>
            <a:ext cx="3888149" cy="276406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</a:rPr>
            </a:fld>
            <a:endParaRPr lang="en-US" altLang="zh-CN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</a:rPr>
            </a:fld>
            <a:endParaRPr lang="en-US" altLang="zh-CN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</a:rPr>
            </a:fld>
            <a:endParaRPr lang="en-US" altLang="zh-CN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</a:rPr>
            </a:fld>
            <a:endParaRPr lang="en-US" altLang="zh-CN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30296" y="342978"/>
            <a:ext cx="2949849" cy="1200422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>
          <a:xfrm>
            <a:off x="3888149" y="740736"/>
            <a:ext cx="4629579" cy="3656046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4"/>
            </p:custDataLst>
          </p:nvPr>
        </p:nvSpPr>
        <p:spPr>
          <a:xfrm>
            <a:off x="630296" y="1543399"/>
            <a:ext cx="2949849" cy="285933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</a:rPr>
            </a:fld>
            <a:endParaRPr lang="en-US" altLang="zh-CN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30296" y="342978"/>
            <a:ext cx="2949849" cy="1200422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3888149" y="740736"/>
            <a:ext cx="4629579" cy="3656046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4"/>
            </p:custDataLst>
          </p:nvPr>
        </p:nvSpPr>
        <p:spPr>
          <a:xfrm>
            <a:off x="630296" y="1543399"/>
            <a:ext cx="2949849" cy="285933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</a:rPr>
            </a:fld>
            <a:endParaRPr lang="en-US" altLang="zh-CN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</a:rPr>
            </a:fld>
            <a:endParaRPr lang="en-US" altLang="zh-CN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6806244" y="195307"/>
            <a:ext cx="1727360" cy="4214576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>
          <a:xfrm>
            <a:off x="1619400" y="195307"/>
            <a:ext cx="5034430" cy="4214576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</a:rPr>
            </a:fld>
            <a:endParaRPr lang="en-US" altLang="zh-CN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2411637" y="195307"/>
            <a:ext cx="6048936" cy="64903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  <p:custDataLst>
              <p:tags r:id="rId3"/>
            </p:custDataLst>
          </p:nvPr>
        </p:nvSpPr>
        <p:spPr>
          <a:xfrm>
            <a:off x="1619400" y="1006306"/>
            <a:ext cx="6914204" cy="3403577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8064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</a:rPr>
            </a:fld>
            <a:endParaRPr lang="en-US" altLang="zh-CN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 rot="5400000">
            <a:off x="2000127" y="-2000618"/>
            <a:ext cx="5143744" cy="91451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rot="5400000">
            <a:off x="2104311" y="-1957067"/>
            <a:ext cx="5017530" cy="906296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3946" y="1282594"/>
            <a:ext cx="7887432" cy="21400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23946" y="3442877"/>
            <a:ext cx="7887432" cy="1125395"/>
          </a:xfrm>
        </p:spPr>
        <p:txBody>
          <a:bodyPr/>
          <a:lstStyle>
            <a:lvl1pPr marL="0" indent="0">
              <a:buNone/>
              <a:defRPr sz="1800"/>
            </a:lvl1pPr>
            <a:lvl2pPr marL="342900" indent="0">
              <a:buNone/>
              <a:defRPr sz="15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8035" indent="0">
              <a:buNone/>
              <a:defRPr sz="1200"/>
            </a:lvl7pPr>
            <a:lvl8pPr marL="2400935" indent="0">
              <a:buNone/>
              <a:defRPr sz="1200"/>
            </a:lvl8pPr>
            <a:lvl9pPr marL="2743835" indent="0">
              <a:buNone/>
              <a:defRPr sz="12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</a:rPr>
            </a:fld>
            <a:endParaRPr lang="en-US" altLang="zh-CN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  <p:custDataLst>
              <p:tags r:id="rId3"/>
            </p:custDataLst>
          </p:nvPr>
        </p:nvSpPr>
        <p:spPr>
          <a:xfrm>
            <a:off x="1619400" y="1006306"/>
            <a:ext cx="3380102" cy="340357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  <p:custDataLst>
              <p:tags r:id="rId4"/>
            </p:custDataLst>
          </p:nvPr>
        </p:nvSpPr>
        <p:spPr>
          <a:xfrm>
            <a:off x="5151916" y="1006306"/>
            <a:ext cx="3381689" cy="340357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</a:rPr>
            </a:fld>
            <a:endParaRPr lang="en-US" altLang="zh-CN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30296" y="273906"/>
            <a:ext cx="7887432" cy="994397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30296" y="1261158"/>
            <a:ext cx="3869096" cy="61807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  <p:custDataLst>
              <p:tags r:id="rId4"/>
            </p:custDataLst>
          </p:nvPr>
        </p:nvSpPr>
        <p:spPr>
          <a:xfrm>
            <a:off x="630296" y="1879232"/>
            <a:ext cx="3869096" cy="276406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29579" y="1261158"/>
            <a:ext cx="3888149" cy="61807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  <p:custDataLst>
              <p:tags r:id="rId6"/>
            </p:custDataLst>
          </p:nvPr>
        </p:nvSpPr>
        <p:spPr>
          <a:xfrm>
            <a:off x="4629579" y="1879232"/>
            <a:ext cx="3888149" cy="2764067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</a:rPr>
            </a:fld>
            <a:endParaRPr lang="en-US" altLang="zh-CN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</a:rPr>
            </a:fld>
            <a:endParaRPr lang="en-US" altLang="zh-CN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</a:rPr>
            </a:fld>
            <a:endParaRPr lang="en-US" altLang="zh-CN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30296" y="342978"/>
            <a:ext cx="2949849" cy="1200422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>
          <a:xfrm>
            <a:off x="3888149" y="740736"/>
            <a:ext cx="4629579" cy="3656046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4"/>
            </p:custDataLst>
          </p:nvPr>
        </p:nvSpPr>
        <p:spPr>
          <a:xfrm>
            <a:off x="630296" y="1543399"/>
            <a:ext cx="2949849" cy="285933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</a:rPr>
            </a:fld>
            <a:endParaRPr lang="en-US" altLang="zh-CN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30296" y="342978"/>
            <a:ext cx="2949849" cy="1200422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3888149" y="740736"/>
            <a:ext cx="4629579" cy="3656046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4"/>
            </p:custDataLst>
          </p:nvPr>
        </p:nvSpPr>
        <p:spPr>
          <a:xfrm>
            <a:off x="630296" y="1543399"/>
            <a:ext cx="2949849" cy="285933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</a:rPr>
            </a:fld>
            <a:endParaRPr lang="en-US" altLang="zh-CN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tags" Target="../tags/tag72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71.xml"/><Relationship Id="rId18" Type="http://schemas.openxmlformats.org/officeDocument/2006/relationships/tags" Target="../tags/tag70.xml"/><Relationship Id="rId17" Type="http://schemas.openxmlformats.org/officeDocument/2006/relationships/tags" Target="../tags/tag69.xml"/><Relationship Id="rId16" Type="http://schemas.openxmlformats.org/officeDocument/2006/relationships/tags" Target="../tags/tag68.xml"/><Relationship Id="rId15" Type="http://schemas.openxmlformats.org/officeDocument/2006/relationships/image" Target="../media/image4.png"/><Relationship Id="rId14" Type="http://schemas.openxmlformats.org/officeDocument/2006/relationships/tags" Target="../tags/tag67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0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6.xml"/><Relationship Id="rId21" Type="http://schemas.openxmlformats.org/officeDocument/2006/relationships/theme" Target="../theme/theme2.xml"/><Relationship Id="rId20" Type="http://schemas.openxmlformats.org/officeDocument/2006/relationships/tags" Target="../tags/tag144.xml"/><Relationship Id="rId2" Type="http://schemas.openxmlformats.org/officeDocument/2006/relationships/slideLayout" Target="../slideLayouts/slideLayout15.xml"/><Relationship Id="rId19" Type="http://schemas.openxmlformats.org/officeDocument/2006/relationships/tags" Target="../tags/tag143.xml"/><Relationship Id="rId18" Type="http://schemas.openxmlformats.org/officeDocument/2006/relationships/tags" Target="../tags/tag142.xml"/><Relationship Id="rId17" Type="http://schemas.openxmlformats.org/officeDocument/2006/relationships/tags" Target="../tags/tag141.xml"/><Relationship Id="rId16" Type="http://schemas.openxmlformats.org/officeDocument/2006/relationships/tags" Target="../tags/tag140.xml"/><Relationship Id="rId15" Type="http://schemas.openxmlformats.org/officeDocument/2006/relationships/image" Target="../media/image4.png"/><Relationship Id="rId14" Type="http://schemas.openxmlformats.org/officeDocument/2006/relationships/tags" Target="../tags/tag139.xml"/><Relationship Id="rId13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8" descr="赤壁-2"/>
          <p:cNvPicPr>
            <a:picLocks noChangeAspect="1"/>
          </p:cNvPicPr>
          <p:nvPr userDrawn="1"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0" y="0"/>
            <a:ext cx="9144848" cy="51446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2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2411637" y="195307"/>
            <a:ext cx="6048936" cy="6490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</a:t>
            </a:r>
            <a:endParaRPr lang="zh-CN" altLang="en-US"/>
          </a:p>
        </p:txBody>
      </p:sp>
      <p:sp>
        <p:nvSpPr>
          <p:cNvPr id="2" name="Rectangle 3"/>
          <p:cNvSpPr>
            <a:spLocks noGrp="1" noChangeArrowheads="1"/>
          </p:cNvSpPr>
          <p:nvPr>
            <p:ph type="body" idx="1"/>
            <p:custDataLst>
              <p:tags r:id="rId17"/>
            </p:custDataLst>
          </p:nvPr>
        </p:nvSpPr>
        <p:spPr bwMode="auto">
          <a:xfrm>
            <a:off x="1619400" y="1006306"/>
            <a:ext cx="6914204" cy="340357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 </a:t>
            </a:r>
            <a:endParaRPr lang="zh-CN" alt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  <p:custDataLst>
              <p:tags r:id="rId18"/>
            </p:custDataLst>
          </p:nvPr>
        </p:nvSpPr>
        <p:spPr bwMode="auto">
          <a:xfrm>
            <a:off x="457242" y="4684979"/>
            <a:ext cx="2133798" cy="35726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spcBef>
                <a:spcPct val="0"/>
              </a:spcBef>
              <a:defRPr sz="105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  <p:custDataLst>
              <p:tags r:id="rId19"/>
            </p:custDataLst>
          </p:nvPr>
        </p:nvSpPr>
        <p:spPr bwMode="auto">
          <a:xfrm>
            <a:off x="3124490" y="4684979"/>
            <a:ext cx="2895869" cy="35726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spcBef>
                <a:spcPct val="0"/>
              </a:spcBef>
              <a:defRPr sz="105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  <p:custDataLst>
              <p:tags r:id="rId20"/>
            </p:custDataLst>
          </p:nvPr>
        </p:nvSpPr>
        <p:spPr bwMode="auto">
          <a:xfrm>
            <a:off x="6553808" y="4684979"/>
            <a:ext cx="2133798" cy="35726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050" b="1">
                <a:solidFill>
                  <a:schemeClr val="tx1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</a:rPr>
            </a:fld>
            <a:endParaRPr lang="en-US" altLang="zh-CN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b="1" kern="1200">
          <a:solidFill>
            <a:srgbClr val="99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990000"/>
          </a:solidFill>
          <a:latin typeface="楷体_GB2312" pitchFamily="49" charset="-122"/>
          <a:ea typeface="楷体_GB2312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990000"/>
          </a:solidFill>
          <a:latin typeface="楷体_GB2312" pitchFamily="49" charset="-122"/>
          <a:ea typeface="楷体_GB2312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990000"/>
          </a:solidFill>
          <a:latin typeface="楷体_GB2312" pitchFamily="49" charset="-122"/>
          <a:ea typeface="楷体_GB2312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990000"/>
          </a:solidFill>
          <a:latin typeface="楷体_GB2312" pitchFamily="49" charset="-122"/>
          <a:ea typeface="楷体_GB2312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990000"/>
          </a:solidFill>
          <a:latin typeface="楷体_GB2312" pitchFamily="49" charset="-122"/>
          <a:ea typeface="楷体_GB2312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990000"/>
          </a:solidFill>
          <a:latin typeface="楷体_GB2312" pitchFamily="49" charset="-122"/>
          <a:ea typeface="楷体_GB2312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990000"/>
          </a:solidFill>
          <a:latin typeface="楷体_GB2312" pitchFamily="49" charset="-122"/>
          <a:ea typeface="楷体_GB2312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990000"/>
          </a:solidFill>
          <a:latin typeface="楷体_GB2312" pitchFamily="49" charset="-122"/>
          <a:ea typeface="楷体_GB2312" pitchFamily="49" charset="-122"/>
        </a:defRPr>
      </a:lvl9pPr>
    </p:titleStyle>
    <p:bodyStyle>
      <a:lvl1pPr indent="605155" algn="l" rtl="0" eaLnBrk="0" fontAlgn="base" hangingPunct="0">
        <a:spcBef>
          <a:spcPct val="15000"/>
        </a:spcBef>
        <a:spcAft>
          <a:spcPct val="0"/>
        </a:spcAft>
        <a:defRPr sz="2400" b="1" kern="1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39775" indent="540385" algn="l" rtl="0" eaLnBrk="0" fontAlgn="base" hangingPunct="0">
        <a:spcBef>
          <a:spcPct val="15000"/>
        </a:spcBef>
        <a:spcAft>
          <a:spcPct val="0"/>
        </a:spcAft>
        <a:defRPr sz="2100" b="1" kern="1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2pPr>
      <a:lvl3pPr marL="1416050" indent="470535" algn="l" rtl="0" eaLnBrk="0" fontAlgn="base" hangingPunct="0">
        <a:spcBef>
          <a:spcPct val="15000"/>
        </a:spcBef>
        <a:spcAft>
          <a:spcPct val="0"/>
        </a:spcAft>
        <a:defRPr sz="1800" b="1" kern="1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3pPr>
      <a:lvl4pPr marL="2035175" indent="320675" algn="l" rtl="0" eaLnBrk="0" fontAlgn="base" hangingPunct="0">
        <a:spcBef>
          <a:spcPct val="15000"/>
        </a:spcBef>
        <a:spcAft>
          <a:spcPct val="0"/>
        </a:spcAft>
        <a:defRPr sz="1500" b="1" kern="1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4pPr>
      <a:lvl5pPr marL="2490470" indent="397510" algn="l" rtl="0" eaLnBrk="0" fontAlgn="base" hangingPunct="0">
        <a:spcBef>
          <a:spcPct val="15000"/>
        </a:spcBef>
        <a:spcAft>
          <a:spcPct val="0"/>
        </a:spcAft>
        <a:defRPr sz="1500" b="1" kern="1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8" descr="赤壁-2"/>
          <p:cNvPicPr>
            <a:picLocks noChangeAspect="1"/>
          </p:cNvPicPr>
          <p:nvPr userDrawn="1"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0" y="0"/>
            <a:ext cx="9144848" cy="51446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2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2411637" y="195307"/>
            <a:ext cx="6048936" cy="6490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</a:t>
            </a:r>
            <a:endParaRPr lang="zh-CN" altLang="en-US"/>
          </a:p>
        </p:txBody>
      </p:sp>
      <p:sp>
        <p:nvSpPr>
          <p:cNvPr id="2" name="Rectangle 3"/>
          <p:cNvSpPr>
            <a:spLocks noGrp="1" noChangeArrowheads="1"/>
          </p:cNvSpPr>
          <p:nvPr>
            <p:ph type="body" idx="1"/>
            <p:custDataLst>
              <p:tags r:id="rId17"/>
            </p:custDataLst>
          </p:nvPr>
        </p:nvSpPr>
        <p:spPr bwMode="auto">
          <a:xfrm>
            <a:off x="1619400" y="1006306"/>
            <a:ext cx="6914204" cy="340357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 </a:t>
            </a:r>
            <a:endParaRPr lang="zh-CN" alt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  <p:custDataLst>
              <p:tags r:id="rId18"/>
            </p:custDataLst>
          </p:nvPr>
        </p:nvSpPr>
        <p:spPr bwMode="auto">
          <a:xfrm>
            <a:off x="457242" y="4684979"/>
            <a:ext cx="2133798" cy="35726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spcBef>
                <a:spcPct val="0"/>
              </a:spcBef>
              <a:defRPr sz="105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  <p:custDataLst>
              <p:tags r:id="rId19"/>
            </p:custDataLst>
          </p:nvPr>
        </p:nvSpPr>
        <p:spPr bwMode="auto">
          <a:xfrm>
            <a:off x="3124490" y="4684979"/>
            <a:ext cx="2895869" cy="35726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spcBef>
                <a:spcPct val="0"/>
              </a:spcBef>
              <a:defRPr sz="105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  <p:custDataLst>
              <p:tags r:id="rId20"/>
            </p:custDataLst>
          </p:nvPr>
        </p:nvSpPr>
        <p:spPr bwMode="auto">
          <a:xfrm>
            <a:off x="6553808" y="4684979"/>
            <a:ext cx="2133798" cy="35726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050" b="1">
                <a:solidFill>
                  <a:schemeClr val="tx1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</a:rPr>
            </a:fld>
            <a:endParaRPr lang="en-US" altLang="zh-CN"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b="1" kern="1200">
          <a:solidFill>
            <a:srgbClr val="99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990000"/>
          </a:solidFill>
          <a:latin typeface="楷体_GB2312" pitchFamily="49" charset="-122"/>
          <a:ea typeface="楷体_GB2312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990000"/>
          </a:solidFill>
          <a:latin typeface="楷体_GB2312" pitchFamily="49" charset="-122"/>
          <a:ea typeface="楷体_GB2312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990000"/>
          </a:solidFill>
          <a:latin typeface="楷体_GB2312" pitchFamily="49" charset="-122"/>
          <a:ea typeface="楷体_GB2312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990000"/>
          </a:solidFill>
          <a:latin typeface="楷体_GB2312" pitchFamily="49" charset="-122"/>
          <a:ea typeface="楷体_GB2312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rgbClr val="990000"/>
          </a:solidFill>
          <a:latin typeface="楷体_GB2312" pitchFamily="49" charset="-122"/>
          <a:ea typeface="楷体_GB2312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rgbClr val="990000"/>
          </a:solidFill>
          <a:latin typeface="楷体_GB2312" pitchFamily="49" charset="-122"/>
          <a:ea typeface="楷体_GB2312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rgbClr val="990000"/>
          </a:solidFill>
          <a:latin typeface="楷体_GB2312" pitchFamily="49" charset="-122"/>
          <a:ea typeface="楷体_GB2312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rgbClr val="990000"/>
          </a:solidFill>
          <a:latin typeface="楷体_GB2312" pitchFamily="49" charset="-122"/>
          <a:ea typeface="楷体_GB2312" pitchFamily="49" charset="-122"/>
        </a:defRPr>
      </a:lvl9pPr>
    </p:titleStyle>
    <p:bodyStyle>
      <a:lvl1pPr indent="605155" algn="l" rtl="0" eaLnBrk="0" fontAlgn="base" hangingPunct="0">
        <a:spcBef>
          <a:spcPct val="15000"/>
        </a:spcBef>
        <a:spcAft>
          <a:spcPct val="0"/>
        </a:spcAft>
        <a:defRPr sz="2400" b="1" kern="1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39775" indent="540385" algn="l" rtl="0" eaLnBrk="0" fontAlgn="base" hangingPunct="0">
        <a:spcBef>
          <a:spcPct val="15000"/>
        </a:spcBef>
        <a:spcAft>
          <a:spcPct val="0"/>
        </a:spcAft>
        <a:defRPr sz="2100" b="1" kern="1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2pPr>
      <a:lvl3pPr marL="1416050" indent="470535" algn="l" rtl="0" eaLnBrk="0" fontAlgn="base" hangingPunct="0">
        <a:spcBef>
          <a:spcPct val="15000"/>
        </a:spcBef>
        <a:spcAft>
          <a:spcPct val="0"/>
        </a:spcAft>
        <a:defRPr sz="1800" b="1" kern="1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3pPr>
      <a:lvl4pPr marL="2035175" indent="320675" algn="l" rtl="0" eaLnBrk="0" fontAlgn="base" hangingPunct="0">
        <a:spcBef>
          <a:spcPct val="15000"/>
        </a:spcBef>
        <a:spcAft>
          <a:spcPct val="0"/>
        </a:spcAft>
        <a:defRPr sz="1500" b="1" kern="1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4pPr>
      <a:lvl5pPr marL="2490470" indent="397510" algn="l" rtl="0" eaLnBrk="0" fontAlgn="base" hangingPunct="0">
        <a:spcBef>
          <a:spcPct val="15000"/>
        </a:spcBef>
        <a:spcAft>
          <a:spcPct val="0"/>
        </a:spcAft>
        <a:defRPr sz="1500" b="1" kern="1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5.xm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tags" Target="../tags/tag145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6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67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76.xml"/><Relationship Id="rId8" Type="http://schemas.openxmlformats.org/officeDocument/2006/relationships/tags" Target="../tags/tag175.xml"/><Relationship Id="rId7" Type="http://schemas.openxmlformats.org/officeDocument/2006/relationships/tags" Target="../tags/tag174.xml"/><Relationship Id="rId6" Type="http://schemas.openxmlformats.org/officeDocument/2006/relationships/tags" Target="../tags/tag173.xml"/><Relationship Id="rId5" Type="http://schemas.openxmlformats.org/officeDocument/2006/relationships/tags" Target="../tags/tag172.xml"/><Relationship Id="rId4" Type="http://schemas.openxmlformats.org/officeDocument/2006/relationships/tags" Target="../tags/tag171.xml"/><Relationship Id="rId3" Type="http://schemas.openxmlformats.org/officeDocument/2006/relationships/tags" Target="../tags/tag170.xml"/><Relationship Id="rId2" Type="http://schemas.openxmlformats.org/officeDocument/2006/relationships/tags" Target="../tags/tag169.xml"/><Relationship Id="rId15" Type="http://schemas.openxmlformats.org/officeDocument/2006/relationships/slideLayout" Target="../slideLayouts/slideLayout7.xml"/><Relationship Id="rId14" Type="http://schemas.openxmlformats.org/officeDocument/2006/relationships/tags" Target="../tags/tag181.xml"/><Relationship Id="rId13" Type="http://schemas.openxmlformats.org/officeDocument/2006/relationships/tags" Target="../tags/tag180.xml"/><Relationship Id="rId12" Type="http://schemas.openxmlformats.org/officeDocument/2006/relationships/tags" Target="../tags/tag179.xml"/><Relationship Id="rId11" Type="http://schemas.openxmlformats.org/officeDocument/2006/relationships/tags" Target="../tags/tag178.xml"/><Relationship Id="rId10" Type="http://schemas.openxmlformats.org/officeDocument/2006/relationships/tags" Target="../tags/tag177.xml"/><Relationship Id="rId1" Type="http://schemas.openxmlformats.org/officeDocument/2006/relationships/tags" Target="../tags/tag168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84.xml"/><Relationship Id="rId2" Type="http://schemas.openxmlformats.org/officeDocument/2006/relationships/tags" Target="../tags/tag183.xml"/><Relationship Id="rId1" Type="http://schemas.openxmlformats.org/officeDocument/2006/relationships/tags" Target="../tags/tag182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88.xml"/><Relationship Id="rId3" Type="http://schemas.openxmlformats.org/officeDocument/2006/relationships/tags" Target="../tags/tag187.xml"/><Relationship Id="rId2" Type="http://schemas.openxmlformats.org/officeDocument/2006/relationships/tags" Target="../tags/tag186.xml"/><Relationship Id="rId1" Type="http://schemas.openxmlformats.org/officeDocument/2006/relationships/tags" Target="../tags/tag18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4.png"/><Relationship Id="rId8" Type="http://schemas.openxmlformats.org/officeDocument/2006/relationships/tags" Target="../tags/tag195.xml"/><Relationship Id="rId7" Type="http://schemas.openxmlformats.org/officeDocument/2006/relationships/tags" Target="../tags/tag194.xml"/><Relationship Id="rId6" Type="http://schemas.openxmlformats.org/officeDocument/2006/relationships/image" Target="../media/image13.png"/><Relationship Id="rId5" Type="http://schemas.openxmlformats.org/officeDocument/2006/relationships/tags" Target="../tags/tag193.xml"/><Relationship Id="rId4" Type="http://schemas.openxmlformats.org/officeDocument/2006/relationships/tags" Target="../tags/tag192.xml"/><Relationship Id="rId3" Type="http://schemas.openxmlformats.org/officeDocument/2006/relationships/tags" Target="../tags/tag191.xml"/><Relationship Id="rId26" Type="http://schemas.openxmlformats.org/officeDocument/2006/relationships/slideLayout" Target="../slideLayouts/slideLayout2.xml"/><Relationship Id="rId25" Type="http://schemas.microsoft.com/office/2007/relationships/hdphoto" Target="../media/image20.wdp"/><Relationship Id="rId24" Type="http://schemas.openxmlformats.org/officeDocument/2006/relationships/image" Target="../media/image19.png"/><Relationship Id="rId23" Type="http://schemas.openxmlformats.org/officeDocument/2006/relationships/tags" Target="../tags/tag205.xml"/><Relationship Id="rId22" Type="http://schemas.openxmlformats.org/officeDocument/2006/relationships/tags" Target="../tags/tag204.xml"/><Relationship Id="rId21" Type="http://schemas.openxmlformats.org/officeDocument/2006/relationships/tags" Target="../tags/tag203.xml"/><Relationship Id="rId20" Type="http://schemas.openxmlformats.org/officeDocument/2006/relationships/tags" Target="../tags/tag202.xml"/><Relationship Id="rId2" Type="http://schemas.openxmlformats.org/officeDocument/2006/relationships/tags" Target="../tags/tag190.xml"/><Relationship Id="rId19" Type="http://schemas.openxmlformats.org/officeDocument/2006/relationships/tags" Target="../tags/tag201.xml"/><Relationship Id="rId18" Type="http://schemas.openxmlformats.org/officeDocument/2006/relationships/tags" Target="../tags/tag200.xml"/><Relationship Id="rId17" Type="http://schemas.openxmlformats.org/officeDocument/2006/relationships/image" Target="../media/image18.png"/><Relationship Id="rId16" Type="http://schemas.openxmlformats.org/officeDocument/2006/relationships/tags" Target="../tags/tag199.xml"/><Relationship Id="rId15" Type="http://schemas.openxmlformats.org/officeDocument/2006/relationships/image" Target="../media/image17.emf"/><Relationship Id="rId14" Type="http://schemas.openxmlformats.org/officeDocument/2006/relationships/tags" Target="../tags/tag198.xml"/><Relationship Id="rId13" Type="http://schemas.openxmlformats.org/officeDocument/2006/relationships/image" Target="../media/image16.emf"/><Relationship Id="rId12" Type="http://schemas.openxmlformats.org/officeDocument/2006/relationships/tags" Target="../tags/tag197.xml"/><Relationship Id="rId11" Type="http://schemas.openxmlformats.org/officeDocument/2006/relationships/image" Target="../media/image15.png"/><Relationship Id="rId10" Type="http://schemas.openxmlformats.org/officeDocument/2006/relationships/tags" Target="../tags/tag196.xml"/><Relationship Id="rId1" Type="http://schemas.openxmlformats.org/officeDocument/2006/relationships/tags" Target="../tags/tag189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jpeg"/><Relationship Id="rId2" Type="http://schemas.openxmlformats.org/officeDocument/2006/relationships/tags" Target="../tags/tag207.xml"/><Relationship Id="rId1" Type="http://schemas.openxmlformats.org/officeDocument/2006/relationships/tags" Target="../tags/tag206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215.xml"/><Relationship Id="rId8" Type="http://schemas.openxmlformats.org/officeDocument/2006/relationships/tags" Target="../tags/tag214.xml"/><Relationship Id="rId7" Type="http://schemas.openxmlformats.org/officeDocument/2006/relationships/tags" Target="../tags/tag213.xml"/><Relationship Id="rId6" Type="http://schemas.openxmlformats.org/officeDocument/2006/relationships/tags" Target="../tags/tag212.xml"/><Relationship Id="rId5" Type="http://schemas.openxmlformats.org/officeDocument/2006/relationships/tags" Target="../tags/tag211.xml"/><Relationship Id="rId4" Type="http://schemas.openxmlformats.org/officeDocument/2006/relationships/tags" Target="../tags/tag210.xml"/><Relationship Id="rId3" Type="http://schemas.openxmlformats.org/officeDocument/2006/relationships/tags" Target="../tags/tag209.xml"/><Relationship Id="rId22" Type="http://schemas.openxmlformats.org/officeDocument/2006/relationships/slideLayout" Target="../slideLayouts/slideLayout12.xml"/><Relationship Id="rId21" Type="http://schemas.openxmlformats.org/officeDocument/2006/relationships/tags" Target="../tags/tag227.xml"/><Relationship Id="rId20" Type="http://schemas.openxmlformats.org/officeDocument/2006/relationships/tags" Target="../tags/tag226.xml"/><Relationship Id="rId2" Type="http://schemas.openxmlformats.org/officeDocument/2006/relationships/image" Target="../media/image22.jpeg"/><Relationship Id="rId19" Type="http://schemas.openxmlformats.org/officeDocument/2006/relationships/tags" Target="../tags/tag225.xml"/><Relationship Id="rId18" Type="http://schemas.openxmlformats.org/officeDocument/2006/relationships/tags" Target="../tags/tag224.xml"/><Relationship Id="rId17" Type="http://schemas.openxmlformats.org/officeDocument/2006/relationships/tags" Target="../tags/tag223.xml"/><Relationship Id="rId16" Type="http://schemas.openxmlformats.org/officeDocument/2006/relationships/tags" Target="../tags/tag222.xml"/><Relationship Id="rId15" Type="http://schemas.openxmlformats.org/officeDocument/2006/relationships/tags" Target="../tags/tag221.xml"/><Relationship Id="rId14" Type="http://schemas.openxmlformats.org/officeDocument/2006/relationships/tags" Target="../tags/tag220.xml"/><Relationship Id="rId13" Type="http://schemas.openxmlformats.org/officeDocument/2006/relationships/tags" Target="../tags/tag219.xml"/><Relationship Id="rId12" Type="http://schemas.openxmlformats.org/officeDocument/2006/relationships/tags" Target="../tags/tag218.xml"/><Relationship Id="rId11" Type="http://schemas.openxmlformats.org/officeDocument/2006/relationships/tags" Target="../tags/tag217.xml"/><Relationship Id="rId10" Type="http://schemas.openxmlformats.org/officeDocument/2006/relationships/tags" Target="../tags/tag216.xml"/><Relationship Id="rId1" Type="http://schemas.openxmlformats.org/officeDocument/2006/relationships/tags" Target="../tags/tag208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31.xml"/><Relationship Id="rId4" Type="http://schemas.openxmlformats.org/officeDocument/2006/relationships/tags" Target="../tags/tag230.xml"/><Relationship Id="rId3" Type="http://schemas.openxmlformats.org/officeDocument/2006/relationships/tags" Target="../tags/tag229.xml"/><Relationship Id="rId2" Type="http://schemas.openxmlformats.org/officeDocument/2006/relationships/image" Target="../media/image23.png"/><Relationship Id="rId1" Type="http://schemas.openxmlformats.org/officeDocument/2006/relationships/tags" Target="../tags/tag22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150.xml"/><Relationship Id="rId6" Type="http://schemas.openxmlformats.org/officeDocument/2006/relationships/image" Target="../media/image8.jpeg"/><Relationship Id="rId5" Type="http://schemas.openxmlformats.org/officeDocument/2006/relationships/tags" Target="../tags/tag149.xml"/><Relationship Id="rId4" Type="http://schemas.openxmlformats.org/officeDocument/2006/relationships/tags" Target="../tags/tag148.xml"/><Relationship Id="rId3" Type="http://schemas.openxmlformats.org/officeDocument/2006/relationships/image" Target="../media/image7.png"/><Relationship Id="rId2" Type="http://schemas.openxmlformats.org/officeDocument/2006/relationships/tags" Target="../tags/tag147.xml"/><Relationship Id="rId1" Type="http://schemas.openxmlformats.org/officeDocument/2006/relationships/tags" Target="../tags/tag14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6.xml"/><Relationship Id="rId4" Type="http://schemas.openxmlformats.org/officeDocument/2006/relationships/tags" Target="../tags/tag237.xml"/><Relationship Id="rId3" Type="http://schemas.openxmlformats.org/officeDocument/2006/relationships/slide" Target="slide1.xml"/><Relationship Id="rId2" Type="http://schemas.openxmlformats.org/officeDocument/2006/relationships/tags" Target="../tags/tag236.xml"/><Relationship Id="rId1" Type="http://schemas.openxmlformats.org/officeDocument/2006/relationships/tags" Target="../tags/tag235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44.xml"/><Relationship Id="rId3" Type="http://schemas.openxmlformats.org/officeDocument/2006/relationships/tags" Target="../tags/tag243.xml"/><Relationship Id="rId2" Type="http://schemas.openxmlformats.org/officeDocument/2006/relationships/tags" Target="../tags/tag242.xml"/><Relationship Id="rId1" Type="http://schemas.openxmlformats.org/officeDocument/2006/relationships/tags" Target="../tags/tag24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25.png"/><Relationship Id="rId6" Type="http://schemas.openxmlformats.org/officeDocument/2006/relationships/tags" Target="../tags/tag249.xml"/><Relationship Id="rId5" Type="http://schemas.openxmlformats.org/officeDocument/2006/relationships/image" Target="../media/image24.jpeg"/><Relationship Id="rId4" Type="http://schemas.openxmlformats.org/officeDocument/2006/relationships/tags" Target="../tags/tag248.xml"/><Relationship Id="rId3" Type="http://schemas.openxmlformats.org/officeDocument/2006/relationships/tags" Target="../tags/tag247.xml"/><Relationship Id="rId2" Type="http://schemas.openxmlformats.org/officeDocument/2006/relationships/tags" Target="../tags/tag246.xml"/><Relationship Id="rId1" Type="http://schemas.openxmlformats.org/officeDocument/2006/relationships/tags" Target="../tags/tag24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5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5.xml"/><Relationship Id="rId3" Type="http://schemas.openxmlformats.org/officeDocument/2006/relationships/image" Target="../media/image9.png"/><Relationship Id="rId2" Type="http://schemas.openxmlformats.org/officeDocument/2006/relationships/tags" Target="../tags/tag153.xml"/><Relationship Id="rId1" Type="http://schemas.openxmlformats.org/officeDocument/2006/relationships/tags" Target="../tags/tag15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hyperlink" Target="http://m.kuwo.cn/newh5app/play_detail/22851656?f=arphone&amp;t=weixin&amp;isstar=0&amp;loginuid=cJQXrVxI5Qkswcho4o1H7A%3D%3D" TargetMode="Externa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jpeg"/><Relationship Id="rId8" Type="http://schemas.openxmlformats.org/officeDocument/2006/relationships/tags" Target="../tags/tag161.xml"/><Relationship Id="rId7" Type="http://schemas.openxmlformats.org/officeDocument/2006/relationships/tags" Target="../tags/tag160.xml"/><Relationship Id="rId6" Type="http://schemas.openxmlformats.org/officeDocument/2006/relationships/tags" Target="../tags/tag159.xml"/><Relationship Id="rId5" Type="http://schemas.openxmlformats.org/officeDocument/2006/relationships/tags" Target="../tags/tag158.xml"/><Relationship Id="rId4" Type="http://schemas.openxmlformats.org/officeDocument/2006/relationships/tags" Target="../tags/tag157.xml"/><Relationship Id="rId3" Type="http://schemas.openxmlformats.org/officeDocument/2006/relationships/tags" Target="../tags/tag156.xml"/><Relationship Id="rId2" Type="http://schemas.openxmlformats.org/officeDocument/2006/relationships/tags" Target="../tags/tag155.xml"/><Relationship Id="rId15" Type="http://schemas.openxmlformats.org/officeDocument/2006/relationships/slideLayout" Target="../slideLayouts/slideLayout2.xml"/><Relationship Id="rId14" Type="http://schemas.openxmlformats.org/officeDocument/2006/relationships/tags" Target="../tags/tag165.xml"/><Relationship Id="rId13" Type="http://schemas.openxmlformats.org/officeDocument/2006/relationships/tags" Target="../tags/tag164.xml"/><Relationship Id="rId12" Type="http://schemas.openxmlformats.org/officeDocument/2006/relationships/image" Target="../media/image11.png"/><Relationship Id="rId11" Type="http://schemas.openxmlformats.org/officeDocument/2006/relationships/tags" Target="../tags/tag163.xml"/><Relationship Id="rId10" Type="http://schemas.openxmlformats.org/officeDocument/2006/relationships/tags" Target="../tags/tag162.xml"/><Relationship Id="rId1" Type="http://schemas.openxmlformats.org/officeDocument/2006/relationships/tags" Target="../tags/tag15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c6e14c911ccb1dd339a62c5d3f80c701">
            <a:hlinkClick r:id="" action="ppaction://media"/>
          </p:cNvPr>
          <p:cNvPicPr/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500245" y="514985"/>
            <a:ext cx="4400550" cy="41128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1680" y="515620"/>
            <a:ext cx="3683000" cy="41122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63937" y="267062"/>
            <a:ext cx="6048936" cy="649038"/>
          </a:xfrm>
        </p:spPr>
        <p:txBody>
          <a:bodyPr/>
          <a:p>
            <a:r>
              <a:rPr lang="zh-CN" altLang="en-US" sz="3200"/>
              <a:t>任务二、赏析上阙，品赤壁奇景</a:t>
            </a:r>
            <a:endParaRPr lang="zh-CN" altLang="en-US" sz="32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1880" y="1006475"/>
            <a:ext cx="7461885" cy="3403600"/>
          </a:xfrm>
        </p:spPr>
        <p:txBody>
          <a:bodyPr/>
          <a:p>
            <a:r>
              <a:rPr lang="en-US" altLang="zh-CN"/>
              <a:t>1.</a:t>
            </a:r>
            <a:r>
              <a:rPr lang="zh-CN" altLang="en-US"/>
              <a:t>词的上阕描绘了一幅什么样的景象，主要集中体现在哪些词句上？</a:t>
            </a:r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1835785" y="1995805"/>
            <a:ext cx="7336790" cy="1799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ts val="4440"/>
              </a:lnSpc>
              <a:spcAft>
                <a:spcPct val="0"/>
              </a:spcAft>
              <a:buNone/>
            </a:pP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sym typeface="+mn-ea"/>
              </a:rPr>
              <a:t>景物：</a:t>
            </a:r>
            <a:endParaRPr lang="zh-CN" altLang="en-US" b="1">
              <a:solidFill>
                <a:srgbClr val="655D5C"/>
              </a:solidFill>
              <a:sym typeface="+mn-ea"/>
            </a:endParaRPr>
          </a:p>
          <a:p>
            <a:pPr algn="l">
              <a:lnSpc>
                <a:spcPts val="4440"/>
              </a:lnSpc>
              <a:spcAft>
                <a:spcPct val="0"/>
              </a:spcAft>
              <a:buNone/>
            </a:pPr>
            <a:r>
              <a:rPr lang="zh-CN" altLang="en-US">
                <a:solidFill>
                  <a:schemeClr val="accent5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大江东去，故垒西边</a:t>
            </a:r>
            <a:endParaRPr lang="zh-CN" altLang="en-US">
              <a:solidFill>
                <a:schemeClr val="accent5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>
              <a:lnSpc>
                <a:spcPts val="4440"/>
              </a:lnSpc>
              <a:spcAft>
                <a:spcPct val="0"/>
              </a:spcAft>
              <a:buNone/>
            </a:pPr>
            <a:r>
              <a:rPr lang="zh-CN" altLang="en-US">
                <a:solidFill>
                  <a:schemeClr val="accent5">
                    <a:lumMod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乱石穿空，惊涛拍岸，卷起千堆雪</a:t>
            </a:r>
            <a:endParaRPr lang="zh-CN" altLang="en-US">
              <a:solidFill>
                <a:schemeClr val="accent5">
                  <a:lumMod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04135" y="555456"/>
            <a:ext cx="6914204" cy="3403577"/>
          </a:xfrm>
        </p:spPr>
        <p:txBody>
          <a:bodyPr/>
          <a:p>
            <a:r>
              <a:rPr lang="en-US" altLang="zh-CN"/>
              <a:t>2.</a:t>
            </a:r>
            <a:r>
              <a:rPr lang="zh-CN" altLang="en-US"/>
              <a:t>这些景物有什么特点呢？请完成表格，进行比较体会。</a:t>
            </a:r>
            <a:endParaRPr lang="zh-CN" altLang="en-US"/>
          </a:p>
        </p:txBody>
      </p:sp>
      <p:graphicFrame>
        <p:nvGraphicFramePr>
          <p:cNvPr id="4" name="Group 26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691521" y="1707668"/>
          <a:ext cx="6589395" cy="2199005"/>
        </p:xfrm>
        <a:graphic>
          <a:graphicData uri="http://schemas.openxmlformats.org/drawingml/2006/table">
            <a:tbl>
              <a:tblPr/>
              <a:tblGrid>
                <a:gridCol w="1519555"/>
                <a:gridCol w="1472565"/>
                <a:gridCol w="929640"/>
                <a:gridCol w="1060450"/>
                <a:gridCol w="1607185"/>
              </a:tblGrid>
              <a:tr h="669290">
                <a:tc>
                  <a:txBody>
                    <a:bodyPr wrap="square"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Tahoma" panose="020B0604030504040204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ahoma" panose="020B060403050404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ˎ̥" charset="0"/>
                          <a:ea typeface="楷体_GB2312" pitchFamily="49" charset="-122"/>
                          <a:cs typeface="Times New Roman" panose="02020603050405020304" pitchFamily="18" charset="0"/>
                        </a:rPr>
                        <a:t>字词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anose="020B0604030504040204" pitchFamily="34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76" marR="68576" marT="34288" marB="34288" vert="horz" horzOverflow="overflow">
                    <a:lnL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Tahoma" panose="020B0604030504040204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ahoma" panose="020B060403050404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ˎ̥" charset="0"/>
                          <a:ea typeface="楷体_GB2312" pitchFamily="49" charset="-122"/>
                          <a:cs typeface="Times New Roman" panose="02020603050405020304" pitchFamily="18" charset="0"/>
                        </a:rPr>
                        <a:t>特点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ˎ̥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76" marR="68576" marT="34288" marB="34288" vert="horz" horzOverflow="overflow">
                    <a:lnL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Tahoma" panose="020B0604030504040204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ahoma" panose="020B060403050404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ˎ̥" charset="0"/>
                          <a:ea typeface="楷体_GB2312" pitchFamily="49" charset="-122"/>
                          <a:cs typeface="Times New Roman" panose="02020603050405020304" pitchFamily="18" charset="0"/>
                        </a:rPr>
                        <a:t>修辞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ˎ̥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76" marR="68576" marT="34288" marB="34288" vert="horz" horzOverflow="overflow">
                    <a:lnL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Tahoma" panose="020B0604030504040204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ahoma" panose="020B060403050404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ˎ̥" charset="0"/>
                          <a:ea typeface="楷体_GB2312" pitchFamily="49" charset="-122"/>
                          <a:cs typeface="Times New Roman" panose="02020603050405020304" pitchFamily="18" charset="0"/>
                        </a:rPr>
                        <a:t>角度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ˎ̥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76" marR="68576" marT="34288" marB="34288" vert="horz" horzOverflow="overflow">
                    <a:lnL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Tahoma" panose="020B0604030504040204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ahoma" panose="020B060403050404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ˎ̥" charset="0"/>
                          <a:ea typeface="楷体_GB2312" pitchFamily="49" charset="-122"/>
                          <a:cs typeface="Times New Roman" panose="02020603050405020304" pitchFamily="18" charset="0"/>
                        </a:rPr>
                        <a:t>基调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ˎ̥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76" marR="68576" marT="34288" marB="34288" vert="horz" horzOverflow="overflow">
                    <a:lnL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1810">
                <a:tc>
                  <a:txBody>
                    <a:bodyPr wrap="square"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Tahoma" panose="020B0604030504040204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ahoma" panose="020B060403050404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5000"/>
                        <a:buFontTx/>
                        <a:buNone/>
                      </a:pPr>
                      <a:r>
                        <a:rPr kumimoji="0" lang="zh-CN" altLang="en-US" sz="2700" b="1" i="1" u="none" strike="noStrike" cap="none" normalizeH="0" baseline="0">
                          <a:ln>
                            <a:noFill/>
                          </a:ln>
                          <a:solidFill>
                            <a:srgbClr val="CC3399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 </a:t>
                      </a:r>
                      <a:endParaRPr kumimoji="0" lang="zh-CN" altLang="zh-CN" sz="2700" b="0" i="0" u="none" strike="noStrike" cap="none" normalizeH="0" baseline="0">
                        <a:ln>
                          <a:noFill/>
                        </a:ln>
                        <a:solidFill>
                          <a:srgbClr val="CC3399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68576" marR="68576" marT="34288" marB="34288" vert="horz" horzOverflow="overflow">
                    <a:lnL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Tahoma" panose="020B0604030504040204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ahoma" panose="020B060403050404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5000"/>
                        <a:buFontTx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68576" marR="68576" marT="34288" marB="34288" vert="horz" horzOverflow="overflow">
                    <a:lnL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Tahoma" panose="020B0604030504040204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ahoma" panose="020B060403050404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5000"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68576" marR="68576" marT="34288" marB="34288" vert="horz" horzOverflow="overflow">
                    <a:lnL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Tahoma" panose="020B0604030504040204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ahoma" panose="020B060403050404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5000"/>
                        <a:buFontTx/>
                        <a:buNone/>
                      </a:pPr>
                      <a:r>
                        <a:rPr kumimoji="0" lang="en-US" altLang="zh-CN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68576" marR="68576" marT="34288" marB="34288" vert="horz" horzOverflow="overflow">
                    <a:lnL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 wrap="square"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Tahoma" panose="020B0604030504040204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ahoma" panose="020B060403050404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5000"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68576" marR="68576" marT="34288" marB="34288" vert="horz" horzOverflow="overflow">
                    <a:lnL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5305">
                <a:tc>
                  <a:txBody>
                    <a:bodyPr wrap="square"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Tahoma" panose="020B0604030504040204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ahoma" panose="020B060403050404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5000"/>
                        <a:buFontTx/>
                        <a:buNone/>
                      </a:pPr>
                      <a:endParaRPr kumimoji="0" lang="zh-CN" altLang="zh-CN" sz="2700" b="1" i="1" u="none" strike="noStrike" cap="none" normalizeH="0" baseline="0">
                        <a:ln>
                          <a:noFill/>
                        </a:ln>
                        <a:solidFill>
                          <a:srgbClr val="CC3399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68576" marR="68576" marT="34288" marB="34288" vert="horz" horzOverflow="overflow">
                    <a:lnL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Tahoma" panose="020B0604030504040204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ahoma" panose="020B060403050404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5000"/>
                        <a:buFontTx/>
                        <a:buNone/>
                      </a:pPr>
                      <a:endParaRPr kumimoji="0" lang="zh-CN" altLang="zh-CN" sz="1800" b="1" i="0" u="none" strike="noStrike" cap="none" normalizeH="0" baseline="0">
                        <a:ln>
                          <a:noFill/>
                        </a:ln>
                        <a:solidFill>
                          <a:srgbClr val="CC3399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68576" marR="68576" marT="34288" marB="34288" vert="horz" horzOverflow="overflow">
                    <a:lnL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Tahoma" panose="020B0604030504040204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ahoma" panose="020B060403050404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5000"/>
                        <a:buFontTx/>
                        <a:buNone/>
                      </a:pPr>
                      <a:endParaRPr kumimoji="0" lang="zh-CN" altLang="zh-CN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68576" marR="68576" marT="34288" marB="34288" vert="horz" horzOverflow="overflow">
                    <a:lnL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Tahoma" panose="020B0604030504040204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ahoma" panose="020B060403050404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5000"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68576" marR="68576" marT="34288" marB="34288" vert="horz" horzOverflow="overflow">
                    <a:lnL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482600">
                <a:tc>
                  <a:txBody>
                    <a:bodyPr wrap="square"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Tahoma" panose="020B0604030504040204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ahoma" panose="020B060403050404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5000"/>
                        <a:buFontTx/>
                        <a:buNone/>
                      </a:pPr>
                      <a:endParaRPr kumimoji="0" lang="zh-CN" altLang="zh-CN" sz="2700" b="1" i="1" u="none" strike="noStrike" cap="none" normalizeH="0" baseline="0">
                        <a:ln>
                          <a:noFill/>
                        </a:ln>
                        <a:solidFill>
                          <a:srgbClr val="CC3399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68576" marR="68576" marT="34288" marB="34288" vert="horz" horzOverflow="overflow">
                    <a:lnL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Tahoma" panose="020B0604030504040204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ahoma" panose="020B060403050404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5000"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68576" marR="68576" marT="34288" marB="34288" vert="horz" horzOverflow="overflow">
                    <a:lnL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Tahoma" panose="020B0604030504040204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ahoma" panose="020B060403050404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5000"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68576" marR="68576" marT="34288" marB="34288" vert="horz" horzOverflow="overflow">
                    <a:lnL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Tahoma" panose="020B0604030504040204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ahoma" panose="020B060403050404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5000"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68576" marR="68576" marT="34288" marB="34288" vert="horz" horzOverflow="overflow">
                    <a:lnL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264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548011" y="339878"/>
          <a:ext cx="6589395" cy="1964055"/>
        </p:xfrm>
        <a:graphic>
          <a:graphicData uri="http://schemas.openxmlformats.org/drawingml/2006/table">
            <a:tbl>
              <a:tblPr/>
              <a:tblGrid>
                <a:gridCol w="1519555"/>
                <a:gridCol w="1472565"/>
                <a:gridCol w="929640"/>
                <a:gridCol w="1060450"/>
                <a:gridCol w="1607185"/>
              </a:tblGrid>
              <a:tr h="360680">
                <a:tc>
                  <a:txBody>
                    <a:bodyPr wrap="square"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Tahoma" panose="020B0604030504040204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ahoma" panose="020B060403050404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ˎ̥" charset="0"/>
                          <a:ea typeface="楷体_GB2312" pitchFamily="49" charset="-122"/>
                          <a:cs typeface="Times New Roman" panose="02020603050405020304" pitchFamily="18" charset="0"/>
                        </a:rPr>
                        <a:t>字词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Tahoma" panose="020B0604030504040204" pitchFamily="34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76" marR="68576" marT="34288" marB="34288" vert="horz" horzOverflow="overflow">
                    <a:lnL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Tahoma" panose="020B0604030504040204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ahoma" panose="020B060403050404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ˎ̥" charset="0"/>
                          <a:ea typeface="楷体_GB2312" pitchFamily="49" charset="-122"/>
                          <a:cs typeface="Times New Roman" panose="02020603050405020304" pitchFamily="18" charset="0"/>
                        </a:rPr>
                        <a:t>特点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ˎ̥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76" marR="68576" marT="34288" marB="34288" vert="horz" horzOverflow="overflow">
                    <a:lnL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Tahoma" panose="020B0604030504040204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ahoma" panose="020B060403050404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ˎ̥" charset="0"/>
                          <a:ea typeface="楷体_GB2312" pitchFamily="49" charset="-122"/>
                          <a:cs typeface="Times New Roman" panose="02020603050405020304" pitchFamily="18" charset="0"/>
                        </a:rPr>
                        <a:t>修辞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ˎ̥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76" marR="68576" marT="34288" marB="34288" vert="horz" horzOverflow="overflow">
                    <a:lnL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Tahoma" panose="020B0604030504040204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ahoma" panose="020B060403050404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ˎ̥" charset="0"/>
                          <a:ea typeface="楷体_GB2312" pitchFamily="49" charset="-122"/>
                          <a:cs typeface="Times New Roman" panose="02020603050405020304" pitchFamily="18" charset="0"/>
                        </a:rPr>
                        <a:t>角度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ˎ̥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76" marR="68576" marT="34288" marB="34288" vert="horz" horzOverflow="overflow">
                    <a:lnL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Tahoma" panose="020B0604030504040204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ahoma" panose="020B060403050404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120000"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ˎ̥" charset="0"/>
                          <a:ea typeface="楷体_GB2312" pitchFamily="49" charset="-122"/>
                          <a:cs typeface="Times New Roman" panose="02020603050405020304" pitchFamily="18" charset="0"/>
                        </a:rPr>
                        <a:t>基调</a:t>
                      </a:r>
                      <a:endParaRPr kumimoji="0" lang="zh-CN" altLang="en-US" sz="2400" b="1" i="0" u="none" strike="noStrike" cap="none" normalizeH="0" baseline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ˎ̥" charset="0"/>
                        <a:ea typeface="楷体_GB2312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76" marR="68576" marT="34288" marB="34288" vert="horz" horzOverflow="overflow">
                    <a:lnL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1810">
                <a:tc>
                  <a:txBody>
                    <a:bodyPr wrap="square"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Tahoma" panose="020B0604030504040204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ahoma" panose="020B060403050404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5000"/>
                        <a:buFontTx/>
                        <a:buNone/>
                      </a:pPr>
                      <a:r>
                        <a:rPr kumimoji="0" lang="zh-CN" altLang="en-US" sz="2700" b="1" i="1" u="none" strike="noStrike" cap="none" normalizeH="0" baseline="0">
                          <a:ln>
                            <a:noFill/>
                          </a:ln>
                          <a:solidFill>
                            <a:srgbClr val="CC3399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华文行楷" panose="02010800040101010101" pitchFamily="2" charset="-122"/>
                          <a:ea typeface="华文行楷" panose="02010800040101010101" pitchFamily="2" charset="-122"/>
                        </a:rPr>
                        <a:t> </a:t>
                      </a:r>
                      <a:endParaRPr kumimoji="0" lang="zh-CN" altLang="zh-CN" sz="2700" b="0" i="0" u="none" strike="noStrike" cap="none" normalizeH="0" baseline="0">
                        <a:ln>
                          <a:noFill/>
                        </a:ln>
                        <a:solidFill>
                          <a:srgbClr val="CC3399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68576" marR="68576" marT="34288" marB="34288" vert="horz" horzOverflow="overflow">
                    <a:lnL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Tahoma" panose="020B0604030504040204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ahoma" panose="020B060403050404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5000"/>
                        <a:buFontTx/>
                        <a:buNone/>
                      </a:pPr>
                      <a:endParaRPr kumimoji="0" lang="zh-CN" altLang="zh-CN" sz="2400" b="1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68576" marR="68576" marT="34288" marB="34288" vert="horz" horzOverflow="overflow">
                    <a:lnL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Tahoma" panose="020B0604030504040204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ahoma" panose="020B060403050404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5000"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68576" marR="68576" marT="34288" marB="34288" vert="horz" horzOverflow="overflow">
                    <a:lnL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Tahoma" panose="020B0604030504040204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ahoma" panose="020B060403050404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5000"/>
                        <a:buFontTx/>
                        <a:buNone/>
                      </a:pPr>
                      <a:r>
                        <a:rPr kumimoji="0" lang="en-US" altLang="zh-CN" sz="2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rPr>
                        <a:t> </a:t>
                      </a:r>
                      <a:endParaRPr kumimoji="0" lang="en-US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68576" marR="68576" marT="34288" marB="34288" vert="horz" horzOverflow="overflow">
                    <a:lnL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>
                  <a:txBody>
                    <a:bodyPr wrap="square"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Tahoma" panose="020B0604030504040204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ahoma" panose="020B060403050404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5000"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68576" marR="68576" marT="34288" marB="34288" vert="horz" horzOverflow="overflow">
                    <a:lnL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5305">
                <a:tc>
                  <a:txBody>
                    <a:bodyPr wrap="square"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Tahoma" panose="020B0604030504040204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ahoma" panose="020B060403050404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5000"/>
                        <a:buFontTx/>
                        <a:buNone/>
                      </a:pPr>
                      <a:endParaRPr kumimoji="0" lang="zh-CN" altLang="zh-CN" sz="2700" b="1" i="1" u="none" strike="noStrike" cap="none" normalizeH="0" baseline="0">
                        <a:ln>
                          <a:noFill/>
                        </a:ln>
                        <a:solidFill>
                          <a:srgbClr val="CC3399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68576" marR="68576" marT="34288" marB="34288" vert="horz" horzOverflow="overflow">
                    <a:lnL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Tahoma" panose="020B0604030504040204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ahoma" panose="020B060403050404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5000"/>
                        <a:buFontTx/>
                        <a:buNone/>
                      </a:pPr>
                      <a:endParaRPr kumimoji="0" lang="zh-CN" altLang="zh-CN" sz="1800" b="1" i="0" u="none" strike="noStrike" cap="none" normalizeH="0" baseline="0">
                        <a:ln>
                          <a:noFill/>
                        </a:ln>
                        <a:solidFill>
                          <a:srgbClr val="CC3399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68576" marR="68576" marT="34288" marB="34288" vert="horz" horzOverflow="overflow">
                    <a:lnL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Tahoma" panose="020B0604030504040204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ahoma" panose="020B060403050404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5000"/>
                        <a:buFontTx/>
                        <a:buNone/>
                      </a:pPr>
                      <a:endParaRPr kumimoji="0" lang="zh-CN" altLang="zh-CN" sz="2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68576" marR="68576" marT="34288" marB="34288" vert="horz" horzOverflow="overflow">
                    <a:lnL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Tahoma" panose="020B0604030504040204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ahoma" panose="020B060403050404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5000"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68576" marR="68576" marT="34288" marB="34288" vert="horz" horzOverflow="overflow">
                    <a:lnL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  <a:tr h="482600">
                <a:tc>
                  <a:txBody>
                    <a:bodyPr wrap="square"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Tahoma" panose="020B0604030504040204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ahoma" panose="020B060403050404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5000"/>
                        <a:buFontTx/>
                        <a:buNone/>
                      </a:pPr>
                      <a:endParaRPr kumimoji="0" lang="zh-CN" altLang="zh-CN" sz="2700" b="1" i="1" u="none" strike="noStrike" cap="none" normalizeH="0" baseline="0">
                        <a:ln>
                          <a:noFill/>
                        </a:ln>
                        <a:solidFill>
                          <a:srgbClr val="CC3399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华文行楷" panose="02010800040101010101" pitchFamily="2" charset="-122"/>
                        <a:ea typeface="华文行楷" panose="02010800040101010101" pitchFamily="2" charset="-122"/>
                      </a:endParaRPr>
                    </a:p>
                  </a:txBody>
                  <a:tcPr marL="68576" marR="68576" marT="34288" marB="34288" vert="horz" horzOverflow="overflow">
                    <a:lnL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Tahoma" panose="020B0604030504040204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ahoma" panose="020B060403050404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5000"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68576" marR="68576" marT="34288" marB="34288" vert="horz" horzOverflow="overflow">
                    <a:lnL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Tahoma" panose="020B0604030504040204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ahoma" panose="020B060403050404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5000"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68576" marR="68576" marT="34288" marB="34288" vert="horz" horzOverflow="overflow">
                    <a:lnL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wrap="square"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8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Tahoma" panose="020B0604030504040204" pitchFamily="34" charset="0"/>
                        <a:defRPr sz="24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120000"/>
                        <a:defRPr sz="200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Tahoma" panose="020B0604030504040204" pitchFamily="34" charset="0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anose="020B060403050404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95000"/>
                        <a:buFontTx/>
                        <a:buNone/>
                      </a:pPr>
                      <a:endParaRPr kumimoji="0" lang="zh-CN" altLang="zh-CN" sz="2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anose="020B0604030504040204" pitchFamily="34" charset="0"/>
                        <a:ea typeface="宋体" panose="02010600030101010101" pitchFamily="2" charset="-122"/>
                      </a:endParaRPr>
                    </a:p>
                  </a:txBody>
                  <a:tcPr marL="68576" marR="68576" marT="34288" marB="34288" vert="horz" horzOverflow="overflow">
                    <a:lnL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folHlink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/>
                </a:tc>
              </a:tr>
            </a:tbl>
          </a:graphicData>
        </a:graphic>
      </p:graphicFrame>
      <p:sp>
        <p:nvSpPr>
          <p:cNvPr id="8" name="矩形 7"/>
          <p:cNvSpPr/>
          <p:nvPr>
            <p:custDataLst>
              <p:tags r:id="rId2"/>
            </p:custDataLst>
          </p:nvPr>
        </p:nvSpPr>
        <p:spPr>
          <a:xfrm>
            <a:off x="1548403" y="768869"/>
            <a:ext cx="1211580" cy="506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u="none" strike="noStrike" kern="1200" cap="none" spc="0" normalizeH="0" baseline="0" noProof="0">
                <a:ln>
                  <a:noFill/>
                </a:ln>
                <a:solidFill>
                  <a:srgbClr val="CC3399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乱、穿</a:t>
            </a:r>
            <a:endParaRPr kumimoji="0" lang="zh-CN" altLang="en-US" sz="2700" b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1548247" y="1275809"/>
            <a:ext cx="1313815" cy="506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u="none" strike="noStrike" kern="1200" cap="none" spc="0" normalizeH="0" baseline="0" noProof="0">
                <a:ln>
                  <a:noFill/>
                </a:ln>
                <a:solidFill>
                  <a:srgbClr val="CC3399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惊 、拍</a:t>
            </a:r>
            <a:endParaRPr kumimoji="0" lang="zh-CN" altLang="zh-CN" sz="2700" b="1" u="none" strike="noStrike" kern="1200" cap="none" spc="0" normalizeH="0" baseline="0" noProof="0">
              <a:ln>
                <a:noFill/>
              </a:ln>
              <a:solidFill>
                <a:srgbClr val="CC3399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</p:txBody>
      </p:sp>
      <p:sp>
        <p:nvSpPr>
          <p:cNvPr id="10" name="矩形 9"/>
          <p:cNvSpPr/>
          <p:nvPr>
            <p:custDataLst>
              <p:tags r:id="rId4"/>
            </p:custDataLst>
          </p:nvPr>
        </p:nvSpPr>
        <p:spPr>
          <a:xfrm>
            <a:off x="1548247" y="1782434"/>
            <a:ext cx="1313815" cy="506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700" b="1" u="none" strike="noStrike" kern="1200" cap="none" spc="0" normalizeH="0" baseline="0" noProof="0">
                <a:ln>
                  <a:noFill/>
                </a:ln>
                <a:solidFill>
                  <a:srgbClr val="CC3399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卷 、雪</a:t>
            </a:r>
            <a:endParaRPr kumimoji="0" lang="zh-CN" altLang="zh-CN" sz="2700" b="1" u="none" strike="noStrike" kern="1200" cap="none" spc="0" normalizeH="0" baseline="0" noProof="0">
              <a:ln>
                <a:noFill/>
              </a:ln>
              <a:solidFill>
                <a:srgbClr val="CC3399"/>
              </a:solidFill>
              <a:effectLst/>
              <a:uLnTx/>
              <a:uFillTx/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</p:txBody>
      </p:sp>
      <p:sp>
        <p:nvSpPr>
          <p:cNvPr id="11302" name="矩形 10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844379" y="736484"/>
            <a:ext cx="167259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5000"/>
              <a:buFontTx/>
              <a:buNone/>
              <a:defRPr/>
            </a:pPr>
            <a:r>
              <a:rPr kumimoji="0" lang="en-US" altLang="zh-CN" sz="240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</a:t>
            </a: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高峭险怪</a:t>
            </a:r>
            <a:endParaRPr kumimoji="0" lang="zh-CN" altLang="zh-CN" sz="240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1303" name="矩形 1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771989" y="1782434"/>
            <a:ext cx="176276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buClr>
                <a:schemeClr val="folHlink"/>
              </a:buClr>
              <a:buSzPct val="95000"/>
              <a:buFontTx/>
              <a:buNone/>
              <a:defRPr/>
            </a:pPr>
            <a:r>
              <a:rPr kumimoji="0" lang="en-US" altLang="zh-CN" sz="240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 </a:t>
            </a: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狂澜奔腾</a:t>
            </a:r>
            <a:endParaRPr kumimoji="0" lang="zh-CN" altLang="en-US" sz="240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1304" name="矩形 12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382007" y="1762749"/>
            <a:ext cx="82677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5000"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   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色</a:t>
            </a:r>
            <a:endParaRPr kumimoji="0" lang="zh-CN" altLang="zh-CN" sz="24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305" name="矩形 13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382007" y="1275809"/>
            <a:ext cx="82677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5000"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   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声</a:t>
            </a:r>
            <a:endParaRPr kumimoji="0" lang="zh-CN" altLang="zh-CN" sz="24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306" name="矩形 14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382007" y="736484"/>
            <a:ext cx="82677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5000"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    </a:t>
            </a: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形</a:t>
            </a:r>
            <a:endParaRPr kumimoji="0" lang="zh-CN" altLang="zh-CN" sz="24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1307" name="矩形 15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571814" y="1762749"/>
            <a:ext cx="79502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5000"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比喻</a:t>
            </a:r>
            <a:endParaRPr kumimoji="0" lang="zh-CN" altLang="en-US" sz="24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1308" name="矩形 16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4529904" y="736484"/>
            <a:ext cx="79248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5000"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夸张</a:t>
            </a:r>
            <a:endParaRPr kumimoji="0" lang="zh-CN" altLang="en-US" sz="24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1309" name="矩形 17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2844379" y="1249539"/>
            <a:ext cx="167259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5000"/>
              <a:buFontTx/>
              <a:buNone/>
              <a:defRPr/>
            </a:pPr>
            <a:r>
              <a:rPr kumimoji="0" lang="en-US" altLang="zh-CN" sz="240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  </a:t>
            </a: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汹涌澎湃</a:t>
            </a:r>
            <a:endParaRPr kumimoji="0" lang="zh-CN" altLang="en-US" sz="2400" i="0" u="none" strike="noStrike" kern="120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1310" name="矩形 18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6589012" y="987692"/>
            <a:ext cx="1402080" cy="9036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5000"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气势磅礴</a:t>
            </a:r>
            <a:endParaRPr kumimoji="0" lang="en-US" altLang="zh-CN" sz="24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5000"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雄浑壮阔</a:t>
            </a:r>
            <a:endParaRPr kumimoji="0" lang="zh-CN" altLang="en-US" sz="240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" name="Text Box 8"/>
          <p:cNvSpPr txBox="1"/>
          <p:nvPr>
            <p:custDataLst>
              <p:tags r:id="rId14"/>
            </p:custDataLst>
          </p:nvPr>
        </p:nvSpPr>
        <p:spPr>
          <a:xfrm>
            <a:off x="1229995" y="2571750"/>
            <a:ext cx="7392035" cy="17145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  <a:buFont typeface="Arial" panose="020B0604020202020204" pitchFamily="34" charset="0"/>
            </a:pP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这三句运用对偶、夸张、比喻等修辞手法，从姿态、气势、色彩等方面描绘</a:t>
            </a:r>
            <a:r>
              <a:rPr lang="zh-CN" altLang="en-US" sz="240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赤壁的奇景和长江的气势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，也暗写了</a:t>
            </a:r>
            <a:r>
              <a:rPr lang="zh-CN" altLang="en-US" sz="240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下阕赤壁之战惊心动魄的场面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，表现了</a:t>
            </a:r>
            <a:r>
              <a:rPr lang="zh-CN" altLang="en-US" sz="240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作者豪迈的意气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，为追怀英雄</a:t>
            </a:r>
            <a:r>
              <a:rPr lang="zh-CN" altLang="en-US" sz="2400">
                <a:solidFill>
                  <a:srgbClr val="FFC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渲染了气氛</a:t>
            </a:r>
            <a:r>
              <a:rPr lang="zh-CN" altLang="en-US" sz="24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r>
              <a:rPr lang="zh-CN" altLang="en-US" sz="24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endParaRPr lang="zh-CN" altLang="en-US" sz="24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16755" y="1275715"/>
            <a:ext cx="1270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5000"/>
              <a:buFontTx/>
              <a:buNone/>
            </a:pPr>
            <a:r>
              <a:rPr lang="zh-CN" altLang="zh-CN" sz="280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anose="020B0604030504040204" pitchFamily="34" charset="0"/>
                <a:ea typeface="宋体" panose="02010600030101010101" pitchFamily="2" charset="-122"/>
                <a:sym typeface="+mn-ea"/>
              </a:rPr>
              <a:t>对偶</a:t>
            </a:r>
            <a:endParaRPr lang="zh-CN" altLang="zh-CN" sz="2800">
              <a:ln>
                <a:noFill/>
              </a:ln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anose="020B0604030504040204" pitchFamily="3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5" nodeType="click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1" nodeType="clickEffect"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9" nodeType="clickEffect"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3" nodeType="clickEffect"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12" nodeType="clickEffect"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8" nodeType="clickEffect"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4" nodeType="clickEffect"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6" nodeType="clickEffect"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10" nodeType="clickEffect"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7" nodeType="clickEffect"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1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1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13" nodeType="clickEffect"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1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1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grpId="14" nodeType="clickEffect"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2"/>
      <p:bldP spid="9" grpId="3"/>
      <p:bldP spid="10" grpId="4"/>
      <p:bldP spid="11302" grpId="5"/>
      <p:bldP spid="11303" grpId="6"/>
      <p:bldP spid="11304" grpId="7"/>
      <p:bldP spid="11305" grpId="8"/>
      <p:bldP spid="11306" grpId="9"/>
      <p:bldP spid="11307" grpId="10"/>
      <p:bldP spid="11308" grpId="11"/>
      <p:bldP spid="11309" grpId="12"/>
      <p:bldP spid="11310" grpId="13"/>
      <p:bldP spid="4" grpId="14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38" name="文本框 7172"/>
          <p:cNvSpPr txBox="1"/>
          <p:nvPr>
            <p:custDataLst>
              <p:tags r:id="rId1"/>
            </p:custDataLst>
          </p:nvPr>
        </p:nvSpPr>
        <p:spPr>
          <a:xfrm>
            <a:off x="1475740" y="411480"/>
            <a:ext cx="7489190" cy="835025"/>
          </a:xfrm>
          <a:prstGeom prst="rect">
            <a:avLst/>
          </a:prstGeom>
          <a:noFill/>
          <a:ln w="9525">
            <a:noFill/>
          </a:ln>
        </p:spPr>
        <p:txBody>
          <a:bodyPr wrap="square" lIns="91437" tIns="45718" rIns="91437" bIns="45718" anchor="t" anchorCtr="0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3225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2.</a:t>
            </a:r>
            <a:r>
              <a:rPr lang="zh-CN" altLang="en-US" sz="3225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赏析</a:t>
            </a:r>
            <a:r>
              <a:rPr lang="en-US" altLang="zh-CN" sz="3225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“</a:t>
            </a:r>
            <a:r>
              <a:rPr lang="zh-CN" altLang="en-US" sz="3225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江山如画，一时多少豪杰。</a:t>
            </a:r>
            <a:r>
              <a:rPr lang="en-US" altLang="zh-CN" sz="3225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”</a:t>
            </a:r>
            <a:endParaRPr lang="en-US" altLang="zh-CN" sz="3225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7889" name="文本框 7172"/>
          <p:cNvSpPr txBox="1"/>
          <p:nvPr>
            <p:custDataLst>
              <p:tags r:id="rId2"/>
            </p:custDataLst>
          </p:nvPr>
        </p:nvSpPr>
        <p:spPr>
          <a:xfrm>
            <a:off x="1763775" y="1246198"/>
            <a:ext cx="7020304" cy="692785"/>
          </a:xfrm>
          <a:prstGeom prst="rect">
            <a:avLst/>
          </a:prstGeom>
          <a:noFill/>
          <a:ln w="9525">
            <a:noFill/>
          </a:ln>
        </p:spPr>
        <p:txBody>
          <a:bodyPr wrap="square" lIns="91437" tIns="45718" rIns="91437" bIns="45718" anchor="t" anchorCtr="0">
            <a:spAutoFit/>
          </a:bodyPr>
          <a:lstStyle/>
          <a:p>
            <a:pPr algn="l">
              <a:lnSpc>
                <a:spcPct val="140000"/>
              </a:lnSpc>
              <a:buFont typeface="Arial" panose="020B0604020202020204" pitchFamily="34" charset="0"/>
            </a:pPr>
            <a:r>
              <a:rPr lang="zh-CN" altLang="en-US" sz="28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这两句在全词起什么作用？</a:t>
            </a:r>
            <a:endParaRPr lang="zh-CN" altLang="en-US" sz="28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7172"/>
          <p:cNvSpPr txBox="1"/>
          <p:nvPr>
            <p:custDataLst>
              <p:tags r:id="rId3"/>
            </p:custDataLst>
          </p:nvPr>
        </p:nvSpPr>
        <p:spPr>
          <a:xfrm>
            <a:off x="1619630" y="2067253"/>
            <a:ext cx="7020304" cy="2157095"/>
          </a:xfrm>
          <a:prstGeom prst="rect">
            <a:avLst/>
          </a:prstGeom>
          <a:noFill/>
          <a:ln w="9525">
            <a:noFill/>
          </a:ln>
        </p:spPr>
        <p:txBody>
          <a:bodyPr wrap="square" lIns="91437" tIns="45718" rIns="91437" bIns="45718" anchor="t" anchorCtr="0">
            <a:spAutoFit/>
          </a:bodyPr>
          <a:lstStyle/>
          <a:p>
            <a:pPr algn="l">
              <a:lnSpc>
                <a:spcPct val="140000"/>
              </a:lnSpc>
              <a:buFont typeface="Arial" panose="020B0604020202020204" pitchFamily="34" charset="0"/>
            </a:pPr>
            <a:r>
              <a:rPr lang="zh-CN" altLang="en-US" sz="2400">
                <a:solidFill>
                  <a:schemeClr val="tx1"/>
                </a:solidFill>
                <a:latin typeface="+mn-lt"/>
                <a:ea typeface="+mn-lt"/>
                <a:cs typeface="+mn-lt"/>
              </a:rPr>
              <a:t>这两句</a:t>
            </a:r>
            <a:r>
              <a:rPr lang="zh-CN" altLang="en-US" sz="2400">
                <a:solidFill>
                  <a:srgbClr val="FF0000"/>
                </a:solidFill>
                <a:latin typeface="+mn-lt"/>
                <a:ea typeface="+mn-lt"/>
                <a:cs typeface="+mn-lt"/>
              </a:rPr>
              <a:t>承上启下</a:t>
            </a:r>
            <a:r>
              <a:rPr lang="zh-CN" altLang="en-US" sz="2400">
                <a:solidFill>
                  <a:schemeClr val="tx1"/>
                </a:solidFill>
                <a:latin typeface="+mn-lt"/>
                <a:ea typeface="+mn-lt"/>
                <a:cs typeface="+mn-lt"/>
              </a:rPr>
              <a:t>。“江山如画” 表达了词人热爱祖国河山的激情，由写景</a:t>
            </a:r>
            <a:r>
              <a:rPr lang="zh-CN" altLang="en-US" sz="2400">
                <a:solidFill>
                  <a:srgbClr val="FF0000"/>
                </a:solidFill>
                <a:latin typeface="+mn-lt"/>
                <a:ea typeface="+mn-lt"/>
                <a:cs typeface="+mn-lt"/>
              </a:rPr>
              <a:t>过渡</a:t>
            </a:r>
            <a:r>
              <a:rPr lang="zh-CN" altLang="en-US" sz="2400">
                <a:solidFill>
                  <a:schemeClr val="tx1"/>
                </a:solidFill>
                <a:latin typeface="+mn-lt"/>
                <a:ea typeface="+mn-lt"/>
                <a:cs typeface="+mn-lt"/>
              </a:rPr>
              <a:t>到写人。</a:t>
            </a:r>
            <a:r>
              <a:rPr lang="en-US" altLang="zh-CN" sz="2400">
                <a:solidFill>
                  <a:schemeClr val="tx1"/>
                </a:solidFill>
                <a:latin typeface="+mn-lt"/>
                <a:ea typeface="+mn-lt"/>
                <a:cs typeface="+mn-lt"/>
              </a:rPr>
              <a:t>“</a:t>
            </a:r>
            <a:r>
              <a:rPr lang="zh-CN" altLang="en-US" sz="2400">
                <a:solidFill>
                  <a:schemeClr val="tx1"/>
                </a:solidFill>
                <a:latin typeface="+mn-lt"/>
                <a:ea typeface="+mn-lt"/>
                <a:cs typeface="+mn-lt"/>
              </a:rPr>
              <a:t>一时多少豪杰</a:t>
            </a:r>
            <a:r>
              <a:rPr lang="en-US" altLang="zh-CN" sz="2400">
                <a:solidFill>
                  <a:schemeClr val="tx1"/>
                </a:solidFill>
                <a:latin typeface="+mn-lt"/>
                <a:ea typeface="+mn-lt"/>
                <a:cs typeface="+mn-lt"/>
              </a:rPr>
              <a:t>”</a:t>
            </a:r>
            <a:r>
              <a:rPr lang="zh-CN" altLang="en-US" sz="2400">
                <a:solidFill>
                  <a:srgbClr val="FF0000"/>
                </a:solidFill>
                <a:latin typeface="+mn-lt"/>
                <a:ea typeface="+mn-lt"/>
                <a:cs typeface="+mn-lt"/>
              </a:rPr>
              <a:t>照应</a:t>
            </a:r>
            <a:r>
              <a:rPr lang="zh-CN" altLang="en-US" sz="2400">
                <a:solidFill>
                  <a:schemeClr val="tx1"/>
                </a:solidFill>
                <a:latin typeface="+mn-lt"/>
                <a:ea typeface="+mn-lt"/>
                <a:cs typeface="+mn-lt"/>
              </a:rPr>
              <a:t>了开头</a:t>
            </a:r>
            <a:r>
              <a:rPr lang="en-US" altLang="zh-CN" sz="2400">
                <a:solidFill>
                  <a:schemeClr val="tx1"/>
                </a:solidFill>
                <a:latin typeface="+mn-lt"/>
                <a:ea typeface="+mn-lt"/>
                <a:cs typeface="+mn-lt"/>
              </a:rPr>
              <a:t>“</a:t>
            </a:r>
            <a:r>
              <a:rPr lang="zh-CN" altLang="en-US" sz="2400">
                <a:solidFill>
                  <a:schemeClr val="tx1"/>
                </a:solidFill>
                <a:latin typeface="+mn-lt"/>
                <a:ea typeface="+mn-lt"/>
                <a:cs typeface="+mn-lt"/>
              </a:rPr>
              <a:t>千古风流人物</a:t>
            </a:r>
            <a:r>
              <a:rPr lang="en-US" altLang="zh-CN" sz="2400">
                <a:solidFill>
                  <a:schemeClr val="tx1"/>
                </a:solidFill>
                <a:latin typeface="+mn-lt"/>
                <a:ea typeface="+mn-lt"/>
                <a:cs typeface="+mn-lt"/>
              </a:rPr>
              <a:t>”</a:t>
            </a:r>
            <a:r>
              <a:rPr lang="zh-CN" altLang="en-US" sz="2400">
                <a:solidFill>
                  <a:schemeClr val="tx1"/>
                </a:solidFill>
                <a:latin typeface="+mn-lt"/>
                <a:ea typeface="+mn-lt"/>
                <a:cs typeface="+mn-lt"/>
              </a:rPr>
              <a:t>，又为下阕写周瑜这样的</a:t>
            </a:r>
            <a:r>
              <a:rPr lang="en-US" altLang="zh-CN" sz="2400">
                <a:solidFill>
                  <a:schemeClr val="tx1"/>
                </a:solidFill>
                <a:latin typeface="+mn-lt"/>
                <a:ea typeface="+mn-lt"/>
                <a:cs typeface="+mn-lt"/>
              </a:rPr>
              <a:t>“</a:t>
            </a:r>
            <a:r>
              <a:rPr lang="zh-CN" altLang="en-US" sz="2400">
                <a:solidFill>
                  <a:schemeClr val="tx1"/>
                </a:solidFill>
                <a:latin typeface="+mn-lt"/>
                <a:ea typeface="+mn-lt"/>
                <a:cs typeface="+mn-lt"/>
              </a:rPr>
              <a:t>风流人物</a:t>
            </a:r>
            <a:r>
              <a:rPr lang="en-US" altLang="zh-CN" sz="2400">
                <a:solidFill>
                  <a:schemeClr val="tx1"/>
                </a:solidFill>
                <a:latin typeface="+mn-lt"/>
                <a:ea typeface="+mn-lt"/>
                <a:cs typeface="+mn-lt"/>
              </a:rPr>
              <a:t>”</a:t>
            </a:r>
            <a:r>
              <a:rPr lang="zh-CN" altLang="en-US" sz="2400">
                <a:solidFill>
                  <a:schemeClr val="tx1"/>
                </a:solidFill>
                <a:latin typeface="+mn-lt"/>
                <a:ea typeface="+mn-lt"/>
                <a:cs typeface="+mn-lt"/>
              </a:rPr>
              <a:t>做了</a:t>
            </a:r>
            <a:r>
              <a:rPr lang="zh-CN" altLang="en-US" sz="2400">
                <a:solidFill>
                  <a:srgbClr val="FF0000"/>
                </a:solidFill>
                <a:latin typeface="+mn-lt"/>
                <a:ea typeface="+mn-lt"/>
                <a:cs typeface="+mn-lt"/>
              </a:rPr>
              <a:t>铺垫</a:t>
            </a:r>
            <a:r>
              <a:rPr lang="zh-CN" altLang="en-US" sz="2400">
                <a:solidFill>
                  <a:schemeClr val="tx1"/>
                </a:solidFill>
                <a:latin typeface="+mn-lt"/>
                <a:ea typeface="+mn-lt"/>
                <a:cs typeface="+mn-lt"/>
              </a:rPr>
              <a:t>。</a:t>
            </a:r>
            <a:endParaRPr lang="zh-CN" altLang="en-US" sz="2400">
              <a:solidFill>
                <a:schemeClr val="tx1"/>
              </a:solidFill>
              <a:latin typeface="+mn-lt"/>
              <a:ea typeface="+mn-lt"/>
              <a:cs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9" grpId="0"/>
      <p:bldP spid="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12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873376" y="403543"/>
            <a:ext cx="6270625" cy="19367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91437" tIns="45718" rIns="91437" bIns="45718" anchor="ctr">
            <a:spAutoFit/>
          </a:bodyPr>
          <a:lstStyle/>
          <a:p>
            <a:pPr defTabSz="1219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大江东去，浪淘尽，千古风流人物。故垒西边，人道是，三国周郎赤壁。乱石穿空，惊涛拍岸，卷起千堆雪。江山如画，一时多少豪杰。</a:t>
            </a:r>
            <a:endParaRPr lang="zh-CN" altLang="en-US" sz="240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defTabSz="1219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zh-CN" altLang="en-US" sz="2400" b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椭圆 10"/>
          <p:cNvSpPr/>
          <p:nvPr>
            <p:custDataLst>
              <p:tags r:id="rId2"/>
            </p:custDataLst>
          </p:nvPr>
        </p:nvSpPr>
        <p:spPr>
          <a:xfrm>
            <a:off x="57150" y="288249"/>
            <a:ext cx="2628900" cy="1770062"/>
          </a:xfrm>
          <a:prstGeom prst="ellipse">
            <a:avLst/>
          </a:prstGeom>
          <a:gradFill flip="none" rotWithShape="1">
            <a:gsLst>
              <a:gs pos="49000">
                <a:schemeClr val="bg1">
                  <a:lumMod val="93000"/>
                </a:schemeClr>
              </a:gs>
              <a:gs pos="0">
                <a:srgbClr val="E2E2E2">
                  <a:lumMod val="85000"/>
                </a:srgbClr>
              </a:gs>
              <a:gs pos="100000">
                <a:schemeClr val="bg1"/>
              </a:gs>
            </a:gsLst>
            <a:lin ang="2700000" scaled="1"/>
          </a:gradFill>
          <a:ln w="38100">
            <a:gradFill flip="none" rotWithShape="1">
              <a:gsLst>
                <a:gs pos="100000">
                  <a:srgbClr val="E0E0E0"/>
                </a:gs>
                <a:gs pos="0">
                  <a:schemeClr val="bg1"/>
                </a:gs>
              </a:gsLst>
              <a:lin ang="0" scaled="0"/>
            </a:gradFill>
          </a:ln>
          <a:effectLst>
            <a:outerShdw blurRad="368300" dist="584200" dir="2700000" algn="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4289" rIns="0" bIns="34289" anchor="ctr"/>
          <a:lstStyle/>
          <a:p>
            <a:pPr algn="ctr" defTabSz="1219200">
              <a:defRPr/>
            </a:pPr>
            <a:r>
              <a:rPr lang="zh-CN" altLang="en-US" sz="3600" b="1" noProof="1">
                <a:ln w="12700">
                  <a:noFill/>
                </a:ln>
                <a:solidFill>
                  <a:srgbClr val="0070C0"/>
                </a:solidFill>
                <a:latin typeface="Impact" panose="020B0806030902050204" pitchFamily="34" charset="0"/>
                <a:ea typeface="微软雅黑" panose="020B0503020204020204" charset="-122"/>
              </a:rPr>
              <a:t>小结上阕</a:t>
            </a:r>
            <a:endParaRPr lang="zh-CN" altLang="en-US" sz="3600" b="1" noProof="1">
              <a:ln w="12700">
                <a:noFill/>
              </a:ln>
              <a:solidFill>
                <a:srgbClr val="0070C0"/>
              </a:solidFill>
              <a:latin typeface="Impact" panose="020B0806030902050204" pitchFamily="34" charset="0"/>
              <a:ea typeface="微软雅黑" panose="020B0503020204020204" charset="-122"/>
            </a:endParaRPr>
          </a:p>
        </p:txBody>
      </p:sp>
      <p:sp>
        <p:nvSpPr>
          <p:cNvPr id="2" name="矩形: 圆角 1"/>
          <p:cNvSpPr/>
          <p:nvPr>
            <p:custDataLst>
              <p:tags r:id="rId3"/>
            </p:custDataLst>
          </p:nvPr>
        </p:nvSpPr>
        <p:spPr>
          <a:xfrm>
            <a:off x="187325" y="2572068"/>
            <a:ext cx="5961063" cy="193833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1437" tIns="45718" rIns="91437" bIns="45718" anchor="ctr"/>
          <a:lstStyle/>
          <a:p>
            <a:pPr algn="just" defTabSz="12192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775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作者先以波澜壮阔的长江为背景，点出赤壁战场之所在，写了它的险要地势，对古代英雄的缅怀，充溢着对建功立业的渴望。 </a:t>
            </a:r>
            <a:endParaRPr lang="zh-CN" altLang="en-US" sz="2775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椭圆 7"/>
          <p:cNvSpPr/>
          <p:nvPr>
            <p:custDataLst>
              <p:tags r:id="rId4"/>
            </p:custDataLst>
          </p:nvPr>
        </p:nvSpPr>
        <p:spPr>
          <a:xfrm>
            <a:off x="6327775" y="2572067"/>
            <a:ext cx="2628900" cy="1770062"/>
          </a:xfrm>
          <a:prstGeom prst="ellipse">
            <a:avLst/>
          </a:prstGeom>
          <a:gradFill flip="none" rotWithShape="1">
            <a:gsLst>
              <a:gs pos="49000">
                <a:schemeClr val="bg1">
                  <a:lumMod val="93000"/>
                </a:schemeClr>
              </a:gs>
              <a:gs pos="0">
                <a:srgbClr val="E2E2E2">
                  <a:lumMod val="85000"/>
                </a:srgbClr>
              </a:gs>
              <a:gs pos="100000">
                <a:schemeClr val="bg1"/>
              </a:gs>
            </a:gsLst>
            <a:lin ang="2700000" scaled="1"/>
          </a:gradFill>
          <a:ln w="38100">
            <a:gradFill flip="none" rotWithShape="1">
              <a:gsLst>
                <a:gs pos="100000">
                  <a:srgbClr val="E0E0E0"/>
                </a:gs>
                <a:gs pos="0">
                  <a:schemeClr val="bg1"/>
                </a:gs>
              </a:gsLst>
              <a:lin ang="0" scaled="0"/>
            </a:gradFill>
          </a:ln>
          <a:effectLst>
            <a:outerShdw blurRad="368300" dist="584200" dir="2700000" algn="t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 prstMaterial="metal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4289" rIns="0" bIns="34289" anchor="ctr"/>
          <a:lstStyle/>
          <a:p>
            <a:pPr algn="ctr" defTabSz="1219200">
              <a:defRPr/>
            </a:pPr>
            <a:r>
              <a:rPr lang="zh-CN" altLang="en-US" sz="3600" b="1" noProof="1">
                <a:ln w="12700">
                  <a:noFill/>
                </a:ln>
                <a:solidFill>
                  <a:srgbClr val="0070C0"/>
                </a:solidFill>
                <a:latin typeface="Impact" panose="020B0806030902050204" pitchFamily="34" charset="0"/>
                <a:ea typeface="微软雅黑" panose="020B0503020204020204" charset="-122"/>
              </a:rPr>
              <a:t>朗读试背</a:t>
            </a:r>
            <a:endParaRPr lang="zh-CN" altLang="en-US" sz="3600" b="1" noProof="1">
              <a:ln w="12700">
                <a:noFill/>
              </a:ln>
              <a:solidFill>
                <a:srgbClr val="0070C0"/>
              </a:solidFill>
              <a:latin typeface="Impact" panose="020B0806030902050204" pitchFamily="34" charset="0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9702" y="267062"/>
            <a:ext cx="6048936" cy="649038"/>
          </a:xfrm>
        </p:spPr>
        <p:txBody>
          <a:bodyPr/>
          <a:p>
            <a:r>
              <a:rPr lang="zh-CN" altLang="en-US" sz="3200"/>
              <a:t>任务三、赏析下阕，思古人往事</a:t>
            </a:r>
            <a:endParaRPr lang="zh-CN" altLang="en-US" sz="32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99795" y="628015"/>
            <a:ext cx="7725410" cy="955040"/>
          </a:xfrm>
        </p:spPr>
        <p:txBody>
          <a:bodyPr/>
          <a:p>
            <a:endParaRPr lang="en-US" altLang="zh-CN"/>
          </a:p>
          <a:p>
            <a:r>
              <a:rPr lang="en-US" altLang="zh-CN"/>
              <a:t>1.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从词句描写中分析体会</a:t>
            </a:r>
            <a:r>
              <a:rPr lang="zh-CN"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周瑜的形象。</a:t>
            </a:r>
            <a:endParaRPr lang="zh-CN">
              <a:effectLst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endParaRPr lang="en-US" altLang="zh-CN">
              <a:solidFill>
                <a:srgbClr val="655D5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endParaRPr lang="en-US" altLang="zh-CN">
              <a:solidFill>
                <a:srgbClr val="655D5C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r>
              <a:rPr lang="en-US" altLang="zh-CN">
                <a:solidFill>
                  <a:srgbClr val="655D5C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                               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5695" y="1779905"/>
            <a:ext cx="4088765" cy="25514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436235" y="2139950"/>
            <a:ext cx="390271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“ </a:t>
            </a:r>
            <a:r>
              <a:rPr lang="zh-CN" altLang="en-US" sz="24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小乔初嫁了  </a:t>
            </a:r>
            <a:endParaRPr lang="zh-CN" altLang="en-US" sz="24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r>
              <a:rPr lang="en-US" altLang="zh-CN" sz="24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</a:t>
            </a:r>
            <a:r>
              <a:rPr lang="zh-CN" altLang="en-US" sz="24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雄姿英发 </a:t>
            </a:r>
            <a:r>
              <a:rPr lang="en-US" altLang="zh-CN" sz="24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</a:t>
            </a:r>
            <a:r>
              <a:rPr lang="zh-CN" altLang="en-US" sz="24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羽扇纶巾</a:t>
            </a:r>
            <a:r>
              <a:rPr lang="en-US" altLang="zh-CN" sz="24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</a:t>
            </a:r>
            <a:r>
              <a:rPr lang="en-US" altLang="zh-CN" sz="24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                                            </a:t>
            </a:r>
            <a:endParaRPr lang="en-US" altLang="zh-CN" sz="24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谈笑间，</a:t>
            </a:r>
            <a:r>
              <a:rPr lang="en-US" altLang="zh-CN" sz="24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</a:t>
            </a:r>
            <a:r>
              <a:rPr lang="zh-CN" altLang="en-US" sz="24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樯橹灰飞烟灭  </a:t>
            </a:r>
            <a:r>
              <a:rPr lang="en-US" altLang="zh-CN" sz="24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”</a:t>
            </a:r>
            <a:r>
              <a:rPr lang="en-US" altLang="zh-CN" sz="24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                              </a:t>
            </a:r>
            <a:endParaRPr lang="zh-CN" altLang="en-US" sz="24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  <a:p>
            <a:endParaRPr lang="zh-CN" altLang="en-US" sz="2400">
              <a:solidFill>
                <a:srgbClr val="FF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>
            <p:custDataLst>
              <p:tags r:id="rId1"/>
            </p:custDataLst>
          </p:nvPr>
        </p:nvGrpSpPr>
        <p:grpSpPr>
          <a:xfrm>
            <a:off x="1979295" y="196215"/>
            <a:ext cx="5248910" cy="1391920"/>
            <a:chOff x="2397056" y="1008875"/>
            <a:chExt cx="5055263" cy="2281946"/>
          </a:xfrm>
        </p:grpSpPr>
        <p:grpSp>
          <p:nvGrpSpPr>
            <p:cNvPr id="16" name="组合 15"/>
            <p:cNvGrpSpPr/>
            <p:nvPr>
              <p:custDataLst>
                <p:tags r:id="rId2"/>
              </p:custDataLst>
            </p:nvPr>
          </p:nvGrpSpPr>
          <p:grpSpPr>
            <a:xfrm>
              <a:off x="2397056" y="1008875"/>
              <a:ext cx="5055263" cy="2281946"/>
              <a:chOff x="572439" y="603799"/>
              <a:chExt cx="10792613" cy="5500916"/>
            </a:xfrm>
          </p:grpSpPr>
          <p:grpSp>
            <p:nvGrpSpPr>
              <p:cNvPr id="17" name="组合 16"/>
              <p:cNvGrpSpPr/>
              <p:nvPr>
                <p:custDataLst>
                  <p:tags r:id="rId3"/>
                </p:custDataLst>
              </p:nvPr>
            </p:nvGrpSpPr>
            <p:grpSpPr>
              <a:xfrm>
                <a:off x="1006960" y="878935"/>
                <a:ext cx="10178081" cy="4940673"/>
                <a:chOff x="1006960" y="878935"/>
                <a:chExt cx="10178081" cy="4940673"/>
              </a:xfrm>
            </p:grpSpPr>
            <p:grpSp>
              <p:nvGrpSpPr>
                <p:cNvPr id="20" name="组合 19"/>
                <p:cNvGrpSpPr/>
                <p:nvPr>
                  <p:custDataLst>
                    <p:tags r:id="rId4"/>
                  </p:custDataLst>
                </p:nvPr>
              </p:nvGrpSpPr>
              <p:grpSpPr>
                <a:xfrm>
                  <a:off x="1006960" y="878935"/>
                  <a:ext cx="10178081" cy="4940673"/>
                  <a:chOff x="1006960" y="878935"/>
                  <a:chExt cx="10178081" cy="4940673"/>
                </a:xfrm>
              </p:grpSpPr>
              <p:pic>
                <p:nvPicPr>
                  <p:cNvPr id="25" name="图片 24"/>
                  <p:cNvPicPr>
                    <a:picLocks noChangeAspect="1"/>
                  </p:cNvPicPr>
                  <p:nvPr>
                    <p:custDataLst>
                      <p:tags r:id="rId5"/>
                    </p:custDataLst>
                  </p:nvPr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1006960" y="878935"/>
                    <a:ext cx="10178081" cy="4940673"/>
                  </a:xfrm>
                  <a:prstGeom prst="rect">
                    <a:avLst/>
                  </a:prstGeom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</p:spPr>
              </p:pic>
              <p:sp>
                <p:nvSpPr>
                  <p:cNvPr id="26" name="矩形 25"/>
                  <p:cNvSpPr/>
                  <p:nvPr>
                    <p:custDataLst>
                      <p:tags r:id="rId7"/>
                    </p:custDataLst>
                  </p:nvPr>
                </p:nvSpPr>
                <p:spPr>
                  <a:xfrm>
                    <a:off x="1313543" y="1172030"/>
                    <a:ext cx="9564915" cy="4372428"/>
                  </a:xfrm>
                  <a:prstGeom prst="rect">
                    <a:avLst/>
                  </a:prstGeom>
                  <a:solidFill>
                    <a:schemeClr val="bg1"/>
                  </a:solidFill>
                  <a:ln>
                    <a:solidFill>
                      <a:schemeClr val="bg1">
                        <a:lumMod val="85000"/>
                      </a:schemeClr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  <a:latin typeface="Arial" panose="020B0604020202020204" pitchFamily="34" charset="0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  <p:pic>
              <p:nvPicPr>
                <p:cNvPr id="21" name="图片 20"/>
                <p:cNvPicPr>
                  <a:picLocks noChangeAspect="1"/>
                </p:cNvPicPr>
                <p:nvPr>
                  <p:custDataLst>
                    <p:tags r:id="rId8"/>
                  </p:custDataLst>
                </p:nvPr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461263" y="3745279"/>
                  <a:ext cx="4295642" cy="1821350"/>
                </a:xfrm>
                <a:prstGeom prst="rect">
                  <a:avLst/>
                </a:prstGeom>
              </p:spPr>
            </p:pic>
            <p:pic>
              <p:nvPicPr>
                <p:cNvPr id="22" name="图片 21"/>
                <p:cNvPicPr>
                  <a:picLocks noChangeAspect="1"/>
                </p:cNvPicPr>
                <p:nvPr>
                  <p:custDataLst>
                    <p:tags r:id="rId10"/>
                  </p:custDataLst>
                </p:nvPr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4296656" y="4976486"/>
                  <a:ext cx="6453422" cy="565247"/>
                </a:xfrm>
                <a:prstGeom prst="rect">
                  <a:avLst/>
                </a:prstGeom>
              </p:spPr>
            </p:pic>
            <p:pic>
              <p:nvPicPr>
                <p:cNvPr id="23" name="22"/>
                <p:cNvPicPr>
                  <a:picLocks noChangeAspect="1"/>
                </p:cNvPicPr>
                <p:nvPr>
                  <p:custDataLst>
                    <p:tags r:id="rId12"/>
                  </p:custDataLst>
                </p:nvPr>
              </p:nvPicPr>
              <p:blipFill>
                <a:blip r:embed="rId13"/>
                <a:stretch>
                  <a:fillRect/>
                </a:stretch>
              </p:blipFill>
              <p:spPr>
                <a:xfrm rot="5400000">
                  <a:off x="1278726" y="1214315"/>
                  <a:ext cx="2241395" cy="2186065"/>
                </a:xfrm>
                <a:prstGeom prst="rect">
                  <a:avLst/>
                </a:prstGeom>
              </p:spPr>
            </p:pic>
            <p:pic>
              <p:nvPicPr>
                <p:cNvPr id="24" name="11"/>
                <p:cNvPicPr>
                  <a:picLocks noChangeAspect="1"/>
                </p:cNvPicPr>
                <p:nvPr>
                  <p:custDataLst>
                    <p:tags r:id="rId14"/>
                  </p:custDataLst>
                </p:nvPr>
              </p:nvPicPr>
              <p:blipFill>
                <a:blip r:embed="rId15"/>
                <a:stretch>
                  <a:fillRect/>
                </a:stretch>
              </p:blipFill>
              <p:spPr>
                <a:xfrm rot="10800000" flipV="1">
                  <a:off x="9206920" y="3642652"/>
                  <a:ext cx="1665404" cy="1902643"/>
                </a:xfrm>
                <a:prstGeom prst="rect">
                  <a:avLst/>
                </a:prstGeom>
              </p:spPr>
            </p:pic>
          </p:grpSp>
          <p:pic>
            <p:nvPicPr>
              <p:cNvPr id="18" name="PA_图片 26"/>
              <p:cNvPicPr>
                <a:picLocks noChangeAspect="1"/>
              </p:cNvPicPr>
              <p:nvPr>
                <p:custDataLst>
                  <p:tags r:id="rId16"/>
                </p:custDataLst>
              </p:nvPr>
            </p:nvPicPr>
            <p:blipFill>
              <a:blip r:embed="rId17"/>
              <a:stretch>
                <a:fillRect/>
              </a:stretch>
            </p:blipFill>
            <p:spPr>
              <a:xfrm>
                <a:off x="10737690" y="603799"/>
                <a:ext cx="627362" cy="5500916"/>
              </a:xfrm>
              <a:prstGeom prst="rect">
                <a:avLst/>
              </a:prstGeom>
            </p:spPr>
          </p:pic>
          <p:pic>
            <p:nvPicPr>
              <p:cNvPr id="19" name="图片 18"/>
              <p:cNvPicPr>
                <a:picLocks noChangeAspect="1"/>
              </p:cNvPicPr>
              <p:nvPr>
                <p:custDataLst>
                  <p:tags r:id="rId18"/>
                </p:custDataLst>
              </p:nvPr>
            </p:nvPicPr>
            <p:blipFill>
              <a:blip r:embed="rId17"/>
              <a:stretch>
                <a:fillRect/>
              </a:stretch>
            </p:blipFill>
            <p:spPr>
              <a:xfrm>
                <a:off x="572439" y="603799"/>
                <a:ext cx="627362" cy="5500916"/>
              </a:xfrm>
              <a:prstGeom prst="rect">
                <a:avLst/>
              </a:prstGeom>
            </p:spPr>
          </p:pic>
        </p:grpSp>
        <p:sp>
          <p:nvSpPr>
            <p:cNvPr id="4" name="矩形 3"/>
            <p:cNvSpPr/>
            <p:nvPr>
              <p:custDataLst>
                <p:tags r:id="rId19"/>
              </p:custDataLst>
            </p:nvPr>
          </p:nvSpPr>
          <p:spPr>
            <a:xfrm>
              <a:off x="3622754" y="1679076"/>
              <a:ext cx="2478405" cy="10576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>
                  <a:solidFill>
                    <a:srgbClr val="C00000"/>
                  </a:solidFill>
                </a:rPr>
                <a:t>小乔初嫁了</a:t>
              </a:r>
              <a:endParaRPr lang="zh-CN" altLang="en-US" sz="3600" b="1">
                <a:solidFill>
                  <a:srgbClr val="C00000"/>
                </a:solidFill>
              </a:endParaRPr>
            </a:p>
          </p:txBody>
        </p:sp>
      </p:grpSp>
      <p:sp>
        <p:nvSpPr>
          <p:cNvPr id="3" name="文本框 2"/>
          <p:cNvSpPr txBox="1"/>
          <p:nvPr>
            <p:custDataLst>
              <p:tags r:id="rId20"/>
            </p:custDataLst>
          </p:nvPr>
        </p:nvSpPr>
        <p:spPr>
          <a:xfrm>
            <a:off x="2700020" y="1957705"/>
            <a:ext cx="4123690" cy="460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为什么有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小乔初嫁了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？</a:t>
            </a:r>
            <a:endParaRPr lang="zh-CN" altLang="en-US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21"/>
            </p:custDataLst>
          </p:nvPr>
        </p:nvSpPr>
        <p:spPr>
          <a:xfrm>
            <a:off x="2484120" y="2715895"/>
            <a:ext cx="3389630" cy="706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为什么是</a:t>
            </a:r>
            <a:r>
              <a:rPr lang="en-US" altLang="zh-CN"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小乔</a:t>
            </a:r>
            <a:r>
              <a:rPr lang="zh-CN" altLang="en-US" sz="20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初</a:t>
            </a:r>
            <a:r>
              <a:rPr lang="zh-CN" altLang="en-US"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嫁了</a:t>
            </a:r>
            <a:r>
              <a:rPr lang="en-US" altLang="zh-CN"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？</a:t>
            </a:r>
            <a:endParaRPr lang="zh-CN" altLang="en-US" sz="20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而不是</a:t>
            </a:r>
            <a:r>
              <a:rPr lang="en-US" altLang="zh-CN"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小乔</a:t>
            </a:r>
            <a:r>
              <a:rPr lang="zh-CN" altLang="en-US" sz="20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出</a:t>
            </a:r>
            <a:r>
              <a:rPr lang="zh-CN" altLang="en-US"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嫁了</a:t>
            </a:r>
            <a:r>
              <a:rPr lang="en-US" altLang="zh-CN" sz="20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endParaRPr lang="en-US" altLang="zh-CN" sz="20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6628" name="Rectangle 4"/>
          <p:cNvSpPr/>
          <p:nvPr>
            <p:custDataLst>
              <p:tags r:id="rId22"/>
            </p:custDataLst>
          </p:nvPr>
        </p:nvSpPr>
        <p:spPr>
          <a:xfrm>
            <a:off x="6213475" y="2258695"/>
            <a:ext cx="2011680" cy="398780"/>
          </a:xfrm>
          <a:prstGeom prst="rect">
            <a:avLst/>
          </a:prstGeom>
          <a:solidFill>
            <a:schemeClr val="accent1">
              <a:alpha val="64998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以美人衬托英雄</a:t>
            </a:r>
            <a:endParaRPr lang="zh-CN" altLang="en-US" sz="20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629" name="Text Box 5"/>
          <p:cNvSpPr txBox="1"/>
          <p:nvPr>
            <p:custDataLst>
              <p:tags r:id="rId23"/>
            </p:custDataLst>
          </p:nvPr>
        </p:nvSpPr>
        <p:spPr>
          <a:xfrm>
            <a:off x="5292090" y="3867785"/>
            <a:ext cx="2715260" cy="706755"/>
          </a:xfrm>
          <a:prstGeom prst="rect">
            <a:avLst/>
          </a:prstGeom>
          <a:solidFill>
            <a:schemeClr val="accent1">
              <a:alpha val="64998"/>
            </a:schemeClr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0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着力表现周瑜年轻有为、风流倜傥的风采</a:t>
            </a:r>
            <a:endParaRPr lang="zh-CN" altLang="en-US" sz="4000" b="1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4">
            <a:extLst>
              <a:ext uri="{BEBA8EAE-BF5A-486C-A8C5-ECC9F3942E4B}">
                <a14:imgProps xmlns:a14="http://schemas.microsoft.com/office/drawing/2010/main">
                  <a14:imgLayer r:embed="rId25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944" t="6852" r="35556" b="2407"/>
          <a:stretch>
            <a:fillRect/>
          </a:stretch>
        </p:blipFill>
        <p:spPr>
          <a:xfrm>
            <a:off x="-828681" y="103"/>
            <a:ext cx="3124200" cy="539985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grpId="0" nodeType="clickEffect"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2" nodeType="clickEffect"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1" nodeType="clickEffect"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3" nodeType="clickEffect"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8" grpId="1" bldLvl="0" animBg="1"/>
      <p:bldP spid="26628" grpId="2" bldLvl="0" animBg="1"/>
      <p:bldP spid="26629" grpId="3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idx="1" hasCustomPrompt="1"/>
            <p:custDataLst>
              <p:tags r:id="rId1"/>
            </p:custDataLst>
          </p:nvPr>
        </p:nvSpPr>
        <p:spPr>
          <a:xfrm>
            <a:off x="252095" y="411480"/>
            <a:ext cx="7466330" cy="3317240"/>
          </a:xfrm>
        </p:spPr>
        <p:txBody>
          <a:bodyPr vert="horz" wrap="square" lIns="68576" tIns="34288" rIns="68576" bIns="34288" numCol="1" anchor="t" anchorCtr="0" compatLnSpc="1"/>
          <a:lstStyle/>
          <a:p>
            <a:pPr marL="0" marR="0" lvl="0" indent="806450" algn="l" defTabSz="914400" rtl="0" eaLnBrk="1" latinLnBrk="0" hangingPunct="1">
              <a:lnSpc>
                <a:spcPts val="35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2.</a:t>
            </a: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苏轼笔下</a:t>
            </a: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周瑜的形象。</a:t>
            </a: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806450" algn="l" defTabSz="914400" rtl="0" eaLnBrk="1" latinLnBrk="0" hangingPunct="1">
              <a:lnSpc>
                <a:spcPts val="35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806450" algn="l" defTabSz="914400" rtl="0" eaLnBrk="1" latinLnBrk="0" hangingPunct="1">
              <a:lnSpc>
                <a:spcPts val="35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000" b="0" noProof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</a:t>
            </a:r>
            <a:r>
              <a:rPr lang="zh-CN" altLang="en-US" sz="2000" b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小乔初嫁了</a:t>
            </a:r>
            <a:r>
              <a:rPr lang="zh-CN" altLang="en-US" sz="2000" b="0" noProof="0">
                <a:ln>
                  <a:noFill/>
                </a:ln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</a:t>
            </a:r>
            <a:r>
              <a:rPr lang="en-US" altLang="zh-CN" sz="2000" b="0" noProof="0">
                <a:ln>
                  <a:noFill/>
                </a:ln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——  </a:t>
            </a:r>
            <a:r>
              <a:rPr lang="zh-CN" altLang="en-US" sz="2000" b="0" noProof="0">
                <a:ln>
                  <a:noFill/>
                </a:ln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美人英雄，</a:t>
            </a:r>
            <a:r>
              <a:rPr lang="zh-CN" altLang="en-US" sz="2000" b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年轻有为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0" marR="0" lvl="0" indent="806450" algn="l" defTabSz="914400" rtl="0" eaLnBrk="1" latinLnBrk="0" hangingPunct="1">
              <a:lnSpc>
                <a:spcPts val="35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000" b="0" noProof="0">
                <a:ln>
                  <a:noFill/>
                </a:ln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</a:t>
            </a:r>
            <a:r>
              <a:rPr lang="zh-CN" altLang="en-US" sz="2000" b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雄姿英发 </a:t>
            </a:r>
            <a:r>
              <a:rPr lang="zh-CN" altLang="en-US" sz="2000" b="0" noProof="0">
                <a:ln>
                  <a:noFill/>
                </a:ln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</a:t>
            </a:r>
            <a:r>
              <a:rPr lang="en-US" altLang="zh-CN" sz="2000" b="0" noProof="0">
                <a:ln>
                  <a:noFill/>
                </a:ln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——    </a:t>
            </a:r>
            <a:r>
              <a:rPr lang="zh-CN" altLang="en-US" sz="2000" b="0" noProof="0">
                <a:ln>
                  <a:noFill/>
                </a:ln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姿态威武，英俊奋发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0" marR="0" lvl="0" indent="806450" algn="l" defTabSz="914400" rtl="0" eaLnBrk="1" latinLnBrk="0" hangingPunct="1">
              <a:lnSpc>
                <a:spcPts val="35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000" b="0" noProof="0">
                <a:ln>
                  <a:noFill/>
                </a:ln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</a:t>
            </a:r>
            <a:r>
              <a:rPr lang="zh-CN" altLang="en-US" sz="2000" b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羽扇纶巾</a:t>
            </a:r>
            <a:r>
              <a:rPr lang="zh-CN" altLang="en-US" sz="2000" b="0" noProof="0">
                <a:ln>
                  <a:noFill/>
                </a:ln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</a:t>
            </a:r>
            <a:r>
              <a:rPr lang="en-US" altLang="zh-CN" sz="2000" b="0" noProof="0">
                <a:ln>
                  <a:noFill/>
                </a:ln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——    </a:t>
            </a:r>
            <a:r>
              <a:rPr lang="zh-CN" altLang="en-US" sz="2000" b="0" noProof="0">
                <a:ln>
                  <a:noFill/>
                </a:ln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儒雅斯文，</a:t>
            </a:r>
            <a:r>
              <a:rPr lang="zh-CN" altLang="en-US" sz="2000" b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儒将风范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0" marR="0" lvl="0" indent="806450" algn="l" defTabSz="914400" rtl="0" eaLnBrk="1" latinLnBrk="0" hangingPunct="1">
              <a:lnSpc>
                <a:spcPts val="35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000" b="0" noProof="0">
                <a:ln>
                  <a:noFill/>
                </a:ln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</a:t>
            </a:r>
            <a:r>
              <a:rPr lang="zh-CN" altLang="en-US" sz="2000" b="0" noProof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谈笑间  </a:t>
            </a:r>
            <a:r>
              <a:rPr lang="zh-CN" altLang="en-US" sz="2000" b="0" noProof="0">
                <a:ln>
                  <a:noFill/>
                </a:ln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 </a:t>
            </a:r>
            <a:r>
              <a:rPr lang="en-US" altLang="zh-CN" sz="2000" b="0" noProof="0">
                <a:ln>
                  <a:noFill/>
                </a:ln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——     </a:t>
            </a:r>
            <a:r>
              <a:rPr lang="zh-CN" altLang="en-US" sz="2000" b="0" noProof="0">
                <a:ln>
                  <a:noFill/>
                </a:ln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镇定自若，胸有雄兵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0" marR="0" lvl="0" indent="806450" algn="l" defTabSz="914400" rtl="0" eaLnBrk="1" latinLnBrk="0" hangingPunct="1">
              <a:lnSpc>
                <a:spcPts val="358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2000" b="0" noProof="0">
                <a:ln>
                  <a:noFill/>
                </a:ln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   </a:t>
            </a:r>
            <a:r>
              <a:rPr lang="zh-CN" altLang="en-US" sz="2000" b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樯橹灰飞烟灭</a:t>
            </a:r>
            <a:r>
              <a:rPr lang="en-US" altLang="zh-CN" sz="2000" b="0" noProof="0">
                <a:ln>
                  <a:noFill/>
                </a:ln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—— </a:t>
            </a:r>
            <a:r>
              <a:rPr kumimoji="1" lang="zh-CN" altLang="en-US" sz="2000" b="0" noProof="0">
                <a:ln>
                  <a:noFill/>
                </a:ln>
                <a:effectLst/>
                <a:uLnTx/>
                <a:uFillTx/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足智多谋，稳操胜券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marL="0" marR="0" lvl="0" indent="8064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marR="0" lvl="0" indent="8064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228080" y="267335"/>
            <a:ext cx="2871470" cy="485013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sushi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43550" y="466725"/>
            <a:ext cx="2057400" cy="172402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30724" name="Group 4"/>
          <p:cNvGraphicFramePr>
            <a:graphicFrameLocks noGrp="1"/>
          </p:cNvGraphicFramePr>
          <p:nvPr>
            <p:ph type="tbl" idx="1"/>
            <p:custDataLst>
              <p:tags r:id="rId3"/>
            </p:custDataLst>
          </p:nvPr>
        </p:nvGraphicFramePr>
        <p:xfrm>
          <a:off x="1429338" y="2343744"/>
          <a:ext cx="6171565" cy="2193925"/>
        </p:xfrm>
        <a:graphic>
          <a:graphicData uri="http://schemas.openxmlformats.org/drawingml/2006/table">
            <a:tbl>
              <a:tblPr/>
              <a:tblGrid>
                <a:gridCol w="1714500"/>
                <a:gridCol w="2228215"/>
                <a:gridCol w="2228850"/>
              </a:tblGrid>
              <a:tr h="342900">
                <a:tc>
                  <a:txBody>
                    <a:bodyPr wrap="square"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1pPr>
                      <a:lvl2pPr>
                        <a:defRPr sz="2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2pPr>
                      <a:lvl3pPr>
                        <a:defRPr sz="20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3pPr>
                      <a:lvl4pPr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4pPr>
                      <a:lvl5pPr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宋体" panose="02010600030101010101" pitchFamily="2" charset="-122"/>
                        <a:ea typeface="黑体" panose="02010609060101010101" pitchFamily="49" charset="-122"/>
                      </a:endParaRPr>
                    </a:p>
                  </a:txBody>
                  <a:tcPr marL="68576" marR="68576" marT="34288" marB="34288" vert="horz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 wrap="square"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1pPr>
                      <a:lvl2pPr>
                        <a:defRPr sz="2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2pPr>
                      <a:lvl3pPr>
                        <a:defRPr sz="20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3pPr>
                      <a:lvl4pPr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4pPr>
                      <a:lvl5pPr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宋体" panose="02010600030101010101" pitchFamily="2" charset="-122"/>
                        <a:ea typeface="黑体" panose="02010609060101010101" pitchFamily="49" charset="-122"/>
                      </a:endParaRPr>
                    </a:p>
                  </a:txBody>
                  <a:tcPr marL="68576" marR="68576" marT="34288" marB="34288"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 wrap="square"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1pPr>
                      <a:lvl2pPr>
                        <a:defRPr sz="2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2pPr>
                      <a:lvl3pPr>
                        <a:defRPr sz="20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3pPr>
                      <a:lvl4pPr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4pPr>
                      <a:lvl5pPr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宋体" panose="02010600030101010101" pitchFamily="2" charset="-122"/>
                        <a:ea typeface="黑体" panose="02010609060101010101" pitchFamily="49" charset="-122"/>
                      </a:endParaRPr>
                    </a:p>
                  </a:txBody>
                  <a:tcPr marL="68576" marR="68576" marT="34288" marB="34288"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</a:tr>
              <a:tr h="342900">
                <a:tc>
                  <a:txBody>
                    <a:bodyPr wrap="square"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1pPr>
                      <a:lvl2pPr>
                        <a:defRPr sz="2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2pPr>
                      <a:lvl3pPr>
                        <a:defRPr sz="20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3pPr>
                      <a:lvl4pPr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4pPr>
                      <a:lvl5pPr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宋体" panose="02010600030101010101" pitchFamily="2" charset="-122"/>
                        <a:ea typeface="黑体" panose="02010609060101010101" pitchFamily="49" charset="-122"/>
                      </a:endParaRPr>
                    </a:p>
                  </a:txBody>
                  <a:tcPr marL="68576" marR="68576" marT="34288" marB="34288" vert="horz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 wrap="square"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1pPr>
                      <a:lvl2pPr>
                        <a:defRPr sz="2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2pPr>
                      <a:lvl3pPr>
                        <a:defRPr sz="20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3pPr>
                      <a:lvl4pPr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4pPr>
                      <a:lvl5pPr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宋体" panose="02010600030101010101" pitchFamily="2" charset="-122"/>
                        <a:ea typeface="黑体" panose="02010609060101010101" pitchFamily="49" charset="-122"/>
                      </a:endParaRPr>
                    </a:p>
                  </a:txBody>
                  <a:tcPr marL="68576" marR="68576" marT="34288" marB="34288"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 wrap="square"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1pPr>
                      <a:lvl2pPr>
                        <a:defRPr sz="2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2pPr>
                      <a:lvl3pPr>
                        <a:defRPr sz="20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3pPr>
                      <a:lvl4pPr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4pPr>
                      <a:lvl5pPr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宋体" panose="02010600030101010101" pitchFamily="2" charset="-122"/>
                        <a:ea typeface="黑体" panose="02010609060101010101" pitchFamily="49" charset="-122"/>
                      </a:endParaRPr>
                    </a:p>
                  </a:txBody>
                  <a:tcPr marL="68576" marR="68576" marT="34288" marB="34288"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</a:tr>
              <a:tr h="380365">
                <a:tc>
                  <a:txBody>
                    <a:bodyPr wrap="square"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1pPr>
                      <a:lvl2pPr>
                        <a:defRPr sz="2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2pPr>
                      <a:lvl3pPr>
                        <a:defRPr sz="20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3pPr>
                      <a:lvl4pPr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4pPr>
                      <a:lvl5pPr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宋体" panose="02010600030101010101" pitchFamily="2" charset="-122"/>
                        <a:ea typeface="黑体" panose="02010609060101010101" pitchFamily="49" charset="-122"/>
                      </a:endParaRPr>
                    </a:p>
                  </a:txBody>
                  <a:tcPr marL="68576" marR="68576" marT="34288" marB="34288" vert="horz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 wrap="square"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1pPr>
                      <a:lvl2pPr>
                        <a:defRPr sz="2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2pPr>
                      <a:lvl3pPr>
                        <a:defRPr sz="20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3pPr>
                      <a:lvl4pPr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4pPr>
                      <a:lvl5pPr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宋体" panose="02010600030101010101" pitchFamily="2" charset="-122"/>
                        <a:ea typeface="黑体" panose="02010609060101010101" pitchFamily="49" charset="-122"/>
                      </a:endParaRPr>
                    </a:p>
                  </a:txBody>
                  <a:tcPr marL="68576" marR="68576" marT="34288" marB="34288"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 wrap="square"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1pPr>
                      <a:lvl2pPr>
                        <a:defRPr sz="2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2pPr>
                      <a:lvl3pPr>
                        <a:defRPr sz="20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3pPr>
                      <a:lvl4pPr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4pPr>
                      <a:lvl5pPr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宋体" panose="02010600030101010101" pitchFamily="2" charset="-122"/>
                        <a:ea typeface="黑体" panose="02010609060101010101" pitchFamily="49" charset="-122"/>
                      </a:endParaRPr>
                    </a:p>
                  </a:txBody>
                  <a:tcPr marL="68576" marR="68576" marT="34288" marB="34288"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</a:tr>
              <a:tr h="441960">
                <a:tc>
                  <a:txBody>
                    <a:bodyPr wrap="square"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1pPr>
                      <a:lvl2pPr>
                        <a:defRPr sz="2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2pPr>
                      <a:lvl3pPr>
                        <a:defRPr sz="20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3pPr>
                      <a:lvl4pPr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4pPr>
                      <a:lvl5pPr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宋体" panose="02010600030101010101" pitchFamily="2" charset="-122"/>
                        <a:ea typeface="黑体" panose="02010609060101010101" pitchFamily="49" charset="-122"/>
                      </a:endParaRPr>
                    </a:p>
                  </a:txBody>
                  <a:tcPr marL="68576" marR="68576" marT="34288" marB="34288" vert="horz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 wrap="square"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1pPr>
                      <a:lvl2pPr>
                        <a:defRPr sz="2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2pPr>
                      <a:lvl3pPr>
                        <a:defRPr sz="20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3pPr>
                      <a:lvl4pPr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4pPr>
                      <a:lvl5pPr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宋体" panose="02010600030101010101" pitchFamily="2" charset="-122"/>
                        <a:ea typeface="黑体" panose="02010609060101010101" pitchFamily="49" charset="-122"/>
                      </a:endParaRPr>
                    </a:p>
                  </a:txBody>
                  <a:tcPr marL="68576" marR="68576" marT="34288" marB="34288"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 wrap="square"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1pPr>
                      <a:lvl2pPr>
                        <a:defRPr sz="2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2pPr>
                      <a:lvl3pPr>
                        <a:defRPr sz="20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3pPr>
                      <a:lvl4pPr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4pPr>
                      <a:lvl5pPr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宋体" panose="02010600030101010101" pitchFamily="2" charset="-122"/>
                        <a:ea typeface="黑体" panose="02010609060101010101" pitchFamily="49" charset="-122"/>
                      </a:endParaRPr>
                    </a:p>
                  </a:txBody>
                  <a:tcPr marL="68576" marR="68576" marT="34288" marB="34288"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</a:tr>
              <a:tr h="342900">
                <a:tc>
                  <a:txBody>
                    <a:bodyPr wrap="square"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1pPr>
                      <a:lvl2pPr>
                        <a:defRPr sz="2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2pPr>
                      <a:lvl3pPr>
                        <a:defRPr sz="20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3pPr>
                      <a:lvl4pPr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4pPr>
                      <a:lvl5pPr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宋体" panose="02010600030101010101" pitchFamily="2" charset="-122"/>
                        <a:ea typeface="黑体" panose="02010609060101010101" pitchFamily="49" charset="-122"/>
                      </a:endParaRPr>
                    </a:p>
                  </a:txBody>
                  <a:tcPr marL="68576" marR="68576" marT="34288" marB="34288" vert="horz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 wrap="square"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1pPr>
                      <a:lvl2pPr>
                        <a:defRPr sz="2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2pPr>
                      <a:lvl3pPr>
                        <a:defRPr sz="20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3pPr>
                      <a:lvl4pPr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4pPr>
                      <a:lvl5pPr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宋体" panose="02010600030101010101" pitchFamily="2" charset="-122"/>
                        <a:ea typeface="黑体" panose="02010609060101010101" pitchFamily="49" charset="-122"/>
                      </a:endParaRPr>
                    </a:p>
                  </a:txBody>
                  <a:tcPr marL="68576" marR="68576" marT="34288" marB="34288"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 wrap="square"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1pPr>
                      <a:lvl2pPr>
                        <a:defRPr sz="2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2pPr>
                      <a:lvl3pPr>
                        <a:defRPr sz="20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3pPr>
                      <a:lvl4pPr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4pPr>
                      <a:lvl5pPr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宋体" panose="02010600030101010101" pitchFamily="2" charset="-122"/>
                        <a:ea typeface="黑体" panose="02010609060101010101" pitchFamily="49" charset="-122"/>
                      </a:endParaRPr>
                    </a:p>
                  </a:txBody>
                  <a:tcPr marL="68576" marR="68576" marT="34288" marB="34288"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</a:tr>
              <a:tr h="342900">
                <a:tc>
                  <a:txBody>
                    <a:bodyPr wrap="square"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1pPr>
                      <a:lvl2pPr>
                        <a:defRPr sz="2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2pPr>
                      <a:lvl3pPr>
                        <a:defRPr sz="20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3pPr>
                      <a:lvl4pPr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4pPr>
                      <a:lvl5pPr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76" marR="68576" marT="34288" marB="34288" vert="horz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 wrap="square"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1pPr>
                      <a:lvl2pPr>
                        <a:defRPr sz="2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2pPr>
                      <a:lvl3pPr>
                        <a:defRPr sz="20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3pPr>
                      <a:lvl4pPr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4pPr>
                      <a:lvl5pPr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76" marR="68576" marT="34288" marB="34288"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 wrap="square"/>
                    <a:lstStyle>
                      <a:lvl1pPr>
                        <a:defRPr sz="28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1pPr>
                      <a:lvl2pPr>
                        <a:defRPr sz="24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2pPr>
                      <a:lvl3pPr>
                        <a:defRPr sz="2000"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3pPr>
                      <a:lvl4pPr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4pPr>
                      <a:lvl5pPr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 b="1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黑体" panose="02010609060101010101" pitchFamily="49" charset="-122"/>
                          <a:ea typeface="黑体" panose="02010609060101010101" pitchFamily="49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FFFFFF"/>
                          </a:outerShdw>
                        </a:effectLst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8576" marR="68576" marT="34288" marB="34288" vert="horz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7201" name="Rectangle 34"/>
          <p:cNvSpPr/>
          <p:nvPr>
            <p:custDataLst>
              <p:tags r:id="rId4"/>
            </p:custDataLst>
          </p:nvPr>
        </p:nvSpPr>
        <p:spPr>
          <a:xfrm>
            <a:off x="683895" y="466725"/>
            <a:ext cx="41249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/>
            <a:r>
              <a:rPr lang="en-US" altLang="zh-CN" sz="3200">
                <a:solidFill>
                  <a:schemeClr val="tx2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3</a:t>
            </a:r>
            <a:r>
              <a:rPr lang="zh-CN" altLang="en-US" sz="3200">
                <a:solidFill>
                  <a:schemeClr val="tx2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、苏轼与周瑜相比较</a:t>
            </a:r>
            <a:endParaRPr lang="zh-CN" altLang="en-US" sz="2100">
              <a:solidFill>
                <a:schemeClr val="tx2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30755" name="Text Box 35"/>
          <p:cNvSpPr txBox="1"/>
          <p:nvPr>
            <p:custDataLst>
              <p:tags r:id="rId5"/>
            </p:custDataLst>
          </p:nvPr>
        </p:nvSpPr>
        <p:spPr>
          <a:xfrm>
            <a:off x="3886660" y="2343744"/>
            <a:ext cx="125723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20000"/>
              </a:spcBef>
            </a:pPr>
            <a:r>
              <a:rPr lang="zh-CN" altLang="en-US" sz="1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周瑜</a:t>
            </a:r>
            <a:endParaRPr lang="zh-CN" altLang="en-US" sz="18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56" name="Text Box 36"/>
          <p:cNvSpPr txBox="1"/>
          <p:nvPr>
            <p:custDataLst>
              <p:tags r:id="rId6"/>
            </p:custDataLst>
          </p:nvPr>
        </p:nvSpPr>
        <p:spPr>
          <a:xfrm>
            <a:off x="6115394" y="2343744"/>
            <a:ext cx="1028646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20000"/>
              </a:spcBef>
            </a:pPr>
            <a:r>
              <a:rPr lang="zh-CN" altLang="en-US" sz="1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苏轼</a:t>
            </a:r>
            <a:endParaRPr lang="zh-CN" altLang="en-US" sz="18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57" name="Text Box 37"/>
          <p:cNvSpPr txBox="1"/>
          <p:nvPr>
            <p:custDataLst>
              <p:tags r:id="rId7"/>
            </p:custDataLst>
          </p:nvPr>
        </p:nvSpPr>
        <p:spPr>
          <a:xfrm>
            <a:off x="1829367" y="2686626"/>
            <a:ext cx="120008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20000"/>
              </a:spcBef>
            </a:pPr>
            <a:r>
              <a:rPr lang="zh-CN" altLang="en-US" sz="1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年龄</a:t>
            </a:r>
            <a:endParaRPr lang="zh-CN" altLang="en-US" sz="18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58" name="Text Box 38"/>
          <p:cNvSpPr txBox="1"/>
          <p:nvPr>
            <p:custDataLst>
              <p:tags r:id="rId8"/>
            </p:custDataLst>
          </p:nvPr>
        </p:nvSpPr>
        <p:spPr>
          <a:xfrm>
            <a:off x="4058101" y="2686626"/>
            <a:ext cx="971499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20000"/>
              </a:spcBef>
            </a:pPr>
            <a:r>
              <a:rPr lang="en-US" altLang="zh-CN" sz="1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34</a:t>
            </a:r>
            <a:r>
              <a:rPr lang="zh-CN" altLang="en-US" sz="1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岁</a:t>
            </a:r>
            <a:endParaRPr lang="zh-CN" altLang="en-US" sz="18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59" name="Text Box 39"/>
          <p:cNvSpPr txBox="1"/>
          <p:nvPr>
            <p:custDataLst>
              <p:tags r:id="rId9"/>
            </p:custDataLst>
          </p:nvPr>
        </p:nvSpPr>
        <p:spPr>
          <a:xfrm>
            <a:off x="6229688" y="2686626"/>
            <a:ext cx="800058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20000"/>
              </a:spcBef>
            </a:pPr>
            <a:r>
              <a:rPr lang="en-US" altLang="zh-CN" sz="1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45</a:t>
            </a:r>
            <a:r>
              <a:rPr lang="zh-CN" altLang="en-US" sz="1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岁</a:t>
            </a:r>
            <a:endParaRPr lang="zh-CN" altLang="en-US" sz="18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60" name="Text Box 40"/>
          <p:cNvSpPr txBox="1"/>
          <p:nvPr>
            <p:custDataLst>
              <p:tags r:id="rId10"/>
            </p:custDataLst>
          </p:nvPr>
        </p:nvSpPr>
        <p:spPr>
          <a:xfrm>
            <a:off x="1829367" y="3029508"/>
            <a:ext cx="125723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20000"/>
              </a:spcBef>
            </a:pPr>
            <a:r>
              <a:rPr lang="zh-CN" altLang="en-US" sz="1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职务</a:t>
            </a:r>
            <a:endParaRPr lang="zh-CN" altLang="en-US" sz="18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61" name="Text Box 41"/>
          <p:cNvSpPr txBox="1"/>
          <p:nvPr>
            <p:custDataLst>
              <p:tags r:id="rId11"/>
            </p:custDataLst>
          </p:nvPr>
        </p:nvSpPr>
        <p:spPr>
          <a:xfrm>
            <a:off x="3886660" y="3029508"/>
            <a:ext cx="131438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20000"/>
              </a:spcBef>
            </a:pPr>
            <a:r>
              <a:rPr lang="zh-CN" altLang="en-US" sz="1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东吴都督</a:t>
            </a:r>
            <a:endParaRPr lang="zh-CN" altLang="en-US" sz="18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62" name="Text Box 42"/>
          <p:cNvSpPr txBox="1"/>
          <p:nvPr>
            <p:custDataLst>
              <p:tags r:id="rId12"/>
            </p:custDataLst>
          </p:nvPr>
        </p:nvSpPr>
        <p:spPr>
          <a:xfrm>
            <a:off x="5601071" y="3029508"/>
            <a:ext cx="205729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1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团练副使（虚职）</a:t>
            </a:r>
            <a:endParaRPr lang="zh-CN" altLang="en-US" sz="18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63" name="Text Box 43"/>
          <p:cNvSpPr txBox="1"/>
          <p:nvPr>
            <p:custDataLst>
              <p:tags r:id="rId13"/>
            </p:custDataLst>
          </p:nvPr>
        </p:nvSpPr>
        <p:spPr>
          <a:xfrm>
            <a:off x="1857939" y="4169316"/>
            <a:ext cx="1200087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20000"/>
              </a:spcBef>
            </a:pPr>
            <a:r>
              <a:rPr lang="zh-CN" altLang="en-US" sz="1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际遇</a:t>
            </a:r>
            <a:endParaRPr lang="zh-CN" altLang="en-US" sz="18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64" name="Text Box 44"/>
          <p:cNvSpPr txBox="1"/>
          <p:nvPr>
            <p:custDataLst>
              <p:tags r:id="rId14"/>
            </p:custDataLst>
          </p:nvPr>
        </p:nvSpPr>
        <p:spPr>
          <a:xfrm>
            <a:off x="4013654" y="4169313"/>
            <a:ext cx="114294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20000"/>
              </a:spcBef>
            </a:pPr>
            <a:r>
              <a:rPr lang="zh-CN" altLang="en-US" sz="1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功成名就</a:t>
            </a:r>
            <a:endParaRPr lang="zh-CN" altLang="en-US" sz="18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65" name="Text Box 45"/>
          <p:cNvSpPr txBox="1"/>
          <p:nvPr>
            <p:custDataLst>
              <p:tags r:id="rId15"/>
            </p:custDataLst>
          </p:nvPr>
        </p:nvSpPr>
        <p:spPr>
          <a:xfrm>
            <a:off x="5887085" y="4169410"/>
            <a:ext cx="13144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1" hangingPunct="1">
              <a:spcBef>
                <a:spcPct val="20000"/>
              </a:spcBef>
            </a:pPr>
            <a:r>
              <a:rPr lang="zh-CN" altLang="en-US" sz="1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功业未成</a:t>
            </a:r>
            <a:endParaRPr lang="zh-CN" altLang="en-US" sz="180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66" name="Text Box 46"/>
          <p:cNvSpPr txBox="1"/>
          <p:nvPr>
            <p:custDataLst>
              <p:tags r:id="rId16"/>
            </p:custDataLst>
          </p:nvPr>
        </p:nvSpPr>
        <p:spPr>
          <a:xfrm>
            <a:off x="1886514" y="3429520"/>
            <a:ext cx="108579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20000"/>
              </a:spcBef>
            </a:pPr>
            <a:r>
              <a:rPr lang="zh-CN" altLang="en-US" sz="1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外貌</a:t>
            </a:r>
            <a:endParaRPr lang="zh-CN" altLang="en-US" sz="18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67" name="Text Box 47"/>
          <p:cNvSpPr txBox="1"/>
          <p:nvPr>
            <p:custDataLst>
              <p:tags r:id="rId17"/>
            </p:custDataLst>
          </p:nvPr>
        </p:nvSpPr>
        <p:spPr>
          <a:xfrm>
            <a:off x="4013651" y="3429520"/>
            <a:ext cx="1314382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1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英俊儒雅</a:t>
            </a:r>
            <a:endParaRPr lang="zh-CN" altLang="en-US" sz="18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68" name="Text Box 48"/>
          <p:cNvSpPr txBox="1"/>
          <p:nvPr>
            <p:custDataLst>
              <p:tags r:id="rId18"/>
            </p:custDataLst>
          </p:nvPr>
        </p:nvSpPr>
        <p:spPr>
          <a:xfrm>
            <a:off x="6000750" y="3429635"/>
            <a:ext cx="142938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1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早生华发</a:t>
            </a:r>
            <a:endParaRPr lang="zh-CN" altLang="en-US" sz="18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69" name="Text Box 49"/>
          <p:cNvSpPr txBox="1"/>
          <p:nvPr>
            <p:custDataLst>
              <p:tags r:id="rId19"/>
            </p:custDataLst>
          </p:nvPr>
        </p:nvSpPr>
        <p:spPr>
          <a:xfrm>
            <a:off x="1800795" y="3800977"/>
            <a:ext cx="125723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20000"/>
              </a:spcBef>
            </a:pPr>
            <a:r>
              <a:rPr lang="zh-CN" altLang="en-US" sz="1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人生</a:t>
            </a:r>
            <a:endParaRPr lang="zh-CN" altLang="en-US" sz="18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70" name="Text Box 50"/>
          <p:cNvSpPr txBox="1"/>
          <p:nvPr>
            <p:custDataLst>
              <p:tags r:id="rId20"/>
            </p:custDataLst>
          </p:nvPr>
        </p:nvSpPr>
        <p:spPr>
          <a:xfrm>
            <a:off x="3899360" y="3800977"/>
            <a:ext cx="1428676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20000"/>
              </a:spcBef>
            </a:pPr>
            <a:r>
              <a:rPr lang="zh-CN" altLang="en-US" sz="1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幸福美满</a:t>
            </a:r>
            <a:endParaRPr lang="zh-CN" altLang="en-US" sz="18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0771" name="Text Box 51"/>
          <p:cNvSpPr txBox="1"/>
          <p:nvPr>
            <p:custDataLst>
              <p:tags r:id="rId21"/>
            </p:custDataLst>
          </p:nvPr>
        </p:nvSpPr>
        <p:spPr>
          <a:xfrm>
            <a:off x="5772506" y="3800977"/>
            <a:ext cx="154297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20000"/>
              </a:spcBef>
            </a:pPr>
            <a:r>
              <a:rPr lang="zh-CN" altLang="en-US" sz="1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屡遭不幸</a:t>
            </a:r>
            <a:endParaRPr lang="zh-CN" altLang="en-US" sz="1800" b="1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1" nodeType="withEffect"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0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2" nodeType="clickEffect"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0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3" nodeType="clickEffect"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0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4" nodeType="clickEffect"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30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5" nodeType="clickEffect"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0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6" nodeType="clickEffect"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0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7" nodeType="clickEffect"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0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11" nodeType="clickEffect"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0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12" nodeType="clickEffect"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30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13" nodeType="clickEffect"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30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14" nodeType="clickEffect"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30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15" nodeType="clickEffect"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30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4" fill="hold" grpId="16" nodeType="clickEffect"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0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0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ntr" presetSubtype="10" fill="hold" grpId="8" nodeType="clickEffect"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30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grpId="9" nodeType="clickEffect"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30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ntr" presetSubtype="10" fill="hold" grpId="10" nodeType="clickEffect"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6" dur="500"/>
                                        <p:tgtEl>
                                          <p:spTgt spid="30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5" grpId="0"/>
      <p:bldP spid="30756" grpId="1"/>
      <p:bldP spid="30757" grpId="2"/>
      <p:bldP spid="30758" grpId="3"/>
      <p:bldP spid="30759" grpId="4"/>
      <p:bldP spid="30760" grpId="5"/>
      <p:bldP spid="30761" grpId="6"/>
      <p:bldP spid="30762" grpId="7"/>
      <p:bldP spid="30763" grpId="8"/>
      <p:bldP spid="30764" grpId="9"/>
      <p:bldP spid="30765" grpId="10"/>
      <p:bldP spid="30766" grpId="11"/>
      <p:bldP spid="30767" grpId="12"/>
      <p:bldP spid="30768" grpId="13"/>
      <p:bldP spid="30769" grpId="14"/>
      <p:bldP spid="30770" grpId="15"/>
      <p:bldP spid="30771" grpId="16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图片 60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226222" y="1886617"/>
            <a:ext cx="802888" cy="471135"/>
          </a:xfrm>
          <a:prstGeom prst="rect">
            <a:avLst/>
          </a:prstGeom>
        </p:spPr>
      </p:pic>
      <p:sp>
        <p:nvSpPr>
          <p:cNvPr id="39955" name="Text Box 19"/>
          <p:cNvSpPr txBox="1"/>
          <p:nvPr>
            <p:custDataLst>
              <p:tags r:id="rId3"/>
            </p:custDataLst>
          </p:nvPr>
        </p:nvSpPr>
        <p:spPr>
          <a:xfrm>
            <a:off x="840105" y="742950"/>
            <a:ext cx="8018145" cy="161480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30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宋体" panose="02010600030101010101" pitchFamily="2" charset="-122"/>
              </a:rPr>
              <a:t>周瑜</a:t>
            </a:r>
            <a:r>
              <a:rPr lang="en-US" altLang="zh-CN" sz="330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宋体" panose="02010600030101010101" pitchFamily="2" charset="-122"/>
              </a:rPr>
              <a:t>—</a:t>
            </a:r>
            <a:r>
              <a:rPr lang="zh-CN" altLang="en-US" sz="330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宋体" panose="02010600030101010101" pitchFamily="2" charset="-122"/>
              </a:rPr>
              <a:t>情场、官场、战场，场场得意！</a:t>
            </a:r>
            <a:endParaRPr lang="zh-CN" altLang="en-US" sz="330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宋体" panose="02010600030101010101" pitchFamily="2" charset="-122"/>
            </a:endParaRPr>
          </a:p>
          <a:p>
            <a:endParaRPr lang="zh-CN" altLang="en-US" sz="330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宋体" panose="02010600030101010101" pitchFamily="2" charset="-122"/>
            </a:endParaRPr>
          </a:p>
          <a:p>
            <a:r>
              <a:rPr lang="zh-CN" altLang="en-US" sz="330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宋体" panose="02010600030101010101" pitchFamily="2" charset="-122"/>
              </a:rPr>
              <a:t>苏轼</a:t>
            </a:r>
            <a:r>
              <a:rPr lang="en-US" altLang="zh-CN" sz="330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宋体" panose="02010600030101010101" pitchFamily="2" charset="-122"/>
              </a:rPr>
              <a:t>—</a:t>
            </a:r>
            <a:r>
              <a:rPr lang="zh-CN" altLang="en-US" sz="330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宋体" panose="02010600030101010101" pitchFamily="2" charset="-122"/>
              </a:rPr>
              <a:t>黄州、惠州、儋州，</a:t>
            </a:r>
            <a:endParaRPr lang="zh-CN" altLang="en-US" sz="3300" noProof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5972175" y="1758950"/>
            <a:ext cx="2523490" cy="598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300" b="1">
                <a:solidFill>
                  <a:srgbClr val="FF0000"/>
                </a:solidFill>
              </a:rPr>
              <a:t>州州失意！</a:t>
            </a:r>
            <a:endParaRPr lang="zh-CN" altLang="en-US" sz="3300" b="1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1115695" y="2715895"/>
            <a:ext cx="756221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追忆周瑜，抒发了词人对周瑜的</a:t>
            </a:r>
            <a:r>
              <a:rPr lang="zh-CN" altLang="zh-CN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仰慕</a:t>
            </a:r>
            <a:r>
              <a:rPr lang="zh-CN" altLang="zh-CN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之情和对自己</a:t>
            </a:r>
            <a:r>
              <a:rPr lang="zh-CN" altLang="en-US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功业无成、壮志难酬</a:t>
            </a:r>
            <a:r>
              <a:rPr lang="zh-CN" altLang="zh-CN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感慨</a:t>
            </a:r>
            <a:r>
              <a:rPr lang="zh-CN" altLang="zh-CN" b="1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b="1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1" nodeType="click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55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New shape"/>
          <p:cNvSpPr/>
          <p:nvPr>
            <p:custDataLst>
              <p:tags r:id="rId1"/>
            </p:custDataLst>
          </p:nvPr>
        </p:nvSpPr>
        <p:spPr>
          <a:xfrm>
            <a:off x="0" y="0"/>
            <a:ext cx="9144000" cy="5143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sz="1200" b="0">
                <a:solidFill>
                  <a:srgbClr val="000000"/>
                </a:solidFill>
              </a:rPr>
              <a:t>（2）内容：国家——国运衰微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惟江上之清风，与山间之明月，耳得之而为声，目遇之而成色，取之无禁，用之不竭，是造物者之无尽藏也，而吾与子之所共适。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下阕缅怀古人，抒发人生感慨。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（3）表现手法：怀古伤今，运用典故,今昔对比,借景抒情，借古讽今,即事议论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周郎   小乔初嫁了  雄姿英发  羽扇纶巾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词的上阕描绘了怎样的赤壁图景？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②揭露统治者的昏庸腐朽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为什么是“小乔初嫁了”？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缠绵悱恻，婉丽多姿，音调谐婉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苏东坡不仅是黄州自然美的发现者，而且也是黄州自然美的确定者和构建者。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“江山如画” 表达了词人热爱祖国河山的激情，由写景过渡到写人。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苏轼—黄州、惠州、儋州，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咏史与怀古都是以历史题材为咏写对象，对历史人物的功过、历史事件的成败、对历史遗迹的追思等，发表议论、或抒发感慨，或者借古以讽今（讽刺时事），或者思发思古之幽情。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贬到惠州，他说：“日啖荔枝三百颗，不辞长作岭南人”。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由于这类诗歌都以古人、古事、古迹为描写对象，思想大都比较沉重，感情基调一般都比较苍劲悲凉，所以并称咏史怀古诗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为什么有“小乔初嫁了”？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①感慨国运衰微，忧国伤时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暗含对现实的不满甚至批判。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由于这类诗歌都以古人、古事、古迹为描写对象，思想大都比较沉重，感情基调一般都比较苍劲悲凉，所以并称咏史怀古诗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贬到黄州，他说：“长江绕郭知鱼美，好竹连山觉笋香”。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苏  轼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表达怀才不遇、壮志难酬的感慨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古人——壮志难酬，忧国伤时，孤寂失意</a:t>
            </a:r>
            <a:endParaRPr sz="1200" b="0">
              <a:solidFill>
                <a:srgbClr val="000000"/>
              </a:solidFill>
            </a:endParaRPr>
          </a:p>
          <a:p>
            <a:pPr algn="l"/>
            <a:r>
              <a:rPr sz="1200" b="0">
                <a:solidFill>
                  <a:srgbClr val="000000"/>
                </a:solidFill>
              </a:rPr>
              <a:t>纵横捭阖，气魄宏大，豪放不羁</a:t>
            </a:r>
            <a:endParaRPr sz="1200" b="0">
              <a:solidFill>
                <a:srgbClr val="000000"/>
              </a:solidFill>
            </a:endParaRPr>
          </a:p>
        </p:txBody>
      </p:sp>
      <p:pic>
        <p:nvPicPr>
          <p:cNvPr id="3078" name="New picture"/>
          <p:cNvPicPr/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074" name="Rectangle 2"/>
          <p:cNvSpPr>
            <a:spLocks noGrp="1"/>
          </p:cNvSpPr>
          <p:nvPr>
            <p:ph type="title" idx="4294967295"/>
            <p:custDataLst>
              <p:tags r:id="rId4"/>
            </p:custDataLst>
          </p:nvPr>
        </p:nvSpPr>
        <p:spPr/>
        <p:txBody>
          <a:bodyPr vert="horz" wrap="square" lIns="68576" tIns="34288" rIns="68576" bIns="34288" anchor="ctr"/>
          <a:lstStyle/>
          <a:p>
            <a:pPr eaLnBrk="1" hangingPunct="1"/>
            <a:endParaRPr lang="zh-CN" altLang="zh-CN"/>
          </a:p>
        </p:txBody>
      </p:sp>
      <p:pic>
        <p:nvPicPr>
          <p:cNvPr id="3075" name="Picture 3" descr="几度夕阳红">
            <a:hlinkClick r:id="" action="ppaction://noaction"/>
          </p:cNvPr>
          <p:cNvPicPr>
            <a:picLocks noGrp="1" noChangeAspect="1"/>
          </p:cNvPicPr>
          <p:nvPr>
            <p:ph type="body" idx="4294967295"/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9144635" cy="5143500"/>
          </a:xfrm>
        </p:spPr>
      </p:pic>
      <p:sp>
        <p:nvSpPr>
          <p:cNvPr id="3076" name="Text Box 4"/>
          <p:cNvSpPr txBox="1"/>
          <p:nvPr>
            <p:custDataLst>
              <p:tags r:id="rId7"/>
            </p:custDataLst>
          </p:nvPr>
        </p:nvSpPr>
        <p:spPr>
          <a:xfrm>
            <a:off x="1764030" y="987425"/>
            <a:ext cx="5995670" cy="2168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5400">
                <a:solidFill>
                  <a:srgbClr val="FFFF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念奴娇</a:t>
            </a:r>
            <a:r>
              <a:rPr lang="en-US" altLang="zh-CN" sz="5400">
                <a:solidFill>
                  <a:srgbClr val="FFFF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·</a:t>
            </a:r>
            <a:r>
              <a:rPr lang="zh-CN" altLang="en-US" sz="5400">
                <a:solidFill>
                  <a:srgbClr val="FFFF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赤壁怀古</a:t>
            </a:r>
            <a:endParaRPr lang="en-US" altLang="zh-CN" sz="5400">
              <a:solidFill>
                <a:srgbClr val="FFFF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5400">
                <a:solidFill>
                  <a:srgbClr val="FFFF00"/>
                </a:solidFill>
                <a:latin typeface="Calibri" panose="020F0502020204030204" pitchFamily="34" charset="0"/>
                <a:ea typeface="华文新魏" panose="02010800040101010101" pitchFamily="2" charset="-122"/>
              </a:rPr>
              <a:t>                       </a:t>
            </a:r>
            <a:r>
              <a:rPr lang="en-US" altLang="zh-CN" sz="5400">
                <a:solidFill>
                  <a:srgbClr val="FFFF00"/>
                </a:solidFill>
                <a:latin typeface="Calibri" panose="020F0502020204030204" pitchFamily="34" charset="0"/>
                <a:ea typeface="华文新魏" panose="02010800040101010101" pitchFamily="2" charset="-122"/>
              </a:rPr>
              <a:t>   </a:t>
            </a:r>
            <a:r>
              <a:rPr lang="zh-CN" altLang="en-US" sz="4800" b="1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苏轼</a:t>
            </a:r>
            <a:endParaRPr lang="zh-CN" altLang="en-US" sz="4800" b="1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71550" y="699770"/>
            <a:ext cx="7552055" cy="648970"/>
          </a:xfrm>
        </p:spPr>
        <p:txBody>
          <a:bodyPr/>
          <a:p>
            <a:r>
              <a:rPr lang="en-US" altLang="zh-CN" sz="2800" b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4.</a:t>
            </a:r>
            <a:r>
              <a:rPr lang="zh-CN" altLang="en-US" sz="2800" b="0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词人千言万语到最后化作两句：“人生如梦，一尊还酹江月。”表达了作者怎样的感情？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19250" y="1006475"/>
            <a:ext cx="7213600" cy="3403600"/>
          </a:xfrm>
        </p:spPr>
        <p:txBody>
          <a:bodyPr/>
          <a:p>
            <a:endParaRPr lang="zh-CN" altLang="en-US" sz="280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zh-CN" altLang="en-US" sz="2800">
                <a:solidFill>
                  <a:schemeClr val="accent2">
                    <a:lumMod val="75000"/>
                  </a:schemeClr>
                </a:solidFill>
              </a:rPr>
              <a:t>明确：（1）作者从描绘古战场的雄奇景色入手，赞颂一代儒将周瑜的丰功伟绩，抒发个人的贬谪失意、功业无成的感慨；</a:t>
            </a:r>
            <a:endParaRPr lang="zh-CN" altLang="en-US" sz="280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zh-CN" altLang="en-US" sz="2800"/>
              <a:t>（2）人生如梦，</a:t>
            </a:r>
            <a:r>
              <a:rPr lang="zh-CN" altLang="en-US" sz="2800">
                <a:solidFill>
                  <a:srgbClr val="655D5C"/>
                </a:solidFill>
                <a:sym typeface="+mn-ea"/>
              </a:rPr>
              <a:t>人生短暂，江月永恒，壮志难酬，豪情长存，</a:t>
            </a:r>
            <a:r>
              <a:rPr lang="zh-CN" altLang="en-US" sz="2800"/>
              <a:t>表达了苏轼旷达洒脱的情怀。</a:t>
            </a:r>
            <a:endParaRPr lang="zh-CN" altLang="en-U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文本框 8"/>
          <p:cNvSpPr/>
          <p:nvPr>
            <p:custDataLst>
              <p:tags r:id="rId1"/>
            </p:custDataLst>
          </p:nvPr>
        </p:nvSpPr>
        <p:spPr>
          <a:xfrm>
            <a:off x="2675335" y="2148205"/>
            <a:ext cx="3209925" cy="43751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25000"/>
              </a:lnSpc>
            </a:pPr>
            <a:endParaRPr lang="zh-CN" altLang="en-US">
              <a:solidFill>
                <a:srgbClr val="00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3798" name="矩形 10"/>
          <p:cNvSpPr/>
          <p:nvPr>
            <p:custDataLst>
              <p:tags r:id="rId2"/>
            </p:custDataLst>
          </p:nvPr>
        </p:nvSpPr>
        <p:spPr>
          <a:xfrm>
            <a:off x="1452245" y="951786"/>
            <a:ext cx="6943725" cy="25844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且夫天地之间，物各有主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</a:rPr>
              <a:t>苟非吾之所有，虽一毫而莫取。</a:t>
            </a:r>
            <a:r>
              <a:rPr lang="zh-CN" altLang="en-US" sz="2400" u="sng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惟江上之清风，与山间之明月，耳得之而为声，目遇之而成色，取之无禁，用之不竭，是造物者之无尽藏也，而吾与子之所共适。</a:t>
            </a:r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/>
            <a:endParaRPr lang="en-US" altLang="zh-CN" sz="24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/>
            <a:r>
              <a:rPr lang="en-US" altLang="zh-CN" sz="2100">
                <a:latin typeface="楷体" panose="02010609060101010101" pitchFamily="49" charset="-122"/>
                <a:ea typeface="楷体" panose="02010609060101010101" pitchFamily="49" charset="-122"/>
              </a:rPr>
              <a:t>                 </a:t>
            </a:r>
            <a:endParaRPr lang="en-US" altLang="zh-CN" sz="21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/>
            <a:endParaRPr lang="zh-CN" altLang="en-US" sz="2100"/>
          </a:p>
        </p:txBody>
      </p:sp>
      <p:sp>
        <p:nvSpPr>
          <p:cNvPr id="33799" name="矩形 12">
            <a:hlinkClick r:id="rId3" action="ppaction://hlinksldjump"/>
          </p:cNvPr>
          <p:cNvSpPr/>
          <p:nvPr>
            <p:custDataLst>
              <p:tags r:id="rId4"/>
            </p:custDataLst>
          </p:nvPr>
        </p:nvSpPr>
        <p:spPr>
          <a:xfrm>
            <a:off x="2392045" y="2585720"/>
            <a:ext cx="6352540" cy="8299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114300" eaLnBrk="0" hangingPunct="0"/>
            <a:r>
              <a:rPr lang="en-US" altLang="zh-CN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——  </a:t>
            </a:r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选自苏轼</a:t>
            </a:r>
            <a:r>
              <a:rPr lang="en-US" altLang="zh-CN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《</a:t>
            </a:r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前赤壁赋</a:t>
            </a:r>
            <a:r>
              <a:rPr lang="en-US" altLang="zh-CN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》</a:t>
            </a:r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，写于</a:t>
            </a:r>
            <a:r>
              <a:rPr lang="en-US" altLang="zh-CN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1082</a:t>
            </a:r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年</a:t>
            </a:r>
            <a:endParaRPr lang="en-US" altLang="zh-CN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marL="0" lvl="0" indent="114300" eaLnBrk="0" hangingPunct="0"/>
            <a:r>
              <a:rPr lang="en-US" altLang="zh-CN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</a:t>
            </a:r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与创作</a:t>
            </a:r>
            <a:r>
              <a:rPr lang="en-US" altLang="zh-CN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《</a:t>
            </a:r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念奴娇</a:t>
            </a:r>
            <a:r>
              <a:rPr lang="en-US" altLang="zh-CN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·</a:t>
            </a:r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赤壁怀古</a:t>
            </a:r>
            <a:r>
              <a:rPr lang="en-US" altLang="zh-CN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》</a:t>
            </a:r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同一年</a:t>
            </a:r>
            <a:endParaRPr lang="en-US" altLang="zh-CN" sz="24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1115695" y="843915"/>
            <a:ext cx="845566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我本无家更安住，故乡无此好湖山”。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                         </a:t>
            </a:r>
            <a:r>
              <a:rPr lang="zh-CN" altLang="en-US" sz="2400">
                <a:solidFill>
                  <a:srgbClr val="0000F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《六月二十七日望湖楼醉书》</a:t>
            </a:r>
            <a:endParaRPr lang="zh-CN" altLang="en-US" sz="2400">
              <a:solidFill>
                <a:srgbClr val="0000F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1305560" y="1707515"/>
            <a:ext cx="812165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“长江绕郭知鱼美，好竹连山觉笋香”。</a:t>
            </a:r>
            <a:endParaRPr lang="zh-CN" altLang="en-US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           </a:t>
            </a:r>
            <a:r>
              <a:rPr lang="zh-CN" altLang="en-US" sz="2400">
                <a:solidFill>
                  <a:srgbClr val="0000F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《初到黄州》</a:t>
            </a:r>
            <a:endParaRPr lang="zh-CN" altLang="en-US" sz="2400">
              <a:solidFill>
                <a:srgbClr val="0000F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3"/>
            </p:custDataLst>
          </p:nvPr>
        </p:nvSpPr>
        <p:spPr>
          <a:xfrm>
            <a:off x="1187450" y="2643823"/>
            <a:ext cx="812101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“日啖荔枝三百颗，不辞长作岭南人”。</a:t>
            </a:r>
            <a:endParaRPr lang="zh-CN" altLang="en-US" sz="24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            </a:t>
            </a:r>
            <a:r>
              <a:rPr lang="zh-CN" altLang="en-US" sz="2400">
                <a:solidFill>
                  <a:srgbClr val="0000F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 惠州一绝 / 食荔枝》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4"/>
            </p:custDataLst>
          </p:nvPr>
        </p:nvSpPr>
        <p:spPr>
          <a:xfrm>
            <a:off x="1305560" y="3507740"/>
            <a:ext cx="813625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“九死南荒吾不恨，兹游奇绝冠平生”。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            </a:t>
            </a:r>
            <a:r>
              <a:rPr lang="zh-CN" altLang="en-US" sz="2400">
                <a:solidFill>
                  <a:srgbClr val="0000F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《六月二十日夜渡海》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8" grpId="0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750" y="627380"/>
            <a:ext cx="4754245" cy="648970"/>
          </a:xfrm>
        </p:spPr>
        <p:txBody>
          <a:bodyPr/>
          <a:p>
            <a:r>
              <a:rPr lang="zh-CN" altLang="en-US" b="0">
                <a:latin typeface="方正粗黑宋简体" panose="02000000000000000000" charset="-122"/>
                <a:ea typeface="方正粗黑宋简体" panose="02000000000000000000" charset="-122"/>
              </a:rPr>
              <a:t>主旨归纳</a:t>
            </a:r>
            <a:endParaRPr lang="zh-CN" altLang="en-US" b="0">
              <a:latin typeface="方正粗黑宋简体" panose="02000000000000000000" charset="-122"/>
              <a:ea typeface="方正粗黑宋简体" panose="02000000000000000000" charset="-122"/>
            </a:endParaRPr>
          </a:p>
        </p:txBody>
      </p:sp>
      <p:sp>
        <p:nvSpPr>
          <p:cNvPr id="5" name="内容占位符 4"/>
          <p:cNvSpPr/>
          <p:nvPr>
            <p:ph idx="1"/>
          </p:nvPr>
        </p:nvSpPr>
        <p:spPr>
          <a:xfrm>
            <a:off x="1331595" y="1491615"/>
            <a:ext cx="7199630" cy="3403600"/>
          </a:xfrm>
        </p:spPr>
        <p:txBody>
          <a:bodyPr/>
          <a:p>
            <a:r>
              <a:rPr lang="zh-CN" altLang="en-US">
                <a:latin typeface="楷体" panose="02010609060101010101" pitchFamily="49" charset="-122"/>
                <a:ea typeface="楷体" panose="02010609060101010101" pitchFamily="49" charset="-122"/>
              </a:rPr>
              <a:t>这首词写景、咏史、抒情相结合，语言简洁生动，意境壮阔博大。表达了诗人对历史英雄的崇敬之情以及对自身坎坷身世的感慨，也抒发了诗人怀才不遇之感。这首诗借怀古抒情，用豪壮的情调称颂古之英雄的丰功伟业，表达了诗人虽然政治失意、怀才不遇，亦未曾失去的旷达心志。</a:t>
            </a:r>
            <a:endParaRPr lang="zh-CN" altLang="en-US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>
            <p:custDataLst>
              <p:tags r:id="rId1"/>
            </p:custDataLst>
          </p:nvPr>
        </p:nvSpPr>
        <p:spPr>
          <a:xfrm>
            <a:off x="2493010" y="1379855"/>
            <a:ext cx="6482080" cy="341503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7" tIns="45718" rIns="91437" bIns="45718" anchor="ctr"/>
          <a:lstStyle/>
          <a:p>
            <a:pPr algn="ctr" defTabSz="12192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b="1"/>
          </a:p>
        </p:txBody>
      </p:sp>
      <p:sp>
        <p:nvSpPr>
          <p:cNvPr id="7" name="TextBox 6"/>
          <p:cNvSpPr txBox="1"/>
          <p:nvPr>
            <p:custDataLst>
              <p:tags r:id="rId2"/>
            </p:custDataLst>
          </p:nvPr>
        </p:nvSpPr>
        <p:spPr>
          <a:xfrm>
            <a:off x="2411730" y="339408"/>
            <a:ext cx="6593840" cy="586740"/>
          </a:xfrm>
          <a:prstGeom prst="rect">
            <a:avLst/>
          </a:prstGeom>
          <a:noFill/>
          <a:ln w="9525">
            <a:noFill/>
          </a:ln>
        </p:spPr>
        <p:txBody>
          <a:bodyPr wrap="square" lIns="91437" tIns="45718" rIns="91437" bIns="45718" anchor="t" anchorCtr="0">
            <a:spAutoFit/>
          </a:bodyPr>
          <a:lstStyle/>
          <a:p>
            <a:pPr>
              <a:buFont typeface="Arial" panose="020B0604020202020204" pitchFamily="34" charset="0"/>
            </a:pPr>
            <a:r>
              <a:rPr lang="zh-CN" sz="3225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作业布置</a:t>
            </a:r>
            <a:endParaRPr lang="zh-CN" sz="3225" b="1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8" name="Text Box 33"/>
          <p:cNvSpPr txBox="1"/>
          <p:nvPr>
            <p:custDataLst>
              <p:tags r:id="rId3"/>
            </p:custDataLst>
          </p:nvPr>
        </p:nvSpPr>
        <p:spPr>
          <a:xfrm>
            <a:off x="2629535" y="1591310"/>
            <a:ext cx="6272530" cy="2441575"/>
          </a:xfrm>
          <a:prstGeom prst="rect">
            <a:avLst/>
          </a:prstGeom>
          <a:noFill/>
          <a:ln w="9525">
            <a:noFill/>
          </a:ln>
        </p:spPr>
        <p:txBody>
          <a:bodyPr wrap="square" lIns="91437" tIns="45718" rIns="91437" bIns="45718" anchor="t" anchorCtr="0">
            <a:spAutoFit/>
          </a:bodyPr>
          <a:lstStyle/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775">
                <a:solidFill>
                  <a:srgbClr val="80008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1.背诵这首词。</a:t>
            </a:r>
            <a:endParaRPr lang="zh-CN" altLang="en-US" sz="2775">
              <a:solidFill>
                <a:srgbClr val="80008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  <a:buFont typeface="Arial" panose="020B0604020202020204" pitchFamily="34" charset="0"/>
            </a:pPr>
            <a:r>
              <a:rPr lang="zh-CN" altLang="en-US" sz="2775">
                <a:solidFill>
                  <a:srgbClr val="80008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2.领会咏史怀古诗词的特点，并试着鉴赏《临江仙.滚滚长江东逝水》，比较两首词在艺术手法和思想感情上的异同。</a:t>
            </a:r>
            <a:endParaRPr lang="zh-CN" altLang="en-US" sz="2775">
              <a:solidFill>
                <a:srgbClr val="80008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0" name="图片 109"/>
          <p:cNvPicPr/>
          <p:nvPr>
            <p:custDataLst>
              <p:tags r:id="rId4"/>
            </p:custDataLst>
          </p:nvPr>
        </p:nvPicPr>
        <p:blipFill>
          <a:blip r:embed="rId5"/>
          <a:srcRect l="6392" r="5133"/>
          <a:stretch>
            <a:fillRect/>
          </a:stretch>
        </p:blipFill>
        <p:spPr>
          <a:xfrm>
            <a:off x="0" y="318"/>
            <a:ext cx="223266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1" name="New picture"/>
          <p:cNvPicPr/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2293600" y="12573000"/>
            <a:ext cx="304800" cy="215900"/>
          </a:xfrm>
          <a:prstGeom prst="cube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2" nodeType="click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7" grpId="1"/>
      <p:bldP spid="8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>
            <p:custDataLst>
              <p:tags r:id="rId1"/>
            </p:custDataLst>
          </p:nvPr>
        </p:nvSpPr>
        <p:spPr>
          <a:xfrm>
            <a:off x="1368425" y="555625"/>
            <a:ext cx="7185025" cy="3579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3400"/>
              </a:lnSpc>
            </a:pPr>
            <a:r>
              <a:rPr lang="zh-CN" altLang="en-US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学习目标</a:t>
            </a:r>
            <a:endParaRPr lang="zh-CN" altLang="en-US" sz="20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ts val="3400"/>
              </a:lnSpc>
            </a:pP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知识与能力：诵读诗歌，理解诗歌的基本内容。</a:t>
            </a:r>
            <a:endParaRPr lang="zh-CN" altLang="en-US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ts val="3400"/>
              </a:lnSpc>
            </a:pP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过程与方法：</a:t>
            </a:r>
            <a:endParaRPr lang="zh-CN" altLang="en-US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ts val="3400"/>
              </a:lnSpc>
            </a:pP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1.了解豪放词的风格特点，提高古典诗词阅读鉴赏能力。</a:t>
            </a:r>
            <a:endParaRPr lang="zh-CN" altLang="en-US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ts val="3400"/>
              </a:lnSpc>
            </a:pP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2.从词句入手，体会炼字炼句的妙处，进而把握作品的意境。</a:t>
            </a:r>
            <a:endParaRPr lang="zh-CN" altLang="en-US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ts val="3400"/>
              </a:lnSpc>
            </a:pP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情感与态度：领悟作者面对人生挫折的旷达情怀。</a:t>
            </a:r>
            <a:endParaRPr lang="zh-CN" altLang="en-US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3131820" y="0"/>
            <a:ext cx="6719570" cy="3832860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>
                <a:solidFill>
                  <a:schemeClr val="tx1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知人论世</a:t>
            </a:r>
            <a:endParaRPr lang="zh-CN" altLang="en-US">
              <a:solidFill>
                <a:srgbClr val="655D5C"/>
              </a:solidFill>
              <a:latin typeface="方正粗黑宋简体" panose="02000000000000000000" charset="-122"/>
              <a:ea typeface="方正粗黑宋简体" panose="02000000000000000000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en-US" altLang="zh-CN" sz="2400" b="1">
                <a:solidFill>
                  <a:srgbClr val="655D5C"/>
                </a:solidFill>
              </a:rPr>
              <a:t> </a:t>
            </a:r>
            <a:r>
              <a:rPr lang="zh-CN" altLang="en-US" sz="2800" b="1"/>
              <a:t>1.关于作者</a:t>
            </a:r>
            <a:endParaRPr lang="zh-CN" altLang="en-US" sz="2800" b="1"/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400" b="1"/>
              <a:t> 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苏轼（1037-1101）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字子瞻，自号东坡居士，</a:t>
            </a:r>
            <a:endParaRPr lang="zh-CN" altLang="en-US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北宋文学家、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书画家。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四川眉山人。</a:t>
            </a:r>
            <a:endParaRPr lang="zh-CN" altLang="en-US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一生宦海浮沉，书文、诗、词、画，</a:t>
            </a:r>
            <a:endParaRPr lang="zh-CN" altLang="en-US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俱成大家。堪称中国古代第一全才。 </a:t>
            </a:r>
            <a:r>
              <a:rPr lang="zh-CN" altLang="en-US" sz="2400">
                <a:solidFill>
                  <a:schemeClr val="tx1"/>
                </a:solidFill>
              </a:rPr>
              <a:t>        </a:t>
            </a:r>
            <a:endParaRPr lang="zh-CN" altLang="en-US" sz="240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endParaRPr lang="zh-CN" altLang="en-US" sz="2400">
              <a:solidFill>
                <a:schemeClr val="tx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107950" y="-20320"/>
            <a:ext cx="2769235" cy="32759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20035" y="627211"/>
            <a:ext cx="6914204" cy="3403577"/>
          </a:xfrm>
        </p:spPr>
        <p:txBody>
          <a:bodyPr/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 sz="3200" b="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2.写作背景</a:t>
            </a:r>
            <a:endParaRPr lang="zh-CN" altLang="en-US" sz="2800">
              <a:solidFill>
                <a:srgbClr val="FF0000"/>
              </a:solidFill>
              <a:sym typeface="+mn-ea"/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</a:pPr>
            <a:r>
              <a:rPr lang="zh-CN" altLang="en-US">
                <a:sym typeface="+mn-ea"/>
              </a:rPr>
              <a:t>《念奴娇.赤壁怀古》是苏轼因“乌台诗案”被贬为黄州团练副使，游赤鼻矶，作词抒怀。</a:t>
            </a:r>
            <a:endParaRPr lang="zh-CN" altLang="en-US" b="1"/>
          </a:p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03892" y="626472"/>
            <a:ext cx="6048936" cy="649038"/>
          </a:xfrm>
        </p:spPr>
        <p:txBody>
          <a:bodyPr/>
          <a:p>
            <a:r>
              <a:rPr lang="zh-CN" altLang="en-US"/>
              <a:t>任务一、初读感知，朗诵词作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3940" y="1281430"/>
            <a:ext cx="3333750" cy="447040"/>
          </a:xfrm>
        </p:spPr>
        <p:txBody>
          <a:bodyPr/>
          <a:p>
            <a:r>
              <a:rPr lang="zh-CN" altLang="en-US"/>
              <a:t>注意重点字音：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 </a:t>
            </a:r>
            <a:r>
              <a:rPr lang="en-US" altLang="zh-CN"/>
              <a:t>    </a:t>
            </a:r>
            <a:r>
              <a:rPr lang="zh-CN" altLang="en-US"/>
              <a:t>   </a:t>
            </a:r>
            <a:endParaRPr lang="zh-CN" altLang="en-US"/>
          </a:p>
          <a:p>
            <a:r>
              <a:rPr lang="en-US" altLang="zh-CN"/>
              <a:t>   </a:t>
            </a:r>
            <a:endParaRPr lang="zh-CN" altLang="en-US"/>
          </a:p>
          <a:p>
            <a:r>
              <a:rPr lang="zh-CN" altLang="en-US"/>
              <a:t>       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835785" y="1924685"/>
            <a:ext cx="13608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tx1"/>
                </a:solidFill>
                <a:sym typeface="+mn-ea"/>
              </a:rPr>
              <a:t>浪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淘</a:t>
            </a:r>
            <a:r>
              <a:rPr lang="zh-CN" altLang="en-US" sz="2800">
                <a:solidFill>
                  <a:schemeClr val="tx1"/>
                </a:solidFill>
                <a:sym typeface="+mn-ea"/>
              </a:rPr>
              <a:t>尽</a:t>
            </a:r>
            <a:endParaRPr lang="zh-CN" altLang="en-US" sz="2800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32045" y="1851660"/>
            <a:ext cx="4572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>
                <a:sym typeface="+mn-ea"/>
              </a:rPr>
              <a:t> </a:t>
            </a:r>
            <a:r>
              <a:rPr lang="zh-CN" altLang="en-US" sz="2800">
                <a:solidFill>
                  <a:schemeClr val="tx1"/>
                </a:solidFill>
                <a:sym typeface="+mn-ea"/>
              </a:rPr>
              <a:t>初嫁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了</a:t>
            </a:r>
            <a:endParaRPr lang="zh-CN" altLang="en-US" sz="2800">
              <a:solidFill>
                <a:schemeClr val="accent2">
                  <a:lumMod val="75000"/>
                </a:schemeClr>
              </a:solidFill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35785" y="2571750"/>
            <a:ext cx="16059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chemeClr val="tx1"/>
                </a:solidFill>
                <a:sym typeface="+mn-ea"/>
              </a:rPr>
              <a:t>羽扇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纶</a:t>
            </a:r>
            <a:r>
              <a:rPr lang="zh-CN" altLang="en-US" sz="2800">
                <a:solidFill>
                  <a:schemeClr val="tx1"/>
                </a:solidFill>
                <a:sym typeface="+mn-ea"/>
              </a:rPr>
              <a:t>巾</a:t>
            </a:r>
            <a:r>
              <a:rPr lang="en-US" altLang="zh-CN">
                <a:sym typeface="+mn-ea"/>
              </a:rPr>
              <a:t> </a:t>
            </a:r>
            <a:endParaRPr lang="en-US" altLang="zh-CN"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47945" y="2563495"/>
            <a:ext cx="13366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sym typeface="+mn-ea"/>
              </a:rPr>
              <a:t>樯</a:t>
            </a:r>
            <a:r>
              <a:rPr lang="zh-CN" altLang="en-US" sz="2800">
                <a:solidFill>
                  <a:schemeClr val="tx1"/>
                </a:solidFill>
                <a:sym typeface="+mn-ea"/>
              </a:rPr>
              <a:t> 橹</a:t>
            </a:r>
            <a:r>
              <a:rPr lang="zh-CN" altLang="en-US" sz="2800">
                <a:sym typeface="+mn-ea"/>
              </a:rPr>
              <a:t> </a:t>
            </a:r>
            <a:endParaRPr lang="zh-CN" altLang="en-US" sz="2800">
              <a:solidFill>
                <a:schemeClr val="accent2">
                  <a:lumMod val="75000"/>
                </a:schemeClr>
              </a:solidFill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78965" y="3376295"/>
            <a:ext cx="16637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rgbClr val="FF0000"/>
                </a:solidFill>
                <a:sym typeface="+mn-ea"/>
              </a:rPr>
              <a:t>华</a:t>
            </a:r>
            <a:r>
              <a:rPr lang="zh-CN" altLang="en-US" sz="2800">
                <a:solidFill>
                  <a:schemeClr val="tx1"/>
                </a:solidFill>
                <a:sym typeface="+mn-ea"/>
              </a:rPr>
              <a:t> 发 </a:t>
            </a:r>
            <a:r>
              <a:rPr lang="en-US" altLang="zh-CN" sz="2800">
                <a:solidFill>
                  <a:schemeClr val="tx1"/>
                </a:solidFill>
                <a:sym typeface="+mn-ea"/>
              </a:rPr>
              <a:t> </a:t>
            </a:r>
            <a:endParaRPr lang="zh-CN" altLang="en-US" sz="2800">
              <a:solidFill>
                <a:schemeClr val="accent2">
                  <a:lumMod val="75000"/>
                </a:schemeClr>
              </a:solidFill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01590" y="3364230"/>
            <a:ext cx="23514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800">
                <a:solidFill>
                  <a:schemeClr val="tx1"/>
                </a:solidFill>
                <a:sym typeface="+mn-ea"/>
              </a:rPr>
              <a:t>一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尊</a:t>
            </a:r>
            <a:r>
              <a:rPr lang="zh-CN" altLang="en-US" sz="2800">
                <a:solidFill>
                  <a:schemeClr val="tx1"/>
                </a:solidFill>
                <a:sym typeface="+mn-ea"/>
              </a:rPr>
              <a:t>还</a:t>
            </a:r>
            <a:r>
              <a:rPr lang="zh-CN" altLang="en-US" sz="2800">
                <a:solidFill>
                  <a:srgbClr val="FF0000"/>
                </a:solidFill>
                <a:sym typeface="+mn-ea"/>
              </a:rPr>
              <a:t>酹</a:t>
            </a:r>
            <a:r>
              <a:rPr lang="zh-CN" altLang="en-US" sz="2800">
                <a:solidFill>
                  <a:schemeClr val="tx1"/>
                </a:solidFill>
                <a:sym typeface="+mn-ea"/>
              </a:rPr>
              <a:t>江月</a:t>
            </a:r>
            <a:endParaRPr lang="zh-CN" altLang="en-US" sz="2800">
              <a:solidFill>
                <a:schemeClr val="accent2">
                  <a:lumMod val="75000"/>
                </a:schemeClr>
              </a:solidFill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72225" y="1936115"/>
            <a:ext cx="1483360" cy="4991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zh-CN" altLang="en-US" sz="2800">
                <a:solidFill>
                  <a:schemeClr val="accent2">
                    <a:lumMod val="75000"/>
                  </a:schemeClr>
                </a:solidFill>
                <a:sym typeface="+mn-ea"/>
              </a:rPr>
              <a:t>(liǎo)</a:t>
            </a:r>
            <a:endParaRPr lang="zh-CN" altLang="en-US" sz="2800"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258185" y="1924050"/>
            <a:ext cx="16738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chemeClr val="accent2">
                    <a:lumMod val="75000"/>
                  </a:schemeClr>
                </a:solidFill>
                <a:sym typeface="+mn-ea"/>
              </a:rPr>
              <a:t>（táo）</a:t>
            </a:r>
            <a:endParaRPr lang="zh-CN" altLang="en-US" sz="2800">
              <a:solidFill>
                <a:schemeClr val="accent2">
                  <a:lumMod val="75000"/>
                </a:schemeClr>
              </a:solidFill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90265" y="2563495"/>
            <a:ext cx="1410335" cy="4438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chemeClr val="accent2">
                    <a:lumMod val="75000"/>
                  </a:schemeClr>
                </a:solidFill>
                <a:sym typeface="+mn-ea"/>
              </a:rPr>
              <a:t>(guān)</a:t>
            </a:r>
            <a:r>
              <a:rPr lang="zh-CN" altLang="en-US">
                <a:sym typeface="+mn-ea"/>
              </a:rPr>
              <a:t> </a:t>
            </a:r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6228080" y="2566035"/>
            <a:ext cx="22802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2">
                    <a:lumMod val="75000"/>
                  </a:schemeClr>
                </a:solidFill>
                <a:sym typeface="+mn-ea"/>
              </a:rPr>
              <a:t>(qiáng)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3258185" y="3345815"/>
            <a:ext cx="15411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2">
                    <a:lumMod val="75000"/>
                  </a:schemeClr>
                </a:solidFill>
                <a:sym typeface="+mn-ea"/>
              </a:rPr>
              <a:t>(huā)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380605" y="3298825"/>
            <a:ext cx="14814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2">
                    <a:lumMod val="75000"/>
                  </a:schemeClr>
                </a:solidFill>
                <a:sym typeface="+mn-ea"/>
              </a:rPr>
              <a:t>(lèi)</a:t>
            </a:r>
            <a:endParaRPr lang="zh-CN" altLang="en-US"/>
          </a:p>
        </p:txBody>
      </p:sp>
      <p:sp>
        <p:nvSpPr>
          <p:cNvPr id="16" name="椭圆形标注 15"/>
          <p:cNvSpPr/>
          <p:nvPr/>
        </p:nvSpPr>
        <p:spPr>
          <a:xfrm>
            <a:off x="5761355" y="4064000"/>
            <a:ext cx="899795" cy="772795"/>
          </a:xfrm>
          <a:prstGeom prst="wedgeEllipseCallou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normalizeH="0" baseline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364480" y="3993515"/>
            <a:ext cx="2292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/>
              <a:t>尊，</a:t>
            </a:r>
            <a:r>
              <a:rPr lang="zh-CN" altLang="en-US" sz="2400">
                <a:solidFill>
                  <a:schemeClr val="accent2">
                    <a:lumMod val="75000"/>
                  </a:schemeClr>
                </a:solidFill>
              </a:rPr>
              <a:t>同</a:t>
            </a:r>
            <a:r>
              <a:rPr lang="en-US" altLang="zh-CN" sz="2400">
                <a:solidFill>
                  <a:schemeClr val="accent2">
                    <a:lumMod val="75000"/>
                  </a:schemeClr>
                </a:solidFill>
              </a:rPr>
              <a:t>“</a:t>
            </a:r>
            <a:r>
              <a:rPr lang="zh-CN" altLang="en-US" sz="2400">
                <a:solidFill>
                  <a:schemeClr val="accent2">
                    <a:lumMod val="75000"/>
                  </a:schemeClr>
                </a:solidFill>
              </a:rPr>
              <a:t>樽</a:t>
            </a:r>
            <a:r>
              <a:rPr lang="en-US" altLang="zh-CN" sz="2400">
                <a:solidFill>
                  <a:schemeClr val="accent2">
                    <a:lumMod val="75000"/>
                  </a:schemeClr>
                </a:solidFill>
              </a:rPr>
              <a:t>”</a:t>
            </a:r>
            <a:endParaRPr lang="en-US" altLang="zh-CN" sz="240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051592" y="482962"/>
            <a:ext cx="6048936" cy="649038"/>
          </a:xfrm>
        </p:spPr>
        <p:txBody>
          <a:bodyPr/>
          <a:p>
            <a:r>
              <a:rPr lang="zh-CN" altLang="en-US" sz="3200"/>
              <a:t>念奴娇</a:t>
            </a:r>
            <a:r>
              <a:rPr lang="en-US" altLang="zh-CN" sz="3200"/>
              <a:t>.</a:t>
            </a:r>
            <a:r>
              <a:rPr lang="zh-CN" altLang="en-US" sz="3200"/>
              <a:t>赤壁怀古</a:t>
            </a:r>
            <a:br>
              <a:rPr lang="zh-CN" altLang="en-US" sz="3200"/>
            </a:br>
            <a:r>
              <a:rPr lang="en-US" altLang="zh-CN" sz="3200"/>
              <a:t>                   </a:t>
            </a:r>
            <a:r>
              <a:rPr lang="zh-CN" altLang="en-US" sz="2800"/>
              <a:t>苏轼</a:t>
            </a:r>
            <a:endParaRPr lang="zh-CN" altLang="en-US" sz="28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18765" y="1203156"/>
            <a:ext cx="6914204" cy="3403577"/>
          </a:xfrm>
        </p:spPr>
        <p:txBody>
          <a:bodyPr/>
          <a:p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" tooltip=""/>
              </a:rPr>
              <a:t>大江</a:t>
            </a:r>
            <a:r>
              <a:rPr lang="en-US" altLang="zh-CN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" tooltip=""/>
              </a:rPr>
              <a:t>/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" tooltip=""/>
              </a:rPr>
              <a:t>东去，浪</a:t>
            </a:r>
            <a:r>
              <a:rPr lang="en-US" altLang="zh-CN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" tooltip=""/>
              </a:rPr>
              <a:t>/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" tooltip=""/>
              </a:rPr>
              <a:t>淘尽，千古</a:t>
            </a:r>
            <a:r>
              <a:rPr lang="en-US" altLang="zh-CN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" tooltip=""/>
              </a:rPr>
              <a:t>/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" tooltip=""/>
              </a:rPr>
              <a:t>风流人物。故垒</a:t>
            </a:r>
            <a:r>
              <a:rPr lang="en-US" altLang="zh-CN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" tooltip=""/>
              </a:rPr>
              <a:t>/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" tooltip=""/>
              </a:rPr>
              <a:t>西边，人道是，三国</a:t>
            </a:r>
            <a:r>
              <a:rPr lang="en-US" altLang="zh-CN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" tooltip=""/>
              </a:rPr>
              <a:t>/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" tooltip=""/>
              </a:rPr>
              <a:t>周郎赤壁。乱石</a:t>
            </a:r>
            <a:r>
              <a:rPr lang="en-US" altLang="zh-CN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" tooltip=""/>
              </a:rPr>
              <a:t>/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" tooltip=""/>
              </a:rPr>
              <a:t>穿空，惊涛</a:t>
            </a:r>
            <a:r>
              <a:rPr lang="en-US" altLang="zh-CN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" tooltip=""/>
              </a:rPr>
              <a:t>/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" tooltip=""/>
              </a:rPr>
              <a:t>拍岸，卷起</a:t>
            </a:r>
            <a:r>
              <a:rPr lang="en-US" altLang="zh-CN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" tooltip=""/>
              </a:rPr>
              <a:t>/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" tooltip=""/>
              </a:rPr>
              <a:t>千堆雪。江山</a:t>
            </a:r>
            <a:r>
              <a:rPr lang="en-US" altLang="zh-CN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" tooltip=""/>
              </a:rPr>
              <a:t>/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" tooltip=""/>
              </a:rPr>
              <a:t>如画，一时</a:t>
            </a:r>
            <a:r>
              <a:rPr lang="en-US" altLang="zh-CN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" tooltip=""/>
              </a:rPr>
              <a:t>/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" tooltip=""/>
              </a:rPr>
              <a:t>多少豪杰。</a:t>
            </a:r>
            <a:endParaRPr lang="zh-CN" altLang="en-US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hlinkClick r:id="rId1" tooltip=""/>
            </a:endParaRPr>
          </a:p>
          <a:p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" tooltip=""/>
              </a:rPr>
              <a:t>遥想</a:t>
            </a:r>
            <a:r>
              <a:rPr lang="en-US" altLang="zh-CN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" tooltip=""/>
              </a:rPr>
              <a:t>/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" tooltip=""/>
              </a:rPr>
              <a:t>公瑾</a:t>
            </a:r>
            <a:r>
              <a:rPr lang="en-US" altLang="zh-CN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" tooltip=""/>
              </a:rPr>
              <a:t>/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" tooltip=""/>
              </a:rPr>
              <a:t>当年，小乔</a:t>
            </a:r>
            <a:r>
              <a:rPr lang="en-US" altLang="zh-CN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" tooltip=""/>
              </a:rPr>
              <a:t>/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" tooltip=""/>
              </a:rPr>
              <a:t>初嫁了，雄姿</a:t>
            </a:r>
            <a:r>
              <a:rPr lang="en-US" altLang="zh-CN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" tooltip=""/>
              </a:rPr>
              <a:t>/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" tooltip=""/>
              </a:rPr>
              <a:t>英发。羽扇</a:t>
            </a:r>
            <a:r>
              <a:rPr lang="en-US" altLang="zh-CN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" tooltip=""/>
              </a:rPr>
              <a:t>/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" tooltip=""/>
              </a:rPr>
              <a:t>纶巾，谈笑间，樯橹</a:t>
            </a:r>
            <a:r>
              <a:rPr lang="en-US" altLang="zh-CN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" tooltip=""/>
              </a:rPr>
              <a:t>/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" tooltip=""/>
              </a:rPr>
              <a:t>灰飞</a:t>
            </a:r>
            <a:r>
              <a:rPr lang="en-US" altLang="zh-CN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" tooltip=""/>
              </a:rPr>
              <a:t>/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" tooltip=""/>
              </a:rPr>
              <a:t>烟灭。故国</a:t>
            </a:r>
            <a:r>
              <a:rPr lang="en-US" altLang="zh-CN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" tooltip=""/>
              </a:rPr>
              <a:t>/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" tooltip=""/>
              </a:rPr>
              <a:t>神游，多情</a:t>
            </a:r>
            <a:r>
              <a:rPr lang="en-US" altLang="zh-CN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" tooltip=""/>
              </a:rPr>
              <a:t>/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" tooltip=""/>
              </a:rPr>
              <a:t>应笑我，早生</a:t>
            </a:r>
            <a:r>
              <a:rPr lang="en-US" altLang="zh-CN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" tooltip=""/>
              </a:rPr>
              <a:t>/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" tooltip=""/>
              </a:rPr>
              <a:t>华发。人生</a:t>
            </a:r>
            <a:r>
              <a:rPr lang="en-US" altLang="zh-CN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" tooltip=""/>
              </a:rPr>
              <a:t>/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" tooltip=""/>
              </a:rPr>
              <a:t>如梦，一尊</a:t>
            </a:r>
            <a:r>
              <a:rPr lang="en-US" altLang="zh-CN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" tooltip=""/>
              </a:rPr>
              <a:t>/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" tooltip=""/>
              </a:rPr>
              <a:t>还酹</a:t>
            </a:r>
            <a:r>
              <a:rPr lang="en-US" altLang="zh-CN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" tooltip=""/>
              </a:rPr>
              <a:t>/</a:t>
            </a:r>
            <a:r>
              <a:rPr lang="zh-CN" altLang="en-US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hlinkClick r:id="rId1" tooltip=""/>
              </a:rPr>
              <a:t>江月。</a:t>
            </a:r>
            <a:endParaRPr lang="zh-CN" altLang="en-US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hlinkClick r:id="rId1" tooltip="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/>
          <p:cNvSpPr txBox="1"/>
          <p:nvPr>
            <p:custDataLst>
              <p:tags r:id="rId1"/>
            </p:custDataLst>
          </p:nvPr>
        </p:nvSpPr>
        <p:spPr>
          <a:xfrm>
            <a:off x="1962150" y="1144905"/>
            <a:ext cx="57435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4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念奴娇</a:t>
            </a:r>
            <a:r>
              <a:rPr lang="en-US" altLang="zh-CN" sz="4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    </a:t>
            </a:r>
            <a:r>
              <a:rPr lang="zh-CN" altLang="en-US" sz="4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赤壁    怀古  </a:t>
            </a:r>
            <a:endParaRPr lang="zh-CN" altLang="en-US" sz="20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201" name="Rectangle 34"/>
          <p:cNvSpPr/>
          <p:nvPr>
            <p:custDataLst>
              <p:tags r:id="rId2"/>
            </p:custDataLst>
          </p:nvPr>
        </p:nvSpPr>
        <p:spPr>
          <a:xfrm>
            <a:off x="1193127" y="148665"/>
            <a:ext cx="1942999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1" hangingPunct="1"/>
            <a:r>
              <a:rPr lang="zh-CN" altLang="en-US" b="1">
                <a:solidFill>
                  <a:schemeClr val="tx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文题释义</a:t>
            </a:r>
            <a:endParaRPr lang="zh-CN" altLang="en-US" b="1">
              <a:solidFill>
                <a:schemeClr val="tx2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cxnSp>
        <p:nvCxnSpPr>
          <p:cNvPr id="3" name="直接连接符 2"/>
          <p:cNvCxnSpPr/>
          <p:nvPr>
            <p:custDataLst>
              <p:tags r:id="rId3"/>
            </p:custDataLst>
          </p:nvPr>
        </p:nvCxnSpPr>
        <p:spPr>
          <a:xfrm flipV="1">
            <a:off x="1988820" y="1851660"/>
            <a:ext cx="1647190" cy="635"/>
          </a:xfrm>
          <a:prstGeom prst="line">
            <a:avLst/>
          </a:prstGeom>
          <a:ln>
            <a:solidFill>
              <a:srgbClr val="99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1675130" y="1969135"/>
            <a:ext cx="1960880" cy="52197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（词牌名）</a:t>
            </a:r>
            <a:endParaRPr lang="zh-CN" altLang="en-US" sz="28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5" name="直接连接符 4"/>
          <p:cNvCxnSpPr/>
          <p:nvPr>
            <p:custDataLst>
              <p:tags r:id="rId5"/>
            </p:custDataLst>
          </p:nvPr>
        </p:nvCxnSpPr>
        <p:spPr>
          <a:xfrm flipV="1">
            <a:off x="4324350" y="1851660"/>
            <a:ext cx="1122680" cy="1270"/>
          </a:xfrm>
          <a:prstGeom prst="line">
            <a:avLst/>
          </a:prstGeom>
          <a:ln>
            <a:solidFill>
              <a:srgbClr val="99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4438650" y="1969135"/>
            <a:ext cx="894080" cy="52197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地点</a:t>
            </a:r>
            <a:endParaRPr lang="zh-CN" altLang="en-US" sz="28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7" name="直接连接符 6"/>
          <p:cNvCxnSpPr/>
          <p:nvPr>
            <p:custDataLst>
              <p:tags r:id="rId7"/>
            </p:custDataLst>
          </p:nvPr>
        </p:nvCxnSpPr>
        <p:spPr>
          <a:xfrm flipV="1">
            <a:off x="5954395" y="1852295"/>
            <a:ext cx="993775" cy="635"/>
          </a:xfrm>
          <a:prstGeom prst="line">
            <a:avLst/>
          </a:prstGeom>
          <a:ln>
            <a:solidFill>
              <a:srgbClr val="99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050" name="Picture 3" descr="chibi_02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894840" y="2729230"/>
            <a:ext cx="2628265" cy="19075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6068695" y="1969135"/>
            <a:ext cx="3383280" cy="52197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内容（咏史怀古词）</a:t>
            </a:r>
            <a:endParaRPr lang="zh-CN" altLang="en-US" sz="28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4801870" y="2728595"/>
            <a:ext cx="2642870" cy="1908175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13"/>
            </p:custDataLst>
          </p:nvPr>
        </p:nvSpPr>
        <p:spPr>
          <a:xfrm>
            <a:off x="4140200" y="1059815"/>
            <a:ext cx="3096260" cy="86423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3200" b="0" i="0" u="none" strike="noStrike" cap="none" normalizeH="0" baseline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4"/>
            </p:custDataLst>
          </p:nvPr>
        </p:nvSpPr>
        <p:spPr>
          <a:xfrm>
            <a:off x="7379970" y="1452880"/>
            <a:ext cx="14700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（题目）</a:t>
            </a:r>
            <a:endParaRPr lang="zh-CN" altLang="en-US" sz="20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3" nodeType="click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4" nodeType="with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1" nodeType="withEffect"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2" nodeType="withEffect"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1"/>
      <p:bldP spid="8" grpId="2" bldLvl="0" animBg="1"/>
      <p:bldP spid="10" grpId="3"/>
      <p:bldP spid="11" grpId="4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47402" y="483597"/>
            <a:ext cx="6048936" cy="649038"/>
          </a:xfrm>
        </p:spPr>
        <p:txBody>
          <a:bodyPr/>
          <a:p>
            <a:r>
              <a:rPr lang="zh-CN" altLang="en-US"/>
              <a:t>关于怀古咏史诗词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91640" y="1491615"/>
            <a:ext cx="6383020" cy="3403600"/>
          </a:xfrm>
        </p:spPr>
        <p:txBody>
          <a:bodyPr/>
          <a:p>
            <a:r>
              <a:rPr lang="zh-CN" altLang="en-US" sz="2800"/>
              <a:t>怀古咏史诗词，标题中有古迹、古人名，或在古迹、古人前冠以“咏”字，或在前后加“咏怀”、“怀古”等。通过怀古人、古事抒发自己的感慨或者最终达到抒己之怀的目的。</a:t>
            </a:r>
            <a:endParaRPr lang="zh-CN" altLang="en-U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UNIQUEID" val="108"/>
</p:tagLst>
</file>

<file path=ppt/tags/tag10.xml><?xml version="1.0" encoding="utf-8"?>
<p:tagLst xmlns:p="http://schemas.openxmlformats.org/presentationml/2006/main">
  <p:tag name="AS_UNIQUEID" val="118"/>
</p:tagLst>
</file>

<file path=ppt/tags/tag100.xml><?xml version="1.0" encoding="utf-8"?>
<p:tagLst xmlns:p="http://schemas.openxmlformats.org/presentationml/2006/main">
  <p:tag name="AS_UNIQUEID" val="225"/>
</p:tagLst>
</file>

<file path=ppt/tags/tag101.xml><?xml version="1.0" encoding="utf-8"?>
<p:tagLst xmlns:p="http://schemas.openxmlformats.org/presentationml/2006/main">
  <p:tag name="AS_UNIQUEID" val="226"/>
</p:tagLst>
</file>

<file path=ppt/tags/tag102.xml><?xml version="1.0" encoding="utf-8"?>
<p:tagLst xmlns:p="http://schemas.openxmlformats.org/presentationml/2006/main">
  <p:tag name="AS_UNIQUEID" val="227"/>
</p:tagLst>
</file>

<file path=ppt/tags/tag103.xml><?xml version="1.0" encoding="utf-8"?>
<p:tagLst xmlns:p="http://schemas.openxmlformats.org/presentationml/2006/main">
  <p:tag name="AS_UNIQUEID" val="229"/>
</p:tagLst>
</file>

<file path=ppt/tags/tag104.xml><?xml version="1.0" encoding="utf-8"?>
<p:tagLst xmlns:p="http://schemas.openxmlformats.org/presentationml/2006/main">
  <p:tag name="AS_UNIQUEID" val="230"/>
</p:tagLst>
</file>

<file path=ppt/tags/tag105.xml><?xml version="1.0" encoding="utf-8"?>
<p:tagLst xmlns:p="http://schemas.openxmlformats.org/presentationml/2006/main">
  <p:tag name="AS_UNIQUEID" val="231"/>
</p:tagLst>
</file>

<file path=ppt/tags/tag106.xml><?xml version="1.0" encoding="utf-8"?>
<p:tagLst xmlns:p="http://schemas.openxmlformats.org/presentationml/2006/main">
  <p:tag name="AS_UNIQUEID" val="232"/>
</p:tagLst>
</file>

<file path=ppt/tags/tag107.xml><?xml version="1.0" encoding="utf-8"?>
<p:tagLst xmlns:p="http://schemas.openxmlformats.org/presentationml/2006/main">
  <p:tag name="AS_UNIQUEID" val="234"/>
</p:tagLst>
</file>

<file path=ppt/tags/tag108.xml><?xml version="1.0" encoding="utf-8"?>
<p:tagLst xmlns:p="http://schemas.openxmlformats.org/presentationml/2006/main">
  <p:tag name="AS_UNIQUEID" val="235"/>
</p:tagLst>
</file>

<file path=ppt/tags/tag109.xml><?xml version="1.0" encoding="utf-8"?>
<p:tagLst xmlns:p="http://schemas.openxmlformats.org/presentationml/2006/main">
  <p:tag name="AS_UNIQUEID" val="236"/>
</p:tagLst>
</file>

<file path=ppt/tags/tag11.xml><?xml version="1.0" encoding="utf-8"?>
<p:tagLst xmlns:p="http://schemas.openxmlformats.org/presentationml/2006/main">
  <p:tag name="AS_UNIQUEID" val="119"/>
</p:tagLst>
</file>

<file path=ppt/tags/tag110.xml><?xml version="1.0" encoding="utf-8"?>
<p:tagLst xmlns:p="http://schemas.openxmlformats.org/presentationml/2006/main">
  <p:tag name="AS_UNIQUEID" val="238"/>
</p:tagLst>
</file>

<file path=ppt/tags/tag111.xml><?xml version="1.0" encoding="utf-8"?>
<p:tagLst xmlns:p="http://schemas.openxmlformats.org/presentationml/2006/main">
  <p:tag name="AS_UNIQUEID" val="239"/>
</p:tagLst>
</file>

<file path=ppt/tags/tag112.xml><?xml version="1.0" encoding="utf-8"?>
<p:tagLst xmlns:p="http://schemas.openxmlformats.org/presentationml/2006/main">
  <p:tag name="AS_UNIQUEID" val="240"/>
</p:tagLst>
</file>

<file path=ppt/tags/tag113.xml><?xml version="1.0" encoding="utf-8"?>
<p:tagLst xmlns:p="http://schemas.openxmlformats.org/presentationml/2006/main">
  <p:tag name="AS_UNIQUEID" val="241"/>
</p:tagLst>
</file>

<file path=ppt/tags/tag114.xml><?xml version="1.0" encoding="utf-8"?>
<p:tagLst xmlns:p="http://schemas.openxmlformats.org/presentationml/2006/main">
  <p:tag name="AS_UNIQUEID" val="242"/>
</p:tagLst>
</file>

<file path=ppt/tags/tag115.xml><?xml version="1.0" encoding="utf-8"?>
<p:tagLst xmlns:p="http://schemas.openxmlformats.org/presentationml/2006/main">
  <p:tag name="AS_UNIQUEID" val="243"/>
</p:tagLst>
</file>

<file path=ppt/tags/tag116.xml><?xml version="1.0" encoding="utf-8"?>
<p:tagLst xmlns:p="http://schemas.openxmlformats.org/presentationml/2006/main">
  <p:tag name="AS_UNIQUEID" val="245"/>
</p:tagLst>
</file>

<file path=ppt/tags/tag117.xml><?xml version="1.0" encoding="utf-8"?>
<p:tagLst xmlns:p="http://schemas.openxmlformats.org/presentationml/2006/main">
  <p:tag name="AS_UNIQUEID" val="246"/>
</p:tagLst>
</file>

<file path=ppt/tags/tag118.xml><?xml version="1.0" encoding="utf-8"?>
<p:tagLst xmlns:p="http://schemas.openxmlformats.org/presentationml/2006/main">
  <p:tag name="AS_UNIQUEID" val="247"/>
</p:tagLst>
</file>

<file path=ppt/tags/tag119.xml><?xml version="1.0" encoding="utf-8"?>
<p:tagLst xmlns:p="http://schemas.openxmlformats.org/presentationml/2006/main">
  <p:tag name="AS_UNIQUEID" val="248"/>
</p:tagLst>
</file>

<file path=ppt/tags/tag12.xml><?xml version="1.0" encoding="utf-8"?>
<p:tagLst xmlns:p="http://schemas.openxmlformats.org/presentationml/2006/main">
  <p:tag name="AS_UNIQUEID" val="121"/>
</p:tagLst>
</file>

<file path=ppt/tags/tag120.xml><?xml version="1.0" encoding="utf-8"?>
<p:tagLst xmlns:p="http://schemas.openxmlformats.org/presentationml/2006/main">
  <p:tag name="AS_UNIQUEID" val="249"/>
</p:tagLst>
</file>

<file path=ppt/tags/tag121.xml><?xml version="1.0" encoding="utf-8"?>
<p:tagLst xmlns:p="http://schemas.openxmlformats.org/presentationml/2006/main">
  <p:tag name="AS_UNIQUEID" val="250"/>
</p:tagLst>
</file>

<file path=ppt/tags/tag122.xml><?xml version="1.0" encoding="utf-8"?>
<p:tagLst xmlns:p="http://schemas.openxmlformats.org/presentationml/2006/main">
  <p:tag name="AS_UNIQUEID" val="252"/>
</p:tagLst>
</file>

<file path=ppt/tags/tag123.xml><?xml version="1.0" encoding="utf-8"?>
<p:tagLst xmlns:p="http://schemas.openxmlformats.org/presentationml/2006/main">
  <p:tag name="AS_UNIQUEID" val="253"/>
</p:tagLst>
</file>

<file path=ppt/tags/tag124.xml><?xml version="1.0" encoding="utf-8"?>
<p:tagLst xmlns:p="http://schemas.openxmlformats.org/presentationml/2006/main">
  <p:tag name="AS_UNIQUEID" val="254"/>
</p:tagLst>
</file>

<file path=ppt/tags/tag125.xml><?xml version="1.0" encoding="utf-8"?>
<p:tagLst xmlns:p="http://schemas.openxmlformats.org/presentationml/2006/main">
  <p:tag name="AS_UNIQUEID" val="255"/>
</p:tagLst>
</file>

<file path=ppt/tags/tag126.xml><?xml version="1.0" encoding="utf-8"?>
<p:tagLst xmlns:p="http://schemas.openxmlformats.org/presentationml/2006/main">
  <p:tag name="AS_UNIQUEID" val="256"/>
</p:tagLst>
</file>

<file path=ppt/tags/tag127.xml><?xml version="1.0" encoding="utf-8"?>
<p:tagLst xmlns:p="http://schemas.openxmlformats.org/presentationml/2006/main">
  <p:tag name="AS_UNIQUEID" val="258"/>
</p:tagLst>
</file>

<file path=ppt/tags/tag128.xml><?xml version="1.0" encoding="utf-8"?>
<p:tagLst xmlns:p="http://schemas.openxmlformats.org/presentationml/2006/main">
  <p:tag name="AS_UNIQUEID" val="259"/>
</p:tagLst>
</file>

<file path=ppt/tags/tag129.xml><?xml version="1.0" encoding="utf-8"?>
<p:tagLst xmlns:p="http://schemas.openxmlformats.org/presentationml/2006/main">
  <p:tag name="AS_UNIQUEID" val="260"/>
</p:tagLst>
</file>

<file path=ppt/tags/tag13.xml><?xml version="1.0" encoding="utf-8"?>
<p:tagLst xmlns:p="http://schemas.openxmlformats.org/presentationml/2006/main">
  <p:tag name="AS_UNIQUEID" val="122"/>
</p:tagLst>
</file>

<file path=ppt/tags/tag130.xml><?xml version="1.0" encoding="utf-8"?>
<p:tagLst xmlns:p="http://schemas.openxmlformats.org/presentationml/2006/main">
  <p:tag name="AS_UNIQUEID" val="261"/>
</p:tagLst>
</file>

<file path=ppt/tags/tag131.xml><?xml version="1.0" encoding="utf-8"?>
<p:tagLst xmlns:p="http://schemas.openxmlformats.org/presentationml/2006/main">
  <p:tag name="AS_UNIQUEID" val="262"/>
</p:tagLst>
</file>

<file path=ppt/tags/tag132.xml><?xml version="1.0" encoding="utf-8"?>
<p:tagLst xmlns:p="http://schemas.openxmlformats.org/presentationml/2006/main">
  <p:tag name="AS_UNIQUEID" val="264"/>
</p:tagLst>
</file>

<file path=ppt/tags/tag133.xml><?xml version="1.0" encoding="utf-8"?>
<p:tagLst xmlns:p="http://schemas.openxmlformats.org/presentationml/2006/main">
  <p:tag name="AS_UNIQUEID" val="265"/>
</p:tagLst>
</file>

<file path=ppt/tags/tag134.xml><?xml version="1.0" encoding="utf-8"?>
<p:tagLst xmlns:p="http://schemas.openxmlformats.org/presentationml/2006/main">
  <p:tag name="AS_UNIQUEID" val="266"/>
</p:tagLst>
</file>

<file path=ppt/tags/tag135.xml><?xml version="1.0" encoding="utf-8"?>
<p:tagLst xmlns:p="http://schemas.openxmlformats.org/presentationml/2006/main">
  <p:tag name="AS_UNIQUEID" val="267"/>
</p:tagLst>
</file>

<file path=ppt/tags/tag136.xml><?xml version="1.0" encoding="utf-8"?>
<p:tagLst xmlns:p="http://schemas.openxmlformats.org/presentationml/2006/main">
  <p:tag name="AS_UNIQUEID" val="268"/>
</p:tagLst>
</file>

<file path=ppt/tags/tag137.xml><?xml version="1.0" encoding="utf-8"?>
<p:tagLst xmlns:p="http://schemas.openxmlformats.org/presentationml/2006/main">
  <p:tag name="AS_UNIQUEID" val="270"/>
</p:tagLst>
</file>

<file path=ppt/tags/tag138.xml><?xml version="1.0" encoding="utf-8"?>
<p:tagLst xmlns:p="http://schemas.openxmlformats.org/presentationml/2006/main">
  <p:tag name="AS_UNIQUEID" val="271"/>
</p:tagLst>
</file>

<file path=ppt/tags/tag139.xml><?xml version="1.0" encoding="utf-8"?>
<p:tagLst xmlns:p="http://schemas.openxmlformats.org/presentationml/2006/main">
  <p:tag name="AS_UNIQUEID" val="273"/>
</p:tagLst>
</file>

<file path=ppt/tags/tag14.xml><?xml version="1.0" encoding="utf-8"?>
<p:tagLst xmlns:p="http://schemas.openxmlformats.org/presentationml/2006/main">
  <p:tag name="AS_UNIQUEID" val="123"/>
</p:tagLst>
</file>

<file path=ppt/tags/tag140.xml><?xml version="1.0" encoding="utf-8"?>
<p:tagLst xmlns:p="http://schemas.openxmlformats.org/presentationml/2006/main">
  <p:tag name="AS_UNIQUEID" val="274"/>
</p:tagLst>
</file>

<file path=ppt/tags/tag141.xml><?xml version="1.0" encoding="utf-8"?>
<p:tagLst xmlns:p="http://schemas.openxmlformats.org/presentationml/2006/main">
  <p:tag name="AS_UNIQUEID" val="275"/>
</p:tagLst>
</file>

<file path=ppt/tags/tag142.xml><?xml version="1.0" encoding="utf-8"?>
<p:tagLst xmlns:p="http://schemas.openxmlformats.org/presentationml/2006/main">
  <p:tag name="AS_UNIQUEID" val="276"/>
</p:tagLst>
</file>

<file path=ppt/tags/tag143.xml><?xml version="1.0" encoding="utf-8"?>
<p:tagLst xmlns:p="http://schemas.openxmlformats.org/presentationml/2006/main">
  <p:tag name="AS_UNIQUEID" val="277"/>
</p:tagLst>
</file>

<file path=ppt/tags/tag144.xml><?xml version="1.0" encoding="utf-8"?>
<p:tagLst xmlns:p="http://schemas.openxmlformats.org/presentationml/2006/main">
  <p:tag name="AS_UNIQUEID" val="278"/>
</p:tagLst>
</file>

<file path=ppt/tags/tag145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146.xml><?xml version="1.0" encoding="utf-8"?>
<p:tagLst xmlns:p="http://schemas.openxmlformats.org/presentationml/2006/main">
  <p:tag name="AS_UNIQUEID" val="349"/>
</p:tagLst>
</file>

<file path=ppt/tags/tag147.xml><?xml version="1.0" encoding="utf-8"?>
<p:tagLst xmlns:p="http://schemas.openxmlformats.org/presentationml/2006/main">
  <p:tag name="AS_UNIQUEID" val="351"/>
</p:tagLst>
</file>

<file path=ppt/tags/tag148.xml><?xml version="1.0" encoding="utf-8"?>
<p:tagLst xmlns:p="http://schemas.openxmlformats.org/presentationml/2006/main">
  <p:tag name="AS_UNIQUEID" val="287"/>
</p:tagLst>
</file>

<file path=ppt/tags/tag149.xml><?xml version="1.0" encoding="utf-8"?>
<p:tagLst xmlns:p="http://schemas.openxmlformats.org/presentationml/2006/main">
  <p:tag name="AS_UNIQUEID" val="288"/>
  <p:tag name="KSO_WM_UNIT_PLACING_PICTURE_USER_VIEWPORT" val="{&quot;height&quot;:8100,&quot;width&quot;:14401}"/>
</p:tagLst>
</file>

<file path=ppt/tags/tag15.xml><?xml version="1.0" encoding="utf-8"?>
<p:tagLst xmlns:p="http://schemas.openxmlformats.org/presentationml/2006/main">
  <p:tag name="AS_UNIQUEID" val="124"/>
</p:tagLst>
</file>

<file path=ppt/tags/tag150.xml><?xml version="1.0" encoding="utf-8"?>
<p:tagLst xmlns:p="http://schemas.openxmlformats.org/presentationml/2006/main">
  <p:tag name="AS_UNIQUEID" val="289"/>
</p:tagLst>
</file>

<file path=ppt/tags/tag151.xml><?xml version="1.0" encoding="utf-8"?>
<p:tagLst xmlns:p="http://schemas.openxmlformats.org/presentationml/2006/main">
  <p:tag name="AS_UNIQUEID" val="291"/>
</p:tagLst>
</file>

<file path=ppt/tags/tag152.xml><?xml version="1.0" encoding="utf-8"?>
<p:tagLst xmlns:p="http://schemas.openxmlformats.org/presentationml/2006/main">
  <p:tag name="AS_UNIQUEID" val="301"/>
</p:tagLst>
</file>

<file path=ppt/tags/tag153.xml><?xml version="1.0" encoding="utf-8"?>
<p:tagLst xmlns:p="http://schemas.openxmlformats.org/presentationml/2006/main">
  <p:tag name="KSO_WM_UNIT_PLACING_PICTURE_USER_VIEWPORT" val="{&quot;height&quot;:5500,&quot;width&quot;:4650}"/>
</p:tagLst>
</file>

<file path=ppt/tags/tag154.xml><?xml version="1.0" encoding="utf-8"?>
<p:tagLst xmlns:p="http://schemas.openxmlformats.org/presentationml/2006/main">
  <p:tag name="AS_UNIQUEID" val="318"/>
</p:tagLst>
</file>

<file path=ppt/tags/tag155.xml><?xml version="1.0" encoding="utf-8"?>
<p:tagLst xmlns:p="http://schemas.openxmlformats.org/presentationml/2006/main">
  <p:tag name="AS_UNIQUEID" val="319"/>
</p:tagLst>
</file>

<file path=ppt/tags/tag156.xml><?xml version="1.0" encoding="utf-8"?>
<p:tagLst xmlns:p="http://schemas.openxmlformats.org/presentationml/2006/main">
  <p:tag name="AS_UNIQUEID" val="320"/>
</p:tagLst>
</file>

<file path=ppt/tags/tag157.xml><?xml version="1.0" encoding="utf-8"?>
<p:tagLst xmlns:p="http://schemas.openxmlformats.org/presentationml/2006/main">
  <p:tag name="AS_UNIQUEID" val="321"/>
</p:tagLst>
</file>

<file path=ppt/tags/tag158.xml><?xml version="1.0" encoding="utf-8"?>
<p:tagLst xmlns:p="http://schemas.openxmlformats.org/presentationml/2006/main">
  <p:tag name="AS_UNIQUEID" val="322"/>
</p:tagLst>
</file>

<file path=ppt/tags/tag159.xml><?xml version="1.0" encoding="utf-8"?>
<p:tagLst xmlns:p="http://schemas.openxmlformats.org/presentationml/2006/main">
  <p:tag name="AS_UNIQUEID" val="323"/>
</p:tagLst>
</file>

<file path=ppt/tags/tag16.xml><?xml version="1.0" encoding="utf-8"?>
<p:tagLst xmlns:p="http://schemas.openxmlformats.org/presentationml/2006/main">
  <p:tag name="AS_UNIQUEID" val="125"/>
</p:tagLst>
</file>

<file path=ppt/tags/tag160.xml><?xml version="1.0" encoding="utf-8"?>
<p:tagLst xmlns:p="http://schemas.openxmlformats.org/presentationml/2006/main">
  <p:tag name="AS_UNIQUEID" val="324"/>
</p:tagLst>
</file>

<file path=ppt/tags/tag161.xml><?xml version="1.0" encoding="utf-8"?>
<p:tagLst xmlns:p="http://schemas.openxmlformats.org/presentationml/2006/main">
  <p:tag name="AS_UNIQUEID" val="325"/>
</p:tagLst>
</file>

<file path=ppt/tags/tag162.xml><?xml version="1.0" encoding="utf-8"?>
<p:tagLst xmlns:p="http://schemas.openxmlformats.org/presentationml/2006/main">
  <p:tag name="AS_UNIQUEID" val="326"/>
</p:tagLst>
</file>

<file path=ppt/tags/tag163.xml><?xml version="1.0" encoding="utf-8"?>
<p:tagLst xmlns:p="http://schemas.openxmlformats.org/presentationml/2006/main">
  <p:tag name="AS_UNIQUEID" val="327"/>
</p:tagLst>
</file>

<file path=ppt/tags/tag164.xml><?xml version="1.0" encoding="utf-8"?>
<p:tagLst xmlns:p="http://schemas.openxmlformats.org/presentationml/2006/main">
  <p:tag name="AS_UNIQUEID" val="328"/>
</p:tagLst>
</file>

<file path=ppt/tags/tag165.xml><?xml version="1.0" encoding="utf-8"?>
<p:tagLst xmlns:p="http://schemas.openxmlformats.org/presentationml/2006/main">
  <p:tag name="AS_UNIQUEID" val="329"/>
</p:tagLst>
</file>

<file path=ppt/tags/tag166.xml><?xml version="1.0" encoding="utf-8"?>
<p:tagLst xmlns:p="http://schemas.openxmlformats.org/presentationml/2006/main">
  <p:tag name="AS_UNIQUEID" val="6"/>
</p:tagLst>
</file>

<file path=ppt/tags/tag167.xml><?xml version="1.0" encoding="utf-8"?>
<p:tagLst xmlns:p="http://schemas.openxmlformats.org/presentationml/2006/main">
  <p:tag name="KSO_WM_UNIT_TABLE_BEAUTIFY" val="smartTable{1a9f24a1-60cf-4673-bd28-009202a6b463}"/>
</p:tagLst>
</file>

<file path=ppt/tags/tag168.xml><?xml version="1.0" encoding="utf-8"?>
<p:tagLst xmlns:p="http://schemas.openxmlformats.org/presentationml/2006/main">
  <p:tag name="AS_UNIQUEID" val="9"/>
  <p:tag name="KSO_WM_UNIT_TABLE_BEAUTIFY" val="smartTable{1057175d-0478-4180-aeb6-386d3ad6f818}"/>
</p:tagLst>
</file>

<file path=ppt/tags/tag169.xml><?xml version="1.0" encoding="utf-8"?>
<p:tagLst xmlns:p="http://schemas.openxmlformats.org/presentationml/2006/main">
  <p:tag name="AS_UNIQUEID" val="12"/>
</p:tagLst>
</file>

<file path=ppt/tags/tag17.xml><?xml version="1.0" encoding="utf-8"?>
<p:tagLst xmlns:p="http://schemas.openxmlformats.org/presentationml/2006/main">
  <p:tag name="AS_UNIQUEID" val="127"/>
</p:tagLst>
</file>

<file path=ppt/tags/tag170.xml><?xml version="1.0" encoding="utf-8"?>
<p:tagLst xmlns:p="http://schemas.openxmlformats.org/presentationml/2006/main">
  <p:tag name="AS_UNIQUEID" val="13"/>
</p:tagLst>
</file>

<file path=ppt/tags/tag171.xml><?xml version="1.0" encoding="utf-8"?>
<p:tagLst xmlns:p="http://schemas.openxmlformats.org/presentationml/2006/main">
  <p:tag name="AS_UNIQUEID" val="14"/>
</p:tagLst>
</file>

<file path=ppt/tags/tag172.xml><?xml version="1.0" encoding="utf-8"?>
<p:tagLst xmlns:p="http://schemas.openxmlformats.org/presentationml/2006/main">
  <p:tag name="AS_UNIQUEID" val="15"/>
</p:tagLst>
</file>

<file path=ppt/tags/tag173.xml><?xml version="1.0" encoding="utf-8"?>
<p:tagLst xmlns:p="http://schemas.openxmlformats.org/presentationml/2006/main">
  <p:tag name="AS_UNIQUEID" val="16"/>
</p:tagLst>
</file>

<file path=ppt/tags/tag174.xml><?xml version="1.0" encoding="utf-8"?>
<p:tagLst xmlns:p="http://schemas.openxmlformats.org/presentationml/2006/main">
  <p:tag name="AS_UNIQUEID" val="17"/>
</p:tagLst>
</file>

<file path=ppt/tags/tag175.xml><?xml version="1.0" encoding="utf-8"?>
<p:tagLst xmlns:p="http://schemas.openxmlformats.org/presentationml/2006/main">
  <p:tag name="AS_UNIQUEID" val="18"/>
</p:tagLst>
</file>

<file path=ppt/tags/tag176.xml><?xml version="1.0" encoding="utf-8"?>
<p:tagLst xmlns:p="http://schemas.openxmlformats.org/presentationml/2006/main">
  <p:tag name="AS_UNIQUEID" val="19"/>
</p:tagLst>
</file>

<file path=ppt/tags/tag177.xml><?xml version="1.0" encoding="utf-8"?>
<p:tagLst xmlns:p="http://schemas.openxmlformats.org/presentationml/2006/main">
  <p:tag name="AS_UNIQUEID" val="20"/>
</p:tagLst>
</file>

<file path=ppt/tags/tag178.xml><?xml version="1.0" encoding="utf-8"?>
<p:tagLst xmlns:p="http://schemas.openxmlformats.org/presentationml/2006/main">
  <p:tag name="AS_UNIQUEID" val="21"/>
</p:tagLst>
</file>

<file path=ppt/tags/tag179.xml><?xml version="1.0" encoding="utf-8"?>
<p:tagLst xmlns:p="http://schemas.openxmlformats.org/presentationml/2006/main">
  <p:tag name="AS_UNIQUEID" val="22"/>
</p:tagLst>
</file>

<file path=ppt/tags/tag18.xml><?xml version="1.0" encoding="utf-8"?>
<p:tagLst xmlns:p="http://schemas.openxmlformats.org/presentationml/2006/main">
  <p:tag name="AS_UNIQUEID" val="128"/>
</p:tagLst>
</file>

<file path=ppt/tags/tag180.xml><?xml version="1.0" encoding="utf-8"?>
<p:tagLst xmlns:p="http://schemas.openxmlformats.org/presentationml/2006/main">
  <p:tag name="AS_UNIQUEID" val="23"/>
</p:tagLst>
</file>

<file path=ppt/tags/tag181.xml><?xml version="1.0" encoding="utf-8"?>
<p:tagLst xmlns:p="http://schemas.openxmlformats.org/presentationml/2006/main">
  <p:tag name="AS_UNIQUEID" val="24"/>
</p:tagLst>
</file>

<file path=ppt/tags/tag182.xml><?xml version="1.0" encoding="utf-8"?>
<p:tagLst xmlns:p="http://schemas.openxmlformats.org/presentationml/2006/main">
  <p:tag name="AS_UNIQUEID" val="26"/>
</p:tagLst>
</file>

<file path=ppt/tags/tag183.xml><?xml version="1.0" encoding="utf-8"?>
<p:tagLst xmlns:p="http://schemas.openxmlformats.org/presentationml/2006/main">
  <p:tag name="AS_UNIQUEID" val="27"/>
</p:tagLst>
</file>

<file path=ppt/tags/tag184.xml><?xml version="1.0" encoding="utf-8"?>
<p:tagLst xmlns:p="http://schemas.openxmlformats.org/presentationml/2006/main">
  <p:tag name="AS_UNIQUEID" val="28"/>
</p:tagLst>
</file>

<file path=ppt/tags/tag185.xml><?xml version="1.0" encoding="utf-8"?>
<p:tagLst xmlns:p="http://schemas.openxmlformats.org/presentationml/2006/main">
  <p:tag name="AS_UNIQUEID" val="30"/>
</p:tagLst>
</file>

<file path=ppt/tags/tag186.xml><?xml version="1.0" encoding="utf-8"?>
<p:tagLst xmlns:p="http://schemas.openxmlformats.org/presentationml/2006/main">
  <p:tag name="AS_UNIQUEID" val="31"/>
</p:tagLst>
</file>

<file path=ppt/tags/tag187.xml><?xml version="1.0" encoding="utf-8"?>
<p:tagLst xmlns:p="http://schemas.openxmlformats.org/presentationml/2006/main">
  <p:tag name="AS_UNIQUEID" val="32"/>
</p:tagLst>
</file>

<file path=ppt/tags/tag188.xml><?xml version="1.0" encoding="utf-8"?>
<p:tagLst xmlns:p="http://schemas.openxmlformats.org/presentationml/2006/main">
  <p:tag name="AS_UNIQUEID" val="33"/>
</p:tagLst>
</file>

<file path=ppt/tags/tag189.xml><?xml version="1.0" encoding="utf-8"?>
<p:tagLst xmlns:p="http://schemas.openxmlformats.org/presentationml/2006/main">
  <p:tag name="AS_UNIQUEID" val="38"/>
</p:tagLst>
</file>

<file path=ppt/tags/tag19.xml><?xml version="1.0" encoding="utf-8"?>
<p:tagLst xmlns:p="http://schemas.openxmlformats.org/presentationml/2006/main">
  <p:tag name="AS_UNIQUEID" val="129"/>
</p:tagLst>
</file>

<file path=ppt/tags/tag190.xml><?xml version="1.0" encoding="utf-8"?>
<p:tagLst xmlns:p="http://schemas.openxmlformats.org/presentationml/2006/main">
  <p:tag name="AS_UNIQUEID" val="39"/>
</p:tagLst>
</file>

<file path=ppt/tags/tag191.xml><?xml version="1.0" encoding="utf-8"?>
<p:tagLst xmlns:p="http://schemas.openxmlformats.org/presentationml/2006/main">
  <p:tag name="AS_UNIQUEID" val="40"/>
</p:tagLst>
</file>

<file path=ppt/tags/tag192.xml><?xml version="1.0" encoding="utf-8"?>
<p:tagLst xmlns:p="http://schemas.openxmlformats.org/presentationml/2006/main">
  <p:tag name="AS_UNIQUEID" val="41"/>
</p:tagLst>
</file>

<file path=ppt/tags/tag193.xml><?xml version="1.0" encoding="utf-8"?>
<p:tagLst xmlns:p="http://schemas.openxmlformats.org/presentationml/2006/main">
  <p:tag name="AS_UNIQUEID" val="42"/>
</p:tagLst>
</file>

<file path=ppt/tags/tag194.xml><?xml version="1.0" encoding="utf-8"?>
<p:tagLst xmlns:p="http://schemas.openxmlformats.org/presentationml/2006/main">
  <p:tag name="AS_UNIQUEID" val="43"/>
</p:tagLst>
</file>

<file path=ppt/tags/tag195.xml><?xml version="1.0" encoding="utf-8"?>
<p:tagLst xmlns:p="http://schemas.openxmlformats.org/presentationml/2006/main">
  <p:tag name="AS_UNIQUEID" val="44"/>
</p:tagLst>
</file>

<file path=ppt/tags/tag196.xml><?xml version="1.0" encoding="utf-8"?>
<p:tagLst xmlns:p="http://schemas.openxmlformats.org/presentationml/2006/main">
  <p:tag name="AS_UNIQUEID" val="45"/>
</p:tagLst>
</file>

<file path=ppt/tags/tag197.xml><?xml version="1.0" encoding="utf-8"?>
<p:tagLst xmlns:p="http://schemas.openxmlformats.org/presentationml/2006/main">
  <p:tag name="AS_UNIQUEID" val="46"/>
</p:tagLst>
</file>

<file path=ppt/tags/tag198.xml><?xml version="1.0" encoding="utf-8"?>
<p:tagLst xmlns:p="http://schemas.openxmlformats.org/presentationml/2006/main">
  <p:tag name="AS_UNIQUEID" val="47"/>
</p:tagLst>
</file>

<file path=ppt/tags/tag199.xml><?xml version="1.0" encoding="utf-8"?>
<p:tagLst xmlns:p="http://schemas.openxmlformats.org/presentationml/2006/main">
  <p:tag name="AS_UNIQUEID" val="48"/>
  <p:tag name="PA" val="v3.2.0"/>
</p:tagLst>
</file>

<file path=ppt/tags/tag2.xml><?xml version="1.0" encoding="utf-8"?>
<p:tagLst xmlns:p="http://schemas.openxmlformats.org/presentationml/2006/main">
  <p:tag name="AS_UNIQUEID" val="109"/>
</p:tagLst>
</file>

<file path=ppt/tags/tag20.xml><?xml version="1.0" encoding="utf-8"?>
<p:tagLst xmlns:p="http://schemas.openxmlformats.org/presentationml/2006/main">
  <p:tag name="AS_UNIQUEID" val="130"/>
</p:tagLst>
</file>

<file path=ppt/tags/tag200.xml><?xml version="1.0" encoding="utf-8"?>
<p:tagLst xmlns:p="http://schemas.openxmlformats.org/presentationml/2006/main">
  <p:tag name="AS_UNIQUEID" val="49"/>
</p:tagLst>
</file>

<file path=ppt/tags/tag201.xml><?xml version="1.0" encoding="utf-8"?>
<p:tagLst xmlns:p="http://schemas.openxmlformats.org/presentationml/2006/main">
  <p:tag name="AS_UNIQUEID" val="50"/>
</p:tagLst>
</file>

<file path=ppt/tags/tag202.xml><?xml version="1.0" encoding="utf-8"?>
<p:tagLst xmlns:p="http://schemas.openxmlformats.org/presentationml/2006/main">
  <p:tag name="AS_UNIQUEID" val="51"/>
</p:tagLst>
</file>

<file path=ppt/tags/tag203.xml><?xml version="1.0" encoding="utf-8"?>
<p:tagLst xmlns:p="http://schemas.openxmlformats.org/presentationml/2006/main">
  <p:tag name="AS_UNIQUEID" val="52"/>
</p:tagLst>
</file>

<file path=ppt/tags/tag204.xml><?xml version="1.0" encoding="utf-8"?>
<p:tagLst xmlns:p="http://schemas.openxmlformats.org/presentationml/2006/main">
  <p:tag name="AS_UNIQUEID" val="54"/>
</p:tagLst>
</file>

<file path=ppt/tags/tag205.xml><?xml version="1.0" encoding="utf-8"?>
<p:tagLst xmlns:p="http://schemas.openxmlformats.org/presentationml/2006/main">
  <p:tag name="AS_UNIQUEID" val="55"/>
</p:tagLst>
</file>

<file path=ppt/tags/tag206.xml><?xml version="1.0" encoding="utf-8"?>
<p:tagLst xmlns:p="http://schemas.openxmlformats.org/presentationml/2006/main">
  <p:tag name="AS_UNIQUEID" val="58"/>
</p:tagLst>
</file>

<file path=ppt/tags/tag207.xml><?xml version="1.0" encoding="utf-8"?>
<p:tagLst xmlns:p="http://schemas.openxmlformats.org/presentationml/2006/main">
  <p:tag name="AS_UNIQUEID" val="57"/>
  <p:tag name="KSO_WM_UNIT_PLACING_PICTURE_USER_VIEWPORT" val="{&quot;height&quot;:7307,&quot;width&quot;:4382}"/>
</p:tagLst>
</file>

<file path=ppt/tags/tag208.xml><?xml version="1.0" encoding="utf-8"?>
<p:tagLst xmlns:p="http://schemas.openxmlformats.org/presentationml/2006/main">
  <p:tag name="AS_UNIQUEID" val="60"/>
</p:tagLst>
</file>

<file path=ppt/tags/tag209.xml><?xml version="1.0" encoding="utf-8"?>
<p:tagLst xmlns:p="http://schemas.openxmlformats.org/presentationml/2006/main">
  <p:tag name="AS_UNIQUEID" val="61"/>
  <p:tag name="KSO_WM_UNIT_TABLE_BEAUTIFY" val="smartTable{e7119593-75de-434a-946a-46f3fcbe6326}"/>
</p:tagLst>
</file>

<file path=ppt/tags/tag21.xml><?xml version="1.0" encoding="utf-8"?>
<p:tagLst xmlns:p="http://schemas.openxmlformats.org/presentationml/2006/main">
  <p:tag name="AS_UNIQUEID" val="131"/>
</p:tagLst>
</file>

<file path=ppt/tags/tag210.xml><?xml version="1.0" encoding="utf-8"?>
<p:tagLst xmlns:p="http://schemas.openxmlformats.org/presentationml/2006/main">
  <p:tag name="AS_UNIQUEID" val="62"/>
</p:tagLst>
</file>

<file path=ppt/tags/tag211.xml><?xml version="1.0" encoding="utf-8"?>
<p:tagLst xmlns:p="http://schemas.openxmlformats.org/presentationml/2006/main">
  <p:tag name="AS_UNIQUEID" val="63"/>
</p:tagLst>
</file>

<file path=ppt/tags/tag212.xml><?xml version="1.0" encoding="utf-8"?>
<p:tagLst xmlns:p="http://schemas.openxmlformats.org/presentationml/2006/main">
  <p:tag name="AS_UNIQUEID" val="64"/>
</p:tagLst>
</file>

<file path=ppt/tags/tag213.xml><?xml version="1.0" encoding="utf-8"?>
<p:tagLst xmlns:p="http://schemas.openxmlformats.org/presentationml/2006/main">
  <p:tag name="AS_UNIQUEID" val="65"/>
</p:tagLst>
</file>

<file path=ppt/tags/tag214.xml><?xml version="1.0" encoding="utf-8"?>
<p:tagLst xmlns:p="http://schemas.openxmlformats.org/presentationml/2006/main">
  <p:tag name="AS_UNIQUEID" val="66"/>
</p:tagLst>
</file>

<file path=ppt/tags/tag215.xml><?xml version="1.0" encoding="utf-8"?>
<p:tagLst xmlns:p="http://schemas.openxmlformats.org/presentationml/2006/main">
  <p:tag name="AS_UNIQUEID" val="67"/>
</p:tagLst>
</file>

<file path=ppt/tags/tag216.xml><?xml version="1.0" encoding="utf-8"?>
<p:tagLst xmlns:p="http://schemas.openxmlformats.org/presentationml/2006/main">
  <p:tag name="AS_UNIQUEID" val="68"/>
</p:tagLst>
</file>

<file path=ppt/tags/tag217.xml><?xml version="1.0" encoding="utf-8"?>
<p:tagLst xmlns:p="http://schemas.openxmlformats.org/presentationml/2006/main">
  <p:tag name="AS_UNIQUEID" val="69"/>
</p:tagLst>
</file>

<file path=ppt/tags/tag218.xml><?xml version="1.0" encoding="utf-8"?>
<p:tagLst xmlns:p="http://schemas.openxmlformats.org/presentationml/2006/main">
  <p:tag name="AS_UNIQUEID" val="70"/>
</p:tagLst>
</file>

<file path=ppt/tags/tag219.xml><?xml version="1.0" encoding="utf-8"?>
<p:tagLst xmlns:p="http://schemas.openxmlformats.org/presentationml/2006/main">
  <p:tag name="AS_UNIQUEID" val="71"/>
</p:tagLst>
</file>

<file path=ppt/tags/tag22.xml><?xml version="1.0" encoding="utf-8"?>
<p:tagLst xmlns:p="http://schemas.openxmlformats.org/presentationml/2006/main">
  <p:tag name="AS_UNIQUEID" val="132"/>
</p:tagLst>
</file>

<file path=ppt/tags/tag220.xml><?xml version="1.0" encoding="utf-8"?>
<p:tagLst xmlns:p="http://schemas.openxmlformats.org/presentationml/2006/main">
  <p:tag name="AS_UNIQUEID" val="72"/>
</p:tagLst>
</file>

<file path=ppt/tags/tag221.xml><?xml version="1.0" encoding="utf-8"?>
<p:tagLst xmlns:p="http://schemas.openxmlformats.org/presentationml/2006/main">
  <p:tag name="AS_UNIQUEID" val="73"/>
</p:tagLst>
</file>

<file path=ppt/tags/tag222.xml><?xml version="1.0" encoding="utf-8"?>
<p:tagLst xmlns:p="http://schemas.openxmlformats.org/presentationml/2006/main">
  <p:tag name="AS_UNIQUEID" val="74"/>
</p:tagLst>
</file>

<file path=ppt/tags/tag223.xml><?xml version="1.0" encoding="utf-8"?>
<p:tagLst xmlns:p="http://schemas.openxmlformats.org/presentationml/2006/main">
  <p:tag name="AS_UNIQUEID" val="75"/>
</p:tagLst>
</file>

<file path=ppt/tags/tag224.xml><?xml version="1.0" encoding="utf-8"?>
<p:tagLst xmlns:p="http://schemas.openxmlformats.org/presentationml/2006/main">
  <p:tag name="AS_UNIQUEID" val="76"/>
</p:tagLst>
</file>

<file path=ppt/tags/tag225.xml><?xml version="1.0" encoding="utf-8"?>
<p:tagLst xmlns:p="http://schemas.openxmlformats.org/presentationml/2006/main">
  <p:tag name="AS_UNIQUEID" val="77"/>
</p:tagLst>
</file>

<file path=ppt/tags/tag226.xml><?xml version="1.0" encoding="utf-8"?>
<p:tagLst xmlns:p="http://schemas.openxmlformats.org/presentationml/2006/main">
  <p:tag name="AS_UNIQUEID" val="78"/>
</p:tagLst>
</file>

<file path=ppt/tags/tag227.xml><?xml version="1.0" encoding="utf-8"?>
<p:tagLst xmlns:p="http://schemas.openxmlformats.org/presentationml/2006/main">
  <p:tag name="AS_UNIQUEID" val="79"/>
</p:tagLst>
</file>

<file path=ppt/tags/tag228.xml><?xml version="1.0" encoding="utf-8"?>
<p:tagLst xmlns:p="http://schemas.openxmlformats.org/presentationml/2006/main">
  <p:tag name="AS_UNIQUEID" val="86"/>
</p:tagLst>
</file>

<file path=ppt/tags/tag229.xml><?xml version="1.0" encoding="utf-8"?>
<p:tagLst xmlns:p="http://schemas.openxmlformats.org/presentationml/2006/main">
  <p:tag name="AS_UNIQUEID" val="87"/>
</p:tagLst>
</file>

<file path=ppt/tags/tag23.xml><?xml version="1.0" encoding="utf-8"?>
<p:tagLst xmlns:p="http://schemas.openxmlformats.org/presentationml/2006/main">
  <p:tag name="AS_UNIQUEID" val="134"/>
</p:tagLst>
</file>

<file path=ppt/tags/tag230.xml><?xml version="1.0" encoding="utf-8"?>
<p:tagLst xmlns:p="http://schemas.openxmlformats.org/presentationml/2006/main">
  <p:tag name="AS_UNIQUEID" val="88"/>
</p:tagLst>
</file>

<file path=ppt/tags/tag231.xml><?xml version="1.0" encoding="utf-8"?>
<p:tagLst xmlns:p="http://schemas.openxmlformats.org/presentationml/2006/main">
  <p:tag name="AS_UNIQUEID" val="89"/>
</p:tagLst>
</file>

<file path=ppt/tags/tag232.xml><?xml version="1.0" encoding="utf-8"?>
<p:tagLst xmlns:p="http://schemas.openxmlformats.org/presentationml/2006/main">
  <p:tag name="AS_UNIQUEID" val="82"/>
</p:tagLst>
</file>

<file path=ppt/tags/tag233.xml><?xml version="1.0" encoding="utf-8"?>
<p:tagLst xmlns:p="http://schemas.openxmlformats.org/presentationml/2006/main">
  <p:tag name="AS_UNIQUEID" val="83"/>
</p:tagLst>
</file>

<file path=ppt/tags/tag234.xml><?xml version="1.0" encoding="utf-8"?>
<p:tagLst xmlns:p="http://schemas.openxmlformats.org/presentationml/2006/main">
  <p:tag name="AS_UNIQUEID" val="84"/>
</p:tagLst>
</file>

<file path=ppt/tags/tag235.xml><?xml version="1.0" encoding="utf-8"?>
<p:tagLst xmlns:p="http://schemas.openxmlformats.org/presentationml/2006/main">
  <p:tag name="AS_UNIQUEID" val="98"/>
</p:tagLst>
</file>

<file path=ppt/tags/tag236.xml><?xml version="1.0" encoding="utf-8"?>
<p:tagLst xmlns:p="http://schemas.openxmlformats.org/presentationml/2006/main">
  <p:tag name="AS_UNIQUEID" val="99"/>
</p:tagLst>
</file>

<file path=ppt/tags/tag237.xml><?xml version="1.0" encoding="utf-8"?>
<p:tagLst xmlns:p="http://schemas.openxmlformats.org/presentationml/2006/main">
  <p:tag name="AS_UNIQUEID" val="100"/>
</p:tagLst>
</file>

<file path=ppt/tags/tag238.xml><?xml version="1.0" encoding="utf-8"?>
<p:tagLst xmlns:p="http://schemas.openxmlformats.org/presentationml/2006/main">
  <p:tag name="AS_UNIQUEID" val="94"/>
</p:tagLst>
</file>

<file path=ppt/tags/tag239.xml><?xml version="1.0" encoding="utf-8"?>
<p:tagLst xmlns:p="http://schemas.openxmlformats.org/presentationml/2006/main">
  <p:tag name="AS_UNIQUEID" val="95"/>
</p:tagLst>
</file>

<file path=ppt/tags/tag24.xml><?xml version="1.0" encoding="utf-8"?>
<p:tagLst xmlns:p="http://schemas.openxmlformats.org/presentationml/2006/main">
  <p:tag name="AS_UNIQUEID" val="135"/>
</p:tagLst>
</file>

<file path=ppt/tags/tag240.xml><?xml version="1.0" encoding="utf-8"?>
<p:tagLst xmlns:p="http://schemas.openxmlformats.org/presentationml/2006/main">
  <p:tag name="AS_UNIQUEID" val="96"/>
</p:tagLst>
</file>

<file path=ppt/tags/tag241.xml><?xml version="1.0" encoding="utf-8"?>
<p:tagLst xmlns:p="http://schemas.openxmlformats.org/presentationml/2006/main">
  <p:tag name="AS_UNIQUEID" val="311"/>
</p:tagLst>
</file>

<file path=ppt/tags/tag242.xml><?xml version="1.0" encoding="utf-8"?>
<p:tagLst xmlns:p="http://schemas.openxmlformats.org/presentationml/2006/main">
  <p:tag name="AS_UNIQUEID" val="312"/>
</p:tagLst>
</file>

<file path=ppt/tags/tag243.xml><?xml version="1.0" encoding="utf-8"?>
<p:tagLst xmlns:p="http://schemas.openxmlformats.org/presentationml/2006/main">
  <p:tag name="AS_UNIQUEID" val="313"/>
</p:tagLst>
</file>

<file path=ppt/tags/tag244.xml><?xml version="1.0" encoding="utf-8"?>
<p:tagLst xmlns:p="http://schemas.openxmlformats.org/presentationml/2006/main">
  <p:tag name="AS_UNIQUEID" val="314"/>
</p:tagLst>
</file>

<file path=ppt/tags/tag245.xml><?xml version="1.0" encoding="utf-8"?>
<p:tagLst xmlns:p="http://schemas.openxmlformats.org/presentationml/2006/main">
  <p:tag name="AS_UNIQUEID" val="102"/>
</p:tagLst>
</file>

<file path=ppt/tags/tag246.xml><?xml version="1.0" encoding="utf-8"?>
<p:tagLst xmlns:p="http://schemas.openxmlformats.org/presentationml/2006/main">
  <p:tag name="AS_UNIQUEID" val="103"/>
</p:tagLst>
</file>

<file path=ppt/tags/tag247.xml><?xml version="1.0" encoding="utf-8"?>
<p:tagLst xmlns:p="http://schemas.openxmlformats.org/presentationml/2006/main">
  <p:tag name="AS_UNIQUEID" val="104"/>
</p:tagLst>
</file>

<file path=ppt/tags/tag248.xml><?xml version="1.0" encoding="utf-8"?>
<p:tagLst xmlns:p="http://schemas.openxmlformats.org/presentationml/2006/main">
  <p:tag name="AS_UNIQUEID" val="105"/>
</p:tagLst>
</file>

<file path=ppt/tags/tag249.xml><?xml version="1.0" encoding="utf-8"?>
<p:tagLst xmlns:p="http://schemas.openxmlformats.org/presentationml/2006/main">
  <p:tag name="AS_UNIQUEID" val="106"/>
</p:tagLst>
</file>

<file path=ppt/tags/tag25.xml><?xml version="1.0" encoding="utf-8"?>
<p:tagLst xmlns:p="http://schemas.openxmlformats.org/presentationml/2006/main">
  <p:tag name="AS_UNIQUEID" val="136"/>
</p:tagLst>
</file>

<file path=ppt/tags/tag250.xml><?xml version="1.0" encoding="utf-8"?>
<p:tagLst xmlns:p="http://schemas.openxmlformats.org/presentationml/2006/main">
  <p:tag name="AS_UNIQUEID" val="280"/>
</p:tagLst>
</file>

<file path=ppt/tags/tag251.xml><?xml version="1.0" encoding="utf-8"?>
<p:tagLst xmlns:p="http://schemas.openxmlformats.org/presentationml/2006/main">
  <p:tag name="AS_UNIQUEID" val="281"/>
</p:tagLst>
</file>

<file path=ppt/tags/tag252.xml><?xml version="1.0" encoding="utf-8"?>
<p:tagLst xmlns:p="http://schemas.openxmlformats.org/presentationml/2006/main">
  <p:tag name="AS_UNIQUEID" val="282"/>
</p:tagLst>
</file>

<file path=ppt/tags/tag253.xml><?xml version="1.0" encoding="utf-8"?>
<p:tagLst xmlns:p="http://schemas.openxmlformats.org/presentationml/2006/main">
  <p:tag name="AS_UNIQUEID" val="283"/>
</p:tagLst>
</file>

<file path=ppt/tags/tag254.xml><?xml version="1.0" encoding="utf-8"?>
<p:tagLst xmlns:p="http://schemas.openxmlformats.org/presentationml/2006/main">
  <p:tag name="AS_UNIQUEID" val="284"/>
</p:tagLst>
</file>

<file path=ppt/tags/tag255.xml><?xml version="1.0" encoding="utf-8"?>
<p:tagLst xmlns:p="http://schemas.openxmlformats.org/presentationml/2006/main">
  <p:tag name="AS_UNIQUEID" val="285"/>
</p:tagLst>
</file>

<file path=ppt/tags/tag256.xml><?xml version="1.0" encoding="utf-8"?>
<p:tagLst xmlns:p="http://schemas.openxmlformats.org/presentationml/2006/main">
  <p:tag name="AS_NET" val="4.0.30319.42000"/>
  <p:tag name="AS_OS" val="Microsoft Windows NT 6.2.9200.0"/>
  <p:tag name="AS_RELEASE_DATE" val="2016.09.30"/>
  <p:tag name="AS_TITLE" val="Aspose.Slides for .NET 2.0"/>
  <p:tag name="AS_VERSION" val="16.9.0.0"/>
  <p:tag name="KSO_WPP_MARK_KEY" val="08e9aa6f-bfc7-4ae5-bca5-0bca8226c623"/>
  <p:tag name="COMMONDATA" val="eyJoZGlkIjoiMWQ0MjJhOTY2NDUyN2I1ODRmM2JiNDI3ZTQ0NDIwZGUifQ=="/>
</p:tagLst>
</file>

<file path=ppt/tags/tag26.xml><?xml version="1.0" encoding="utf-8"?>
<p:tagLst xmlns:p="http://schemas.openxmlformats.org/presentationml/2006/main">
  <p:tag name="AS_UNIQUEID" val="137"/>
</p:tagLst>
</file>

<file path=ppt/tags/tag27.xml><?xml version="1.0" encoding="utf-8"?>
<p:tagLst xmlns:p="http://schemas.openxmlformats.org/presentationml/2006/main">
  <p:tag name="AS_UNIQUEID" val="138"/>
</p:tagLst>
</file>

<file path=ppt/tags/tag28.xml><?xml version="1.0" encoding="utf-8"?>
<p:tagLst xmlns:p="http://schemas.openxmlformats.org/presentationml/2006/main">
  <p:tag name="AS_UNIQUEID" val="139"/>
</p:tagLst>
</file>

<file path=ppt/tags/tag29.xml><?xml version="1.0" encoding="utf-8"?>
<p:tagLst xmlns:p="http://schemas.openxmlformats.org/presentationml/2006/main">
  <p:tag name="AS_UNIQUEID" val="140"/>
</p:tagLst>
</file>

<file path=ppt/tags/tag3.xml><?xml version="1.0" encoding="utf-8"?>
<p:tagLst xmlns:p="http://schemas.openxmlformats.org/presentationml/2006/main">
  <p:tag name="AS_UNIQUEID" val="110"/>
</p:tagLst>
</file>

<file path=ppt/tags/tag30.xml><?xml version="1.0" encoding="utf-8"?>
<p:tagLst xmlns:p="http://schemas.openxmlformats.org/presentationml/2006/main">
  <p:tag name="AS_UNIQUEID" val="141"/>
</p:tagLst>
</file>

<file path=ppt/tags/tag31.xml><?xml version="1.0" encoding="utf-8"?>
<p:tagLst xmlns:p="http://schemas.openxmlformats.org/presentationml/2006/main">
  <p:tag name="AS_UNIQUEID" val="143"/>
</p:tagLst>
</file>

<file path=ppt/tags/tag32.xml><?xml version="1.0" encoding="utf-8"?>
<p:tagLst xmlns:p="http://schemas.openxmlformats.org/presentationml/2006/main">
  <p:tag name="AS_UNIQUEID" val="144"/>
</p:tagLst>
</file>

<file path=ppt/tags/tag33.xml><?xml version="1.0" encoding="utf-8"?>
<p:tagLst xmlns:p="http://schemas.openxmlformats.org/presentationml/2006/main">
  <p:tag name="AS_UNIQUEID" val="145"/>
</p:tagLst>
</file>

<file path=ppt/tags/tag34.xml><?xml version="1.0" encoding="utf-8"?>
<p:tagLst xmlns:p="http://schemas.openxmlformats.org/presentationml/2006/main">
  <p:tag name="AS_UNIQUEID" val="146"/>
</p:tagLst>
</file>

<file path=ppt/tags/tag35.xml><?xml version="1.0" encoding="utf-8"?>
<p:tagLst xmlns:p="http://schemas.openxmlformats.org/presentationml/2006/main">
  <p:tag name="AS_UNIQUEID" val="148"/>
</p:tagLst>
</file>

<file path=ppt/tags/tag36.xml><?xml version="1.0" encoding="utf-8"?>
<p:tagLst xmlns:p="http://schemas.openxmlformats.org/presentationml/2006/main">
  <p:tag name="AS_UNIQUEID" val="149"/>
</p:tagLst>
</file>

<file path=ppt/tags/tag37.xml><?xml version="1.0" encoding="utf-8"?>
<p:tagLst xmlns:p="http://schemas.openxmlformats.org/presentationml/2006/main">
  <p:tag name="AS_UNIQUEID" val="150"/>
</p:tagLst>
</file>

<file path=ppt/tags/tag38.xml><?xml version="1.0" encoding="utf-8"?>
<p:tagLst xmlns:p="http://schemas.openxmlformats.org/presentationml/2006/main">
  <p:tag name="AS_UNIQUEID" val="152"/>
</p:tagLst>
</file>

<file path=ppt/tags/tag39.xml><?xml version="1.0" encoding="utf-8"?>
<p:tagLst xmlns:p="http://schemas.openxmlformats.org/presentationml/2006/main">
  <p:tag name="AS_UNIQUEID" val="153"/>
</p:tagLst>
</file>

<file path=ppt/tags/tag4.xml><?xml version="1.0" encoding="utf-8"?>
<p:tagLst xmlns:p="http://schemas.openxmlformats.org/presentationml/2006/main">
  <p:tag name="AS_UNIQUEID" val="111"/>
</p:tagLst>
</file>

<file path=ppt/tags/tag40.xml><?xml version="1.0" encoding="utf-8"?>
<p:tagLst xmlns:p="http://schemas.openxmlformats.org/presentationml/2006/main">
  <p:tag name="AS_UNIQUEID" val="154"/>
</p:tagLst>
</file>

<file path=ppt/tags/tag41.xml><?xml version="1.0" encoding="utf-8"?>
<p:tagLst xmlns:p="http://schemas.openxmlformats.org/presentationml/2006/main">
  <p:tag name="AS_UNIQUEID" val="155"/>
</p:tagLst>
</file>

<file path=ppt/tags/tag42.xml><?xml version="1.0" encoding="utf-8"?>
<p:tagLst xmlns:p="http://schemas.openxmlformats.org/presentationml/2006/main">
  <p:tag name="AS_UNIQUEID" val="156"/>
</p:tagLst>
</file>

<file path=ppt/tags/tag43.xml><?xml version="1.0" encoding="utf-8"?>
<p:tagLst xmlns:p="http://schemas.openxmlformats.org/presentationml/2006/main">
  <p:tag name="AS_UNIQUEID" val="157"/>
</p:tagLst>
</file>

<file path=ppt/tags/tag44.xml><?xml version="1.0" encoding="utf-8"?>
<p:tagLst xmlns:p="http://schemas.openxmlformats.org/presentationml/2006/main">
  <p:tag name="AS_UNIQUEID" val="159"/>
</p:tagLst>
</file>

<file path=ppt/tags/tag45.xml><?xml version="1.0" encoding="utf-8"?>
<p:tagLst xmlns:p="http://schemas.openxmlformats.org/presentationml/2006/main">
  <p:tag name="AS_UNIQUEID" val="160"/>
</p:tagLst>
</file>

<file path=ppt/tags/tag46.xml><?xml version="1.0" encoding="utf-8"?>
<p:tagLst xmlns:p="http://schemas.openxmlformats.org/presentationml/2006/main">
  <p:tag name="AS_UNIQUEID" val="161"/>
</p:tagLst>
</file>

<file path=ppt/tags/tag47.xml><?xml version="1.0" encoding="utf-8"?>
<p:tagLst xmlns:p="http://schemas.openxmlformats.org/presentationml/2006/main">
  <p:tag name="AS_UNIQUEID" val="162"/>
</p:tagLst>
</file>

<file path=ppt/tags/tag48.xml><?xml version="1.0" encoding="utf-8"?>
<p:tagLst xmlns:p="http://schemas.openxmlformats.org/presentationml/2006/main">
  <p:tag name="AS_UNIQUEID" val="163"/>
</p:tagLst>
</file>

<file path=ppt/tags/tag49.xml><?xml version="1.0" encoding="utf-8"?>
<p:tagLst xmlns:p="http://schemas.openxmlformats.org/presentationml/2006/main">
  <p:tag name="AS_UNIQUEID" val="164"/>
</p:tagLst>
</file>

<file path=ppt/tags/tag5.xml><?xml version="1.0" encoding="utf-8"?>
<p:tagLst xmlns:p="http://schemas.openxmlformats.org/presentationml/2006/main">
  <p:tag name="AS_UNIQUEID" val="112"/>
</p:tagLst>
</file>

<file path=ppt/tags/tag50.xml><?xml version="1.0" encoding="utf-8"?>
<p:tagLst xmlns:p="http://schemas.openxmlformats.org/presentationml/2006/main">
  <p:tag name="AS_UNIQUEID" val="166"/>
</p:tagLst>
</file>

<file path=ppt/tags/tag51.xml><?xml version="1.0" encoding="utf-8"?>
<p:tagLst xmlns:p="http://schemas.openxmlformats.org/presentationml/2006/main">
  <p:tag name="AS_UNIQUEID" val="167"/>
</p:tagLst>
</file>

<file path=ppt/tags/tag52.xml><?xml version="1.0" encoding="utf-8"?>
<p:tagLst xmlns:p="http://schemas.openxmlformats.org/presentationml/2006/main">
  <p:tag name="AS_UNIQUEID" val="168"/>
</p:tagLst>
</file>

<file path=ppt/tags/tag53.xml><?xml version="1.0" encoding="utf-8"?>
<p:tagLst xmlns:p="http://schemas.openxmlformats.org/presentationml/2006/main">
  <p:tag name="AS_UNIQUEID" val="169"/>
</p:tagLst>
</file>

<file path=ppt/tags/tag54.xml><?xml version="1.0" encoding="utf-8"?>
<p:tagLst xmlns:p="http://schemas.openxmlformats.org/presentationml/2006/main">
  <p:tag name="AS_UNIQUEID" val="170"/>
</p:tagLst>
</file>

<file path=ppt/tags/tag55.xml><?xml version="1.0" encoding="utf-8"?>
<p:tagLst xmlns:p="http://schemas.openxmlformats.org/presentationml/2006/main">
  <p:tag name="AS_UNIQUEID" val="172"/>
</p:tagLst>
</file>

<file path=ppt/tags/tag56.xml><?xml version="1.0" encoding="utf-8"?>
<p:tagLst xmlns:p="http://schemas.openxmlformats.org/presentationml/2006/main">
  <p:tag name="AS_UNIQUEID" val="173"/>
</p:tagLst>
</file>

<file path=ppt/tags/tag57.xml><?xml version="1.0" encoding="utf-8"?>
<p:tagLst xmlns:p="http://schemas.openxmlformats.org/presentationml/2006/main">
  <p:tag name="AS_UNIQUEID" val="174"/>
</p:tagLst>
</file>

<file path=ppt/tags/tag58.xml><?xml version="1.0" encoding="utf-8"?>
<p:tagLst xmlns:p="http://schemas.openxmlformats.org/presentationml/2006/main">
  <p:tag name="AS_UNIQUEID" val="175"/>
</p:tagLst>
</file>

<file path=ppt/tags/tag59.xml><?xml version="1.0" encoding="utf-8"?>
<p:tagLst xmlns:p="http://schemas.openxmlformats.org/presentationml/2006/main">
  <p:tag name="AS_UNIQUEID" val="176"/>
</p:tagLst>
</file>

<file path=ppt/tags/tag6.xml><?xml version="1.0" encoding="utf-8"?>
<p:tagLst xmlns:p="http://schemas.openxmlformats.org/presentationml/2006/main">
  <p:tag name="AS_UNIQUEID" val="113"/>
</p:tagLst>
</file>

<file path=ppt/tags/tag60.xml><?xml version="1.0" encoding="utf-8"?>
<p:tagLst xmlns:p="http://schemas.openxmlformats.org/presentationml/2006/main">
  <p:tag name="AS_UNIQUEID" val="178"/>
</p:tagLst>
</file>

<file path=ppt/tags/tag61.xml><?xml version="1.0" encoding="utf-8"?>
<p:tagLst xmlns:p="http://schemas.openxmlformats.org/presentationml/2006/main">
  <p:tag name="AS_UNIQUEID" val="179"/>
</p:tagLst>
</file>

<file path=ppt/tags/tag62.xml><?xml version="1.0" encoding="utf-8"?>
<p:tagLst xmlns:p="http://schemas.openxmlformats.org/presentationml/2006/main">
  <p:tag name="AS_UNIQUEID" val="180"/>
</p:tagLst>
</file>

<file path=ppt/tags/tag63.xml><?xml version="1.0" encoding="utf-8"?>
<p:tagLst xmlns:p="http://schemas.openxmlformats.org/presentationml/2006/main">
  <p:tag name="AS_UNIQUEID" val="181"/>
</p:tagLst>
</file>

<file path=ppt/tags/tag64.xml><?xml version="1.0" encoding="utf-8"?>
<p:tagLst xmlns:p="http://schemas.openxmlformats.org/presentationml/2006/main">
  <p:tag name="AS_UNIQUEID" val="182"/>
</p:tagLst>
</file>

<file path=ppt/tags/tag65.xml><?xml version="1.0" encoding="utf-8"?>
<p:tagLst xmlns:p="http://schemas.openxmlformats.org/presentationml/2006/main">
  <p:tag name="AS_UNIQUEID" val="184"/>
</p:tagLst>
</file>

<file path=ppt/tags/tag66.xml><?xml version="1.0" encoding="utf-8"?>
<p:tagLst xmlns:p="http://schemas.openxmlformats.org/presentationml/2006/main">
  <p:tag name="AS_UNIQUEID" val="185"/>
</p:tagLst>
</file>

<file path=ppt/tags/tag67.xml><?xml version="1.0" encoding="utf-8"?>
<p:tagLst xmlns:p="http://schemas.openxmlformats.org/presentationml/2006/main">
  <p:tag name="AS_UNIQUEID" val="187"/>
</p:tagLst>
</file>

<file path=ppt/tags/tag68.xml><?xml version="1.0" encoding="utf-8"?>
<p:tagLst xmlns:p="http://schemas.openxmlformats.org/presentationml/2006/main">
  <p:tag name="AS_UNIQUEID" val="188"/>
</p:tagLst>
</file>

<file path=ppt/tags/tag69.xml><?xml version="1.0" encoding="utf-8"?>
<p:tagLst xmlns:p="http://schemas.openxmlformats.org/presentationml/2006/main">
  <p:tag name="AS_UNIQUEID" val="189"/>
</p:tagLst>
</file>

<file path=ppt/tags/tag7.xml><?xml version="1.0" encoding="utf-8"?>
<p:tagLst xmlns:p="http://schemas.openxmlformats.org/presentationml/2006/main">
  <p:tag name="AS_UNIQUEID" val="115"/>
</p:tagLst>
</file>

<file path=ppt/tags/tag70.xml><?xml version="1.0" encoding="utf-8"?>
<p:tagLst xmlns:p="http://schemas.openxmlformats.org/presentationml/2006/main">
  <p:tag name="AS_UNIQUEID" val="190"/>
</p:tagLst>
</file>

<file path=ppt/tags/tag71.xml><?xml version="1.0" encoding="utf-8"?>
<p:tagLst xmlns:p="http://schemas.openxmlformats.org/presentationml/2006/main">
  <p:tag name="AS_UNIQUEID" val="191"/>
</p:tagLst>
</file>

<file path=ppt/tags/tag72.xml><?xml version="1.0" encoding="utf-8"?>
<p:tagLst xmlns:p="http://schemas.openxmlformats.org/presentationml/2006/main">
  <p:tag name="AS_UNIQUEID" val="192"/>
</p:tagLst>
</file>

<file path=ppt/tags/tag73.xml><?xml version="1.0" encoding="utf-8"?>
<p:tagLst xmlns:p="http://schemas.openxmlformats.org/presentationml/2006/main">
  <p:tag name="AS_UNIQUEID" val="194"/>
</p:tagLst>
</file>

<file path=ppt/tags/tag74.xml><?xml version="1.0" encoding="utf-8"?>
<p:tagLst xmlns:p="http://schemas.openxmlformats.org/presentationml/2006/main">
  <p:tag name="AS_UNIQUEID" val="195"/>
</p:tagLst>
</file>

<file path=ppt/tags/tag75.xml><?xml version="1.0" encoding="utf-8"?>
<p:tagLst xmlns:p="http://schemas.openxmlformats.org/presentationml/2006/main">
  <p:tag name="AS_UNIQUEID" val="196"/>
</p:tagLst>
</file>

<file path=ppt/tags/tag76.xml><?xml version="1.0" encoding="utf-8"?>
<p:tagLst xmlns:p="http://schemas.openxmlformats.org/presentationml/2006/main">
  <p:tag name="AS_UNIQUEID" val="197"/>
</p:tagLst>
</file>

<file path=ppt/tags/tag77.xml><?xml version="1.0" encoding="utf-8"?>
<p:tagLst xmlns:p="http://schemas.openxmlformats.org/presentationml/2006/main">
  <p:tag name="AS_UNIQUEID" val="198"/>
</p:tagLst>
</file>

<file path=ppt/tags/tag78.xml><?xml version="1.0" encoding="utf-8"?>
<p:tagLst xmlns:p="http://schemas.openxmlformats.org/presentationml/2006/main">
  <p:tag name="AS_UNIQUEID" val="199"/>
</p:tagLst>
</file>

<file path=ppt/tags/tag79.xml><?xml version="1.0" encoding="utf-8"?>
<p:tagLst xmlns:p="http://schemas.openxmlformats.org/presentationml/2006/main">
  <p:tag name="AS_UNIQUEID" val="201"/>
</p:tagLst>
</file>

<file path=ppt/tags/tag8.xml><?xml version="1.0" encoding="utf-8"?>
<p:tagLst xmlns:p="http://schemas.openxmlformats.org/presentationml/2006/main">
  <p:tag name="AS_UNIQUEID" val="116"/>
</p:tagLst>
</file>

<file path=ppt/tags/tag80.xml><?xml version="1.0" encoding="utf-8"?>
<p:tagLst xmlns:p="http://schemas.openxmlformats.org/presentationml/2006/main">
  <p:tag name="AS_UNIQUEID" val="202"/>
</p:tagLst>
</file>

<file path=ppt/tags/tag81.xml><?xml version="1.0" encoding="utf-8"?>
<p:tagLst xmlns:p="http://schemas.openxmlformats.org/presentationml/2006/main">
  <p:tag name="AS_UNIQUEID" val="203"/>
</p:tagLst>
</file>

<file path=ppt/tags/tag82.xml><?xml version="1.0" encoding="utf-8"?>
<p:tagLst xmlns:p="http://schemas.openxmlformats.org/presentationml/2006/main">
  <p:tag name="AS_UNIQUEID" val="204"/>
</p:tagLst>
</file>

<file path=ppt/tags/tag83.xml><?xml version="1.0" encoding="utf-8"?>
<p:tagLst xmlns:p="http://schemas.openxmlformats.org/presentationml/2006/main">
  <p:tag name="AS_UNIQUEID" val="205"/>
</p:tagLst>
</file>

<file path=ppt/tags/tag84.xml><?xml version="1.0" encoding="utf-8"?>
<p:tagLst xmlns:p="http://schemas.openxmlformats.org/presentationml/2006/main">
  <p:tag name="AS_UNIQUEID" val="207"/>
</p:tagLst>
</file>

<file path=ppt/tags/tag85.xml><?xml version="1.0" encoding="utf-8"?>
<p:tagLst xmlns:p="http://schemas.openxmlformats.org/presentationml/2006/main">
  <p:tag name="AS_UNIQUEID" val="208"/>
</p:tagLst>
</file>

<file path=ppt/tags/tag86.xml><?xml version="1.0" encoding="utf-8"?>
<p:tagLst xmlns:p="http://schemas.openxmlformats.org/presentationml/2006/main">
  <p:tag name="AS_UNIQUEID" val="209"/>
</p:tagLst>
</file>

<file path=ppt/tags/tag87.xml><?xml version="1.0" encoding="utf-8"?>
<p:tagLst xmlns:p="http://schemas.openxmlformats.org/presentationml/2006/main">
  <p:tag name="AS_UNIQUEID" val="210"/>
</p:tagLst>
</file>

<file path=ppt/tags/tag88.xml><?xml version="1.0" encoding="utf-8"?>
<p:tagLst xmlns:p="http://schemas.openxmlformats.org/presentationml/2006/main">
  <p:tag name="AS_UNIQUEID" val="211"/>
</p:tagLst>
</file>

<file path=ppt/tags/tag89.xml><?xml version="1.0" encoding="utf-8"?>
<p:tagLst xmlns:p="http://schemas.openxmlformats.org/presentationml/2006/main">
  <p:tag name="AS_UNIQUEID" val="213"/>
</p:tagLst>
</file>

<file path=ppt/tags/tag9.xml><?xml version="1.0" encoding="utf-8"?>
<p:tagLst xmlns:p="http://schemas.openxmlformats.org/presentationml/2006/main">
  <p:tag name="AS_UNIQUEID" val="117"/>
</p:tagLst>
</file>

<file path=ppt/tags/tag90.xml><?xml version="1.0" encoding="utf-8"?>
<p:tagLst xmlns:p="http://schemas.openxmlformats.org/presentationml/2006/main">
  <p:tag name="AS_UNIQUEID" val="214"/>
</p:tagLst>
</file>

<file path=ppt/tags/tag91.xml><?xml version="1.0" encoding="utf-8"?>
<p:tagLst xmlns:p="http://schemas.openxmlformats.org/presentationml/2006/main">
  <p:tag name="AS_UNIQUEID" val="215"/>
</p:tagLst>
</file>

<file path=ppt/tags/tag92.xml><?xml version="1.0" encoding="utf-8"?>
<p:tagLst xmlns:p="http://schemas.openxmlformats.org/presentationml/2006/main">
  <p:tag name="AS_UNIQUEID" val="216"/>
</p:tagLst>
</file>

<file path=ppt/tags/tag93.xml><?xml version="1.0" encoding="utf-8"?>
<p:tagLst xmlns:p="http://schemas.openxmlformats.org/presentationml/2006/main">
  <p:tag name="AS_UNIQUEID" val="217"/>
</p:tagLst>
</file>

<file path=ppt/tags/tag94.xml><?xml version="1.0" encoding="utf-8"?>
<p:tagLst xmlns:p="http://schemas.openxmlformats.org/presentationml/2006/main">
  <p:tag name="AS_UNIQUEID" val="218"/>
</p:tagLst>
</file>

<file path=ppt/tags/tag95.xml><?xml version="1.0" encoding="utf-8"?>
<p:tagLst xmlns:p="http://schemas.openxmlformats.org/presentationml/2006/main">
  <p:tag name="AS_UNIQUEID" val="220"/>
</p:tagLst>
</file>

<file path=ppt/tags/tag96.xml><?xml version="1.0" encoding="utf-8"?>
<p:tagLst xmlns:p="http://schemas.openxmlformats.org/presentationml/2006/main">
  <p:tag name="AS_UNIQUEID" val="221"/>
</p:tagLst>
</file>

<file path=ppt/tags/tag97.xml><?xml version="1.0" encoding="utf-8"?>
<p:tagLst xmlns:p="http://schemas.openxmlformats.org/presentationml/2006/main">
  <p:tag name="AS_UNIQUEID" val="222"/>
</p:tagLst>
</file>

<file path=ppt/tags/tag98.xml><?xml version="1.0" encoding="utf-8"?>
<p:tagLst xmlns:p="http://schemas.openxmlformats.org/presentationml/2006/main">
  <p:tag name="AS_UNIQUEID" val="223"/>
</p:tagLst>
</file>

<file path=ppt/tags/tag99.xml><?xml version="1.0" encoding="utf-8"?>
<p:tagLst xmlns:p="http://schemas.openxmlformats.org/presentationml/2006/main">
  <p:tag name="AS_UNIQUEID" val="224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楷体_GB2312"/>
        <a:ea typeface="楷体_GB2312"/>
        <a:cs typeface="Arial"/>
      </a:majorFont>
      <a:minorFont>
        <a:latin typeface="黑体"/>
        <a:ea typeface="黑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defRPr kumimoji="0" lang="zh-CN" altLang="en-US" sz="3200" b="0" i="0" u="none" strike="noStrike" cap="none" normalizeH="0" baseline="0" smtClean="0">
            <a:ln>
              <a:noFill/>
            </a:ln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黑体" panose="02010609060101010101" pitchFamily="49" charset="-122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defRPr kumimoji="0" lang="zh-CN" altLang="en-US" sz="3200" b="0" i="0" u="none" strike="noStrike" cap="none" normalizeH="0" baseline="0" smtClean="0">
            <a:ln>
              <a:noFill/>
            </a:ln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黑体" panose="02010609060101010101" pitchFamily="49" charset="-122"/>
            <a:ea typeface="黑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楷体_GB2312"/>
        <a:ea typeface="楷体_GB2312"/>
        <a:cs typeface="Arial"/>
      </a:majorFont>
      <a:minorFont>
        <a:latin typeface="黑体"/>
        <a:ea typeface="黑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defRPr kumimoji="0" lang="zh-CN" altLang="en-US" sz="3200" b="0" i="0" u="none" strike="noStrike" cap="none" normalizeH="0" baseline="0" smtClean="0">
            <a:ln>
              <a:noFill/>
            </a:ln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黑体" panose="02010609060101010101" pitchFamily="49" charset="-122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Tx/>
          <a:buNone/>
          <a:defRPr kumimoji="0" lang="zh-CN" altLang="en-US" sz="3200" b="0" i="0" u="none" strike="noStrike" cap="none" normalizeH="0" baseline="0" smtClean="0">
            <a:ln>
              <a:noFill/>
            </a:ln>
            <a:solidFill>
              <a:srgbClr val="FF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黑体" panose="02010609060101010101" pitchFamily="49" charset="-122"/>
            <a:ea typeface="黑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3133</Words>
  <Application>WPS 演示</Application>
  <PresentationFormat>On-screen Show (16:9)</PresentationFormat>
  <Paragraphs>295</Paragraphs>
  <Slides>24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47" baseType="lpstr">
      <vt:lpstr>Arial</vt:lpstr>
      <vt:lpstr>宋体</vt:lpstr>
      <vt:lpstr>Wingdings</vt:lpstr>
      <vt:lpstr>黑体</vt:lpstr>
      <vt:lpstr>楷体_GB2312</vt:lpstr>
      <vt:lpstr>新宋体</vt:lpstr>
      <vt:lpstr>方正粗黑宋简体</vt:lpstr>
      <vt:lpstr>Calibri</vt:lpstr>
      <vt:lpstr>华文新魏</vt:lpstr>
      <vt:lpstr>楷体</vt:lpstr>
      <vt:lpstr>微软雅黑</vt:lpstr>
      <vt:lpstr>华文行楷</vt:lpstr>
      <vt:lpstr>Tahoma</vt:lpstr>
      <vt:lpstr>ˎ̥</vt:lpstr>
      <vt:lpstr>Segoe Print</vt:lpstr>
      <vt:lpstr>Times New Roman</vt:lpstr>
      <vt:lpstr>Arial Unicode MS</vt:lpstr>
      <vt:lpstr>Impact</vt:lpstr>
      <vt:lpstr>华文楷体</vt:lpstr>
      <vt:lpstr>方正祥隶繁体</vt:lpstr>
      <vt:lpstr>楷体_GB2312</vt:lpstr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任务一、初读感知，朗诵词作</vt:lpstr>
      <vt:lpstr>念奴娇.赤壁怀古                    苏轼</vt:lpstr>
      <vt:lpstr>PowerPoint 演示文稿</vt:lpstr>
      <vt:lpstr>关于怀古咏史诗词</vt:lpstr>
      <vt:lpstr>任务二、赏析上阙，品赤壁奇景</vt:lpstr>
      <vt:lpstr>PowerPoint 演示文稿</vt:lpstr>
      <vt:lpstr>PowerPoint 演示文稿</vt:lpstr>
      <vt:lpstr>PowerPoint 演示文稿</vt:lpstr>
      <vt:lpstr>PowerPoint 演示文稿</vt:lpstr>
      <vt:lpstr>任务三、赏析下阕，思古人往事</vt:lpstr>
      <vt:lpstr>PowerPoint 演示文稿</vt:lpstr>
      <vt:lpstr>PowerPoint 演示文稿</vt:lpstr>
      <vt:lpstr>PowerPoint 演示文稿</vt:lpstr>
      <vt:lpstr>PowerPoint 演示文稿</vt:lpstr>
      <vt:lpstr>4.词人千言万语到最后化作两句：“人生如梦，一尊还酹江月。”表达了作者怎样的感情？ 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29</cp:revision>
  <cp:lastPrinted>2021-11-03T16:16:00Z</cp:lastPrinted>
  <dcterms:created xsi:type="dcterms:W3CDTF">2021-11-03T16:16:00Z</dcterms:created>
  <dcterms:modified xsi:type="dcterms:W3CDTF">2022-10-20T02:54:16Z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C8FD3FE9607843F3B6528236A3B2D6DA</vt:lpwstr>
  </property>
  <property fmtid="{D5CDD505-2E9C-101B-9397-08002B2CF9AE}" pid="7" name="KSOProductBuildVer">
    <vt:lpwstr>2052-11.1.0.12598</vt:lpwstr>
  </property>
</Properties>
</file>